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3" r:id="rId2"/>
  </p:sldMasterIdLst>
  <p:notesMasterIdLst>
    <p:notesMasterId r:id="rId26"/>
  </p:notesMasterIdLst>
  <p:handoutMasterIdLst>
    <p:handoutMasterId r:id="rId27"/>
  </p:handoutMasterIdLst>
  <p:sldIdLst>
    <p:sldId id="3174" r:id="rId3"/>
    <p:sldId id="3175" r:id="rId4"/>
    <p:sldId id="3168" r:id="rId5"/>
    <p:sldId id="3135" r:id="rId6"/>
    <p:sldId id="3132" r:id="rId7"/>
    <p:sldId id="3126" r:id="rId8"/>
    <p:sldId id="3131" r:id="rId9"/>
    <p:sldId id="3172" r:id="rId10"/>
    <p:sldId id="3133" r:id="rId11"/>
    <p:sldId id="3127" r:id="rId12"/>
    <p:sldId id="3144" r:id="rId13"/>
    <p:sldId id="3142" r:id="rId14"/>
    <p:sldId id="3170" r:id="rId15"/>
    <p:sldId id="3130" r:id="rId16"/>
    <p:sldId id="3128" r:id="rId17"/>
    <p:sldId id="3129" r:id="rId18"/>
    <p:sldId id="3134" r:id="rId19"/>
    <p:sldId id="3171" r:id="rId20"/>
    <p:sldId id="3143" r:id="rId21"/>
    <p:sldId id="3136" r:id="rId22"/>
    <p:sldId id="3145" r:id="rId23"/>
    <p:sldId id="3176" r:id="rId24"/>
    <p:sldId id="317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3E60"/>
    <a:srgbClr val="EE000A"/>
    <a:srgbClr val="F3C5BE"/>
    <a:srgbClr val="60AEA9"/>
    <a:srgbClr val="00B369"/>
    <a:srgbClr val="1A8CE1"/>
    <a:srgbClr val="FFFFFF"/>
    <a:srgbClr val="A78357"/>
    <a:srgbClr val="28C7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>
        <p:scale>
          <a:sx n="50" d="100"/>
          <a:sy n="50" d="100"/>
        </p:scale>
        <p:origin x="-396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CF2-4E5A-8DEB-24E573688E8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CF2-4E5A-8DEB-24E573688E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CF2-4E5A-8DEB-24E573688E8B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CF2-4E5A-8DEB-24E573688E8B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0CF2-4E5A-8DEB-24E573688E8B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0CF2-4E5A-8DEB-24E573688E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82310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74351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6058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9136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93054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6608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96499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4780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2169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82513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151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5449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34359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8271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8495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4185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948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394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6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6080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187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105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06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200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761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404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5511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277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458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D87B8-9A4B-45E2-BBE5-FB86ADE287A3}" type="datetimeFigureOut">
              <a:rPr lang="zh-CN" altLang="en-US" smtClean="0"/>
              <a:t>2018/2/7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A611-6692-4583-86AB-5AB9B972BD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110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863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044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866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040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921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936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81" r:id="rId2"/>
    <p:sldLayoutId id="2147483982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37014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858750" cy="72390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354" y="1024037"/>
            <a:ext cx="12879995" cy="6208106"/>
            <a:chOff x="-41275" y="1296987"/>
            <a:chExt cx="9153525" cy="3851276"/>
          </a:xfrm>
          <a:solidFill>
            <a:srgbClr val="000000">
              <a:alpha val="69804"/>
            </a:srgbClr>
          </a:solidFill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-41275" y="1858962"/>
              <a:ext cx="9153525" cy="3289301"/>
            </a:xfrm>
            <a:custGeom>
              <a:avLst/>
              <a:gdLst>
                <a:gd name="T0" fmla="*/ 5766 w 5766"/>
                <a:gd name="T1" fmla="*/ 0 h 2072"/>
                <a:gd name="T2" fmla="*/ 5766 w 5766"/>
                <a:gd name="T3" fmla="*/ 2072 h 2072"/>
                <a:gd name="T4" fmla="*/ 0 w 5766"/>
                <a:gd name="T5" fmla="*/ 2072 h 2072"/>
                <a:gd name="T6" fmla="*/ 0 w 5766"/>
                <a:gd name="T7" fmla="*/ 1396 h 2072"/>
                <a:gd name="T8" fmla="*/ 248 w 5766"/>
                <a:gd name="T9" fmla="*/ 1433 h 2072"/>
                <a:gd name="T10" fmla="*/ 497 w 5766"/>
                <a:gd name="T11" fmla="*/ 1463 h 2072"/>
                <a:gd name="T12" fmla="*/ 738 w 5766"/>
                <a:gd name="T13" fmla="*/ 1488 h 2072"/>
                <a:gd name="T14" fmla="*/ 974 w 5766"/>
                <a:gd name="T15" fmla="*/ 1503 h 2072"/>
                <a:gd name="T16" fmla="*/ 1204 w 5766"/>
                <a:gd name="T17" fmla="*/ 1514 h 2072"/>
                <a:gd name="T18" fmla="*/ 1428 w 5766"/>
                <a:gd name="T19" fmla="*/ 1518 h 2072"/>
                <a:gd name="T20" fmla="*/ 1648 w 5766"/>
                <a:gd name="T21" fmla="*/ 1516 h 2072"/>
                <a:gd name="T22" fmla="*/ 1859 w 5766"/>
                <a:gd name="T23" fmla="*/ 1509 h 2072"/>
                <a:gd name="T24" fmla="*/ 2067 w 5766"/>
                <a:gd name="T25" fmla="*/ 1496 h 2072"/>
                <a:gd name="T26" fmla="*/ 2268 w 5766"/>
                <a:gd name="T27" fmla="*/ 1479 h 2072"/>
                <a:gd name="T28" fmla="*/ 2463 w 5766"/>
                <a:gd name="T29" fmla="*/ 1458 h 2072"/>
                <a:gd name="T30" fmla="*/ 2652 w 5766"/>
                <a:gd name="T31" fmla="*/ 1431 h 2072"/>
                <a:gd name="T32" fmla="*/ 2835 w 5766"/>
                <a:gd name="T33" fmla="*/ 1401 h 2072"/>
                <a:gd name="T34" fmla="*/ 3013 w 5766"/>
                <a:gd name="T35" fmla="*/ 1366 h 2072"/>
                <a:gd name="T36" fmla="*/ 3185 w 5766"/>
                <a:gd name="T37" fmla="*/ 1329 h 2072"/>
                <a:gd name="T38" fmla="*/ 3352 w 5766"/>
                <a:gd name="T39" fmla="*/ 1287 h 2072"/>
                <a:gd name="T40" fmla="*/ 3513 w 5766"/>
                <a:gd name="T41" fmla="*/ 1245 h 2072"/>
                <a:gd name="T42" fmla="*/ 3667 w 5766"/>
                <a:gd name="T43" fmla="*/ 1197 h 2072"/>
                <a:gd name="T44" fmla="*/ 3817 w 5766"/>
                <a:gd name="T45" fmla="*/ 1148 h 2072"/>
                <a:gd name="T46" fmla="*/ 3960 w 5766"/>
                <a:gd name="T47" fmla="*/ 1097 h 2072"/>
                <a:gd name="T48" fmla="*/ 4099 w 5766"/>
                <a:gd name="T49" fmla="*/ 1044 h 2072"/>
                <a:gd name="T50" fmla="*/ 4231 w 5766"/>
                <a:gd name="T51" fmla="*/ 991 h 2072"/>
                <a:gd name="T52" fmla="*/ 4358 w 5766"/>
                <a:gd name="T53" fmla="*/ 935 h 2072"/>
                <a:gd name="T54" fmla="*/ 4479 w 5766"/>
                <a:gd name="T55" fmla="*/ 879 h 2072"/>
                <a:gd name="T56" fmla="*/ 4593 w 5766"/>
                <a:gd name="T57" fmla="*/ 822 h 2072"/>
                <a:gd name="T58" fmla="*/ 4704 w 5766"/>
                <a:gd name="T59" fmla="*/ 766 h 2072"/>
                <a:gd name="T60" fmla="*/ 4808 w 5766"/>
                <a:gd name="T61" fmla="*/ 708 h 2072"/>
                <a:gd name="T62" fmla="*/ 4909 w 5766"/>
                <a:gd name="T63" fmla="*/ 651 h 2072"/>
                <a:gd name="T64" fmla="*/ 5002 w 5766"/>
                <a:gd name="T65" fmla="*/ 595 h 2072"/>
                <a:gd name="T66" fmla="*/ 5090 w 5766"/>
                <a:gd name="T67" fmla="*/ 539 h 2072"/>
                <a:gd name="T68" fmla="*/ 5173 w 5766"/>
                <a:gd name="T69" fmla="*/ 484 h 2072"/>
                <a:gd name="T70" fmla="*/ 5248 w 5766"/>
                <a:gd name="T71" fmla="*/ 431 h 2072"/>
                <a:gd name="T72" fmla="*/ 5321 w 5766"/>
                <a:gd name="T73" fmla="*/ 380 h 2072"/>
                <a:gd name="T74" fmla="*/ 5387 w 5766"/>
                <a:gd name="T75" fmla="*/ 331 h 2072"/>
                <a:gd name="T76" fmla="*/ 5447 w 5766"/>
                <a:gd name="T77" fmla="*/ 284 h 2072"/>
                <a:gd name="T78" fmla="*/ 5504 w 5766"/>
                <a:gd name="T79" fmla="*/ 240 h 2072"/>
                <a:gd name="T80" fmla="*/ 5553 w 5766"/>
                <a:gd name="T81" fmla="*/ 197 h 2072"/>
                <a:gd name="T82" fmla="*/ 5599 w 5766"/>
                <a:gd name="T83" fmla="*/ 159 h 2072"/>
                <a:gd name="T84" fmla="*/ 5637 w 5766"/>
                <a:gd name="T85" fmla="*/ 123 h 2072"/>
                <a:gd name="T86" fmla="*/ 5673 w 5766"/>
                <a:gd name="T87" fmla="*/ 93 h 2072"/>
                <a:gd name="T88" fmla="*/ 5701 w 5766"/>
                <a:gd name="T89" fmla="*/ 65 h 2072"/>
                <a:gd name="T90" fmla="*/ 5724 w 5766"/>
                <a:gd name="T91" fmla="*/ 42 h 2072"/>
                <a:gd name="T92" fmla="*/ 5743 w 5766"/>
                <a:gd name="T93" fmla="*/ 25 h 2072"/>
                <a:gd name="T94" fmla="*/ 5755 w 5766"/>
                <a:gd name="T95" fmla="*/ 11 h 2072"/>
                <a:gd name="T96" fmla="*/ 5764 w 5766"/>
                <a:gd name="T97" fmla="*/ 2 h 2072"/>
                <a:gd name="T98" fmla="*/ 5766 w 5766"/>
                <a:gd name="T99" fmla="*/ 0 h 2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766" h="2072">
                  <a:moveTo>
                    <a:pt x="5766" y="0"/>
                  </a:moveTo>
                  <a:lnTo>
                    <a:pt x="5766" y="2072"/>
                  </a:lnTo>
                  <a:lnTo>
                    <a:pt x="0" y="2072"/>
                  </a:lnTo>
                  <a:lnTo>
                    <a:pt x="0" y="1396"/>
                  </a:lnTo>
                  <a:lnTo>
                    <a:pt x="248" y="1433"/>
                  </a:lnTo>
                  <a:lnTo>
                    <a:pt x="497" y="1463"/>
                  </a:lnTo>
                  <a:lnTo>
                    <a:pt x="738" y="1488"/>
                  </a:lnTo>
                  <a:lnTo>
                    <a:pt x="974" y="1503"/>
                  </a:lnTo>
                  <a:lnTo>
                    <a:pt x="1204" y="1514"/>
                  </a:lnTo>
                  <a:lnTo>
                    <a:pt x="1428" y="1518"/>
                  </a:lnTo>
                  <a:lnTo>
                    <a:pt x="1648" y="1516"/>
                  </a:lnTo>
                  <a:lnTo>
                    <a:pt x="1859" y="1509"/>
                  </a:lnTo>
                  <a:lnTo>
                    <a:pt x="2067" y="1496"/>
                  </a:lnTo>
                  <a:lnTo>
                    <a:pt x="2268" y="1479"/>
                  </a:lnTo>
                  <a:lnTo>
                    <a:pt x="2463" y="1458"/>
                  </a:lnTo>
                  <a:lnTo>
                    <a:pt x="2652" y="1431"/>
                  </a:lnTo>
                  <a:lnTo>
                    <a:pt x="2835" y="1401"/>
                  </a:lnTo>
                  <a:lnTo>
                    <a:pt x="3013" y="1366"/>
                  </a:lnTo>
                  <a:lnTo>
                    <a:pt x="3185" y="1329"/>
                  </a:lnTo>
                  <a:lnTo>
                    <a:pt x="3352" y="1287"/>
                  </a:lnTo>
                  <a:lnTo>
                    <a:pt x="3513" y="1245"/>
                  </a:lnTo>
                  <a:lnTo>
                    <a:pt x="3667" y="1197"/>
                  </a:lnTo>
                  <a:lnTo>
                    <a:pt x="3817" y="1148"/>
                  </a:lnTo>
                  <a:lnTo>
                    <a:pt x="3960" y="1097"/>
                  </a:lnTo>
                  <a:lnTo>
                    <a:pt x="4099" y="1044"/>
                  </a:lnTo>
                  <a:lnTo>
                    <a:pt x="4231" y="991"/>
                  </a:lnTo>
                  <a:lnTo>
                    <a:pt x="4358" y="935"/>
                  </a:lnTo>
                  <a:lnTo>
                    <a:pt x="4479" y="879"/>
                  </a:lnTo>
                  <a:lnTo>
                    <a:pt x="4593" y="822"/>
                  </a:lnTo>
                  <a:lnTo>
                    <a:pt x="4704" y="766"/>
                  </a:lnTo>
                  <a:lnTo>
                    <a:pt x="4808" y="708"/>
                  </a:lnTo>
                  <a:lnTo>
                    <a:pt x="4909" y="651"/>
                  </a:lnTo>
                  <a:lnTo>
                    <a:pt x="5002" y="595"/>
                  </a:lnTo>
                  <a:lnTo>
                    <a:pt x="5090" y="539"/>
                  </a:lnTo>
                  <a:lnTo>
                    <a:pt x="5173" y="484"/>
                  </a:lnTo>
                  <a:lnTo>
                    <a:pt x="5248" y="431"/>
                  </a:lnTo>
                  <a:lnTo>
                    <a:pt x="5321" y="380"/>
                  </a:lnTo>
                  <a:lnTo>
                    <a:pt x="5387" y="331"/>
                  </a:lnTo>
                  <a:lnTo>
                    <a:pt x="5447" y="284"/>
                  </a:lnTo>
                  <a:lnTo>
                    <a:pt x="5504" y="240"/>
                  </a:lnTo>
                  <a:lnTo>
                    <a:pt x="5553" y="197"/>
                  </a:lnTo>
                  <a:lnTo>
                    <a:pt x="5599" y="159"/>
                  </a:lnTo>
                  <a:lnTo>
                    <a:pt x="5637" y="123"/>
                  </a:lnTo>
                  <a:lnTo>
                    <a:pt x="5673" y="93"/>
                  </a:lnTo>
                  <a:lnTo>
                    <a:pt x="5701" y="65"/>
                  </a:lnTo>
                  <a:lnTo>
                    <a:pt x="5724" y="42"/>
                  </a:lnTo>
                  <a:lnTo>
                    <a:pt x="5743" y="25"/>
                  </a:lnTo>
                  <a:lnTo>
                    <a:pt x="5755" y="11"/>
                  </a:lnTo>
                  <a:lnTo>
                    <a:pt x="5764" y="2"/>
                  </a:lnTo>
                  <a:lnTo>
                    <a:pt x="5766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-41275" y="2747963"/>
              <a:ext cx="9153525" cy="2095500"/>
            </a:xfrm>
            <a:custGeom>
              <a:avLst/>
              <a:gdLst>
                <a:gd name="T0" fmla="*/ 5766 w 5766"/>
                <a:gd name="T1" fmla="*/ 627 h 1320"/>
                <a:gd name="T2" fmla="*/ 5352 w 5766"/>
                <a:gd name="T3" fmla="*/ 801 h 1320"/>
                <a:gd name="T4" fmla="*/ 4939 w 5766"/>
                <a:gd name="T5" fmla="*/ 945 h 1320"/>
                <a:gd name="T6" fmla="*/ 4528 w 5766"/>
                <a:gd name="T7" fmla="*/ 1063 h 1320"/>
                <a:gd name="T8" fmla="*/ 4122 w 5766"/>
                <a:gd name="T9" fmla="*/ 1155 h 1320"/>
                <a:gd name="T10" fmla="*/ 3722 w 5766"/>
                <a:gd name="T11" fmla="*/ 1225 h 1320"/>
                <a:gd name="T12" fmla="*/ 3331 w 5766"/>
                <a:gd name="T13" fmla="*/ 1274 h 1320"/>
                <a:gd name="T14" fmla="*/ 2953 w 5766"/>
                <a:gd name="T15" fmla="*/ 1304 h 1320"/>
                <a:gd name="T16" fmla="*/ 2586 w 5766"/>
                <a:gd name="T17" fmla="*/ 1318 h 1320"/>
                <a:gd name="T18" fmla="*/ 2236 w 5766"/>
                <a:gd name="T19" fmla="*/ 1318 h 1320"/>
                <a:gd name="T20" fmla="*/ 1902 w 5766"/>
                <a:gd name="T21" fmla="*/ 1306 h 1320"/>
                <a:gd name="T22" fmla="*/ 1588 w 5766"/>
                <a:gd name="T23" fmla="*/ 1285 h 1320"/>
                <a:gd name="T24" fmla="*/ 1296 w 5766"/>
                <a:gd name="T25" fmla="*/ 1255 h 1320"/>
                <a:gd name="T26" fmla="*/ 1028 w 5766"/>
                <a:gd name="T27" fmla="*/ 1222 h 1320"/>
                <a:gd name="T28" fmla="*/ 785 w 5766"/>
                <a:gd name="T29" fmla="*/ 1183 h 1320"/>
                <a:gd name="T30" fmla="*/ 572 w 5766"/>
                <a:gd name="T31" fmla="*/ 1144 h 1320"/>
                <a:gd name="T32" fmla="*/ 388 w 5766"/>
                <a:gd name="T33" fmla="*/ 1107 h 1320"/>
                <a:gd name="T34" fmla="*/ 236 w 5766"/>
                <a:gd name="T35" fmla="*/ 1072 h 1320"/>
                <a:gd name="T36" fmla="*/ 120 w 5766"/>
                <a:gd name="T37" fmla="*/ 1042 h 1320"/>
                <a:gd name="T38" fmla="*/ 41 w 5766"/>
                <a:gd name="T39" fmla="*/ 1021 h 1320"/>
                <a:gd name="T40" fmla="*/ 0 w 5766"/>
                <a:gd name="T41" fmla="*/ 1010 h 1320"/>
                <a:gd name="T42" fmla="*/ 231 w 5766"/>
                <a:gd name="T43" fmla="*/ 963 h 1320"/>
                <a:gd name="T44" fmla="*/ 694 w 5766"/>
                <a:gd name="T45" fmla="*/ 1079 h 1320"/>
                <a:gd name="T46" fmla="*/ 1139 w 5766"/>
                <a:gd name="T47" fmla="*/ 1162 h 1320"/>
                <a:gd name="T48" fmla="*/ 1565 w 5766"/>
                <a:gd name="T49" fmla="*/ 1213 h 1320"/>
                <a:gd name="T50" fmla="*/ 1974 w 5766"/>
                <a:gd name="T51" fmla="*/ 1236 h 1320"/>
                <a:gd name="T52" fmla="*/ 2365 w 5766"/>
                <a:gd name="T53" fmla="*/ 1234 h 1320"/>
                <a:gd name="T54" fmla="*/ 2736 w 5766"/>
                <a:gd name="T55" fmla="*/ 1211 h 1320"/>
                <a:gd name="T56" fmla="*/ 3088 w 5766"/>
                <a:gd name="T57" fmla="*/ 1167 h 1320"/>
                <a:gd name="T58" fmla="*/ 3419 w 5766"/>
                <a:gd name="T59" fmla="*/ 1105 h 1320"/>
                <a:gd name="T60" fmla="*/ 3733 w 5766"/>
                <a:gd name="T61" fmla="*/ 1031 h 1320"/>
                <a:gd name="T62" fmla="*/ 4023 w 5766"/>
                <a:gd name="T63" fmla="*/ 943 h 1320"/>
                <a:gd name="T64" fmla="*/ 4294 w 5766"/>
                <a:gd name="T65" fmla="*/ 848 h 1320"/>
                <a:gd name="T66" fmla="*/ 4542 w 5766"/>
                <a:gd name="T67" fmla="*/ 746 h 1320"/>
                <a:gd name="T68" fmla="*/ 4770 w 5766"/>
                <a:gd name="T69" fmla="*/ 642 h 1320"/>
                <a:gd name="T70" fmla="*/ 4974 w 5766"/>
                <a:gd name="T71" fmla="*/ 537 h 1320"/>
                <a:gd name="T72" fmla="*/ 5157 w 5766"/>
                <a:gd name="T73" fmla="*/ 433 h 1320"/>
                <a:gd name="T74" fmla="*/ 5315 w 5766"/>
                <a:gd name="T75" fmla="*/ 334 h 1320"/>
                <a:gd name="T76" fmla="*/ 5453 w 5766"/>
                <a:gd name="T77" fmla="*/ 243 h 1320"/>
                <a:gd name="T78" fmla="*/ 5564 w 5766"/>
                <a:gd name="T79" fmla="*/ 164 h 1320"/>
                <a:gd name="T80" fmla="*/ 5652 w 5766"/>
                <a:gd name="T81" fmla="*/ 95 h 1320"/>
                <a:gd name="T82" fmla="*/ 5715 w 5766"/>
                <a:gd name="T83" fmla="*/ 44 h 1320"/>
                <a:gd name="T84" fmla="*/ 5754 w 5766"/>
                <a:gd name="T85" fmla="*/ 12 h 1320"/>
                <a:gd name="T86" fmla="*/ 5766 w 5766"/>
                <a:gd name="T87" fmla="*/ 0 h 1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66" h="1320">
                  <a:moveTo>
                    <a:pt x="5766" y="0"/>
                  </a:moveTo>
                  <a:lnTo>
                    <a:pt x="5766" y="627"/>
                  </a:lnTo>
                  <a:lnTo>
                    <a:pt x="5560" y="718"/>
                  </a:lnTo>
                  <a:lnTo>
                    <a:pt x="5352" y="801"/>
                  </a:lnTo>
                  <a:lnTo>
                    <a:pt x="5146" y="877"/>
                  </a:lnTo>
                  <a:lnTo>
                    <a:pt x="4939" y="945"/>
                  </a:lnTo>
                  <a:lnTo>
                    <a:pt x="4733" y="1007"/>
                  </a:lnTo>
                  <a:lnTo>
                    <a:pt x="4528" y="1063"/>
                  </a:lnTo>
                  <a:lnTo>
                    <a:pt x="4324" y="1112"/>
                  </a:lnTo>
                  <a:lnTo>
                    <a:pt x="4122" y="1155"/>
                  </a:lnTo>
                  <a:lnTo>
                    <a:pt x="3921" y="1192"/>
                  </a:lnTo>
                  <a:lnTo>
                    <a:pt x="3722" y="1225"/>
                  </a:lnTo>
                  <a:lnTo>
                    <a:pt x="3527" y="1251"/>
                  </a:lnTo>
                  <a:lnTo>
                    <a:pt x="3331" y="1274"/>
                  </a:lnTo>
                  <a:lnTo>
                    <a:pt x="3141" y="1290"/>
                  </a:lnTo>
                  <a:lnTo>
                    <a:pt x="2953" y="1304"/>
                  </a:lnTo>
                  <a:lnTo>
                    <a:pt x="2768" y="1313"/>
                  </a:lnTo>
                  <a:lnTo>
                    <a:pt x="2586" y="1318"/>
                  </a:lnTo>
                  <a:lnTo>
                    <a:pt x="2409" y="1320"/>
                  </a:lnTo>
                  <a:lnTo>
                    <a:pt x="2236" y="1318"/>
                  </a:lnTo>
                  <a:lnTo>
                    <a:pt x="2067" y="1313"/>
                  </a:lnTo>
                  <a:lnTo>
                    <a:pt x="1902" y="1306"/>
                  </a:lnTo>
                  <a:lnTo>
                    <a:pt x="1743" y="1297"/>
                  </a:lnTo>
                  <a:lnTo>
                    <a:pt x="1588" y="1285"/>
                  </a:lnTo>
                  <a:lnTo>
                    <a:pt x="1439" y="1271"/>
                  </a:lnTo>
                  <a:lnTo>
                    <a:pt x="1296" y="1255"/>
                  </a:lnTo>
                  <a:lnTo>
                    <a:pt x="1159" y="1239"/>
                  </a:lnTo>
                  <a:lnTo>
                    <a:pt x="1028" y="1222"/>
                  </a:lnTo>
                  <a:lnTo>
                    <a:pt x="903" y="1202"/>
                  </a:lnTo>
                  <a:lnTo>
                    <a:pt x="785" y="1183"/>
                  </a:lnTo>
                  <a:lnTo>
                    <a:pt x="675" y="1163"/>
                  </a:lnTo>
                  <a:lnTo>
                    <a:pt x="572" y="1144"/>
                  </a:lnTo>
                  <a:lnTo>
                    <a:pt x="476" y="1125"/>
                  </a:lnTo>
                  <a:lnTo>
                    <a:pt x="388" y="1107"/>
                  </a:lnTo>
                  <a:lnTo>
                    <a:pt x="308" y="1090"/>
                  </a:lnTo>
                  <a:lnTo>
                    <a:pt x="236" y="1072"/>
                  </a:lnTo>
                  <a:lnTo>
                    <a:pt x="175" y="1056"/>
                  </a:lnTo>
                  <a:lnTo>
                    <a:pt x="120" y="1042"/>
                  </a:lnTo>
                  <a:lnTo>
                    <a:pt x="76" y="1031"/>
                  </a:lnTo>
                  <a:lnTo>
                    <a:pt x="41" y="1021"/>
                  </a:lnTo>
                  <a:lnTo>
                    <a:pt x="14" y="1014"/>
                  </a:lnTo>
                  <a:lnTo>
                    <a:pt x="0" y="1010"/>
                  </a:lnTo>
                  <a:lnTo>
                    <a:pt x="0" y="894"/>
                  </a:lnTo>
                  <a:lnTo>
                    <a:pt x="231" y="963"/>
                  </a:lnTo>
                  <a:lnTo>
                    <a:pt x="465" y="1024"/>
                  </a:lnTo>
                  <a:lnTo>
                    <a:pt x="694" y="1079"/>
                  </a:lnTo>
                  <a:lnTo>
                    <a:pt x="919" y="1125"/>
                  </a:lnTo>
                  <a:lnTo>
                    <a:pt x="1139" y="1162"/>
                  </a:lnTo>
                  <a:lnTo>
                    <a:pt x="1354" y="1190"/>
                  </a:lnTo>
                  <a:lnTo>
                    <a:pt x="1565" y="1213"/>
                  </a:lnTo>
                  <a:lnTo>
                    <a:pt x="1773" y="1229"/>
                  </a:lnTo>
                  <a:lnTo>
                    <a:pt x="1974" y="1236"/>
                  </a:lnTo>
                  <a:lnTo>
                    <a:pt x="2173" y="1239"/>
                  </a:lnTo>
                  <a:lnTo>
                    <a:pt x="2365" y="1234"/>
                  </a:lnTo>
                  <a:lnTo>
                    <a:pt x="2553" y="1225"/>
                  </a:lnTo>
                  <a:lnTo>
                    <a:pt x="2736" y="1211"/>
                  </a:lnTo>
                  <a:lnTo>
                    <a:pt x="2914" y="1192"/>
                  </a:lnTo>
                  <a:lnTo>
                    <a:pt x="3088" y="1167"/>
                  </a:lnTo>
                  <a:lnTo>
                    <a:pt x="3255" y="1139"/>
                  </a:lnTo>
                  <a:lnTo>
                    <a:pt x="3419" y="1105"/>
                  </a:lnTo>
                  <a:lnTo>
                    <a:pt x="3578" y="1070"/>
                  </a:lnTo>
                  <a:lnTo>
                    <a:pt x="3733" y="1031"/>
                  </a:lnTo>
                  <a:lnTo>
                    <a:pt x="3880" y="989"/>
                  </a:lnTo>
                  <a:lnTo>
                    <a:pt x="4023" y="943"/>
                  </a:lnTo>
                  <a:lnTo>
                    <a:pt x="4160" y="898"/>
                  </a:lnTo>
                  <a:lnTo>
                    <a:pt x="4294" y="848"/>
                  </a:lnTo>
                  <a:lnTo>
                    <a:pt x="4421" y="797"/>
                  </a:lnTo>
                  <a:lnTo>
                    <a:pt x="4542" y="746"/>
                  </a:lnTo>
                  <a:lnTo>
                    <a:pt x="4659" y="695"/>
                  </a:lnTo>
                  <a:lnTo>
                    <a:pt x="4770" y="642"/>
                  </a:lnTo>
                  <a:lnTo>
                    <a:pt x="4875" y="590"/>
                  </a:lnTo>
                  <a:lnTo>
                    <a:pt x="4974" y="537"/>
                  </a:lnTo>
                  <a:lnTo>
                    <a:pt x="5069" y="484"/>
                  </a:lnTo>
                  <a:lnTo>
                    <a:pt x="5157" y="433"/>
                  </a:lnTo>
                  <a:lnTo>
                    <a:pt x="5240" y="384"/>
                  </a:lnTo>
                  <a:lnTo>
                    <a:pt x="5315" y="334"/>
                  </a:lnTo>
                  <a:lnTo>
                    <a:pt x="5387" y="289"/>
                  </a:lnTo>
                  <a:lnTo>
                    <a:pt x="5453" y="243"/>
                  </a:lnTo>
                  <a:lnTo>
                    <a:pt x="5511" y="202"/>
                  </a:lnTo>
                  <a:lnTo>
                    <a:pt x="5564" y="164"/>
                  </a:lnTo>
                  <a:lnTo>
                    <a:pt x="5611" y="128"/>
                  </a:lnTo>
                  <a:lnTo>
                    <a:pt x="5652" y="95"/>
                  </a:lnTo>
                  <a:lnTo>
                    <a:pt x="5687" y="69"/>
                  </a:lnTo>
                  <a:lnTo>
                    <a:pt x="5715" y="44"/>
                  </a:lnTo>
                  <a:lnTo>
                    <a:pt x="5738" y="25"/>
                  </a:lnTo>
                  <a:lnTo>
                    <a:pt x="5754" y="12"/>
                  </a:lnTo>
                  <a:lnTo>
                    <a:pt x="5762" y="3"/>
                  </a:lnTo>
                  <a:lnTo>
                    <a:pt x="57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-41275" y="2593975"/>
              <a:ext cx="9153525" cy="2160588"/>
            </a:xfrm>
            <a:custGeom>
              <a:avLst/>
              <a:gdLst>
                <a:gd name="T0" fmla="*/ 5766 w 5766"/>
                <a:gd name="T1" fmla="*/ 595 h 1361"/>
                <a:gd name="T2" fmla="*/ 5380 w 5766"/>
                <a:gd name="T3" fmla="*/ 780 h 1361"/>
                <a:gd name="T4" fmla="*/ 4991 w 5766"/>
                <a:gd name="T5" fmla="*/ 935 h 1361"/>
                <a:gd name="T6" fmla="*/ 4602 w 5766"/>
                <a:gd name="T7" fmla="*/ 1062 h 1361"/>
                <a:gd name="T8" fmla="*/ 4213 w 5766"/>
                <a:gd name="T9" fmla="*/ 1164 h 1361"/>
                <a:gd name="T10" fmla="*/ 3828 w 5766"/>
                <a:gd name="T11" fmla="*/ 1241 h 1361"/>
                <a:gd name="T12" fmla="*/ 3449 w 5766"/>
                <a:gd name="T13" fmla="*/ 1297 h 1361"/>
                <a:gd name="T14" fmla="*/ 3078 w 5766"/>
                <a:gd name="T15" fmla="*/ 1334 h 1361"/>
                <a:gd name="T16" fmla="*/ 2717 w 5766"/>
                <a:gd name="T17" fmla="*/ 1356 h 1361"/>
                <a:gd name="T18" fmla="*/ 2368 w 5766"/>
                <a:gd name="T19" fmla="*/ 1361 h 1361"/>
                <a:gd name="T20" fmla="*/ 2035 w 5766"/>
                <a:gd name="T21" fmla="*/ 1352 h 1361"/>
                <a:gd name="T22" fmla="*/ 1719 w 5766"/>
                <a:gd name="T23" fmla="*/ 1334 h 1361"/>
                <a:gd name="T24" fmla="*/ 1421 w 5766"/>
                <a:gd name="T25" fmla="*/ 1308 h 1361"/>
                <a:gd name="T26" fmla="*/ 1146 w 5766"/>
                <a:gd name="T27" fmla="*/ 1275 h 1361"/>
                <a:gd name="T28" fmla="*/ 895 w 5766"/>
                <a:gd name="T29" fmla="*/ 1238 h 1361"/>
                <a:gd name="T30" fmla="*/ 669 w 5766"/>
                <a:gd name="T31" fmla="*/ 1199 h 1361"/>
                <a:gd name="T32" fmla="*/ 472 w 5766"/>
                <a:gd name="T33" fmla="*/ 1160 h 1361"/>
                <a:gd name="T34" fmla="*/ 307 w 5766"/>
                <a:gd name="T35" fmla="*/ 1123 h 1361"/>
                <a:gd name="T36" fmla="*/ 173 w 5766"/>
                <a:gd name="T37" fmla="*/ 1091 h 1361"/>
                <a:gd name="T38" fmla="*/ 76 w 5766"/>
                <a:gd name="T39" fmla="*/ 1065 h 1361"/>
                <a:gd name="T40" fmla="*/ 14 w 5766"/>
                <a:gd name="T41" fmla="*/ 1047 h 1361"/>
                <a:gd name="T42" fmla="*/ 0 w 5766"/>
                <a:gd name="T43" fmla="*/ 963 h 1361"/>
                <a:gd name="T44" fmla="*/ 465 w 5766"/>
                <a:gd name="T45" fmla="*/ 1090 h 1361"/>
                <a:gd name="T46" fmla="*/ 919 w 5766"/>
                <a:gd name="T47" fmla="*/ 1183 h 1361"/>
                <a:gd name="T48" fmla="*/ 1354 w 5766"/>
                <a:gd name="T49" fmla="*/ 1245 h 1361"/>
                <a:gd name="T50" fmla="*/ 1773 w 5766"/>
                <a:gd name="T51" fmla="*/ 1276 h 1361"/>
                <a:gd name="T52" fmla="*/ 2173 w 5766"/>
                <a:gd name="T53" fmla="*/ 1282 h 1361"/>
                <a:gd name="T54" fmla="*/ 2553 w 5766"/>
                <a:gd name="T55" fmla="*/ 1264 h 1361"/>
                <a:gd name="T56" fmla="*/ 2914 w 5766"/>
                <a:gd name="T57" fmla="*/ 1225 h 1361"/>
                <a:gd name="T58" fmla="*/ 3255 w 5766"/>
                <a:gd name="T59" fmla="*/ 1169 h 1361"/>
                <a:gd name="T60" fmla="*/ 3578 w 5766"/>
                <a:gd name="T61" fmla="*/ 1097 h 1361"/>
                <a:gd name="T62" fmla="*/ 3880 w 5766"/>
                <a:gd name="T63" fmla="*/ 1010 h 1361"/>
                <a:gd name="T64" fmla="*/ 4160 w 5766"/>
                <a:gd name="T65" fmla="*/ 917 h 1361"/>
                <a:gd name="T66" fmla="*/ 4421 w 5766"/>
                <a:gd name="T67" fmla="*/ 815 h 1361"/>
                <a:gd name="T68" fmla="*/ 4659 w 5766"/>
                <a:gd name="T69" fmla="*/ 708 h 1361"/>
                <a:gd name="T70" fmla="*/ 4875 w 5766"/>
                <a:gd name="T71" fmla="*/ 600 h 1361"/>
                <a:gd name="T72" fmla="*/ 5069 w 5766"/>
                <a:gd name="T73" fmla="*/ 493 h 1361"/>
                <a:gd name="T74" fmla="*/ 5240 w 5766"/>
                <a:gd name="T75" fmla="*/ 389 h 1361"/>
                <a:gd name="T76" fmla="*/ 5387 w 5766"/>
                <a:gd name="T77" fmla="*/ 292 h 1361"/>
                <a:gd name="T78" fmla="*/ 5511 w 5766"/>
                <a:gd name="T79" fmla="*/ 204 h 1361"/>
                <a:gd name="T80" fmla="*/ 5611 w 5766"/>
                <a:gd name="T81" fmla="*/ 130 h 1361"/>
                <a:gd name="T82" fmla="*/ 5687 w 5766"/>
                <a:gd name="T83" fmla="*/ 69 h 1361"/>
                <a:gd name="T84" fmla="*/ 5738 w 5766"/>
                <a:gd name="T85" fmla="*/ 26 h 1361"/>
                <a:gd name="T86" fmla="*/ 5762 w 5766"/>
                <a:gd name="T87" fmla="*/ 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66" h="1361">
                  <a:moveTo>
                    <a:pt x="5766" y="0"/>
                  </a:moveTo>
                  <a:lnTo>
                    <a:pt x="5766" y="595"/>
                  </a:lnTo>
                  <a:lnTo>
                    <a:pt x="5574" y="692"/>
                  </a:lnTo>
                  <a:lnTo>
                    <a:pt x="5380" y="780"/>
                  </a:lnTo>
                  <a:lnTo>
                    <a:pt x="5187" y="861"/>
                  </a:lnTo>
                  <a:lnTo>
                    <a:pt x="4991" y="935"/>
                  </a:lnTo>
                  <a:lnTo>
                    <a:pt x="4798" y="1002"/>
                  </a:lnTo>
                  <a:lnTo>
                    <a:pt x="4602" y="1062"/>
                  </a:lnTo>
                  <a:lnTo>
                    <a:pt x="4407" y="1116"/>
                  </a:lnTo>
                  <a:lnTo>
                    <a:pt x="4213" y="1164"/>
                  </a:lnTo>
                  <a:lnTo>
                    <a:pt x="4020" y="1204"/>
                  </a:lnTo>
                  <a:lnTo>
                    <a:pt x="3828" y="1241"/>
                  </a:lnTo>
                  <a:lnTo>
                    <a:pt x="3638" y="1271"/>
                  </a:lnTo>
                  <a:lnTo>
                    <a:pt x="3449" y="1297"/>
                  </a:lnTo>
                  <a:lnTo>
                    <a:pt x="3263" y="1319"/>
                  </a:lnTo>
                  <a:lnTo>
                    <a:pt x="3078" y="1334"/>
                  </a:lnTo>
                  <a:lnTo>
                    <a:pt x="2896" y="1347"/>
                  </a:lnTo>
                  <a:lnTo>
                    <a:pt x="2717" y="1356"/>
                  </a:lnTo>
                  <a:lnTo>
                    <a:pt x="2541" y="1359"/>
                  </a:lnTo>
                  <a:lnTo>
                    <a:pt x="2368" y="1361"/>
                  </a:lnTo>
                  <a:lnTo>
                    <a:pt x="2199" y="1357"/>
                  </a:lnTo>
                  <a:lnTo>
                    <a:pt x="2035" y="1352"/>
                  </a:lnTo>
                  <a:lnTo>
                    <a:pt x="1875" y="1345"/>
                  </a:lnTo>
                  <a:lnTo>
                    <a:pt x="1719" y="1334"/>
                  </a:lnTo>
                  <a:lnTo>
                    <a:pt x="1567" y="1322"/>
                  </a:lnTo>
                  <a:lnTo>
                    <a:pt x="1421" y="1308"/>
                  </a:lnTo>
                  <a:lnTo>
                    <a:pt x="1282" y="1292"/>
                  </a:lnTo>
                  <a:lnTo>
                    <a:pt x="1146" y="1275"/>
                  </a:lnTo>
                  <a:lnTo>
                    <a:pt x="1018" y="1257"/>
                  </a:lnTo>
                  <a:lnTo>
                    <a:pt x="895" y="1238"/>
                  </a:lnTo>
                  <a:lnTo>
                    <a:pt x="778" y="1218"/>
                  </a:lnTo>
                  <a:lnTo>
                    <a:pt x="669" y="1199"/>
                  </a:lnTo>
                  <a:lnTo>
                    <a:pt x="567" y="1179"/>
                  </a:lnTo>
                  <a:lnTo>
                    <a:pt x="472" y="1160"/>
                  </a:lnTo>
                  <a:lnTo>
                    <a:pt x="386" y="1141"/>
                  </a:lnTo>
                  <a:lnTo>
                    <a:pt x="307" y="1123"/>
                  </a:lnTo>
                  <a:lnTo>
                    <a:pt x="236" y="1106"/>
                  </a:lnTo>
                  <a:lnTo>
                    <a:pt x="173" y="1091"/>
                  </a:lnTo>
                  <a:lnTo>
                    <a:pt x="120" y="1077"/>
                  </a:lnTo>
                  <a:lnTo>
                    <a:pt x="76" y="1065"/>
                  </a:lnTo>
                  <a:lnTo>
                    <a:pt x="41" y="1055"/>
                  </a:lnTo>
                  <a:lnTo>
                    <a:pt x="14" y="1047"/>
                  </a:lnTo>
                  <a:lnTo>
                    <a:pt x="0" y="1044"/>
                  </a:lnTo>
                  <a:lnTo>
                    <a:pt x="0" y="963"/>
                  </a:lnTo>
                  <a:lnTo>
                    <a:pt x="231" y="1030"/>
                  </a:lnTo>
                  <a:lnTo>
                    <a:pt x="465" y="1090"/>
                  </a:lnTo>
                  <a:lnTo>
                    <a:pt x="694" y="1141"/>
                  </a:lnTo>
                  <a:lnTo>
                    <a:pt x="919" y="1183"/>
                  </a:lnTo>
                  <a:lnTo>
                    <a:pt x="1139" y="1216"/>
                  </a:lnTo>
                  <a:lnTo>
                    <a:pt x="1354" y="1245"/>
                  </a:lnTo>
                  <a:lnTo>
                    <a:pt x="1565" y="1264"/>
                  </a:lnTo>
                  <a:lnTo>
                    <a:pt x="1773" y="1276"/>
                  </a:lnTo>
                  <a:lnTo>
                    <a:pt x="1974" y="1282"/>
                  </a:lnTo>
                  <a:lnTo>
                    <a:pt x="2173" y="1282"/>
                  </a:lnTo>
                  <a:lnTo>
                    <a:pt x="2365" y="1276"/>
                  </a:lnTo>
                  <a:lnTo>
                    <a:pt x="2553" y="1264"/>
                  </a:lnTo>
                  <a:lnTo>
                    <a:pt x="2736" y="1246"/>
                  </a:lnTo>
                  <a:lnTo>
                    <a:pt x="2914" y="1225"/>
                  </a:lnTo>
                  <a:lnTo>
                    <a:pt x="3088" y="1199"/>
                  </a:lnTo>
                  <a:lnTo>
                    <a:pt x="3255" y="1169"/>
                  </a:lnTo>
                  <a:lnTo>
                    <a:pt x="3419" y="1134"/>
                  </a:lnTo>
                  <a:lnTo>
                    <a:pt x="3578" y="1097"/>
                  </a:lnTo>
                  <a:lnTo>
                    <a:pt x="3733" y="1055"/>
                  </a:lnTo>
                  <a:lnTo>
                    <a:pt x="3880" y="1010"/>
                  </a:lnTo>
                  <a:lnTo>
                    <a:pt x="4023" y="965"/>
                  </a:lnTo>
                  <a:lnTo>
                    <a:pt x="4160" y="917"/>
                  </a:lnTo>
                  <a:lnTo>
                    <a:pt x="4294" y="866"/>
                  </a:lnTo>
                  <a:lnTo>
                    <a:pt x="4421" y="815"/>
                  </a:lnTo>
                  <a:lnTo>
                    <a:pt x="4542" y="762"/>
                  </a:lnTo>
                  <a:lnTo>
                    <a:pt x="4659" y="708"/>
                  </a:lnTo>
                  <a:lnTo>
                    <a:pt x="4770" y="653"/>
                  </a:lnTo>
                  <a:lnTo>
                    <a:pt x="4875" y="600"/>
                  </a:lnTo>
                  <a:lnTo>
                    <a:pt x="4974" y="546"/>
                  </a:lnTo>
                  <a:lnTo>
                    <a:pt x="5069" y="493"/>
                  </a:lnTo>
                  <a:lnTo>
                    <a:pt x="5157" y="440"/>
                  </a:lnTo>
                  <a:lnTo>
                    <a:pt x="5240" y="389"/>
                  </a:lnTo>
                  <a:lnTo>
                    <a:pt x="5315" y="340"/>
                  </a:lnTo>
                  <a:lnTo>
                    <a:pt x="5387" y="292"/>
                  </a:lnTo>
                  <a:lnTo>
                    <a:pt x="5453" y="248"/>
                  </a:lnTo>
                  <a:lnTo>
                    <a:pt x="5511" y="204"/>
                  </a:lnTo>
                  <a:lnTo>
                    <a:pt x="5564" y="166"/>
                  </a:lnTo>
                  <a:lnTo>
                    <a:pt x="5611" y="130"/>
                  </a:lnTo>
                  <a:lnTo>
                    <a:pt x="5652" y="97"/>
                  </a:lnTo>
                  <a:lnTo>
                    <a:pt x="5687" y="69"/>
                  </a:lnTo>
                  <a:lnTo>
                    <a:pt x="5715" y="44"/>
                  </a:lnTo>
                  <a:lnTo>
                    <a:pt x="5738" y="26"/>
                  </a:lnTo>
                  <a:lnTo>
                    <a:pt x="5754" y="12"/>
                  </a:lnTo>
                  <a:lnTo>
                    <a:pt x="5762" y="4"/>
                  </a:lnTo>
                  <a:lnTo>
                    <a:pt x="57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-41275" y="1979612"/>
              <a:ext cx="9153525" cy="2665413"/>
            </a:xfrm>
            <a:custGeom>
              <a:avLst/>
              <a:gdLst>
                <a:gd name="T0" fmla="*/ 5766 w 5766"/>
                <a:gd name="T1" fmla="*/ 611 h 1679"/>
                <a:gd name="T2" fmla="*/ 5382 w 5766"/>
                <a:gd name="T3" fmla="*/ 843 h 1679"/>
                <a:gd name="T4" fmla="*/ 4995 w 5766"/>
                <a:gd name="T5" fmla="*/ 1040 h 1679"/>
                <a:gd name="T6" fmla="*/ 4606 w 5766"/>
                <a:gd name="T7" fmla="*/ 1207 h 1679"/>
                <a:gd name="T8" fmla="*/ 4218 w 5766"/>
                <a:gd name="T9" fmla="*/ 1345 h 1679"/>
                <a:gd name="T10" fmla="*/ 3833 w 5766"/>
                <a:gd name="T11" fmla="*/ 1454 h 1679"/>
                <a:gd name="T12" fmla="*/ 3454 w 5766"/>
                <a:gd name="T13" fmla="*/ 1538 h 1679"/>
                <a:gd name="T14" fmla="*/ 3083 w 5766"/>
                <a:gd name="T15" fmla="*/ 1602 h 1679"/>
                <a:gd name="T16" fmla="*/ 2722 w 5766"/>
                <a:gd name="T17" fmla="*/ 1644 h 1679"/>
                <a:gd name="T18" fmla="*/ 2373 w 5766"/>
                <a:gd name="T19" fmla="*/ 1669 h 1679"/>
                <a:gd name="T20" fmla="*/ 2039 w 5766"/>
                <a:gd name="T21" fmla="*/ 1679 h 1679"/>
                <a:gd name="T22" fmla="*/ 1722 w 5766"/>
                <a:gd name="T23" fmla="*/ 1676 h 1679"/>
                <a:gd name="T24" fmla="*/ 1425 w 5766"/>
                <a:gd name="T25" fmla="*/ 1662 h 1679"/>
                <a:gd name="T26" fmla="*/ 1150 w 5766"/>
                <a:gd name="T27" fmla="*/ 1639 h 1679"/>
                <a:gd name="T28" fmla="*/ 898 w 5766"/>
                <a:gd name="T29" fmla="*/ 1610 h 1679"/>
                <a:gd name="T30" fmla="*/ 671 w 5766"/>
                <a:gd name="T31" fmla="*/ 1577 h 1679"/>
                <a:gd name="T32" fmla="*/ 474 w 5766"/>
                <a:gd name="T33" fmla="*/ 1544 h 1679"/>
                <a:gd name="T34" fmla="*/ 308 w 5766"/>
                <a:gd name="T35" fmla="*/ 1510 h 1679"/>
                <a:gd name="T36" fmla="*/ 175 w 5766"/>
                <a:gd name="T37" fmla="*/ 1482 h 1679"/>
                <a:gd name="T38" fmla="*/ 76 w 5766"/>
                <a:gd name="T39" fmla="*/ 1457 h 1679"/>
                <a:gd name="T40" fmla="*/ 14 w 5766"/>
                <a:gd name="T41" fmla="*/ 1442 h 1679"/>
                <a:gd name="T42" fmla="*/ 0 w 5766"/>
                <a:gd name="T43" fmla="*/ 1353 h 1679"/>
                <a:gd name="T44" fmla="*/ 465 w 5766"/>
                <a:gd name="T45" fmla="*/ 1456 h 1679"/>
                <a:gd name="T46" fmla="*/ 919 w 5766"/>
                <a:gd name="T47" fmla="*/ 1522 h 1679"/>
                <a:gd name="T48" fmla="*/ 1354 w 5766"/>
                <a:gd name="T49" fmla="*/ 1559 h 1679"/>
                <a:gd name="T50" fmla="*/ 1773 w 5766"/>
                <a:gd name="T51" fmla="*/ 1568 h 1679"/>
                <a:gd name="T52" fmla="*/ 2173 w 5766"/>
                <a:gd name="T53" fmla="*/ 1549 h 1679"/>
                <a:gd name="T54" fmla="*/ 2553 w 5766"/>
                <a:gd name="T55" fmla="*/ 1507 h 1679"/>
                <a:gd name="T56" fmla="*/ 2914 w 5766"/>
                <a:gd name="T57" fmla="*/ 1445 h 1679"/>
                <a:gd name="T58" fmla="*/ 3255 w 5766"/>
                <a:gd name="T59" fmla="*/ 1364 h 1679"/>
                <a:gd name="T60" fmla="*/ 3578 w 5766"/>
                <a:gd name="T61" fmla="*/ 1269 h 1679"/>
                <a:gd name="T62" fmla="*/ 3880 w 5766"/>
                <a:gd name="T63" fmla="*/ 1163 h 1679"/>
                <a:gd name="T64" fmla="*/ 4160 w 5766"/>
                <a:gd name="T65" fmla="*/ 1047 h 1679"/>
                <a:gd name="T66" fmla="*/ 4421 w 5766"/>
                <a:gd name="T67" fmla="*/ 926 h 1679"/>
                <a:gd name="T68" fmla="*/ 4659 w 5766"/>
                <a:gd name="T69" fmla="*/ 801 h 1679"/>
                <a:gd name="T70" fmla="*/ 4875 w 5766"/>
                <a:gd name="T71" fmla="*/ 676 h 1679"/>
                <a:gd name="T72" fmla="*/ 5069 w 5766"/>
                <a:gd name="T73" fmla="*/ 553 h 1679"/>
                <a:gd name="T74" fmla="*/ 5240 w 5766"/>
                <a:gd name="T75" fmla="*/ 435 h 1679"/>
                <a:gd name="T76" fmla="*/ 5387 w 5766"/>
                <a:gd name="T77" fmla="*/ 325 h 1679"/>
                <a:gd name="T78" fmla="*/ 5511 w 5766"/>
                <a:gd name="T79" fmla="*/ 227 h 1679"/>
                <a:gd name="T80" fmla="*/ 5611 w 5766"/>
                <a:gd name="T81" fmla="*/ 142 h 1679"/>
                <a:gd name="T82" fmla="*/ 5687 w 5766"/>
                <a:gd name="T83" fmla="*/ 76 h 1679"/>
                <a:gd name="T84" fmla="*/ 5738 w 5766"/>
                <a:gd name="T85" fmla="*/ 28 h 1679"/>
                <a:gd name="T86" fmla="*/ 5762 w 5766"/>
                <a:gd name="T87" fmla="*/ 2 h 1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66" h="1679">
                  <a:moveTo>
                    <a:pt x="5766" y="0"/>
                  </a:moveTo>
                  <a:lnTo>
                    <a:pt x="5766" y="611"/>
                  </a:lnTo>
                  <a:lnTo>
                    <a:pt x="5574" y="732"/>
                  </a:lnTo>
                  <a:lnTo>
                    <a:pt x="5382" y="843"/>
                  </a:lnTo>
                  <a:lnTo>
                    <a:pt x="5189" y="947"/>
                  </a:lnTo>
                  <a:lnTo>
                    <a:pt x="4995" y="1040"/>
                  </a:lnTo>
                  <a:lnTo>
                    <a:pt x="4799" y="1128"/>
                  </a:lnTo>
                  <a:lnTo>
                    <a:pt x="4606" y="1207"/>
                  </a:lnTo>
                  <a:lnTo>
                    <a:pt x="4412" y="1280"/>
                  </a:lnTo>
                  <a:lnTo>
                    <a:pt x="4218" y="1345"/>
                  </a:lnTo>
                  <a:lnTo>
                    <a:pt x="4025" y="1403"/>
                  </a:lnTo>
                  <a:lnTo>
                    <a:pt x="3833" y="1454"/>
                  </a:lnTo>
                  <a:lnTo>
                    <a:pt x="3643" y="1500"/>
                  </a:lnTo>
                  <a:lnTo>
                    <a:pt x="3454" y="1538"/>
                  </a:lnTo>
                  <a:lnTo>
                    <a:pt x="3268" y="1574"/>
                  </a:lnTo>
                  <a:lnTo>
                    <a:pt x="3083" y="1602"/>
                  </a:lnTo>
                  <a:lnTo>
                    <a:pt x="2902" y="1625"/>
                  </a:lnTo>
                  <a:lnTo>
                    <a:pt x="2722" y="1644"/>
                  </a:lnTo>
                  <a:lnTo>
                    <a:pt x="2546" y="1658"/>
                  </a:lnTo>
                  <a:lnTo>
                    <a:pt x="2373" y="1669"/>
                  </a:lnTo>
                  <a:lnTo>
                    <a:pt x="2204" y="1676"/>
                  </a:lnTo>
                  <a:lnTo>
                    <a:pt x="2039" y="1679"/>
                  </a:lnTo>
                  <a:lnTo>
                    <a:pt x="1879" y="1679"/>
                  </a:lnTo>
                  <a:lnTo>
                    <a:pt x="1722" y="1676"/>
                  </a:lnTo>
                  <a:lnTo>
                    <a:pt x="1572" y="1669"/>
                  </a:lnTo>
                  <a:lnTo>
                    <a:pt x="1425" y="1662"/>
                  </a:lnTo>
                  <a:lnTo>
                    <a:pt x="1285" y="1651"/>
                  </a:lnTo>
                  <a:lnTo>
                    <a:pt x="1150" y="1639"/>
                  </a:lnTo>
                  <a:lnTo>
                    <a:pt x="1020" y="1625"/>
                  </a:lnTo>
                  <a:lnTo>
                    <a:pt x="898" y="1610"/>
                  </a:lnTo>
                  <a:lnTo>
                    <a:pt x="782" y="1595"/>
                  </a:lnTo>
                  <a:lnTo>
                    <a:pt x="671" y="1577"/>
                  </a:lnTo>
                  <a:lnTo>
                    <a:pt x="569" y="1561"/>
                  </a:lnTo>
                  <a:lnTo>
                    <a:pt x="474" y="1544"/>
                  </a:lnTo>
                  <a:lnTo>
                    <a:pt x="388" y="1528"/>
                  </a:lnTo>
                  <a:lnTo>
                    <a:pt x="308" y="1510"/>
                  </a:lnTo>
                  <a:lnTo>
                    <a:pt x="236" y="1496"/>
                  </a:lnTo>
                  <a:lnTo>
                    <a:pt x="175" y="1482"/>
                  </a:lnTo>
                  <a:lnTo>
                    <a:pt x="120" y="1468"/>
                  </a:lnTo>
                  <a:lnTo>
                    <a:pt x="76" y="1457"/>
                  </a:lnTo>
                  <a:lnTo>
                    <a:pt x="41" y="1449"/>
                  </a:lnTo>
                  <a:lnTo>
                    <a:pt x="14" y="1442"/>
                  </a:lnTo>
                  <a:lnTo>
                    <a:pt x="0" y="1436"/>
                  </a:lnTo>
                  <a:lnTo>
                    <a:pt x="0" y="1353"/>
                  </a:lnTo>
                  <a:lnTo>
                    <a:pt x="231" y="1408"/>
                  </a:lnTo>
                  <a:lnTo>
                    <a:pt x="465" y="1456"/>
                  </a:lnTo>
                  <a:lnTo>
                    <a:pt x="694" y="1493"/>
                  </a:lnTo>
                  <a:lnTo>
                    <a:pt x="919" y="1522"/>
                  </a:lnTo>
                  <a:lnTo>
                    <a:pt x="1139" y="1545"/>
                  </a:lnTo>
                  <a:lnTo>
                    <a:pt x="1354" y="1559"/>
                  </a:lnTo>
                  <a:lnTo>
                    <a:pt x="1565" y="1566"/>
                  </a:lnTo>
                  <a:lnTo>
                    <a:pt x="1773" y="1568"/>
                  </a:lnTo>
                  <a:lnTo>
                    <a:pt x="1974" y="1561"/>
                  </a:lnTo>
                  <a:lnTo>
                    <a:pt x="2173" y="1549"/>
                  </a:lnTo>
                  <a:lnTo>
                    <a:pt x="2365" y="1531"/>
                  </a:lnTo>
                  <a:lnTo>
                    <a:pt x="2553" y="1507"/>
                  </a:lnTo>
                  <a:lnTo>
                    <a:pt x="2736" y="1478"/>
                  </a:lnTo>
                  <a:lnTo>
                    <a:pt x="2914" y="1445"/>
                  </a:lnTo>
                  <a:lnTo>
                    <a:pt x="3088" y="1406"/>
                  </a:lnTo>
                  <a:lnTo>
                    <a:pt x="3255" y="1364"/>
                  </a:lnTo>
                  <a:lnTo>
                    <a:pt x="3419" y="1318"/>
                  </a:lnTo>
                  <a:lnTo>
                    <a:pt x="3578" y="1269"/>
                  </a:lnTo>
                  <a:lnTo>
                    <a:pt x="3733" y="1218"/>
                  </a:lnTo>
                  <a:lnTo>
                    <a:pt x="3880" y="1163"/>
                  </a:lnTo>
                  <a:lnTo>
                    <a:pt x="4023" y="1105"/>
                  </a:lnTo>
                  <a:lnTo>
                    <a:pt x="4160" y="1047"/>
                  </a:lnTo>
                  <a:lnTo>
                    <a:pt x="4294" y="987"/>
                  </a:lnTo>
                  <a:lnTo>
                    <a:pt x="4421" y="926"/>
                  </a:lnTo>
                  <a:lnTo>
                    <a:pt x="4542" y="864"/>
                  </a:lnTo>
                  <a:lnTo>
                    <a:pt x="4659" y="801"/>
                  </a:lnTo>
                  <a:lnTo>
                    <a:pt x="4770" y="737"/>
                  </a:lnTo>
                  <a:lnTo>
                    <a:pt x="4875" y="676"/>
                  </a:lnTo>
                  <a:lnTo>
                    <a:pt x="4974" y="614"/>
                  </a:lnTo>
                  <a:lnTo>
                    <a:pt x="5069" y="553"/>
                  </a:lnTo>
                  <a:lnTo>
                    <a:pt x="5157" y="493"/>
                  </a:lnTo>
                  <a:lnTo>
                    <a:pt x="5240" y="435"/>
                  </a:lnTo>
                  <a:lnTo>
                    <a:pt x="5315" y="378"/>
                  </a:lnTo>
                  <a:lnTo>
                    <a:pt x="5387" y="325"/>
                  </a:lnTo>
                  <a:lnTo>
                    <a:pt x="5453" y="274"/>
                  </a:lnTo>
                  <a:lnTo>
                    <a:pt x="5511" y="227"/>
                  </a:lnTo>
                  <a:lnTo>
                    <a:pt x="5564" y="183"/>
                  </a:lnTo>
                  <a:lnTo>
                    <a:pt x="5611" y="142"/>
                  </a:lnTo>
                  <a:lnTo>
                    <a:pt x="5652" y="107"/>
                  </a:lnTo>
                  <a:lnTo>
                    <a:pt x="5687" y="76"/>
                  </a:lnTo>
                  <a:lnTo>
                    <a:pt x="5715" y="49"/>
                  </a:lnTo>
                  <a:lnTo>
                    <a:pt x="5738" y="28"/>
                  </a:lnTo>
                  <a:lnTo>
                    <a:pt x="5754" y="12"/>
                  </a:lnTo>
                  <a:lnTo>
                    <a:pt x="5762" y="2"/>
                  </a:lnTo>
                  <a:lnTo>
                    <a:pt x="576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-41275" y="1296987"/>
              <a:ext cx="9153525" cy="3203576"/>
            </a:xfrm>
            <a:custGeom>
              <a:avLst/>
              <a:gdLst>
                <a:gd name="T0" fmla="*/ 5766 w 5766"/>
                <a:gd name="T1" fmla="*/ 671 h 2018"/>
                <a:gd name="T2" fmla="*/ 5375 w 5766"/>
                <a:gd name="T3" fmla="*/ 951 h 2018"/>
                <a:gd name="T4" fmla="*/ 4983 w 5766"/>
                <a:gd name="T5" fmla="*/ 1192 h 2018"/>
                <a:gd name="T6" fmla="*/ 4588 w 5766"/>
                <a:gd name="T7" fmla="*/ 1394 h 2018"/>
                <a:gd name="T8" fmla="*/ 4197 w 5766"/>
                <a:gd name="T9" fmla="*/ 1565 h 2018"/>
                <a:gd name="T10" fmla="*/ 3812 w 5766"/>
                <a:gd name="T11" fmla="*/ 1703 h 2018"/>
                <a:gd name="T12" fmla="*/ 3432 w 5766"/>
                <a:gd name="T13" fmla="*/ 1812 h 2018"/>
                <a:gd name="T14" fmla="*/ 3060 w 5766"/>
                <a:gd name="T15" fmla="*/ 1894 h 2018"/>
                <a:gd name="T16" fmla="*/ 2699 w 5766"/>
                <a:gd name="T17" fmla="*/ 1954 h 2018"/>
                <a:gd name="T18" fmla="*/ 2351 w 5766"/>
                <a:gd name="T19" fmla="*/ 1993 h 2018"/>
                <a:gd name="T20" fmla="*/ 2018 w 5766"/>
                <a:gd name="T21" fmla="*/ 2012 h 2018"/>
                <a:gd name="T22" fmla="*/ 1704 w 5766"/>
                <a:gd name="T23" fmla="*/ 2018 h 2018"/>
                <a:gd name="T24" fmla="*/ 1409 w 5766"/>
                <a:gd name="T25" fmla="*/ 2009 h 2018"/>
                <a:gd name="T26" fmla="*/ 1136 w 5766"/>
                <a:gd name="T27" fmla="*/ 1989 h 2018"/>
                <a:gd name="T28" fmla="*/ 886 w 5766"/>
                <a:gd name="T29" fmla="*/ 1963 h 2018"/>
                <a:gd name="T30" fmla="*/ 662 w 5766"/>
                <a:gd name="T31" fmla="*/ 1931 h 2018"/>
                <a:gd name="T32" fmla="*/ 467 w 5766"/>
                <a:gd name="T33" fmla="*/ 1898 h 2018"/>
                <a:gd name="T34" fmla="*/ 303 w 5766"/>
                <a:gd name="T35" fmla="*/ 1864 h 2018"/>
                <a:gd name="T36" fmla="*/ 171 w 5766"/>
                <a:gd name="T37" fmla="*/ 1835 h 2018"/>
                <a:gd name="T38" fmla="*/ 74 w 5766"/>
                <a:gd name="T39" fmla="*/ 1808 h 2018"/>
                <a:gd name="T40" fmla="*/ 14 w 5766"/>
                <a:gd name="T41" fmla="*/ 1792 h 2018"/>
                <a:gd name="T42" fmla="*/ 0 w 5766"/>
                <a:gd name="T43" fmla="*/ 1708 h 2018"/>
                <a:gd name="T44" fmla="*/ 469 w 5766"/>
                <a:gd name="T45" fmla="*/ 1794 h 2018"/>
                <a:gd name="T46" fmla="*/ 921 w 5766"/>
                <a:gd name="T47" fmla="*/ 1847 h 2018"/>
                <a:gd name="T48" fmla="*/ 1356 w 5766"/>
                <a:gd name="T49" fmla="*/ 1870 h 2018"/>
                <a:gd name="T50" fmla="*/ 1770 w 5766"/>
                <a:gd name="T51" fmla="*/ 1864 h 2018"/>
                <a:gd name="T52" fmla="*/ 2164 w 5766"/>
                <a:gd name="T53" fmla="*/ 1833 h 2018"/>
                <a:gd name="T54" fmla="*/ 2539 w 5766"/>
                <a:gd name="T55" fmla="*/ 1780 h 2018"/>
                <a:gd name="T56" fmla="*/ 2893 w 5766"/>
                <a:gd name="T57" fmla="*/ 1704 h 2018"/>
                <a:gd name="T58" fmla="*/ 3227 w 5766"/>
                <a:gd name="T59" fmla="*/ 1613 h 2018"/>
                <a:gd name="T60" fmla="*/ 3542 w 5766"/>
                <a:gd name="T61" fmla="*/ 1507 h 2018"/>
                <a:gd name="T62" fmla="*/ 3835 w 5766"/>
                <a:gd name="T63" fmla="*/ 1389 h 2018"/>
                <a:gd name="T64" fmla="*/ 4109 w 5766"/>
                <a:gd name="T65" fmla="*/ 1262 h 2018"/>
                <a:gd name="T66" fmla="*/ 4361 w 5766"/>
                <a:gd name="T67" fmla="*/ 1129 h 2018"/>
                <a:gd name="T68" fmla="*/ 4593 w 5766"/>
                <a:gd name="T69" fmla="*/ 991 h 2018"/>
                <a:gd name="T70" fmla="*/ 4805 w 5766"/>
                <a:gd name="T71" fmla="*/ 852 h 2018"/>
                <a:gd name="T72" fmla="*/ 4995 w 5766"/>
                <a:gd name="T73" fmla="*/ 715 h 2018"/>
                <a:gd name="T74" fmla="*/ 5166 w 5766"/>
                <a:gd name="T75" fmla="*/ 583 h 2018"/>
                <a:gd name="T76" fmla="*/ 5314 w 5766"/>
                <a:gd name="T77" fmla="*/ 456 h 2018"/>
                <a:gd name="T78" fmla="*/ 5442 w 5766"/>
                <a:gd name="T79" fmla="*/ 340 h 2018"/>
                <a:gd name="T80" fmla="*/ 5549 w 5766"/>
                <a:gd name="T81" fmla="*/ 238 h 2018"/>
                <a:gd name="T82" fmla="*/ 5634 w 5766"/>
                <a:gd name="T83" fmla="*/ 150 h 2018"/>
                <a:gd name="T84" fmla="*/ 5699 w 5766"/>
                <a:gd name="T85" fmla="*/ 80 h 2018"/>
                <a:gd name="T86" fmla="*/ 5741 w 5766"/>
                <a:gd name="T87" fmla="*/ 30 h 2018"/>
                <a:gd name="T88" fmla="*/ 5764 w 5766"/>
                <a:gd name="T89" fmla="*/ 4 h 2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66" h="2018">
                  <a:moveTo>
                    <a:pt x="5766" y="0"/>
                  </a:moveTo>
                  <a:lnTo>
                    <a:pt x="5766" y="671"/>
                  </a:lnTo>
                  <a:lnTo>
                    <a:pt x="5571" y="817"/>
                  </a:lnTo>
                  <a:lnTo>
                    <a:pt x="5375" y="951"/>
                  </a:lnTo>
                  <a:lnTo>
                    <a:pt x="5178" y="1076"/>
                  </a:lnTo>
                  <a:lnTo>
                    <a:pt x="4983" y="1192"/>
                  </a:lnTo>
                  <a:lnTo>
                    <a:pt x="4785" y="1298"/>
                  </a:lnTo>
                  <a:lnTo>
                    <a:pt x="4588" y="1394"/>
                  </a:lnTo>
                  <a:lnTo>
                    <a:pt x="4393" y="1484"/>
                  </a:lnTo>
                  <a:lnTo>
                    <a:pt x="4197" y="1565"/>
                  </a:lnTo>
                  <a:lnTo>
                    <a:pt x="4004" y="1637"/>
                  </a:lnTo>
                  <a:lnTo>
                    <a:pt x="3812" y="1703"/>
                  </a:lnTo>
                  <a:lnTo>
                    <a:pt x="3620" y="1761"/>
                  </a:lnTo>
                  <a:lnTo>
                    <a:pt x="3432" y="1812"/>
                  </a:lnTo>
                  <a:lnTo>
                    <a:pt x="3243" y="1856"/>
                  </a:lnTo>
                  <a:lnTo>
                    <a:pt x="3060" y="1894"/>
                  </a:lnTo>
                  <a:lnTo>
                    <a:pt x="2877" y="1926"/>
                  </a:lnTo>
                  <a:lnTo>
                    <a:pt x="2699" y="1954"/>
                  </a:lnTo>
                  <a:lnTo>
                    <a:pt x="2523" y="1975"/>
                  </a:lnTo>
                  <a:lnTo>
                    <a:pt x="2351" y="1993"/>
                  </a:lnTo>
                  <a:lnTo>
                    <a:pt x="2183" y="2005"/>
                  </a:lnTo>
                  <a:lnTo>
                    <a:pt x="2018" y="2012"/>
                  </a:lnTo>
                  <a:lnTo>
                    <a:pt x="1859" y="2016"/>
                  </a:lnTo>
                  <a:lnTo>
                    <a:pt x="1704" y="2018"/>
                  </a:lnTo>
                  <a:lnTo>
                    <a:pt x="1553" y="2014"/>
                  </a:lnTo>
                  <a:lnTo>
                    <a:pt x="1409" y="2009"/>
                  </a:lnTo>
                  <a:lnTo>
                    <a:pt x="1270" y="2000"/>
                  </a:lnTo>
                  <a:lnTo>
                    <a:pt x="1136" y="1989"/>
                  </a:lnTo>
                  <a:lnTo>
                    <a:pt x="1007" y="1977"/>
                  </a:lnTo>
                  <a:lnTo>
                    <a:pt x="886" y="1963"/>
                  </a:lnTo>
                  <a:lnTo>
                    <a:pt x="770" y="1949"/>
                  </a:lnTo>
                  <a:lnTo>
                    <a:pt x="662" y="1931"/>
                  </a:lnTo>
                  <a:lnTo>
                    <a:pt x="562" y="1916"/>
                  </a:lnTo>
                  <a:lnTo>
                    <a:pt x="467" y="1898"/>
                  </a:lnTo>
                  <a:lnTo>
                    <a:pt x="381" y="1882"/>
                  </a:lnTo>
                  <a:lnTo>
                    <a:pt x="303" y="1864"/>
                  </a:lnTo>
                  <a:lnTo>
                    <a:pt x="233" y="1849"/>
                  </a:lnTo>
                  <a:lnTo>
                    <a:pt x="171" y="1835"/>
                  </a:lnTo>
                  <a:lnTo>
                    <a:pt x="118" y="1820"/>
                  </a:lnTo>
                  <a:lnTo>
                    <a:pt x="74" y="1808"/>
                  </a:lnTo>
                  <a:lnTo>
                    <a:pt x="39" y="1799"/>
                  </a:lnTo>
                  <a:lnTo>
                    <a:pt x="14" y="1792"/>
                  </a:lnTo>
                  <a:lnTo>
                    <a:pt x="0" y="1787"/>
                  </a:lnTo>
                  <a:lnTo>
                    <a:pt x="0" y="1708"/>
                  </a:lnTo>
                  <a:lnTo>
                    <a:pt x="234" y="1755"/>
                  </a:lnTo>
                  <a:lnTo>
                    <a:pt x="469" y="1794"/>
                  </a:lnTo>
                  <a:lnTo>
                    <a:pt x="697" y="1824"/>
                  </a:lnTo>
                  <a:lnTo>
                    <a:pt x="921" y="1847"/>
                  </a:lnTo>
                  <a:lnTo>
                    <a:pt x="1141" y="1863"/>
                  </a:lnTo>
                  <a:lnTo>
                    <a:pt x="1356" y="1870"/>
                  </a:lnTo>
                  <a:lnTo>
                    <a:pt x="1565" y="1872"/>
                  </a:lnTo>
                  <a:lnTo>
                    <a:pt x="1770" y="1864"/>
                  </a:lnTo>
                  <a:lnTo>
                    <a:pt x="1970" y="1852"/>
                  </a:lnTo>
                  <a:lnTo>
                    <a:pt x="2164" y="1833"/>
                  </a:lnTo>
                  <a:lnTo>
                    <a:pt x="2354" y="1808"/>
                  </a:lnTo>
                  <a:lnTo>
                    <a:pt x="2539" y="1780"/>
                  </a:lnTo>
                  <a:lnTo>
                    <a:pt x="2719" y="1745"/>
                  </a:lnTo>
                  <a:lnTo>
                    <a:pt x="2893" y="1704"/>
                  </a:lnTo>
                  <a:lnTo>
                    <a:pt x="3064" y="1662"/>
                  </a:lnTo>
                  <a:lnTo>
                    <a:pt x="3227" y="1613"/>
                  </a:lnTo>
                  <a:lnTo>
                    <a:pt x="3388" y="1562"/>
                  </a:lnTo>
                  <a:lnTo>
                    <a:pt x="3542" y="1507"/>
                  </a:lnTo>
                  <a:lnTo>
                    <a:pt x="3690" y="1449"/>
                  </a:lnTo>
                  <a:lnTo>
                    <a:pt x="3835" y="1389"/>
                  </a:lnTo>
                  <a:lnTo>
                    <a:pt x="3974" y="1326"/>
                  </a:lnTo>
                  <a:lnTo>
                    <a:pt x="4109" y="1262"/>
                  </a:lnTo>
                  <a:lnTo>
                    <a:pt x="4238" y="1196"/>
                  </a:lnTo>
                  <a:lnTo>
                    <a:pt x="4361" y="1129"/>
                  </a:lnTo>
                  <a:lnTo>
                    <a:pt x="4481" y="1060"/>
                  </a:lnTo>
                  <a:lnTo>
                    <a:pt x="4593" y="991"/>
                  </a:lnTo>
                  <a:lnTo>
                    <a:pt x="4703" y="921"/>
                  </a:lnTo>
                  <a:lnTo>
                    <a:pt x="4805" y="852"/>
                  </a:lnTo>
                  <a:lnTo>
                    <a:pt x="4903" y="784"/>
                  </a:lnTo>
                  <a:lnTo>
                    <a:pt x="4995" y="715"/>
                  </a:lnTo>
                  <a:lnTo>
                    <a:pt x="5083" y="648"/>
                  </a:lnTo>
                  <a:lnTo>
                    <a:pt x="5166" y="583"/>
                  </a:lnTo>
                  <a:lnTo>
                    <a:pt x="5243" y="518"/>
                  </a:lnTo>
                  <a:lnTo>
                    <a:pt x="5314" y="456"/>
                  </a:lnTo>
                  <a:lnTo>
                    <a:pt x="5380" y="398"/>
                  </a:lnTo>
                  <a:lnTo>
                    <a:pt x="5442" y="340"/>
                  </a:lnTo>
                  <a:lnTo>
                    <a:pt x="5498" y="287"/>
                  </a:lnTo>
                  <a:lnTo>
                    <a:pt x="5549" y="238"/>
                  </a:lnTo>
                  <a:lnTo>
                    <a:pt x="5595" y="192"/>
                  </a:lnTo>
                  <a:lnTo>
                    <a:pt x="5634" y="150"/>
                  </a:lnTo>
                  <a:lnTo>
                    <a:pt x="5669" y="113"/>
                  </a:lnTo>
                  <a:lnTo>
                    <a:pt x="5699" y="80"/>
                  </a:lnTo>
                  <a:lnTo>
                    <a:pt x="5724" y="51"/>
                  </a:lnTo>
                  <a:lnTo>
                    <a:pt x="5741" y="30"/>
                  </a:lnTo>
                  <a:lnTo>
                    <a:pt x="5755" y="14"/>
                  </a:lnTo>
                  <a:lnTo>
                    <a:pt x="5764" y="4"/>
                  </a:lnTo>
                  <a:lnTo>
                    <a:pt x="57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1" name="TextBox 56"/>
          <p:cNvSpPr txBox="1"/>
          <p:nvPr/>
        </p:nvSpPr>
        <p:spPr>
          <a:xfrm>
            <a:off x="6993407" y="5807833"/>
            <a:ext cx="5858321" cy="597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Business work summary/report</a:t>
            </a:r>
            <a:endParaRPr 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573391" y="6385728"/>
            <a:ext cx="6204720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4800" cap="all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商</a:t>
            </a:r>
            <a:r>
              <a:rPr lang="zh-CN" altLang="en-US" sz="4800" cap="all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务分析报告</a:t>
            </a:r>
            <a:r>
              <a:rPr lang="en-US" altLang="zh-CN" sz="4800" cap="all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r>
              <a:rPr lang="zh-CN" altLang="en-US" sz="4800" cap="all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模板</a:t>
            </a:r>
            <a:endParaRPr lang="zh-CN" altLang="en-US" sz="4800" cap="all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5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1" grpId="0"/>
      <p:bldP spid="4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824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0"/>
            <a:ext cx="12858044" cy="3616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5" name="组合 28"/>
          <p:cNvGrpSpPr>
            <a:grpSpLocks/>
          </p:cNvGrpSpPr>
          <p:nvPr/>
        </p:nvGrpSpPr>
        <p:grpSpPr bwMode="auto">
          <a:xfrm>
            <a:off x="5520830" y="926405"/>
            <a:ext cx="2435438" cy="5348589"/>
            <a:chOff x="3656150" y="2030967"/>
            <a:chExt cx="1289891" cy="2833096"/>
          </a:xfrm>
        </p:grpSpPr>
        <p:sp>
          <p:nvSpPr>
            <p:cNvPr id="30" name="任意多边形 29"/>
            <p:cNvSpPr/>
            <p:nvPr/>
          </p:nvSpPr>
          <p:spPr bwMode="auto">
            <a:xfrm>
              <a:off x="3656150" y="2030967"/>
              <a:ext cx="1289891" cy="2833096"/>
            </a:xfrm>
            <a:custGeom>
              <a:avLst/>
              <a:gdLst>
                <a:gd name="connsiteX0" fmla="*/ 1145560 w 1685607"/>
                <a:gd name="connsiteY0" fmla="*/ 0 h 3702114"/>
                <a:gd name="connsiteX1" fmla="*/ 1424766 w 1685607"/>
                <a:gd name="connsiteY1" fmla="*/ 0 h 3702114"/>
                <a:gd name="connsiteX2" fmla="*/ 1424766 w 1685607"/>
                <a:gd name="connsiteY2" fmla="*/ 22924 h 3702114"/>
                <a:gd name="connsiteX3" fmla="*/ 1461809 w 1685607"/>
                <a:gd name="connsiteY3" fmla="*/ 22924 h 3702114"/>
                <a:gd name="connsiteX4" fmla="*/ 1685607 w 1685607"/>
                <a:gd name="connsiteY4" fmla="*/ 246722 h 3702114"/>
                <a:gd name="connsiteX5" fmla="*/ 1685607 w 1685607"/>
                <a:gd name="connsiteY5" fmla="*/ 3478316 h 3702114"/>
                <a:gd name="connsiteX6" fmla="*/ 1461809 w 1685607"/>
                <a:gd name="connsiteY6" fmla="*/ 3702114 h 3702114"/>
                <a:gd name="connsiteX7" fmla="*/ 223798 w 1685607"/>
                <a:gd name="connsiteY7" fmla="*/ 3702114 h 3702114"/>
                <a:gd name="connsiteX8" fmla="*/ 0 w 1685607"/>
                <a:gd name="connsiteY8" fmla="*/ 3478316 h 3702114"/>
                <a:gd name="connsiteX9" fmla="*/ 0 w 1685607"/>
                <a:gd name="connsiteY9" fmla="*/ 246722 h 3702114"/>
                <a:gd name="connsiteX10" fmla="*/ 223798 w 1685607"/>
                <a:gd name="connsiteY10" fmla="*/ 22924 h 3702114"/>
                <a:gd name="connsiteX11" fmla="*/ 1145560 w 1685607"/>
                <a:gd name="connsiteY11" fmla="*/ 22924 h 370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5607" h="3702114">
                  <a:moveTo>
                    <a:pt x="1145560" y="0"/>
                  </a:moveTo>
                  <a:lnTo>
                    <a:pt x="1424766" y="0"/>
                  </a:lnTo>
                  <a:lnTo>
                    <a:pt x="1424766" y="22924"/>
                  </a:lnTo>
                  <a:lnTo>
                    <a:pt x="1461809" y="22924"/>
                  </a:lnTo>
                  <a:cubicBezTo>
                    <a:pt x="1585409" y="22924"/>
                    <a:pt x="1685607" y="123122"/>
                    <a:pt x="1685607" y="246722"/>
                  </a:cubicBezTo>
                  <a:lnTo>
                    <a:pt x="1685607" y="3478316"/>
                  </a:lnTo>
                  <a:cubicBezTo>
                    <a:pt x="1685607" y="3601916"/>
                    <a:pt x="1585409" y="3702114"/>
                    <a:pt x="1461809" y="3702114"/>
                  </a:cubicBezTo>
                  <a:lnTo>
                    <a:pt x="223798" y="3702114"/>
                  </a:lnTo>
                  <a:cubicBezTo>
                    <a:pt x="100198" y="3702114"/>
                    <a:pt x="0" y="3601916"/>
                    <a:pt x="0" y="3478316"/>
                  </a:cubicBezTo>
                  <a:lnTo>
                    <a:pt x="0" y="246722"/>
                  </a:lnTo>
                  <a:cubicBezTo>
                    <a:pt x="0" y="123122"/>
                    <a:pt x="100198" y="22924"/>
                    <a:pt x="223798" y="22924"/>
                  </a:cubicBezTo>
                  <a:lnTo>
                    <a:pt x="1145560" y="229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/>
            </a:p>
          </p:txBody>
        </p:sp>
        <p:sp>
          <p:nvSpPr>
            <p:cNvPr id="31" name="矩形 30"/>
            <p:cNvSpPr/>
            <p:nvPr/>
          </p:nvSpPr>
          <p:spPr bwMode="auto">
            <a:xfrm>
              <a:off x="3656150" y="2410526"/>
              <a:ext cx="1289891" cy="2021951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98" dirty="0"/>
                <a:t> </a:t>
              </a:r>
              <a:endParaRPr lang="zh-CN" altLang="en-US" sz="1898" dirty="0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085858" y="1625006"/>
            <a:ext cx="3960092" cy="1732433"/>
            <a:chOff x="2989865" y="602136"/>
            <a:chExt cx="2814868" cy="123219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7"/>
          <p:cNvGrpSpPr>
            <a:grpSpLocks/>
          </p:cNvGrpSpPr>
          <p:nvPr/>
        </p:nvGrpSpPr>
        <p:grpSpPr bwMode="auto">
          <a:xfrm>
            <a:off x="8085858" y="4277902"/>
            <a:ext cx="3960092" cy="1703629"/>
            <a:chOff x="2989865" y="607026"/>
            <a:chExt cx="2814868" cy="1211710"/>
          </a:xfrm>
        </p:grpSpPr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37" name="组合 7"/>
          <p:cNvGrpSpPr>
            <a:grpSpLocks/>
          </p:cNvGrpSpPr>
          <p:nvPr/>
        </p:nvGrpSpPr>
        <p:grpSpPr bwMode="auto">
          <a:xfrm>
            <a:off x="1195531" y="1625006"/>
            <a:ext cx="3960092" cy="1732433"/>
            <a:chOff x="2989865" y="602136"/>
            <a:chExt cx="2814868" cy="1232197"/>
          </a:xfrm>
        </p:grpSpPr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0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组合 7"/>
          <p:cNvGrpSpPr>
            <a:grpSpLocks/>
          </p:cNvGrpSpPr>
          <p:nvPr/>
        </p:nvGrpSpPr>
        <p:grpSpPr bwMode="auto">
          <a:xfrm>
            <a:off x="1195531" y="4277902"/>
            <a:ext cx="3960092" cy="1703629"/>
            <a:chOff x="2989865" y="607026"/>
            <a:chExt cx="2814868" cy="1211710"/>
          </a:xfrm>
        </p:grpSpPr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81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989049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65%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754657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309860" y="20640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85%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94163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989049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7228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5071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1399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737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381" y="3544326"/>
            <a:ext cx="6788577" cy="295196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308" y="4390034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8436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73591" y="4552429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73590" y="5103795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24559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709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383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57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5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89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381" y="3544326"/>
            <a:ext cx="6788577" cy="295196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308" y="4390034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9" name="矩形 8"/>
          <p:cNvSpPr/>
          <p:nvPr/>
        </p:nvSpPr>
        <p:spPr>
          <a:xfrm>
            <a:off x="8373591" y="4552429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73590" y="5103795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375940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十字形 47"/>
          <p:cNvSpPr/>
          <p:nvPr/>
        </p:nvSpPr>
        <p:spPr>
          <a:xfrm>
            <a:off x="9719785" y="1399653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9" name="十字形 48"/>
          <p:cNvSpPr/>
          <p:nvPr/>
        </p:nvSpPr>
        <p:spPr>
          <a:xfrm>
            <a:off x="9719785" y="4006979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6" name="组合 6"/>
          <p:cNvGrpSpPr>
            <a:grpSpLocks/>
          </p:cNvGrpSpPr>
          <p:nvPr/>
        </p:nvGrpSpPr>
        <p:grpSpPr bwMode="auto">
          <a:xfrm>
            <a:off x="1725921" y="-17858"/>
            <a:ext cx="5533869" cy="7250508"/>
            <a:chOff x="694895" y="-12700"/>
            <a:chExt cx="4833397" cy="5156200"/>
          </a:xfrm>
        </p:grpSpPr>
        <p:sp>
          <p:nvSpPr>
            <p:cNvPr id="50" name="任意多边形 49"/>
            <p:cNvSpPr/>
            <p:nvPr/>
          </p:nvSpPr>
          <p:spPr>
            <a:xfrm>
              <a:off x="1049747" y="-12700"/>
              <a:ext cx="4478545" cy="5156200"/>
            </a:xfrm>
            <a:custGeom>
              <a:avLst/>
              <a:gdLst>
                <a:gd name="connsiteX0" fmla="*/ 0 w 3810000"/>
                <a:gd name="connsiteY0" fmla="*/ 0 h 5181600"/>
                <a:gd name="connsiteX1" fmla="*/ 1079500 w 3810000"/>
                <a:gd name="connsiteY1" fmla="*/ 5181600 h 5181600"/>
                <a:gd name="connsiteX2" fmla="*/ 3810000 w 3810000"/>
                <a:gd name="connsiteY2" fmla="*/ 5181600 h 5181600"/>
                <a:gd name="connsiteX3" fmla="*/ 2514600 w 3810000"/>
                <a:gd name="connsiteY3" fmla="*/ 12700 h 5181600"/>
                <a:gd name="connsiteX4" fmla="*/ 0 w 3810000"/>
                <a:gd name="connsiteY4" fmla="*/ 0 h 518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0" h="5181600">
                  <a:moveTo>
                    <a:pt x="0" y="0"/>
                  </a:moveTo>
                  <a:lnTo>
                    <a:pt x="1079500" y="5181600"/>
                  </a:lnTo>
                  <a:lnTo>
                    <a:pt x="3810000" y="5181600"/>
                  </a:lnTo>
                  <a:lnTo>
                    <a:pt x="251460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694895" y="-12700"/>
              <a:ext cx="4478545" cy="5156200"/>
            </a:xfrm>
            <a:custGeom>
              <a:avLst/>
              <a:gdLst>
                <a:gd name="connsiteX0" fmla="*/ 0 w 3810000"/>
                <a:gd name="connsiteY0" fmla="*/ 0 h 5181600"/>
                <a:gd name="connsiteX1" fmla="*/ 1079500 w 3810000"/>
                <a:gd name="connsiteY1" fmla="*/ 5181600 h 5181600"/>
                <a:gd name="connsiteX2" fmla="*/ 3810000 w 3810000"/>
                <a:gd name="connsiteY2" fmla="*/ 5181600 h 5181600"/>
                <a:gd name="connsiteX3" fmla="*/ 2514600 w 3810000"/>
                <a:gd name="connsiteY3" fmla="*/ 12700 h 5181600"/>
                <a:gd name="connsiteX4" fmla="*/ 0 w 3810000"/>
                <a:gd name="connsiteY4" fmla="*/ 0 h 518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0" h="5181600">
                  <a:moveTo>
                    <a:pt x="0" y="0"/>
                  </a:moveTo>
                  <a:lnTo>
                    <a:pt x="1079500" y="5181600"/>
                  </a:lnTo>
                  <a:lnTo>
                    <a:pt x="3810000" y="5181600"/>
                  </a:lnTo>
                  <a:lnTo>
                    <a:pt x="251460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22"/>
          <p:cNvGrpSpPr>
            <a:grpSpLocks/>
          </p:cNvGrpSpPr>
          <p:nvPr/>
        </p:nvGrpSpPr>
        <p:grpSpPr bwMode="auto">
          <a:xfrm>
            <a:off x="1567427" y="1417512"/>
            <a:ext cx="6339730" cy="5225812"/>
            <a:chOff x="5019675" y="1520189"/>
            <a:chExt cx="3567114" cy="2941321"/>
          </a:xfrm>
        </p:grpSpPr>
        <p:pic>
          <p:nvPicPr>
            <p:cNvPr id="28681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9675" y="1520189"/>
              <a:ext cx="3567114" cy="2941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任意多边形 24"/>
            <p:cNvSpPr/>
            <p:nvPr/>
          </p:nvSpPr>
          <p:spPr>
            <a:xfrm>
              <a:off x="5206823" y="1701116"/>
              <a:ext cx="3175234" cy="1791681"/>
            </a:xfrm>
            <a:custGeom>
              <a:avLst/>
              <a:gdLst>
                <a:gd name="connsiteX0" fmla="*/ 0 w 3175000"/>
                <a:gd name="connsiteY0" fmla="*/ 0 h 1790700"/>
                <a:gd name="connsiteX1" fmla="*/ 3175000 w 3175000"/>
                <a:gd name="connsiteY1" fmla="*/ 0 h 1790700"/>
                <a:gd name="connsiteX2" fmla="*/ 3175000 w 3175000"/>
                <a:gd name="connsiteY2" fmla="*/ 1790700 h 1790700"/>
                <a:gd name="connsiteX3" fmla="*/ 12700 w 3175000"/>
                <a:gd name="connsiteY3" fmla="*/ 1790700 h 1790700"/>
                <a:gd name="connsiteX4" fmla="*/ 0 w 3175000"/>
                <a:gd name="connsiteY4" fmla="*/ 0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000" h="1790700">
                  <a:moveTo>
                    <a:pt x="0" y="0"/>
                  </a:moveTo>
                  <a:lnTo>
                    <a:pt x="3175000" y="0"/>
                  </a:lnTo>
                  <a:lnTo>
                    <a:pt x="3175000" y="1790700"/>
                  </a:lnTo>
                  <a:lnTo>
                    <a:pt x="12700" y="1790700"/>
                  </a:lnTo>
                  <a:cubicBezTo>
                    <a:pt x="8467" y="1193800"/>
                    <a:pt x="4233" y="596900"/>
                    <a:pt x="0" y="0"/>
                  </a:cubicBez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23" name="组合 7"/>
          <p:cNvGrpSpPr>
            <a:grpSpLocks/>
          </p:cNvGrpSpPr>
          <p:nvPr/>
        </p:nvGrpSpPr>
        <p:grpSpPr bwMode="auto">
          <a:xfrm>
            <a:off x="7949571" y="1417512"/>
            <a:ext cx="3960092" cy="1710504"/>
            <a:chOff x="2989865" y="602136"/>
            <a:chExt cx="2814868" cy="1216600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9" name="组合 7"/>
          <p:cNvGrpSpPr>
            <a:grpSpLocks/>
          </p:cNvGrpSpPr>
          <p:nvPr/>
        </p:nvGrpSpPr>
        <p:grpSpPr bwMode="auto">
          <a:xfrm>
            <a:off x="7949571" y="4070408"/>
            <a:ext cx="3960092" cy="1703629"/>
            <a:chOff x="2989865" y="607026"/>
            <a:chExt cx="2814868" cy="1211710"/>
          </a:xfrm>
        </p:grpSpPr>
        <p:sp>
          <p:nvSpPr>
            <p:cNvPr id="30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2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9617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205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" name="直接连接符 33"/>
          <p:cNvCxnSpPr/>
          <p:nvPr/>
        </p:nvCxnSpPr>
        <p:spPr>
          <a:xfrm>
            <a:off x="5944507" y="657890"/>
            <a:ext cx="0" cy="657431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5860700" y="3429680"/>
            <a:ext cx="167616" cy="167616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文本框 25"/>
          <p:cNvSpPr txBox="1">
            <a:spLocks noChangeArrowheads="1"/>
          </p:cNvSpPr>
          <p:nvPr/>
        </p:nvSpPr>
        <p:spPr bwMode="auto">
          <a:xfrm>
            <a:off x="5193839" y="3359619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109663" y="3359619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860700" y="4318843"/>
            <a:ext cx="167616" cy="167616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文本框 28"/>
          <p:cNvSpPr txBox="1">
            <a:spLocks noChangeArrowheads="1"/>
          </p:cNvSpPr>
          <p:nvPr/>
        </p:nvSpPr>
        <p:spPr bwMode="auto">
          <a:xfrm>
            <a:off x="5193839" y="4228267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109663" y="4248782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860700" y="5208006"/>
            <a:ext cx="167616" cy="167616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30"/>
          <p:cNvSpPr txBox="1">
            <a:spLocks noChangeArrowheads="1"/>
          </p:cNvSpPr>
          <p:nvPr/>
        </p:nvSpPr>
        <p:spPr bwMode="auto">
          <a:xfrm>
            <a:off x="5193839" y="5096915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109663" y="5137946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860700" y="6097169"/>
            <a:ext cx="167616" cy="167616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文本框 32"/>
          <p:cNvSpPr txBox="1">
            <a:spLocks noChangeArrowheads="1"/>
          </p:cNvSpPr>
          <p:nvPr/>
        </p:nvSpPr>
        <p:spPr bwMode="auto">
          <a:xfrm>
            <a:off x="5193839" y="6027109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109663" y="6027109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773396" y="572692"/>
            <a:ext cx="2343120" cy="23431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55600" dist="1905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1"/>
          <p:cNvSpPr txBox="1"/>
          <p:nvPr>
            <p:custDataLst>
              <p:tags r:id="rId1"/>
            </p:custDataLst>
          </p:nvPr>
        </p:nvSpPr>
        <p:spPr>
          <a:xfrm>
            <a:off x="5353005" y="657888"/>
            <a:ext cx="1513312" cy="217272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endParaRPr lang="en-US" altLang="zh-CN" sz="65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17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4362178" y="1513448"/>
            <a:ext cx="2272891" cy="461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586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10" grpId="0" animBg="1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835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552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354" y="447973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12858750" cy="72390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354" y="1024037"/>
            <a:ext cx="12879995" cy="6208106"/>
            <a:chOff x="-41275" y="1296987"/>
            <a:chExt cx="9153525" cy="3851276"/>
          </a:xfrm>
          <a:solidFill>
            <a:srgbClr val="000000">
              <a:alpha val="69804"/>
            </a:srgbClr>
          </a:solidFill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-41275" y="1858962"/>
              <a:ext cx="9153525" cy="3289301"/>
            </a:xfrm>
            <a:custGeom>
              <a:avLst/>
              <a:gdLst>
                <a:gd name="T0" fmla="*/ 5766 w 5766"/>
                <a:gd name="T1" fmla="*/ 0 h 2072"/>
                <a:gd name="T2" fmla="*/ 5766 w 5766"/>
                <a:gd name="T3" fmla="*/ 2072 h 2072"/>
                <a:gd name="T4" fmla="*/ 0 w 5766"/>
                <a:gd name="T5" fmla="*/ 2072 h 2072"/>
                <a:gd name="T6" fmla="*/ 0 w 5766"/>
                <a:gd name="T7" fmla="*/ 1396 h 2072"/>
                <a:gd name="T8" fmla="*/ 248 w 5766"/>
                <a:gd name="T9" fmla="*/ 1433 h 2072"/>
                <a:gd name="T10" fmla="*/ 497 w 5766"/>
                <a:gd name="T11" fmla="*/ 1463 h 2072"/>
                <a:gd name="T12" fmla="*/ 738 w 5766"/>
                <a:gd name="T13" fmla="*/ 1488 h 2072"/>
                <a:gd name="T14" fmla="*/ 974 w 5766"/>
                <a:gd name="T15" fmla="*/ 1503 h 2072"/>
                <a:gd name="T16" fmla="*/ 1204 w 5766"/>
                <a:gd name="T17" fmla="*/ 1514 h 2072"/>
                <a:gd name="T18" fmla="*/ 1428 w 5766"/>
                <a:gd name="T19" fmla="*/ 1518 h 2072"/>
                <a:gd name="T20" fmla="*/ 1648 w 5766"/>
                <a:gd name="T21" fmla="*/ 1516 h 2072"/>
                <a:gd name="T22" fmla="*/ 1859 w 5766"/>
                <a:gd name="T23" fmla="*/ 1509 h 2072"/>
                <a:gd name="T24" fmla="*/ 2067 w 5766"/>
                <a:gd name="T25" fmla="*/ 1496 h 2072"/>
                <a:gd name="T26" fmla="*/ 2268 w 5766"/>
                <a:gd name="T27" fmla="*/ 1479 h 2072"/>
                <a:gd name="T28" fmla="*/ 2463 w 5766"/>
                <a:gd name="T29" fmla="*/ 1458 h 2072"/>
                <a:gd name="T30" fmla="*/ 2652 w 5766"/>
                <a:gd name="T31" fmla="*/ 1431 h 2072"/>
                <a:gd name="T32" fmla="*/ 2835 w 5766"/>
                <a:gd name="T33" fmla="*/ 1401 h 2072"/>
                <a:gd name="T34" fmla="*/ 3013 w 5766"/>
                <a:gd name="T35" fmla="*/ 1366 h 2072"/>
                <a:gd name="T36" fmla="*/ 3185 w 5766"/>
                <a:gd name="T37" fmla="*/ 1329 h 2072"/>
                <a:gd name="T38" fmla="*/ 3352 w 5766"/>
                <a:gd name="T39" fmla="*/ 1287 h 2072"/>
                <a:gd name="T40" fmla="*/ 3513 w 5766"/>
                <a:gd name="T41" fmla="*/ 1245 h 2072"/>
                <a:gd name="T42" fmla="*/ 3667 w 5766"/>
                <a:gd name="T43" fmla="*/ 1197 h 2072"/>
                <a:gd name="T44" fmla="*/ 3817 w 5766"/>
                <a:gd name="T45" fmla="*/ 1148 h 2072"/>
                <a:gd name="T46" fmla="*/ 3960 w 5766"/>
                <a:gd name="T47" fmla="*/ 1097 h 2072"/>
                <a:gd name="T48" fmla="*/ 4099 w 5766"/>
                <a:gd name="T49" fmla="*/ 1044 h 2072"/>
                <a:gd name="T50" fmla="*/ 4231 w 5766"/>
                <a:gd name="T51" fmla="*/ 991 h 2072"/>
                <a:gd name="T52" fmla="*/ 4358 w 5766"/>
                <a:gd name="T53" fmla="*/ 935 h 2072"/>
                <a:gd name="T54" fmla="*/ 4479 w 5766"/>
                <a:gd name="T55" fmla="*/ 879 h 2072"/>
                <a:gd name="T56" fmla="*/ 4593 w 5766"/>
                <a:gd name="T57" fmla="*/ 822 h 2072"/>
                <a:gd name="T58" fmla="*/ 4704 w 5766"/>
                <a:gd name="T59" fmla="*/ 766 h 2072"/>
                <a:gd name="T60" fmla="*/ 4808 w 5766"/>
                <a:gd name="T61" fmla="*/ 708 h 2072"/>
                <a:gd name="T62" fmla="*/ 4909 w 5766"/>
                <a:gd name="T63" fmla="*/ 651 h 2072"/>
                <a:gd name="T64" fmla="*/ 5002 w 5766"/>
                <a:gd name="T65" fmla="*/ 595 h 2072"/>
                <a:gd name="T66" fmla="*/ 5090 w 5766"/>
                <a:gd name="T67" fmla="*/ 539 h 2072"/>
                <a:gd name="T68" fmla="*/ 5173 w 5766"/>
                <a:gd name="T69" fmla="*/ 484 h 2072"/>
                <a:gd name="T70" fmla="*/ 5248 w 5766"/>
                <a:gd name="T71" fmla="*/ 431 h 2072"/>
                <a:gd name="T72" fmla="*/ 5321 w 5766"/>
                <a:gd name="T73" fmla="*/ 380 h 2072"/>
                <a:gd name="T74" fmla="*/ 5387 w 5766"/>
                <a:gd name="T75" fmla="*/ 331 h 2072"/>
                <a:gd name="T76" fmla="*/ 5447 w 5766"/>
                <a:gd name="T77" fmla="*/ 284 h 2072"/>
                <a:gd name="T78" fmla="*/ 5504 w 5766"/>
                <a:gd name="T79" fmla="*/ 240 h 2072"/>
                <a:gd name="T80" fmla="*/ 5553 w 5766"/>
                <a:gd name="T81" fmla="*/ 197 h 2072"/>
                <a:gd name="T82" fmla="*/ 5599 w 5766"/>
                <a:gd name="T83" fmla="*/ 159 h 2072"/>
                <a:gd name="T84" fmla="*/ 5637 w 5766"/>
                <a:gd name="T85" fmla="*/ 123 h 2072"/>
                <a:gd name="T86" fmla="*/ 5673 w 5766"/>
                <a:gd name="T87" fmla="*/ 93 h 2072"/>
                <a:gd name="T88" fmla="*/ 5701 w 5766"/>
                <a:gd name="T89" fmla="*/ 65 h 2072"/>
                <a:gd name="T90" fmla="*/ 5724 w 5766"/>
                <a:gd name="T91" fmla="*/ 42 h 2072"/>
                <a:gd name="T92" fmla="*/ 5743 w 5766"/>
                <a:gd name="T93" fmla="*/ 25 h 2072"/>
                <a:gd name="T94" fmla="*/ 5755 w 5766"/>
                <a:gd name="T95" fmla="*/ 11 h 2072"/>
                <a:gd name="T96" fmla="*/ 5764 w 5766"/>
                <a:gd name="T97" fmla="*/ 2 h 2072"/>
                <a:gd name="T98" fmla="*/ 5766 w 5766"/>
                <a:gd name="T99" fmla="*/ 0 h 2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766" h="2072">
                  <a:moveTo>
                    <a:pt x="5766" y="0"/>
                  </a:moveTo>
                  <a:lnTo>
                    <a:pt x="5766" y="2072"/>
                  </a:lnTo>
                  <a:lnTo>
                    <a:pt x="0" y="2072"/>
                  </a:lnTo>
                  <a:lnTo>
                    <a:pt x="0" y="1396"/>
                  </a:lnTo>
                  <a:lnTo>
                    <a:pt x="248" y="1433"/>
                  </a:lnTo>
                  <a:lnTo>
                    <a:pt x="497" y="1463"/>
                  </a:lnTo>
                  <a:lnTo>
                    <a:pt x="738" y="1488"/>
                  </a:lnTo>
                  <a:lnTo>
                    <a:pt x="974" y="1503"/>
                  </a:lnTo>
                  <a:lnTo>
                    <a:pt x="1204" y="1514"/>
                  </a:lnTo>
                  <a:lnTo>
                    <a:pt x="1428" y="1518"/>
                  </a:lnTo>
                  <a:lnTo>
                    <a:pt x="1648" y="1516"/>
                  </a:lnTo>
                  <a:lnTo>
                    <a:pt x="1859" y="1509"/>
                  </a:lnTo>
                  <a:lnTo>
                    <a:pt x="2067" y="1496"/>
                  </a:lnTo>
                  <a:lnTo>
                    <a:pt x="2268" y="1479"/>
                  </a:lnTo>
                  <a:lnTo>
                    <a:pt x="2463" y="1458"/>
                  </a:lnTo>
                  <a:lnTo>
                    <a:pt x="2652" y="1431"/>
                  </a:lnTo>
                  <a:lnTo>
                    <a:pt x="2835" y="1401"/>
                  </a:lnTo>
                  <a:lnTo>
                    <a:pt x="3013" y="1366"/>
                  </a:lnTo>
                  <a:lnTo>
                    <a:pt x="3185" y="1329"/>
                  </a:lnTo>
                  <a:lnTo>
                    <a:pt x="3352" y="1287"/>
                  </a:lnTo>
                  <a:lnTo>
                    <a:pt x="3513" y="1245"/>
                  </a:lnTo>
                  <a:lnTo>
                    <a:pt x="3667" y="1197"/>
                  </a:lnTo>
                  <a:lnTo>
                    <a:pt x="3817" y="1148"/>
                  </a:lnTo>
                  <a:lnTo>
                    <a:pt x="3960" y="1097"/>
                  </a:lnTo>
                  <a:lnTo>
                    <a:pt x="4099" y="1044"/>
                  </a:lnTo>
                  <a:lnTo>
                    <a:pt x="4231" y="991"/>
                  </a:lnTo>
                  <a:lnTo>
                    <a:pt x="4358" y="935"/>
                  </a:lnTo>
                  <a:lnTo>
                    <a:pt x="4479" y="879"/>
                  </a:lnTo>
                  <a:lnTo>
                    <a:pt x="4593" y="822"/>
                  </a:lnTo>
                  <a:lnTo>
                    <a:pt x="4704" y="766"/>
                  </a:lnTo>
                  <a:lnTo>
                    <a:pt x="4808" y="708"/>
                  </a:lnTo>
                  <a:lnTo>
                    <a:pt x="4909" y="651"/>
                  </a:lnTo>
                  <a:lnTo>
                    <a:pt x="5002" y="595"/>
                  </a:lnTo>
                  <a:lnTo>
                    <a:pt x="5090" y="539"/>
                  </a:lnTo>
                  <a:lnTo>
                    <a:pt x="5173" y="484"/>
                  </a:lnTo>
                  <a:lnTo>
                    <a:pt x="5248" y="431"/>
                  </a:lnTo>
                  <a:lnTo>
                    <a:pt x="5321" y="380"/>
                  </a:lnTo>
                  <a:lnTo>
                    <a:pt x="5387" y="331"/>
                  </a:lnTo>
                  <a:lnTo>
                    <a:pt x="5447" y="284"/>
                  </a:lnTo>
                  <a:lnTo>
                    <a:pt x="5504" y="240"/>
                  </a:lnTo>
                  <a:lnTo>
                    <a:pt x="5553" y="197"/>
                  </a:lnTo>
                  <a:lnTo>
                    <a:pt x="5599" y="159"/>
                  </a:lnTo>
                  <a:lnTo>
                    <a:pt x="5637" y="123"/>
                  </a:lnTo>
                  <a:lnTo>
                    <a:pt x="5673" y="93"/>
                  </a:lnTo>
                  <a:lnTo>
                    <a:pt x="5701" y="65"/>
                  </a:lnTo>
                  <a:lnTo>
                    <a:pt x="5724" y="42"/>
                  </a:lnTo>
                  <a:lnTo>
                    <a:pt x="5743" y="25"/>
                  </a:lnTo>
                  <a:lnTo>
                    <a:pt x="5755" y="11"/>
                  </a:lnTo>
                  <a:lnTo>
                    <a:pt x="5764" y="2"/>
                  </a:lnTo>
                  <a:lnTo>
                    <a:pt x="5766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-41275" y="2747963"/>
              <a:ext cx="9153525" cy="2095500"/>
            </a:xfrm>
            <a:custGeom>
              <a:avLst/>
              <a:gdLst>
                <a:gd name="T0" fmla="*/ 5766 w 5766"/>
                <a:gd name="T1" fmla="*/ 627 h 1320"/>
                <a:gd name="T2" fmla="*/ 5352 w 5766"/>
                <a:gd name="T3" fmla="*/ 801 h 1320"/>
                <a:gd name="T4" fmla="*/ 4939 w 5766"/>
                <a:gd name="T5" fmla="*/ 945 h 1320"/>
                <a:gd name="T6" fmla="*/ 4528 w 5766"/>
                <a:gd name="T7" fmla="*/ 1063 h 1320"/>
                <a:gd name="T8" fmla="*/ 4122 w 5766"/>
                <a:gd name="T9" fmla="*/ 1155 h 1320"/>
                <a:gd name="T10" fmla="*/ 3722 w 5766"/>
                <a:gd name="T11" fmla="*/ 1225 h 1320"/>
                <a:gd name="T12" fmla="*/ 3331 w 5766"/>
                <a:gd name="T13" fmla="*/ 1274 h 1320"/>
                <a:gd name="T14" fmla="*/ 2953 w 5766"/>
                <a:gd name="T15" fmla="*/ 1304 h 1320"/>
                <a:gd name="T16" fmla="*/ 2586 w 5766"/>
                <a:gd name="T17" fmla="*/ 1318 h 1320"/>
                <a:gd name="T18" fmla="*/ 2236 w 5766"/>
                <a:gd name="T19" fmla="*/ 1318 h 1320"/>
                <a:gd name="T20" fmla="*/ 1902 w 5766"/>
                <a:gd name="T21" fmla="*/ 1306 h 1320"/>
                <a:gd name="T22" fmla="*/ 1588 w 5766"/>
                <a:gd name="T23" fmla="*/ 1285 h 1320"/>
                <a:gd name="T24" fmla="*/ 1296 w 5766"/>
                <a:gd name="T25" fmla="*/ 1255 h 1320"/>
                <a:gd name="T26" fmla="*/ 1028 w 5766"/>
                <a:gd name="T27" fmla="*/ 1222 h 1320"/>
                <a:gd name="T28" fmla="*/ 785 w 5766"/>
                <a:gd name="T29" fmla="*/ 1183 h 1320"/>
                <a:gd name="T30" fmla="*/ 572 w 5766"/>
                <a:gd name="T31" fmla="*/ 1144 h 1320"/>
                <a:gd name="T32" fmla="*/ 388 w 5766"/>
                <a:gd name="T33" fmla="*/ 1107 h 1320"/>
                <a:gd name="T34" fmla="*/ 236 w 5766"/>
                <a:gd name="T35" fmla="*/ 1072 h 1320"/>
                <a:gd name="T36" fmla="*/ 120 w 5766"/>
                <a:gd name="T37" fmla="*/ 1042 h 1320"/>
                <a:gd name="T38" fmla="*/ 41 w 5766"/>
                <a:gd name="T39" fmla="*/ 1021 h 1320"/>
                <a:gd name="T40" fmla="*/ 0 w 5766"/>
                <a:gd name="T41" fmla="*/ 1010 h 1320"/>
                <a:gd name="T42" fmla="*/ 231 w 5766"/>
                <a:gd name="T43" fmla="*/ 963 h 1320"/>
                <a:gd name="T44" fmla="*/ 694 w 5766"/>
                <a:gd name="T45" fmla="*/ 1079 h 1320"/>
                <a:gd name="T46" fmla="*/ 1139 w 5766"/>
                <a:gd name="T47" fmla="*/ 1162 h 1320"/>
                <a:gd name="T48" fmla="*/ 1565 w 5766"/>
                <a:gd name="T49" fmla="*/ 1213 h 1320"/>
                <a:gd name="T50" fmla="*/ 1974 w 5766"/>
                <a:gd name="T51" fmla="*/ 1236 h 1320"/>
                <a:gd name="T52" fmla="*/ 2365 w 5766"/>
                <a:gd name="T53" fmla="*/ 1234 h 1320"/>
                <a:gd name="T54" fmla="*/ 2736 w 5766"/>
                <a:gd name="T55" fmla="*/ 1211 h 1320"/>
                <a:gd name="T56" fmla="*/ 3088 w 5766"/>
                <a:gd name="T57" fmla="*/ 1167 h 1320"/>
                <a:gd name="T58" fmla="*/ 3419 w 5766"/>
                <a:gd name="T59" fmla="*/ 1105 h 1320"/>
                <a:gd name="T60" fmla="*/ 3733 w 5766"/>
                <a:gd name="T61" fmla="*/ 1031 h 1320"/>
                <a:gd name="T62" fmla="*/ 4023 w 5766"/>
                <a:gd name="T63" fmla="*/ 943 h 1320"/>
                <a:gd name="T64" fmla="*/ 4294 w 5766"/>
                <a:gd name="T65" fmla="*/ 848 h 1320"/>
                <a:gd name="T66" fmla="*/ 4542 w 5766"/>
                <a:gd name="T67" fmla="*/ 746 h 1320"/>
                <a:gd name="T68" fmla="*/ 4770 w 5766"/>
                <a:gd name="T69" fmla="*/ 642 h 1320"/>
                <a:gd name="T70" fmla="*/ 4974 w 5766"/>
                <a:gd name="T71" fmla="*/ 537 h 1320"/>
                <a:gd name="T72" fmla="*/ 5157 w 5766"/>
                <a:gd name="T73" fmla="*/ 433 h 1320"/>
                <a:gd name="T74" fmla="*/ 5315 w 5766"/>
                <a:gd name="T75" fmla="*/ 334 h 1320"/>
                <a:gd name="T76" fmla="*/ 5453 w 5766"/>
                <a:gd name="T77" fmla="*/ 243 h 1320"/>
                <a:gd name="T78" fmla="*/ 5564 w 5766"/>
                <a:gd name="T79" fmla="*/ 164 h 1320"/>
                <a:gd name="T80" fmla="*/ 5652 w 5766"/>
                <a:gd name="T81" fmla="*/ 95 h 1320"/>
                <a:gd name="T82" fmla="*/ 5715 w 5766"/>
                <a:gd name="T83" fmla="*/ 44 h 1320"/>
                <a:gd name="T84" fmla="*/ 5754 w 5766"/>
                <a:gd name="T85" fmla="*/ 12 h 1320"/>
                <a:gd name="T86" fmla="*/ 5766 w 5766"/>
                <a:gd name="T87" fmla="*/ 0 h 1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66" h="1320">
                  <a:moveTo>
                    <a:pt x="5766" y="0"/>
                  </a:moveTo>
                  <a:lnTo>
                    <a:pt x="5766" y="627"/>
                  </a:lnTo>
                  <a:lnTo>
                    <a:pt x="5560" y="718"/>
                  </a:lnTo>
                  <a:lnTo>
                    <a:pt x="5352" y="801"/>
                  </a:lnTo>
                  <a:lnTo>
                    <a:pt x="5146" y="877"/>
                  </a:lnTo>
                  <a:lnTo>
                    <a:pt x="4939" y="945"/>
                  </a:lnTo>
                  <a:lnTo>
                    <a:pt x="4733" y="1007"/>
                  </a:lnTo>
                  <a:lnTo>
                    <a:pt x="4528" y="1063"/>
                  </a:lnTo>
                  <a:lnTo>
                    <a:pt x="4324" y="1112"/>
                  </a:lnTo>
                  <a:lnTo>
                    <a:pt x="4122" y="1155"/>
                  </a:lnTo>
                  <a:lnTo>
                    <a:pt x="3921" y="1192"/>
                  </a:lnTo>
                  <a:lnTo>
                    <a:pt x="3722" y="1225"/>
                  </a:lnTo>
                  <a:lnTo>
                    <a:pt x="3527" y="1251"/>
                  </a:lnTo>
                  <a:lnTo>
                    <a:pt x="3331" y="1274"/>
                  </a:lnTo>
                  <a:lnTo>
                    <a:pt x="3141" y="1290"/>
                  </a:lnTo>
                  <a:lnTo>
                    <a:pt x="2953" y="1304"/>
                  </a:lnTo>
                  <a:lnTo>
                    <a:pt x="2768" y="1313"/>
                  </a:lnTo>
                  <a:lnTo>
                    <a:pt x="2586" y="1318"/>
                  </a:lnTo>
                  <a:lnTo>
                    <a:pt x="2409" y="1320"/>
                  </a:lnTo>
                  <a:lnTo>
                    <a:pt x="2236" y="1318"/>
                  </a:lnTo>
                  <a:lnTo>
                    <a:pt x="2067" y="1313"/>
                  </a:lnTo>
                  <a:lnTo>
                    <a:pt x="1902" y="1306"/>
                  </a:lnTo>
                  <a:lnTo>
                    <a:pt x="1743" y="1297"/>
                  </a:lnTo>
                  <a:lnTo>
                    <a:pt x="1588" y="1285"/>
                  </a:lnTo>
                  <a:lnTo>
                    <a:pt x="1439" y="1271"/>
                  </a:lnTo>
                  <a:lnTo>
                    <a:pt x="1296" y="1255"/>
                  </a:lnTo>
                  <a:lnTo>
                    <a:pt x="1159" y="1239"/>
                  </a:lnTo>
                  <a:lnTo>
                    <a:pt x="1028" y="1222"/>
                  </a:lnTo>
                  <a:lnTo>
                    <a:pt x="903" y="1202"/>
                  </a:lnTo>
                  <a:lnTo>
                    <a:pt x="785" y="1183"/>
                  </a:lnTo>
                  <a:lnTo>
                    <a:pt x="675" y="1163"/>
                  </a:lnTo>
                  <a:lnTo>
                    <a:pt x="572" y="1144"/>
                  </a:lnTo>
                  <a:lnTo>
                    <a:pt x="476" y="1125"/>
                  </a:lnTo>
                  <a:lnTo>
                    <a:pt x="388" y="1107"/>
                  </a:lnTo>
                  <a:lnTo>
                    <a:pt x="308" y="1090"/>
                  </a:lnTo>
                  <a:lnTo>
                    <a:pt x="236" y="1072"/>
                  </a:lnTo>
                  <a:lnTo>
                    <a:pt x="175" y="1056"/>
                  </a:lnTo>
                  <a:lnTo>
                    <a:pt x="120" y="1042"/>
                  </a:lnTo>
                  <a:lnTo>
                    <a:pt x="76" y="1031"/>
                  </a:lnTo>
                  <a:lnTo>
                    <a:pt x="41" y="1021"/>
                  </a:lnTo>
                  <a:lnTo>
                    <a:pt x="14" y="1014"/>
                  </a:lnTo>
                  <a:lnTo>
                    <a:pt x="0" y="1010"/>
                  </a:lnTo>
                  <a:lnTo>
                    <a:pt x="0" y="894"/>
                  </a:lnTo>
                  <a:lnTo>
                    <a:pt x="231" y="963"/>
                  </a:lnTo>
                  <a:lnTo>
                    <a:pt x="465" y="1024"/>
                  </a:lnTo>
                  <a:lnTo>
                    <a:pt x="694" y="1079"/>
                  </a:lnTo>
                  <a:lnTo>
                    <a:pt x="919" y="1125"/>
                  </a:lnTo>
                  <a:lnTo>
                    <a:pt x="1139" y="1162"/>
                  </a:lnTo>
                  <a:lnTo>
                    <a:pt x="1354" y="1190"/>
                  </a:lnTo>
                  <a:lnTo>
                    <a:pt x="1565" y="1213"/>
                  </a:lnTo>
                  <a:lnTo>
                    <a:pt x="1773" y="1229"/>
                  </a:lnTo>
                  <a:lnTo>
                    <a:pt x="1974" y="1236"/>
                  </a:lnTo>
                  <a:lnTo>
                    <a:pt x="2173" y="1239"/>
                  </a:lnTo>
                  <a:lnTo>
                    <a:pt x="2365" y="1234"/>
                  </a:lnTo>
                  <a:lnTo>
                    <a:pt x="2553" y="1225"/>
                  </a:lnTo>
                  <a:lnTo>
                    <a:pt x="2736" y="1211"/>
                  </a:lnTo>
                  <a:lnTo>
                    <a:pt x="2914" y="1192"/>
                  </a:lnTo>
                  <a:lnTo>
                    <a:pt x="3088" y="1167"/>
                  </a:lnTo>
                  <a:lnTo>
                    <a:pt x="3255" y="1139"/>
                  </a:lnTo>
                  <a:lnTo>
                    <a:pt x="3419" y="1105"/>
                  </a:lnTo>
                  <a:lnTo>
                    <a:pt x="3578" y="1070"/>
                  </a:lnTo>
                  <a:lnTo>
                    <a:pt x="3733" y="1031"/>
                  </a:lnTo>
                  <a:lnTo>
                    <a:pt x="3880" y="989"/>
                  </a:lnTo>
                  <a:lnTo>
                    <a:pt x="4023" y="943"/>
                  </a:lnTo>
                  <a:lnTo>
                    <a:pt x="4160" y="898"/>
                  </a:lnTo>
                  <a:lnTo>
                    <a:pt x="4294" y="848"/>
                  </a:lnTo>
                  <a:lnTo>
                    <a:pt x="4421" y="797"/>
                  </a:lnTo>
                  <a:lnTo>
                    <a:pt x="4542" y="746"/>
                  </a:lnTo>
                  <a:lnTo>
                    <a:pt x="4659" y="695"/>
                  </a:lnTo>
                  <a:lnTo>
                    <a:pt x="4770" y="642"/>
                  </a:lnTo>
                  <a:lnTo>
                    <a:pt x="4875" y="590"/>
                  </a:lnTo>
                  <a:lnTo>
                    <a:pt x="4974" y="537"/>
                  </a:lnTo>
                  <a:lnTo>
                    <a:pt x="5069" y="484"/>
                  </a:lnTo>
                  <a:lnTo>
                    <a:pt x="5157" y="433"/>
                  </a:lnTo>
                  <a:lnTo>
                    <a:pt x="5240" y="384"/>
                  </a:lnTo>
                  <a:lnTo>
                    <a:pt x="5315" y="334"/>
                  </a:lnTo>
                  <a:lnTo>
                    <a:pt x="5387" y="289"/>
                  </a:lnTo>
                  <a:lnTo>
                    <a:pt x="5453" y="243"/>
                  </a:lnTo>
                  <a:lnTo>
                    <a:pt x="5511" y="202"/>
                  </a:lnTo>
                  <a:lnTo>
                    <a:pt x="5564" y="164"/>
                  </a:lnTo>
                  <a:lnTo>
                    <a:pt x="5611" y="128"/>
                  </a:lnTo>
                  <a:lnTo>
                    <a:pt x="5652" y="95"/>
                  </a:lnTo>
                  <a:lnTo>
                    <a:pt x="5687" y="69"/>
                  </a:lnTo>
                  <a:lnTo>
                    <a:pt x="5715" y="44"/>
                  </a:lnTo>
                  <a:lnTo>
                    <a:pt x="5738" y="25"/>
                  </a:lnTo>
                  <a:lnTo>
                    <a:pt x="5754" y="12"/>
                  </a:lnTo>
                  <a:lnTo>
                    <a:pt x="5762" y="3"/>
                  </a:lnTo>
                  <a:lnTo>
                    <a:pt x="57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-41275" y="2593975"/>
              <a:ext cx="9153525" cy="2160588"/>
            </a:xfrm>
            <a:custGeom>
              <a:avLst/>
              <a:gdLst>
                <a:gd name="T0" fmla="*/ 5766 w 5766"/>
                <a:gd name="T1" fmla="*/ 595 h 1361"/>
                <a:gd name="T2" fmla="*/ 5380 w 5766"/>
                <a:gd name="T3" fmla="*/ 780 h 1361"/>
                <a:gd name="T4" fmla="*/ 4991 w 5766"/>
                <a:gd name="T5" fmla="*/ 935 h 1361"/>
                <a:gd name="T6" fmla="*/ 4602 w 5766"/>
                <a:gd name="T7" fmla="*/ 1062 h 1361"/>
                <a:gd name="T8" fmla="*/ 4213 w 5766"/>
                <a:gd name="T9" fmla="*/ 1164 h 1361"/>
                <a:gd name="T10" fmla="*/ 3828 w 5766"/>
                <a:gd name="T11" fmla="*/ 1241 h 1361"/>
                <a:gd name="T12" fmla="*/ 3449 w 5766"/>
                <a:gd name="T13" fmla="*/ 1297 h 1361"/>
                <a:gd name="T14" fmla="*/ 3078 w 5766"/>
                <a:gd name="T15" fmla="*/ 1334 h 1361"/>
                <a:gd name="T16" fmla="*/ 2717 w 5766"/>
                <a:gd name="T17" fmla="*/ 1356 h 1361"/>
                <a:gd name="T18" fmla="*/ 2368 w 5766"/>
                <a:gd name="T19" fmla="*/ 1361 h 1361"/>
                <a:gd name="T20" fmla="*/ 2035 w 5766"/>
                <a:gd name="T21" fmla="*/ 1352 h 1361"/>
                <a:gd name="T22" fmla="*/ 1719 w 5766"/>
                <a:gd name="T23" fmla="*/ 1334 h 1361"/>
                <a:gd name="T24" fmla="*/ 1421 w 5766"/>
                <a:gd name="T25" fmla="*/ 1308 h 1361"/>
                <a:gd name="T26" fmla="*/ 1146 w 5766"/>
                <a:gd name="T27" fmla="*/ 1275 h 1361"/>
                <a:gd name="T28" fmla="*/ 895 w 5766"/>
                <a:gd name="T29" fmla="*/ 1238 h 1361"/>
                <a:gd name="T30" fmla="*/ 669 w 5766"/>
                <a:gd name="T31" fmla="*/ 1199 h 1361"/>
                <a:gd name="T32" fmla="*/ 472 w 5766"/>
                <a:gd name="T33" fmla="*/ 1160 h 1361"/>
                <a:gd name="T34" fmla="*/ 307 w 5766"/>
                <a:gd name="T35" fmla="*/ 1123 h 1361"/>
                <a:gd name="T36" fmla="*/ 173 w 5766"/>
                <a:gd name="T37" fmla="*/ 1091 h 1361"/>
                <a:gd name="T38" fmla="*/ 76 w 5766"/>
                <a:gd name="T39" fmla="*/ 1065 h 1361"/>
                <a:gd name="T40" fmla="*/ 14 w 5766"/>
                <a:gd name="T41" fmla="*/ 1047 h 1361"/>
                <a:gd name="T42" fmla="*/ 0 w 5766"/>
                <a:gd name="T43" fmla="*/ 963 h 1361"/>
                <a:gd name="T44" fmla="*/ 465 w 5766"/>
                <a:gd name="T45" fmla="*/ 1090 h 1361"/>
                <a:gd name="T46" fmla="*/ 919 w 5766"/>
                <a:gd name="T47" fmla="*/ 1183 h 1361"/>
                <a:gd name="T48" fmla="*/ 1354 w 5766"/>
                <a:gd name="T49" fmla="*/ 1245 h 1361"/>
                <a:gd name="T50" fmla="*/ 1773 w 5766"/>
                <a:gd name="T51" fmla="*/ 1276 h 1361"/>
                <a:gd name="T52" fmla="*/ 2173 w 5766"/>
                <a:gd name="T53" fmla="*/ 1282 h 1361"/>
                <a:gd name="T54" fmla="*/ 2553 w 5766"/>
                <a:gd name="T55" fmla="*/ 1264 h 1361"/>
                <a:gd name="T56" fmla="*/ 2914 w 5766"/>
                <a:gd name="T57" fmla="*/ 1225 h 1361"/>
                <a:gd name="T58" fmla="*/ 3255 w 5766"/>
                <a:gd name="T59" fmla="*/ 1169 h 1361"/>
                <a:gd name="T60" fmla="*/ 3578 w 5766"/>
                <a:gd name="T61" fmla="*/ 1097 h 1361"/>
                <a:gd name="T62" fmla="*/ 3880 w 5766"/>
                <a:gd name="T63" fmla="*/ 1010 h 1361"/>
                <a:gd name="T64" fmla="*/ 4160 w 5766"/>
                <a:gd name="T65" fmla="*/ 917 h 1361"/>
                <a:gd name="T66" fmla="*/ 4421 w 5766"/>
                <a:gd name="T67" fmla="*/ 815 h 1361"/>
                <a:gd name="T68" fmla="*/ 4659 w 5766"/>
                <a:gd name="T69" fmla="*/ 708 h 1361"/>
                <a:gd name="T70" fmla="*/ 4875 w 5766"/>
                <a:gd name="T71" fmla="*/ 600 h 1361"/>
                <a:gd name="T72" fmla="*/ 5069 w 5766"/>
                <a:gd name="T73" fmla="*/ 493 h 1361"/>
                <a:gd name="T74" fmla="*/ 5240 w 5766"/>
                <a:gd name="T75" fmla="*/ 389 h 1361"/>
                <a:gd name="T76" fmla="*/ 5387 w 5766"/>
                <a:gd name="T77" fmla="*/ 292 h 1361"/>
                <a:gd name="T78" fmla="*/ 5511 w 5766"/>
                <a:gd name="T79" fmla="*/ 204 h 1361"/>
                <a:gd name="T80" fmla="*/ 5611 w 5766"/>
                <a:gd name="T81" fmla="*/ 130 h 1361"/>
                <a:gd name="T82" fmla="*/ 5687 w 5766"/>
                <a:gd name="T83" fmla="*/ 69 h 1361"/>
                <a:gd name="T84" fmla="*/ 5738 w 5766"/>
                <a:gd name="T85" fmla="*/ 26 h 1361"/>
                <a:gd name="T86" fmla="*/ 5762 w 5766"/>
                <a:gd name="T87" fmla="*/ 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66" h="1361">
                  <a:moveTo>
                    <a:pt x="5766" y="0"/>
                  </a:moveTo>
                  <a:lnTo>
                    <a:pt x="5766" y="595"/>
                  </a:lnTo>
                  <a:lnTo>
                    <a:pt x="5574" y="692"/>
                  </a:lnTo>
                  <a:lnTo>
                    <a:pt x="5380" y="780"/>
                  </a:lnTo>
                  <a:lnTo>
                    <a:pt x="5187" y="861"/>
                  </a:lnTo>
                  <a:lnTo>
                    <a:pt x="4991" y="935"/>
                  </a:lnTo>
                  <a:lnTo>
                    <a:pt x="4798" y="1002"/>
                  </a:lnTo>
                  <a:lnTo>
                    <a:pt x="4602" y="1062"/>
                  </a:lnTo>
                  <a:lnTo>
                    <a:pt x="4407" y="1116"/>
                  </a:lnTo>
                  <a:lnTo>
                    <a:pt x="4213" y="1164"/>
                  </a:lnTo>
                  <a:lnTo>
                    <a:pt x="4020" y="1204"/>
                  </a:lnTo>
                  <a:lnTo>
                    <a:pt x="3828" y="1241"/>
                  </a:lnTo>
                  <a:lnTo>
                    <a:pt x="3638" y="1271"/>
                  </a:lnTo>
                  <a:lnTo>
                    <a:pt x="3449" y="1297"/>
                  </a:lnTo>
                  <a:lnTo>
                    <a:pt x="3263" y="1319"/>
                  </a:lnTo>
                  <a:lnTo>
                    <a:pt x="3078" y="1334"/>
                  </a:lnTo>
                  <a:lnTo>
                    <a:pt x="2896" y="1347"/>
                  </a:lnTo>
                  <a:lnTo>
                    <a:pt x="2717" y="1356"/>
                  </a:lnTo>
                  <a:lnTo>
                    <a:pt x="2541" y="1359"/>
                  </a:lnTo>
                  <a:lnTo>
                    <a:pt x="2368" y="1361"/>
                  </a:lnTo>
                  <a:lnTo>
                    <a:pt x="2199" y="1357"/>
                  </a:lnTo>
                  <a:lnTo>
                    <a:pt x="2035" y="1352"/>
                  </a:lnTo>
                  <a:lnTo>
                    <a:pt x="1875" y="1345"/>
                  </a:lnTo>
                  <a:lnTo>
                    <a:pt x="1719" y="1334"/>
                  </a:lnTo>
                  <a:lnTo>
                    <a:pt x="1567" y="1322"/>
                  </a:lnTo>
                  <a:lnTo>
                    <a:pt x="1421" y="1308"/>
                  </a:lnTo>
                  <a:lnTo>
                    <a:pt x="1282" y="1292"/>
                  </a:lnTo>
                  <a:lnTo>
                    <a:pt x="1146" y="1275"/>
                  </a:lnTo>
                  <a:lnTo>
                    <a:pt x="1018" y="1257"/>
                  </a:lnTo>
                  <a:lnTo>
                    <a:pt x="895" y="1238"/>
                  </a:lnTo>
                  <a:lnTo>
                    <a:pt x="778" y="1218"/>
                  </a:lnTo>
                  <a:lnTo>
                    <a:pt x="669" y="1199"/>
                  </a:lnTo>
                  <a:lnTo>
                    <a:pt x="567" y="1179"/>
                  </a:lnTo>
                  <a:lnTo>
                    <a:pt x="472" y="1160"/>
                  </a:lnTo>
                  <a:lnTo>
                    <a:pt x="386" y="1141"/>
                  </a:lnTo>
                  <a:lnTo>
                    <a:pt x="307" y="1123"/>
                  </a:lnTo>
                  <a:lnTo>
                    <a:pt x="236" y="1106"/>
                  </a:lnTo>
                  <a:lnTo>
                    <a:pt x="173" y="1091"/>
                  </a:lnTo>
                  <a:lnTo>
                    <a:pt x="120" y="1077"/>
                  </a:lnTo>
                  <a:lnTo>
                    <a:pt x="76" y="1065"/>
                  </a:lnTo>
                  <a:lnTo>
                    <a:pt x="41" y="1055"/>
                  </a:lnTo>
                  <a:lnTo>
                    <a:pt x="14" y="1047"/>
                  </a:lnTo>
                  <a:lnTo>
                    <a:pt x="0" y="1044"/>
                  </a:lnTo>
                  <a:lnTo>
                    <a:pt x="0" y="963"/>
                  </a:lnTo>
                  <a:lnTo>
                    <a:pt x="231" y="1030"/>
                  </a:lnTo>
                  <a:lnTo>
                    <a:pt x="465" y="1090"/>
                  </a:lnTo>
                  <a:lnTo>
                    <a:pt x="694" y="1141"/>
                  </a:lnTo>
                  <a:lnTo>
                    <a:pt x="919" y="1183"/>
                  </a:lnTo>
                  <a:lnTo>
                    <a:pt x="1139" y="1216"/>
                  </a:lnTo>
                  <a:lnTo>
                    <a:pt x="1354" y="1245"/>
                  </a:lnTo>
                  <a:lnTo>
                    <a:pt x="1565" y="1264"/>
                  </a:lnTo>
                  <a:lnTo>
                    <a:pt x="1773" y="1276"/>
                  </a:lnTo>
                  <a:lnTo>
                    <a:pt x="1974" y="1282"/>
                  </a:lnTo>
                  <a:lnTo>
                    <a:pt x="2173" y="1282"/>
                  </a:lnTo>
                  <a:lnTo>
                    <a:pt x="2365" y="1276"/>
                  </a:lnTo>
                  <a:lnTo>
                    <a:pt x="2553" y="1264"/>
                  </a:lnTo>
                  <a:lnTo>
                    <a:pt x="2736" y="1246"/>
                  </a:lnTo>
                  <a:lnTo>
                    <a:pt x="2914" y="1225"/>
                  </a:lnTo>
                  <a:lnTo>
                    <a:pt x="3088" y="1199"/>
                  </a:lnTo>
                  <a:lnTo>
                    <a:pt x="3255" y="1169"/>
                  </a:lnTo>
                  <a:lnTo>
                    <a:pt x="3419" y="1134"/>
                  </a:lnTo>
                  <a:lnTo>
                    <a:pt x="3578" y="1097"/>
                  </a:lnTo>
                  <a:lnTo>
                    <a:pt x="3733" y="1055"/>
                  </a:lnTo>
                  <a:lnTo>
                    <a:pt x="3880" y="1010"/>
                  </a:lnTo>
                  <a:lnTo>
                    <a:pt x="4023" y="965"/>
                  </a:lnTo>
                  <a:lnTo>
                    <a:pt x="4160" y="917"/>
                  </a:lnTo>
                  <a:lnTo>
                    <a:pt x="4294" y="866"/>
                  </a:lnTo>
                  <a:lnTo>
                    <a:pt x="4421" y="815"/>
                  </a:lnTo>
                  <a:lnTo>
                    <a:pt x="4542" y="762"/>
                  </a:lnTo>
                  <a:lnTo>
                    <a:pt x="4659" y="708"/>
                  </a:lnTo>
                  <a:lnTo>
                    <a:pt x="4770" y="653"/>
                  </a:lnTo>
                  <a:lnTo>
                    <a:pt x="4875" y="600"/>
                  </a:lnTo>
                  <a:lnTo>
                    <a:pt x="4974" y="546"/>
                  </a:lnTo>
                  <a:lnTo>
                    <a:pt x="5069" y="493"/>
                  </a:lnTo>
                  <a:lnTo>
                    <a:pt x="5157" y="440"/>
                  </a:lnTo>
                  <a:lnTo>
                    <a:pt x="5240" y="389"/>
                  </a:lnTo>
                  <a:lnTo>
                    <a:pt x="5315" y="340"/>
                  </a:lnTo>
                  <a:lnTo>
                    <a:pt x="5387" y="292"/>
                  </a:lnTo>
                  <a:lnTo>
                    <a:pt x="5453" y="248"/>
                  </a:lnTo>
                  <a:lnTo>
                    <a:pt x="5511" y="204"/>
                  </a:lnTo>
                  <a:lnTo>
                    <a:pt x="5564" y="166"/>
                  </a:lnTo>
                  <a:lnTo>
                    <a:pt x="5611" y="130"/>
                  </a:lnTo>
                  <a:lnTo>
                    <a:pt x="5652" y="97"/>
                  </a:lnTo>
                  <a:lnTo>
                    <a:pt x="5687" y="69"/>
                  </a:lnTo>
                  <a:lnTo>
                    <a:pt x="5715" y="44"/>
                  </a:lnTo>
                  <a:lnTo>
                    <a:pt x="5738" y="26"/>
                  </a:lnTo>
                  <a:lnTo>
                    <a:pt x="5754" y="12"/>
                  </a:lnTo>
                  <a:lnTo>
                    <a:pt x="5762" y="4"/>
                  </a:lnTo>
                  <a:lnTo>
                    <a:pt x="57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-41275" y="1979612"/>
              <a:ext cx="9153525" cy="2665413"/>
            </a:xfrm>
            <a:custGeom>
              <a:avLst/>
              <a:gdLst>
                <a:gd name="T0" fmla="*/ 5766 w 5766"/>
                <a:gd name="T1" fmla="*/ 611 h 1679"/>
                <a:gd name="T2" fmla="*/ 5382 w 5766"/>
                <a:gd name="T3" fmla="*/ 843 h 1679"/>
                <a:gd name="T4" fmla="*/ 4995 w 5766"/>
                <a:gd name="T5" fmla="*/ 1040 h 1679"/>
                <a:gd name="T6" fmla="*/ 4606 w 5766"/>
                <a:gd name="T7" fmla="*/ 1207 h 1679"/>
                <a:gd name="T8" fmla="*/ 4218 w 5766"/>
                <a:gd name="T9" fmla="*/ 1345 h 1679"/>
                <a:gd name="T10" fmla="*/ 3833 w 5766"/>
                <a:gd name="T11" fmla="*/ 1454 h 1679"/>
                <a:gd name="T12" fmla="*/ 3454 w 5766"/>
                <a:gd name="T13" fmla="*/ 1538 h 1679"/>
                <a:gd name="T14" fmla="*/ 3083 w 5766"/>
                <a:gd name="T15" fmla="*/ 1602 h 1679"/>
                <a:gd name="T16" fmla="*/ 2722 w 5766"/>
                <a:gd name="T17" fmla="*/ 1644 h 1679"/>
                <a:gd name="T18" fmla="*/ 2373 w 5766"/>
                <a:gd name="T19" fmla="*/ 1669 h 1679"/>
                <a:gd name="T20" fmla="*/ 2039 w 5766"/>
                <a:gd name="T21" fmla="*/ 1679 h 1679"/>
                <a:gd name="T22" fmla="*/ 1722 w 5766"/>
                <a:gd name="T23" fmla="*/ 1676 h 1679"/>
                <a:gd name="T24" fmla="*/ 1425 w 5766"/>
                <a:gd name="T25" fmla="*/ 1662 h 1679"/>
                <a:gd name="T26" fmla="*/ 1150 w 5766"/>
                <a:gd name="T27" fmla="*/ 1639 h 1679"/>
                <a:gd name="T28" fmla="*/ 898 w 5766"/>
                <a:gd name="T29" fmla="*/ 1610 h 1679"/>
                <a:gd name="T30" fmla="*/ 671 w 5766"/>
                <a:gd name="T31" fmla="*/ 1577 h 1679"/>
                <a:gd name="T32" fmla="*/ 474 w 5766"/>
                <a:gd name="T33" fmla="*/ 1544 h 1679"/>
                <a:gd name="T34" fmla="*/ 308 w 5766"/>
                <a:gd name="T35" fmla="*/ 1510 h 1679"/>
                <a:gd name="T36" fmla="*/ 175 w 5766"/>
                <a:gd name="T37" fmla="*/ 1482 h 1679"/>
                <a:gd name="T38" fmla="*/ 76 w 5766"/>
                <a:gd name="T39" fmla="*/ 1457 h 1679"/>
                <a:gd name="T40" fmla="*/ 14 w 5766"/>
                <a:gd name="T41" fmla="*/ 1442 h 1679"/>
                <a:gd name="T42" fmla="*/ 0 w 5766"/>
                <a:gd name="T43" fmla="*/ 1353 h 1679"/>
                <a:gd name="T44" fmla="*/ 465 w 5766"/>
                <a:gd name="T45" fmla="*/ 1456 h 1679"/>
                <a:gd name="T46" fmla="*/ 919 w 5766"/>
                <a:gd name="T47" fmla="*/ 1522 h 1679"/>
                <a:gd name="T48" fmla="*/ 1354 w 5766"/>
                <a:gd name="T49" fmla="*/ 1559 h 1679"/>
                <a:gd name="T50" fmla="*/ 1773 w 5766"/>
                <a:gd name="T51" fmla="*/ 1568 h 1679"/>
                <a:gd name="T52" fmla="*/ 2173 w 5766"/>
                <a:gd name="T53" fmla="*/ 1549 h 1679"/>
                <a:gd name="T54" fmla="*/ 2553 w 5766"/>
                <a:gd name="T55" fmla="*/ 1507 h 1679"/>
                <a:gd name="T56" fmla="*/ 2914 w 5766"/>
                <a:gd name="T57" fmla="*/ 1445 h 1679"/>
                <a:gd name="T58" fmla="*/ 3255 w 5766"/>
                <a:gd name="T59" fmla="*/ 1364 h 1679"/>
                <a:gd name="T60" fmla="*/ 3578 w 5766"/>
                <a:gd name="T61" fmla="*/ 1269 h 1679"/>
                <a:gd name="T62" fmla="*/ 3880 w 5766"/>
                <a:gd name="T63" fmla="*/ 1163 h 1679"/>
                <a:gd name="T64" fmla="*/ 4160 w 5766"/>
                <a:gd name="T65" fmla="*/ 1047 h 1679"/>
                <a:gd name="T66" fmla="*/ 4421 w 5766"/>
                <a:gd name="T67" fmla="*/ 926 h 1679"/>
                <a:gd name="T68" fmla="*/ 4659 w 5766"/>
                <a:gd name="T69" fmla="*/ 801 h 1679"/>
                <a:gd name="T70" fmla="*/ 4875 w 5766"/>
                <a:gd name="T71" fmla="*/ 676 h 1679"/>
                <a:gd name="T72" fmla="*/ 5069 w 5766"/>
                <a:gd name="T73" fmla="*/ 553 h 1679"/>
                <a:gd name="T74" fmla="*/ 5240 w 5766"/>
                <a:gd name="T75" fmla="*/ 435 h 1679"/>
                <a:gd name="T76" fmla="*/ 5387 w 5766"/>
                <a:gd name="T77" fmla="*/ 325 h 1679"/>
                <a:gd name="T78" fmla="*/ 5511 w 5766"/>
                <a:gd name="T79" fmla="*/ 227 h 1679"/>
                <a:gd name="T80" fmla="*/ 5611 w 5766"/>
                <a:gd name="T81" fmla="*/ 142 h 1679"/>
                <a:gd name="T82" fmla="*/ 5687 w 5766"/>
                <a:gd name="T83" fmla="*/ 76 h 1679"/>
                <a:gd name="T84" fmla="*/ 5738 w 5766"/>
                <a:gd name="T85" fmla="*/ 28 h 1679"/>
                <a:gd name="T86" fmla="*/ 5762 w 5766"/>
                <a:gd name="T87" fmla="*/ 2 h 1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66" h="1679">
                  <a:moveTo>
                    <a:pt x="5766" y="0"/>
                  </a:moveTo>
                  <a:lnTo>
                    <a:pt x="5766" y="611"/>
                  </a:lnTo>
                  <a:lnTo>
                    <a:pt x="5574" y="732"/>
                  </a:lnTo>
                  <a:lnTo>
                    <a:pt x="5382" y="843"/>
                  </a:lnTo>
                  <a:lnTo>
                    <a:pt x="5189" y="947"/>
                  </a:lnTo>
                  <a:lnTo>
                    <a:pt x="4995" y="1040"/>
                  </a:lnTo>
                  <a:lnTo>
                    <a:pt x="4799" y="1128"/>
                  </a:lnTo>
                  <a:lnTo>
                    <a:pt x="4606" y="1207"/>
                  </a:lnTo>
                  <a:lnTo>
                    <a:pt x="4412" y="1280"/>
                  </a:lnTo>
                  <a:lnTo>
                    <a:pt x="4218" y="1345"/>
                  </a:lnTo>
                  <a:lnTo>
                    <a:pt x="4025" y="1403"/>
                  </a:lnTo>
                  <a:lnTo>
                    <a:pt x="3833" y="1454"/>
                  </a:lnTo>
                  <a:lnTo>
                    <a:pt x="3643" y="1500"/>
                  </a:lnTo>
                  <a:lnTo>
                    <a:pt x="3454" y="1538"/>
                  </a:lnTo>
                  <a:lnTo>
                    <a:pt x="3268" y="1574"/>
                  </a:lnTo>
                  <a:lnTo>
                    <a:pt x="3083" y="1602"/>
                  </a:lnTo>
                  <a:lnTo>
                    <a:pt x="2902" y="1625"/>
                  </a:lnTo>
                  <a:lnTo>
                    <a:pt x="2722" y="1644"/>
                  </a:lnTo>
                  <a:lnTo>
                    <a:pt x="2546" y="1658"/>
                  </a:lnTo>
                  <a:lnTo>
                    <a:pt x="2373" y="1669"/>
                  </a:lnTo>
                  <a:lnTo>
                    <a:pt x="2204" y="1676"/>
                  </a:lnTo>
                  <a:lnTo>
                    <a:pt x="2039" y="1679"/>
                  </a:lnTo>
                  <a:lnTo>
                    <a:pt x="1879" y="1679"/>
                  </a:lnTo>
                  <a:lnTo>
                    <a:pt x="1722" y="1676"/>
                  </a:lnTo>
                  <a:lnTo>
                    <a:pt x="1572" y="1669"/>
                  </a:lnTo>
                  <a:lnTo>
                    <a:pt x="1425" y="1662"/>
                  </a:lnTo>
                  <a:lnTo>
                    <a:pt x="1285" y="1651"/>
                  </a:lnTo>
                  <a:lnTo>
                    <a:pt x="1150" y="1639"/>
                  </a:lnTo>
                  <a:lnTo>
                    <a:pt x="1020" y="1625"/>
                  </a:lnTo>
                  <a:lnTo>
                    <a:pt x="898" y="1610"/>
                  </a:lnTo>
                  <a:lnTo>
                    <a:pt x="782" y="1595"/>
                  </a:lnTo>
                  <a:lnTo>
                    <a:pt x="671" y="1577"/>
                  </a:lnTo>
                  <a:lnTo>
                    <a:pt x="569" y="1561"/>
                  </a:lnTo>
                  <a:lnTo>
                    <a:pt x="474" y="1544"/>
                  </a:lnTo>
                  <a:lnTo>
                    <a:pt x="388" y="1528"/>
                  </a:lnTo>
                  <a:lnTo>
                    <a:pt x="308" y="1510"/>
                  </a:lnTo>
                  <a:lnTo>
                    <a:pt x="236" y="1496"/>
                  </a:lnTo>
                  <a:lnTo>
                    <a:pt x="175" y="1482"/>
                  </a:lnTo>
                  <a:lnTo>
                    <a:pt x="120" y="1468"/>
                  </a:lnTo>
                  <a:lnTo>
                    <a:pt x="76" y="1457"/>
                  </a:lnTo>
                  <a:lnTo>
                    <a:pt x="41" y="1449"/>
                  </a:lnTo>
                  <a:lnTo>
                    <a:pt x="14" y="1442"/>
                  </a:lnTo>
                  <a:lnTo>
                    <a:pt x="0" y="1436"/>
                  </a:lnTo>
                  <a:lnTo>
                    <a:pt x="0" y="1353"/>
                  </a:lnTo>
                  <a:lnTo>
                    <a:pt x="231" y="1408"/>
                  </a:lnTo>
                  <a:lnTo>
                    <a:pt x="465" y="1456"/>
                  </a:lnTo>
                  <a:lnTo>
                    <a:pt x="694" y="1493"/>
                  </a:lnTo>
                  <a:lnTo>
                    <a:pt x="919" y="1522"/>
                  </a:lnTo>
                  <a:lnTo>
                    <a:pt x="1139" y="1545"/>
                  </a:lnTo>
                  <a:lnTo>
                    <a:pt x="1354" y="1559"/>
                  </a:lnTo>
                  <a:lnTo>
                    <a:pt x="1565" y="1566"/>
                  </a:lnTo>
                  <a:lnTo>
                    <a:pt x="1773" y="1568"/>
                  </a:lnTo>
                  <a:lnTo>
                    <a:pt x="1974" y="1561"/>
                  </a:lnTo>
                  <a:lnTo>
                    <a:pt x="2173" y="1549"/>
                  </a:lnTo>
                  <a:lnTo>
                    <a:pt x="2365" y="1531"/>
                  </a:lnTo>
                  <a:lnTo>
                    <a:pt x="2553" y="1507"/>
                  </a:lnTo>
                  <a:lnTo>
                    <a:pt x="2736" y="1478"/>
                  </a:lnTo>
                  <a:lnTo>
                    <a:pt x="2914" y="1445"/>
                  </a:lnTo>
                  <a:lnTo>
                    <a:pt x="3088" y="1406"/>
                  </a:lnTo>
                  <a:lnTo>
                    <a:pt x="3255" y="1364"/>
                  </a:lnTo>
                  <a:lnTo>
                    <a:pt x="3419" y="1318"/>
                  </a:lnTo>
                  <a:lnTo>
                    <a:pt x="3578" y="1269"/>
                  </a:lnTo>
                  <a:lnTo>
                    <a:pt x="3733" y="1218"/>
                  </a:lnTo>
                  <a:lnTo>
                    <a:pt x="3880" y="1163"/>
                  </a:lnTo>
                  <a:lnTo>
                    <a:pt x="4023" y="1105"/>
                  </a:lnTo>
                  <a:lnTo>
                    <a:pt x="4160" y="1047"/>
                  </a:lnTo>
                  <a:lnTo>
                    <a:pt x="4294" y="987"/>
                  </a:lnTo>
                  <a:lnTo>
                    <a:pt x="4421" y="926"/>
                  </a:lnTo>
                  <a:lnTo>
                    <a:pt x="4542" y="864"/>
                  </a:lnTo>
                  <a:lnTo>
                    <a:pt x="4659" y="801"/>
                  </a:lnTo>
                  <a:lnTo>
                    <a:pt x="4770" y="737"/>
                  </a:lnTo>
                  <a:lnTo>
                    <a:pt x="4875" y="676"/>
                  </a:lnTo>
                  <a:lnTo>
                    <a:pt x="4974" y="614"/>
                  </a:lnTo>
                  <a:lnTo>
                    <a:pt x="5069" y="553"/>
                  </a:lnTo>
                  <a:lnTo>
                    <a:pt x="5157" y="493"/>
                  </a:lnTo>
                  <a:lnTo>
                    <a:pt x="5240" y="435"/>
                  </a:lnTo>
                  <a:lnTo>
                    <a:pt x="5315" y="378"/>
                  </a:lnTo>
                  <a:lnTo>
                    <a:pt x="5387" y="325"/>
                  </a:lnTo>
                  <a:lnTo>
                    <a:pt x="5453" y="274"/>
                  </a:lnTo>
                  <a:lnTo>
                    <a:pt x="5511" y="227"/>
                  </a:lnTo>
                  <a:lnTo>
                    <a:pt x="5564" y="183"/>
                  </a:lnTo>
                  <a:lnTo>
                    <a:pt x="5611" y="142"/>
                  </a:lnTo>
                  <a:lnTo>
                    <a:pt x="5652" y="107"/>
                  </a:lnTo>
                  <a:lnTo>
                    <a:pt x="5687" y="76"/>
                  </a:lnTo>
                  <a:lnTo>
                    <a:pt x="5715" y="49"/>
                  </a:lnTo>
                  <a:lnTo>
                    <a:pt x="5738" y="28"/>
                  </a:lnTo>
                  <a:lnTo>
                    <a:pt x="5754" y="12"/>
                  </a:lnTo>
                  <a:lnTo>
                    <a:pt x="5762" y="2"/>
                  </a:lnTo>
                  <a:lnTo>
                    <a:pt x="576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-41275" y="1296987"/>
              <a:ext cx="9153525" cy="3203576"/>
            </a:xfrm>
            <a:custGeom>
              <a:avLst/>
              <a:gdLst>
                <a:gd name="T0" fmla="*/ 5766 w 5766"/>
                <a:gd name="T1" fmla="*/ 671 h 2018"/>
                <a:gd name="T2" fmla="*/ 5375 w 5766"/>
                <a:gd name="T3" fmla="*/ 951 h 2018"/>
                <a:gd name="T4" fmla="*/ 4983 w 5766"/>
                <a:gd name="T5" fmla="*/ 1192 h 2018"/>
                <a:gd name="T6" fmla="*/ 4588 w 5766"/>
                <a:gd name="T7" fmla="*/ 1394 h 2018"/>
                <a:gd name="T8" fmla="*/ 4197 w 5766"/>
                <a:gd name="T9" fmla="*/ 1565 h 2018"/>
                <a:gd name="T10" fmla="*/ 3812 w 5766"/>
                <a:gd name="T11" fmla="*/ 1703 h 2018"/>
                <a:gd name="T12" fmla="*/ 3432 w 5766"/>
                <a:gd name="T13" fmla="*/ 1812 h 2018"/>
                <a:gd name="T14" fmla="*/ 3060 w 5766"/>
                <a:gd name="T15" fmla="*/ 1894 h 2018"/>
                <a:gd name="T16" fmla="*/ 2699 w 5766"/>
                <a:gd name="T17" fmla="*/ 1954 h 2018"/>
                <a:gd name="T18" fmla="*/ 2351 w 5766"/>
                <a:gd name="T19" fmla="*/ 1993 h 2018"/>
                <a:gd name="T20" fmla="*/ 2018 w 5766"/>
                <a:gd name="T21" fmla="*/ 2012 h 2018"/>
                <a:gd name="T22" fmla="*/ 1704 w 5766"/>
                <a:gd name="T23" fmla="*/ 2018 h 2018"/>
                <a:gd name="T24" fmla="*/ 1409 w 5766"/>
                <a:gd name="T25" fmla="*/ 2009 h 2018"/>
                <a:gd name="T26" fmla="*/ 1136 w 5766"/>
                <a:gd name="T27" fmla="*/ 1989 h 2018"/>
                <a:gd name="T28" fmla="*/ 886 w 5766"/>
                <a:gd name="T29" fmla="*/ 1963 h 2018"/>
                <a:gd name="T30" fmla="*/ 662 w 5766"/>
                <a:gd name="T31" fmla="*/ 1931 h 2018"/>
                <a:gd name="T32" fmla="*/ 467 w 5766"/>
                <a:gd name="T33" fmla="*/ 1898 h 2018"/>
                <a:gd name="T34" fmla="*/ 303 w 5766"/>
                <a:gd name="T35" fmla="*/ 1864 h 2018"/>
                <a:gd name="T36" fmla="*/ 171 w 5766"/>
                <a:gd name="T37" fmla="*/ 1835 h 2018"/>
                <a:gd name="T38" fmla="*/ 74 w 5766"/>
                <a:gd name="T39" fmla="*/ 1808 h 2018"/>
                <a:gd name="T40" fmla="*/ 14 w 5766"/>
                <a:gd name="T41" fmla="*/ 1792 h 2018"/>
                <a:gd name="T42" fmla="*/ 0 w 5766"/>
                <a:gd name="T43" fmla="*/ 1708 h 2018"/>
                <a:gd name="T44" fmla="*/ 469 w 5766"/>
                <a:gd name="T45" fmla="*/ 1794 h 2018"/>
                <a:gd name="T46" fmla="*/ 921 w 5766"/>
                <a:gd name="T47" fmla="*/ 1847 h 2018"/>
                <a:gd name="T48" fmla="*/ 1356 w 5766"/>
                <a:gd name="T49" fmla="*/ 1870 h 2018"/>
                <a:gd name="T50" fmla="*/ 1770 w 5766"/>
                <a:gd name="T51" fmla="*/ 1864 h 2018"/>
                <a:gd name="T52" fmla="*/ 2164 w 5766"/>
                <a:gd name="T53" fmla="*/ 1833 h 2018"/>
                <a:gd name="T54" fmla="*/ 2539 w 5766"/>
                <a:gd name="T55" fmla="*/ 1780 h 2018"/>
                <a:gd name="T56" fmla="*/ 2893 w 5766"/>
                <a:gd name="T57" fmla="*/ 1704 h 2018"/>
                <a:gd name="T58" fmla="*/ 3227 w 5766"/>
                <a:gd name="T59" fmla="*/ 1613 h 2018"/>
                <a:gd name="T60" fmla="*/ 3542 w 5766"/>
                <a:gd name="T61" fmla="*/ 1507 h 2018"/>
                <a:gd name="T62" fmla="*/ 3835 w 5766"/>
                <a:gd name="T63" fmla="*/ 1389 h 2018"/>
                <a:gd name="T64" fmla="*/ 4109 w 5766"/>
                <a:gd name="T65" fmla="*/ 1262 h 2018"/>
                <a:gd name="T66" fmla="*/ 4361 w 5766"/>
                <a:gd name="T67" fmla="*/ 1129 h 2018"/>
                <a:gd name="T68" fmla="*/ 4593 w 5766"/>
                <a:gd name="T69" fmla="*/ 991 h 2018"/>
                <a:gd name="T70" fmla="*/ 4805 w 5766"/>
                <a:gd name="T71" fmla="*/ 852 h 2018"/>
                <a:gd name="T72" fmla="*/ 4995 w 5766"/>
                <a:gd name="T73" fmla="*/ 715 h 2018"/>
                <a:gd name="T74" fmla="*/ 5166 w 5766"/>
                <a:gd name="T75" fmla="*/ 583 h 2018"/>
                <a:gd name="T76" fmla="*/ 5314 w 5766"/>
                <a:gd name="T77" fmla="*/ 456 h 2018"/>
                <a:gd name="T78" fmla="*/ 5442 w 5766"/>
                <a:gd name="T79" fmla="*/ 340 h 2018"/>
                <a:gd name="T80" fmla="*/ 5549 w 5766"/>
                <a:gd name="T81" fmla="*/ 238 h 2018"/>
                <a:gd name="T82" fmla="*/ 5634 w 5766"/>
                <a:gd name="T83" fmla="*/ 150 h 2018"/>
                <a:gd name="T84" fmla="*/ 5699 w 5766"/>
                <a:gd name="T85" fmla="*/ 80 h 2018"/>
                <a:gd name="T86" fmla="*/ 5741 w 5766"/>
                <a:gd name="T87" fmla="*/ 30 h 2018"/>
                <a:gd name="T88" fmla="*/ 5764 w 5766"/>
                <a:gd name="T89" fmla="*/ 4 h 2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66" h="2018">
                  <a:moveTo>
                    <a:pt x="5766" y="0"/>
                  </a:moveTo>
                  <a:lnTo>
                    <a:pt x="5766" y="671"/>
                  </a:lnTo>
                  <a:lnTo>
                    <a:pt x="5571" y="817"/>
                  </a:lnTo>
                  <a:lnTo>
                    <a:pt x="5375" y="951"/>
                  </a:lnTo>
                  <a:lnTo>
                    <a:pt x="5178" y="1076"/>
                  </a:lnTo>
                  <a:lnTo>
                    <a:pt x="4983" y="1192"/>
                  </a:lnTo>
                  <a:lnTo>
                    <a:pt x="4785" y="1298"/>
                  </a:lnTo>
                  <a:lnTo>
                    <a:pt x="4588" y="1394"/>
                  </a:lnTo>
                  <a:lnTo>
                    <a:pt x="4393" y="1484"/>
                  </a:lnTo>
                  <a:lnTo>
                    <a:pt x="4197" y="1565"/>
                  </a:lnTo>
                  <a:lnTo>
                    <a:pt x="4004" y="1637"/>
                  </a:lnTo>
                  <a:lnTo>
                    <a:pt x="3812" y="1703"/>
                  </a:lnTo>
                  <a:lnTo>
                    <a:pt x="3620" y="1761"/>
                  </a:lnTo>
                  <a:lnTo>
                    <a:pt x="3432" y="1812"/>
                  </a:lnTo>
                  <a:lnTo>
                    <a:pt x="3243" y="1856"/>
                  </a:lnTo>
                  <a:lnTo>
                    <a:pt x="3060" y="1894"/>
                  </a:lnTo>
                  <a:lnTo>
                    <a:pt x="2877" y="1926"/>
                  </a:lnTo>
                  <a:lnTo>
                    <a:pt x="2699" y="1954"/>
                  </a:lnTo>
                  <a:lnTo>
                    <a:pt x="2523" y="1975"/>
                  </a:lnTo>
                  <a:lnTo>
                    <a:pt x="2351" y="1993"/>
                  </a:lnTo>
                  <a:lnTo>
                    <a:pt x="2183" y="2005"/>
                  </a:lnTo>
                  <a:lnTo>
                    <a:pt x="2018" y="2012"/>
                  </a:lnTo>
                  <a:lnTo>
                    <a:pt x="1859" y="2016"/>
                  </a:lnTo>
                  <a:lnTo>
                    <a:pt x="1704" y="2018"/>
                  </a:lnTo>
                  <a:lnTo>
                    <a:pt x="1553" y="2014"/>
                  </a:lnTo>
                  <a:lnTo>
                    <a:pt x="1409" y="2009"/>
                  </a:lnTo>
                  <a:lnTo>
                    <a:pt x="1270" y="2000"/>
                  </a:lnTo>
                  <a:lnTo>
                    <a:pt x="1136" y="1989"/>
                  </a:lnTo>
                  <a:lnTo>
                    <a:pt x="1007" y="1977"/>
                  </a:lnTo>
                  <a:lnTo>
                    <a:pt x="886" y="1963"/>
                  </a:lnTo>
                  <a:lnTo>
                    <a:pt x="770" y="1949"/>
                  </a:lnTo>
                  <a:lnTo>
                    <a:pt x="662" y="1931"/>
                  </a:lnTo>
                  <a:lnTo>
                    <a:pt x="562" y="1916"/>
                  </a:lnTo>
                  <a:lnTo>
                    <a:pt x="467" y="1898"/>
                  </a:lnTo>
                  <a:lnTo>
                    <a:pt x="381" y="1882"/>
                  </a:lnTo>
                  <a:lnTo>
                    <a:pt x="303" y="1864"/>
                  </a:lnTo>
                  <a:lnTo>
                    <a:pt x="233" y="1849"/>
                  </a:lnTo>
                  <a:lnTo>
                    <a:pt x="171" y="1835"/>
                  </a:lnTo>
                  <a:lnTo>
                    <a:pt x="118" y="1820"/>
                  </a:lnTo>
                  <a:lnTo>
                    <a:pt x="74" y="1808"/>
                  </a:lnTo>
                  <a:lnTo>
                    <a:pt x="39" y="1799"/>
                  </a:lnTo>
                  <a:lnTo>
                    <a:pt x="14" y="1792"/>
                  </a:lnTo>
                  <a:lnTo>
                    <a:pt x="0" y="1787"/>
                  </a:lnTo>
                  <a:lnTo>
                    <a:pt x="0" y="1708"/>
                  </a:lnTo>
                  <a:lnTo>
                    <a:pt x="234" y="1755"/>
                  </a:lnTo>
                  <a:lnTo>
                    <a:pt x="469" y="1794"/>
                  </a:lnTo>
                  <a:lnTo>
                    <a:pt x="697" y="1824"/>
                  </a:lnTo>
                  <a:lnTo>
                    <a:pt x="921" y="1847"/>
                  </a:lnTo>
                  <a:lnTo>
                    <a:pt x="1141" y="1863"/>
                  </a:lnTo>
                  <a:lnTo>
                    <a:pt x="1356" y="1870"/>
                  </a:lnTo>
                  <a:lnTo>
                    <a:pt x="1565" y="1872"/>
                  </a:lnTo>
                  <a:lnTo>
                    <a:pt x="1770" y="1864"/>
                  </a:lnTo>
                  <a:lnTo>
                    <a:pt x="1970" y="1852"/>
                  </a:lnTo>
                  <a:lnTo>
                    <a:pt x="2164" y="1833"/>
                  </a:lnTo>
                  <a:lnTo>
                    <a:pt x="2354" y="1808"/>
                  </a:lnTo>
                  <a:lnTo>
                    <a:pt x="2539" y="1780"/>
                  </a:lnTo>
                  <a:lnTo>
                    <a:pt x="2719" y="1745"/>
                  </a:lnTo>
                  <a:lnTo>
                    <a:pt x="2893" y="1704"/>
                  </a:lnTo>
                  <a:lnTo>
                    <a:pt x="3064" y="1662"/>
                  </a:lnTo>
                  <a:lnTo>
                    <a:pt x="3227" y="1613"/>
                  </a:lnTo>
                  <a:lnTo>
                    <a:pt x="3388" y="1562"/>
                  </a:lnTo>
                  <a:lnTo>
                    <a:pt x="3542" y="1507"/>
                  </a:lnTo>
                  <a:lnTo>
                    <a:pt x="3690" y="1449"/>
                  </a:lnTo>
                  <a:lnTo>
                    <a:pt x="3835" y="1389"/>
                  </a:lnTo>
                  <a:lnTo>
                    <a:pt x="3974" y="1326"/>
                  </a:lnTo>
                  <a:lnTo>
                    <a:pt x="4109" y="1262"/>
                  </a:lnTo>
                  <a:lnTo>
                    <a:pt x="4238" y="1196"/>
                  </a:lnTo>
                  <a:lnTo>
                    <a:pt x="4361" y="1129"/>
                  </a:lnTo>
                  <a:lnTo>
                    <a:pt x="4481" y="1060"/>
                  </a:lnTo>
                  <a:lnTo>
                    <a:pt x="4593" y="991"/>
                  </a:lnTo>
                  <a:lnTo>
                    <a:pt x="4703" y="921"/>
                  </a:lnTo>
                  <a:lnTo>
                    <a:pt x="4805" y="852"/>
                  </a:lnTo>
                  <a:lnTo>
                    <a:pt x="4903" y="784"/>
                  </a:lnTo>
                  <a:lnTo>
                    <a:pt x="4995" y="715"/>
                  </a:lnTo>
                  <a:lnTo>
                    <a:pt x="5083" y="648"/>
                  </a:lnTo>
                  <a:lnTo>
                    <a:pt x="5166" y="583"/>
                  </a:lnTo>
                  <a:lnTo>
                    <a:pt x="5243" y="518"/>
                  </a:lnTo>
                  <a:lnTo>
                    <a:pt x="5314" y="456"/>
                  </a:lnTo>
                  <a:lnTo>
                    <a:pt x="5380" y="398"/>
                  </a:lnTo>
                  <a:lnTo>
                    <a:pt x="5442" y="340"/>
                  </a:lnTo>
                  <a:lnTo>
                    <a:pt x="5498" y="287"/>
                  </a:lnTo>
                  <a:lnTo>
                    <a:pt x="5549" y="238"/>
                  </a:lnTo>
                  <a:lnTo>
                    <a:pt x="5595" y="192"/>
                  </a:lnTo>
                  <a:lnTo>
                    <a:pt x="5634" y="150"/>
                  </a:lnTo>
                  <a:lnTo>
                    <a:pt x="5669" y="113"/>
                  </a:lnTo>
                  <a:lnTo>
                    <a:pt x="5699" y="80"/>
                  </a:lnTo>
                  <a:lnTo>
                    <a:pt x="5724" y="51"/>
                  </a:lnTo>
                  <a:lnTo>
                    <a:pt x="5741" y="30"/>
                  </a:lnTo>
                  <a:lnTo>
                    <a:pt x="5755" y="14"/>
                  </a:lnTo>
                  <a:lnTo>
                    <a:pt x="5764" y="4"/>
                  </a:lnTo>
                  <a:lnTo>
                    <a:pt x="57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1" name="TextBox 56"/>
          <p:cNvSpPr txBox="1"/>
          <p:nvPr/>
        </p:nvSpPr>
        <p:spPr>
          <a:xfrm>
            <a:off x="6278308" y="5587038"/>
            <a:ext cx="585832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Business work summary/report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278308" y="6164933"/>
            <a:ext cx="6204720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54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45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1" grpId="0"/>
      <p:bldP spid="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344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381" y="3544326"/>
            <a:ext cx="6788577" cy="295196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308" y="4390034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sz="8436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73591" y="4552429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73590" y="5103795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230818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2549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680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942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337554" y="1672400"/>
            <a:ext cx="6062171" cy="3887853"/>
            <a:chOff x="763170" y="1585667"/>
            <a:chExt cx="5748467" cy="3686665"/>
          </a:xfrm>
        </p:grpSpPr>
        <p:graphicFrame>
          <p:nvGraphicFramePr>
            <p:cNvPr id="11" name="Chart 10"/>
            <p:cNvGraphicFramePr/>
            <p:nvPr>
              <p:extLst>
                <p:ext uri="{D42A27DB-BD31-4B8C-83A1-F6EECF244321}">
                  <p14:modId xmlns:p14="http://schemas.microsoft.com/office/powerpoint/2010/main" val="2188930077"/>
                </p:ext>
              </p:extLst>
            </p:nvPr>
          </p:nvGraphicFramePr>
          <p:xfrm>
            <a:off x="763170" y="1585667"/>
            <a:ext cx="5748467" cy="36866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2129618" y="2166128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02454" y="3149801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03171" y="3665314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520531" y="3883595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6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5520532" y="2636674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9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2781095" y="5646209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781095" y="5966057"/>
            <a:ext cx="3609595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350400" y="2284538"/>
            <a:ext cx="4176464" cy="2653214"/>
            <a:chOff x="7500839" y="1971109"/>
            <a:chExt cx="3960341" cy="2618680"/>
          </a:xfrm>
        </p:grpSpPr>
        <p:sp>
          <p:nvSpPr>
            <p:cNvPr id="24" name="Rectangle 23"/>
            <p:cNvSpPr/>
            <p:nvPr/>
          </p:nvSpPr>
          <p:spPr>
            <a:xfrm>
              <a:off x="7500839" y="1971109"/>
              <a:ext cx="3960341" cy="2618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684311" y="2202009"/>
              <a:ext cx="1413952" cy="324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84866" y="2627613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684866" y="3673005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350401" y="5458434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44978" y="5778282"/>
            <a:ext cx="40703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78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381" y="3544326"/>
            <a:ext cx="6788577" cy="295196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308" y="4390034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8436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73591" y="4552429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73590" y="5103795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85381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603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E0899B1E-EFE9-4055-8296-71F434FE4E8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33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第一PPT，www.1ppt.com">
  <a:themeElements>
    <a:clrScheme name="自定义 1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E8615"/>
      </a:accent1>
      <a:accent2>
        <a:srgbClr val="003E60"/>
      </a:accent2>
      <a:accent3>
        <a:srgbClr val="EE8615"/>
      </a:accent3>
      <a:accent4>
        <a:srgbClr val="003E60"/>
      </a:accent4>
      <a:accent5>
        <a:srgbClr val="EE8615"/>
      </a:accent5>
      <a:accent6>
        <a:srgbClr val="003E60"/>
      </a:accent6>
      <a:hlink>
        <a:srgbClr val="EE8615"/>
      </a:hlink>
      <a:folHlink>
        <a:srgbClr val="003E6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3899</Words>
  <Application>Microsoft Office PowerPoint</Application>
  <PresentationFormat>自定义</PresentationFormat>
  <Paragraphs>282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数据分析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2018-02-07T09:58:45Z</dcterms:modified>
</cp:coreProperties>
</file>