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42" r:id="rId3"/>
    <p:sldId id="3143" r:id="rId4"/>
    <p:sldId id="3155" r:id="rId5"/>
    <p:sldId id="3132" r:id="rId6"/>
    <p:sldId id="3128" r:id="rId7"/>
    <p:sldId id="3131" r:id="rId8"/>
    <p:sldId id="3121" r:id="rId9"/>
    <p:sldId id="3156" r:id="rId10"/>
    <p:sldId id="3119" r:id="rId11"/>
    <p:sldId id="3118" r:id="rId12"/>
    <p:sldId id="3123" r:id="rId13"/>
    <p:sldId id="3125" r:id="rId14"/>
    <p:sldId id="3157" r:id="rId15"/>
    <p:sldId id="3122" r:id="rId16"/>
    <p:sldId id="3117" r:id="rId17"/>
    <p:sldId id="3130" r:id="rId18"/>
    <p:sldId id="3126" r:id="rId19"/>
    <p:sldId id="3158" r:id="rId20"/>
    <p:sldId id="3127" r:id="rId21"/>
    <p:sldId id="3124" r:id="rId22"/>
    <p:sldId id="3120" r:id="rId23"/>
    <p:sldId id="3159" r:id="rId24"/>
    <p:sldId id="316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9" autoAdjust="0"/>
    <p:restoredTop sz="92986" autoAdjust="0"/>
  </p:normalViewPr>
  <p:slideViewPr>
    <p:cSldViewPr>
      <p:cViewPr>
        <p:scale>
          <a:sx n="50" d="100"/>
          <a:sy n="50" d="100"/>
        </p:scale>
        <p:origin x="-49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008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445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8285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064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460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48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532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0970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82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883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6250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3337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645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052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481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0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086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5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79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6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79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1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0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5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2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9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5372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23"/>
          <p:cNvSpPr txBox="1"/>
          <p:nvPr/>
        </p:nvSpPr>
        <p:spPr>
          <a:xfrm>
            <a:off x="4241106" y="5344517"/>
            <a:ext cx="4295282" cy="43165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The technology industry </a:t>
            </a:r>
            <a:r>
              <a:rPr lang="en-US" altLang="zh-CN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plan</a:t>
            </a:r>
            <a:endParaRPr lang="en-US" altLang="zh-CN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3010507" y="4480421"/>
            <a:ext cx="6837736" cy="1053111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科技行业计划书</a:t>
            </a:r>
            <a:endParaRPr lang="zh-CN" altLang="en-US" sz="6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4307886" y="5985482"/>
            <a:ext cx="4242981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策划人</a:t>
            </a:r>
            <a:r>
              <a:rPr lang="zh-CN" altLang="en-US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cap="all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449229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3189015" y="182587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9" name="矩形 8"/>
          <p:cNvSpPr/>
          <p:nvPr/>
        </p:nvSpPr>
        <p:spPr>
          <a:xfrm>
            <a:off x="4085672" y="321636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85671" y="376772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89368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3189015" y="182587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85672" y="321636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85671" y="376772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16483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9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23"/>
          <p:cNvSpPr txBox="1"/>
          <p:nvPr/>
        </p:nvSpPr>
        <p:spPr>
          <a:xfrm>
            <a:off x="4241106" y="5344517"/>
            <a:ext cx="4295282" cy="43165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The technology industry </a:t>
            </a:r>
            <a:r>
              <a:rPr lang="en-US" altLang="zh-CN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plan</a:t>
            </a:r>
            <a:endParaRPr lang="en-US" altLang="zh-CN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3010507" y="4624437"/>
            <a:ext cx="6837736" cy="1053111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4307886" y="5985482"/>
            <a:ext cx="424298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策划人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540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17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5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3189015" y="182587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85672" y="321636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85671" y="376772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2522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3189015" y="182587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85672" y="321636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85671" y="3767726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20903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22398D6-7AF5-4090-9BE7-892F086D19F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29.pptx"/>
</p:tagLst>
</file>

<file path=ppt/theme/theme1.xml><?xml version="1.0" encoding="utf-8"?>
<a:theme xmlns:a="http://schemas.openxmlformats.org/drawingml/2006/main" name="1_自定义设计方案">
  <a:themeElements>
    <a:clrScheme name="自定义 29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272FD"/>
      </a:accent1>
      <a:accent2>
        <a:srgbClr val="00B0F1"/>
      </a:accent2>
      <a:accent3>
        <a:srgbClr val="1272FD"/>
      </a:accent3>
      <a:accent4>
        <a:srgbClr val="00B0F1"/>
      </a:accent4>
      <a:accent5>
        <a:srgbClr val="1272FD"/>
      </a:accent5>
      <a:accent6>
        <a:srgbClr val="00B0F1"/>
      </a:accent6>
      <a:hlink>
        <a:srgbClr val="1272FD"/>
      </a:hlink>
      <a:folHlink>
        <a:srgbClr val="00B0F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2899</Words>
  <Application>Microsoft Office PowerPoint</Application>
  <PresentationFormat>自定义</PresentationFormat>
  <Paragraphs>241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黑色科技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2018-02-07T09:32:22Z</dcterms:modified>
</cp:coreProperties>
</file>