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5" r:id="rId1"/>
    <p:sldMasterId id="2147483684" r:id="rId2"/>
  </p:sldMasterIdLst>
  <p:notesMasterIdLst>
    <p:notesMasterId r:id="rId34"/>
  </p:notesMasterIdLst>
  <p:sldIdLst>
    <p:sldId id="2752" r:id="rId3"/>
    <p:sldId id="2753" r:id="rId4"/>
    <p:sldId id="2754" r:id="rId5"/>
    <p:sldId id="2755" r:id="rId6"/>
    <p:sldId id="2756" r:id="rId7"/>
    <p:sldId id="2757" r:id="rId8"/>
    <p:sldId id="2758" r:id="rId9"/>
    <p:sldId id="2729" r:id="rId10"/>
    <p:sldId id="2732" r:id="rId11"/>
    <p:sldId id="2736" r:id="rId12"/>
    <p:sldId id="2746" r:id="rId13"/>
    <p:sldId id="2691" r:id="rId14"/>
    <p:sldId id="2735" r:id="rId15"/>
    <p:sldId id="2748" r:id="rId16"/>
    <p:sldId id="2751" r:id="rId17"/>
    <p:sldId id="2750" r:id="rId18"/>
    <p:sldId id="2741" r:id="rId19"/>
    <p:sldId id="2744" r:id="rId20"/>
    <p:sldId id="2730" r:id="rId21"/>
    <p:sldId id="2731" r:id="rId22"/>
    <p:sldId id="2733" r:id="rId23"/>
    <p:sldId id="2737" r:id="rId24"/>
    <p:sldId id="2739" r:id="rId25"/>
    <p:sldId id="2740" r:id="rId26"/>
    <p:sldId id="2747" r:id="rId27"/>
    <p:sldId id="2749" r:id="rId28"/>
    <p:sldId id="2734" r:id="rId29"/>
    <p:sldId id="2742" r:id="rId30"/>
    <p:sldId id="2743" r:id="rId31"/>
    <p:sldId id="2759" r:id="rId32"/>
    <p:sldId id="2760" r:id="rId33"/>
  </p:sldIdLst>
  <p:sldSz cx="12858750" cy="7232650"/>
  <p:notesSz cx="6858000" cy="9144000"/>
  <p:custDataLst>
    <p:tags r:id="rId35"/>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73"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0019"/>
    <a:srgbClr val="334859"/>
    <a:srgbClr val="008C8A"/>
    <a:srgbClr val="005D40"/>
    <a:srgbClr val="F29548"/>
    <a:srgbClr val="F18D3B"/>
    <a:srgbClr val="EE7919"/>
    <a:srgbClr val="F8B566"/>
    <a:srgbClr val="EB6300"/>
    <a:srgbClr val="EA54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94" autoAdjust="0"/>
    <p:restoredTop sz="92986" autoAdjust="0"/>
  </p:normalViewPr>
  <p:slideViewPr>
    <p:cSldViewPr>
      <p:cViewPr>
        <p:scale>
          <a:sx n="33" d="100"/>
          <a:sy n="33" d="100"/>
        </p:scale>
        <p:origin x="-1014" y="-2082"/>
      </p:cViewPr>
      <p:guideLst>
        <p:guide orient="horz" pos="373"/>
        <p:guide orient="horz" pos="4183"/>
        <p:guide pos="4050"/>
        <p:guide pos="557"/>
        <p:guide pos="758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spPr>
            <a:solidFill>
              <a:schemeClr val="accent1"/>
            </a:solidFill>
          </c:spPr>
          <c:val>
            <c:numRef>
              <c:f>Sheet1!$B$2:$B$6</c:f>
              <c:numCache>
                <c:formatCode>General</c:formatCode>
                <c:ptCount val="5"/>
                <c:pt idx="0">
                  <c:v>28</c:v>
                </c:pt>
                <c:pt idx="1">
                  <c:v>30</c:v>
                </c:pt>
                <c:pt idx="2">
                  <c:v>25</c:v>
                </c:pt>
                <c:pt idx="3">
                  <c:v>30</c:v>
                </c:pt>
                <c:pt idx="4">
                  <c:v>32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ser>
          <c:idx val="1"/>
          <c:order val="1"/>
          <c:spPr>
            <a:solidFill>
              <a:schemeClr val="accent2"/>
            </a:solidFill>
          </c:spPr>
          <c:val>
            <c:numRef>
              <c:f>Sheet1!$C$2:$C$6</c:f>
              <c:numCache>
                <c:formatCode>General</c:formatCode>
                <c:ptCount val="5"/>
                <c:pt idx="0">
                  <c:v>22</c:v>
                </c:pt>
                <c:pt idx="1">
                  <c:v>18</c:v>
                </c:pt>
                <c:pt idx="2">
                  <c:v>20</c:v>
                </c:pt>
                <c:pt idx="3">
                  <c:v>21</c:v>
                </c:pt>
                <c:pt idx="4">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ser>
          <c:idx val="2"/>
          <c:order val="2"/>
          <c:spPr>
            <a:solidFill>
              <a:schemeClr val="accent3"/>
            </a:solidFill>
            <a:ln w="25400">
              <a:noFill/>
            </a:ln>
          </c:spPr>
          <c:val>
            <c:numRef>
              <c:f>Sheet1!$D$2:$D$6</c:f>
              <c:numCache>
                <c:formatCode>General</c:formatCode>
                <c:ptCount val="5"/>
                <c:pt idx="0">
                  <c:v>15</c:v>
                </c:pt>
                <c:pt idx="1">
                  <c:v>15</c:v>
                </c:pt>
                <c:pt idx="2">
                  <c:v>15</c:v>
                </c:pt>
                <c:pt idx="3">
                  <c:v>19</c:v>
                </c:pt>
                <c:pt idx="4">
                  <c:v>18</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12</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ser>
          <c:idx val="3"/>
          <c:order val="3"/>
          <c:spPr>
            <a:solidFill>
              <a:schemeClr val="accent4"/>
            </a:solidFill>
            <a:ln w="25400">
              <a:noFill/>
            </a:ln>
          </c:spPr>
          <c:val>
            <c:numRef>
              <c:f>Sheet1!$E$2:$E$6</c:f>
              <c:numCache>
                <c:formatCode>General</c:formatCode>
                <c:ptCount val="5"/>
                <c:pt idx="0">
                  <c:v>20</c:v>
                </c:pt>
                <c:pt idx="1">
                  <c:v>12</c:v>
                </c:pt>
                <c:pt idx="2">
                  <c:v>12</c:v>
                </c:pt>
                <c:pt idx="3">
                  <c:v>9</c:v>
                </c:pt>
                <c:pt idx="4">
                  <c:v>11</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23</c:v>
                      </c:pt>
                    </c:strCache>
                  </c:strRef>
                </c15:tx>
              </c15:filteredSeriesTitle>
            </c:ext>
            <c:ext xmlns:c15="http://schemas.microsoft.com/office/drawing/2012/chart" uri="{02D57815-91ED-43cb-92C2-25804820EDAC}">
              <c15:filteredCategoryTitle>
                <c15:cat>
                  <c:numRef>
                    <c:extLst>
                      <c:ext uri="{02D57815-91ED-43cb-92C2-25804820EDAC}">
                        <c15:formulaRef>
                          <c15:sqref>Sheet1!$A$2:$A$6</c15:sqref>
                        </c15:formulaRef>
                      </c:ext>
                    </c:extLst>
                    <c:numCache>
                      <c:formatCode>m/d/yyyy</c:formatCode>
                      <c:ptCount val="5"/>
                      <c:pt idx="0">
                        <c:v>37261</c:v>
                      </c:pt>
                      <c:pt idx="1">
                        <c:v>37262</c:v>
                      </c:pt>
                      <c:pt idx="2">
                        <c:v>37263</c:v>
                      </c:pt>
                      <c:pt idx="3">
                        <c:v>37264</c:v>
                      </c:pt>
                      <c:pt idx="4">
                        <c:v>37265</c:v>
                      </c:pt>
                    </c:numCache>
                  </c:numRef>
                </c15:cat>
              </c15:filteredCategoryTitle>
            </c:ext>
          </c:extLst>
        </c:ser>
        <c:dLbls>
          <c:showLegendKey val="0"/>
          <c:showVal val="0"/>
          <c:showCatName val="0"/>
          <c:showSerName val="0"/>
          <c:showPercent val="0"/>
          <c:showBubbleSize val="0"/>
        </c:dLbls>
        <c:axId val="94112000"/>
        <c:axId val="94126080"/>
      </c:areaChart>
      <c:catAx>
        <c:axId val="94112000"/>
        <c:scaling>
          <c:orientation val="minMax"/>
        </c:scaling>
        <c:delete val="1"/>
        <c:axPos val="b"/>
        <c:numFmt formatCode="m/d/yyyy" sourceLinked="1"/>
        <c:majorTickMark val="out"/>
        <c:minorTickMark val="none"/>
        <c:tickLblPos val="none"/>
        <c:crossAx val="94126080"/>
        <c:crosses val="autoZero"/>
        <c:auto val="1"/>
        <c:lblAlgn val="ctr"/>
        <c:lblOffset val="100"/>
        <c:noMultiLvlLbl val="1"/>
      </c:catAx>
      <c:valAx>
        <c:axId val="94126080"/>
        <c:scaling>
          <c:orientation val="minMax"/>
        </c:scaling>
        <c:delete val="1"/>
        <c:axPos val="l"/>
        <c:numFmt formatCode="General" sourceLinked="1"/>
        <c:majorTickMark val="out"/>
        <c:minorTickMark val="none"/>
        <c:tickLblPos val="none"/>
        <c:crossAx val="94112000"/>
        <c:crosses val="autoZero"/>
        <c:crossBetween val="midCat"/>
      </c:valAx>
    </c:plotArea>
    <c:plotVisOnly val="1"/>
    <c:dispBlanksAs val="zero"/>
    <c:showDLblsOverMax val="0"/>
  </c:chart>
  <c:txPr>
    <a:bodyPr/>
    <a:lstStyle/>
    <a:p>
      <a:pPr>
        <a:defRPr sz="18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03428C18-FABF-4875-BECF-355EA9210A86}" type="slidenum">
              <a:rPr lang="zh-CN" altLang="en-US"/>
              <a:pPr/>
              <a:t>2</a:t>
            </a:fld>
            <a:endParaRPr lang="zh-CN" altLang="en-US"/>
          </a:p>
        </p:txBody>
      </p:sp>
    </p:spTree>
    <p:extLst>
      <p:ext uri="{BB962C8B-B14F-4D97-AF65-F5344CB8AC3E}">
        <p14:creationId xmlns:p14="http://schemas.microsoft.com/office/powerpoint/2010/main" val="420106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143368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12</a:t>
            </a:fld>
            <a:endParaRPr lang="en-US"/>
          </a:p>
        </p:txBody>
      </p:sp>
    </p:spTree>
    <p:extLst>
      <p:ext uri="{BB962C8B-B14F-4D97-AF65-F5344CB8AC3E}">
        <p14:creationId xmlns:p14="http://schemas.microsoft.com/office/powerpoint/2010/main" val="11995835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13</a:t>
            </a:fld>
            <a:endParaRPr lang="en-GB"/>
          </a:p>
        </p:txBody>
      </p:sp>
    </p:spTree>
    <p:extLst>
      <p:ext uri="{BB962C8B-B14F-4D97-AF65-F5344CB8AC3E}">
        <p14:creationId xmlns:p14="http://schemas.microsoft.com/office/powerpoint/2010/main" val="863024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7802308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513226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94665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14116098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18</a:t>
            </a:fld>
            <a:endParaRPr lang="en-GB"/>
          </a:p>
        </p:txBody>
      </p:sp>
    </p:spTree>
    <p:extLst>
      <p:ext uri="{BB962C8B-B14F-4D97-AF65-F5344CB8AC3E}">
        <p14:creationId xmlns:p14="http://schemas.microsoft.com/office/powerpoint/2010/main" val="4517091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3825358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3392274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03428C18-FABF-4875-BECF-355EA9210A86}" type="slidenum">
              <a:rPr lang="zh-CN" altLang="en-US"/>
              <a:pPr/>
              <a:t>3</a:t>
            </a:fld>
            <a:endParaRPr lang="zh-CN" altLang="en-US"/>
          </a:p>
        </p:txBody>
      </p:sp>
    </p:spTree>
    <p:extLst>
      <p:ext uri="{BB962C8B-B14F-4D97-AF65-F5344CB8AC3E}">
        <p14:creationId xmlns:p14="http://schemas.microsoft.com/office/powerpoint/2010/main" val="40103172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1495626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22</a:t>
            </a:fld>
            <a:endParaRPr lang="en-GB"/>
          </a:p>
        </p:txBody>
      </p:sp>
    </p:spTree>
    <p:extLst>
      <p:ext uri="{BB962C8B-B14F-4D97-AF65-F5344CB8AC3E}">
        <p14:creationId xmlns:p14="http://schemas.microsoft.com/office/powerpoint/2010/main" val="38052650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35251892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25073432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2120590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570030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27</a:t>
            </a:fld>
            <a:endParaRPr lang="en-GB"/>
          </a:p>
        </p:txBody>
      </p:sp>
    </p:spTree>
    <p:extLst>
      <p:ext uri="{BB962C8B-B14F-4D97-AF65-F5344CB8AC3E}">
        <p14:creationId xmlns:p14="http://schemas.microsoft.com/office/powerpoint/2010/main" val="6818637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28</a:t>
            </a:fld>
            <a:endParaRPr lang="en-GB"/>
          </a:p>
        </p:txBody>
      </p:sp>
    </p:spTree>
    <p:extLst>
      <p:ext uri="{BB962C8B-B14F-4D97-AF65-F5344CB8AC3E}">
        <p14:creationId xmlns:p14="http://schemas.microsoft.com/office/powerpoint/2010/main" val="23183086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29</a:t>
            </a:fld>
            <a:endParaRPr lang="en-GB"/>
          </a:p>
        </p:txBody>
      </p:sp>
    </p:spTree>
    <p:extLst>
      <p:ext uri="{BB962C8B-B14F-4D97-AF65-F5344CB8AC3E}">
        <p14:creationId xmlns:p14="http://schemas.microsoft.com/office/powerpoint/2010/main" val="3372810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AE7BBB2B-57B3-473B-9A7B-0965831070A6}" type="slidenum">
              <a:rPr lang="zh-CN" altLang="en-US"/>
              <a:pPr/>
              <a:t>4</a:t>
            </a:fld>
            <a:endParaRPr lang="zh-CN" altLang="en-US"/>
          </a:p>
        </p:txBody>
      </p:sp>
    </p:spTree>
    <p:extLst>
      <p:ext uri="{BB962C8B-B14F-4D97-AF65-F5344CB8AC3E}">
        <p14:creationId xmlns:p14="http://schemas.microsoft.com/office/powerpoint/2010/main" val="874041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AE7BBB2B-57B3-473B-9A7B-0965831070A6}" type="slidenum">
              <a:rPr lang="zh-CN" altLang="en-US"/>
              <a:pPr/>
              <a:t>5</a:t>
            </a:fld>
            <a:endParaRPr lang="zh-CN" altLang="en-US"/>
          </a:p>
        </p:txBody>
      </p:sp>
    </p:spTree>
    <p:extLst>
      <p:ext uri="{BB962C8B-B14F-4D97-AF65-F5344CB8AC3E}">
        <p14:creationId xmlns:p14="http://schemas.microsoft.com/office/powerpoint/2010/main" val="498637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AE7BBB2B-57B3-473B-9A7B-0965831070A6}" type="slidenum">
              <a:rPr lang="zh-CN" altLang="en-US"/>
              <a:pPr/>
              <a:t>6</a:t>
            </a:fld>
            <a:endParaRPr lang="zh-CN" altLang="en-US"/>
          </a:p>
        </p:txBody>
      </p:sp>
    </p:spTree>
    <p:extLst>
      <p:ext uri="{BB962C8B-B14F-4D97-AF65-F5344CB8AC3E}">
        <p14:creationId xmlns:p14="http://schemas.microsoft.com/office/powerpoint/2010/main" val="2685825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AE7BBB2B-57B3-473B-9A7B-0965831070A6}" type="slidenum">
              <a:rPr lang="zh-CN" altLang="en-US"/>
              <a:pPr/>
              <a:t>7</a:t>
            </a:fld>
            <a:endParaRPr lang="zh-CN" altLang="en-US"/>
          </a:p>
        </p:txBody>
      </p:sp>
    </p:spTree>
    <p:extLst>
      <p:ext uri="{BB962C8B-B14F-4D97-AF65-F5344CB8AC3E}">
        <p14:creationId xmlns:p14="http://schemas.microsoft.com/office/powerpoint/2010/main" val="783920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554489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594253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3608721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p>
            <a:fld id="{3BED4874-415F-4462-8CBD-90FA9588F106}" type="datetimeFigureOut">
              <a:rPr lang="zh-CN" altLang="en-US" smtClean="0"/>
              <a:t>2018/2/7</a:t>
            </a:fld>
            <a:endParaRPr lang="zh-CN" altLang="en-US"/>
          </a:p>
        </p:txBody>
      </p:sp>
      <p:sp>
        <p:nvSpPr>
          <p:cNvPr id="3" name="页脚占位符 2"/>
          <p:cNvSpPr>
            <a:spLocks noGrp="1"/>
          </p:cNvSpPr>
          <p:nvPr>
            <p:ph type="ftr" sz="quarter" idx="11"/>
          </p:nvPr>
        </p:nvSpPr>
        <p:spPr>
          <a:xfrm>
            <a:off x="4259789" y="6704023"/>
            <a:ext cx="4339173" cy="3841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p>
            <a:fld id="{8C92ADDF-ABC6-4EEC-846D-A1AE2D410679}" type="slidenum">
              <a:rPr lang="zh-CN" altLang="en-US" smtClean="0"/>
              <a:t>‹#›</a:t>
            </a:fld>
            <a:endParaRPr lang="zh-CN" altLang="en-US"/>
          </a:p>
        </p:txBody>
      </p:sp>
    </p:spTree>
    <p:extLst>
      <p:ext uri="{BB962C8B-B14F-4D97-AF65-F5344CB8AC3E}">
        <p14:creationId xmlns:p14="http://schemas.microsoft.com/office/powerpoint/2010/main" val="189715397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0092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53691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9115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2958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9642"/>
            <a:ext cx="11572875" cy="1205442"/>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42938" y="6703596"/>
            <a:ext cx="3000375" cy="385072"/>
          </a:xfrm>
          <a:prstGeom prst="rect">
            <a:avLst/>
          </a:prstGeom>
        </p:spPr>
        <p:txBody>
          <a:bodyPr/>
          <a:lstStyle/>
          <a:p>
            <a:fld id="{59F6A9F9-3EDF-4BB6-8325-2BAFBDAC6DAE}" type="datetimeFigureOut">
              <a:rPr lang="zh-CN" altLang="en-US" smtClean="0"/>
              <a:t>2018/2/7</a:t>
            </a:fld>
            <a:endParaRPr lang="zh-CN" altLang="en-US"/>
          </a:p>
        </p:txBody>
      </p:sp>
      <p:sp>
        <p:nvSpPr>
          <p:cNvPr id="4" name="页脚占位符 3"/>
          <p:cNvSpPr>
            <a:spLocks noGrp="1"/>
          </p:cNvSpPr>
          <p:nvPr>
            <p:ph type="ftr" sz="quarter" idx="11"/>
          </p:nvPr>
        </p:nvSpPr>
        <p:spPr>
          <a:xfrm>
            <a:off x="4393406" y="6703596"/>
            <a:ext cx="4071938" cy="385072"/>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9215438" y="6703596"/>
            <a:ext cx="3000375" cy="385072"/>
          </a:xfrm>
          <a:prstGeom prst="rect">
            <a:avLst/>
          </a:prstGeom>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3393662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6516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3450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2179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3013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6488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3249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30060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721781"/>
      </p:ext>
    </p:extLst>
  </p:cSld>
  <p:clrMap bg1="lt1" tx1="dk1" bg2="lt2" tx2="dk2" accent1="accent1" accent2="accent2" accent3="accent3" accent4="accent4" accent5="accent5" accent6="accent6" hlink="hlink" folHlink="folHlink"/>
  <p:sldLayoutIdLst>
    <p:sldLayoutId id="2147483682" r:id="rId1"/>
    <p:sldLayoutId id="2147483683" r:id="rId2"/>
  </p:sldLayoutIdLst>
  <p:timing>
    <p:tnLst>
      <p:par>
        <p:cTn id="1" dur="indefinite" restart="never" nodeType="tmRoot"/>
      </p:par>
    </p:tnLst>
  </p:timing>
  <p:txStyles>
    <p:titleStyle>
      <a:lvl1pPr algn="l" defTabSz="91447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76" rtl="0" eaLnBrk="1" latinLnBrk="0" hangingPunct="1">
        <a:defRPr sz="1800" kern="1200">
          <a:solidFill>
            <a:schemeClr val="tx1"/>
          </a:solidFill>
          <a:latin typeface="+mn-lt"/>
          <a:ea typeface="+mn-ea"/>
          <a:cs typeface="+mn-cs"/>
        </a:defRPr>
      </a:lvl1pPr>
      <a:lvl2pPr marL="457239" algn="l" defTabSz="914476" rtl="0" eaLnBrk="1" latinLnBrk="0" hangingPunct="1">
        <a:defRPr sz="1800" kern="1200">
          <a:solidFill>
            <a:schemeClr val="tx1"/>
          </a:solidFill>
          <a:latin typeface="+mn-lt"/>
          <a:ea typeface="+mn-ea"/>
          <a:cs typeface="+mn-cs"/>
        </a:defRPr>
      </a:lvl2pPr>
      <a:lvl3pPr marL="914476" algn="l" defTabSz="914476" rtl="0" eaLnBrk="1" latinLnBrk="0" hangingPunct="1">
        <a:defRPr sz="1800" kern="1200">
          <a:solidFill>
            <a:schemeClr val="tx1"/>
          </a:solidFill>
          <a:latin typeface="+mn-lt"/>
          <a:ea typeface="+mn-ea"/>
          <a:cs typeface="+mn-cs"/>
        </a:defRPr>
      </a:lvl3pPr>
      <a:lvl4pPr marL="1371714" algn="l" defTabSz="914476" rtl="0" eaLnBrk="1" latinLnBrk="0" hangingPunct="1">
        <a:defRPr sz="1800" kern="1200">
          <a:solidFill>
            <a:schemeClr val="tx1"/>
          </a:solidFill>
          <a:latin typeface="+mn-lt"/>
          <a:ea typeface="+mn-ea"/>
          <a:cs typeface="+mn-cs"/>
        </a:defRPr>
      </a:lvl4pPr>
      <a:lvl5pPr marL="1828953" algn="l" defTabSz="914476" rtl="0" eaLnBrk="1" latinLnBrk="0" hangingPunct="1">
        <a:defRPr sz="1800" kern="1200">
          <a:solidFill>
            <a:schemeClr val="tx1"/>
          </a:solidFill>
          <a:latin typeface="+mn-lt"/>
          <a:ea typeface="+mn-ea"/>
          <a:cs typeface="+mn-cs"/>
        </a:defRPr>
      </a:lvl5pPr>
      <a:lvl6pPr marL="2286191" algn="l" defTabSz="914476" rtl="0" eaLnBrk="1" latinLnBrk="0" hangingPunct="1">
        <a:defRPr sz="1800" kern="1200">
          <a:solidFill>
            <a:schemeClr val="tx1"/>
          </a:solidFill>
          <a:latin typeface="+mn-lt"/>
          <a:ea typeface="+mn-ea"/>
          <a:cs typeface="+mn-cs"/>
        </a:defRPr>
      </a:lvl6pPr>
      <a:lvl7pPr marL="2743429" algn="l" defTabSz="914476" rtl="0" eaLnBrk="1" latinLnBrk="0" hangingPunct="1">
        <a:defRPr sz="1800" kern="1200">
          <a:solidFill>
            <a:schemeClr val="tx1"/>
          </a:solidFill>
          <a:latin typeface="+mn-lt"/>
          <a:ea typeface="+mn-ea"/>
          <a:cs typeface="+mn-cs"/>
        </a:defRPr>
      </a:lvl7pPr>
      <a:lvl8pPr marL="3200667" algn="l" defTabSz="914476" rtl="0" eaLnBrk="1" latinLnBrk="0" hangingPunct="1">
        <a:defRPr sz="1800" kern="1200">
          <a:solidFill>
            <a:schemeClr val="tx1"/>
          </a:solidFill>
          <a:latin typeface="+mn-lt"/>
          <a:ea typeface="+mn-ea"/>
          <a:cs typeface="+mn-cs"/>
        </a:defRPr>
      </a:lvl8pPr>
      <a:lvl9pPr marL="3657906" algn="l" defTabSz="91447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2018/2/7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14691635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招商银行"/>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8733631" y="262625"/>
            <a:ext cx="3738261" cy="759333"/>
          </a:xfrm>
          <a:prstGeom prst="rect">
            <a:avLst/>
          </a:prstGeom>
          <a:noFill/>
          <a:extLst>
            <a:ext uri="{909E8E84-426E-40DD-AFC4-6F175D3DCCD1}">
              <a14:hiddenFill xmlns:a14="http://schemas.microsoft.com/office/drawing/2010/main">
                <a:solidFill>
                  <a:srgbClr val="FFFFFF"/>
                </a:solidFill>
              </a14:hiddenFill>
            </a:ext>
          </a:extLst>
        </p:spPr>
      </p:pic>
      <p:pic>
        <p:nvPicPr>
          <p:cNvPr id="7" name="招商银行logo"/>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073869" y="1284444"/>
            <a:ext cx="2477756" cy="2477756"/>
          </a:xfrm>
          <a:prstGeom prst="rect">
            <a:avLst/>
          </a:prstGeom>
          <a:noFill/>
          <a:extLst>
            <a:ext uri="{909E8E84-426E-40DD-AFC4-6F175D3DCCD1}">
              <a14:hiddenFill xmlns:a14="http://schemas.microsoft.com/office/drawing/2010/main">
                <a:solidFill>
                  <a:srgbClr val="FFFFFF"/>
                </a:solidFill>
              </a14:hiddenFill>
            </a:ext>
          </a:extLst>
        </p:spPr>
      </p:pic>
      <p:sp>
        <p:nvSpPr>
          <p:cNvPr id="8" name="主标题"/>
          <p:cNvSpPr>
            <a:spLocks noChangeArrowheads="1" noChangeShapeType="1" noTextEdit="1"/>
          </p:cNvSpPr>
          <p:nvPr/>
        </p:nvSpPr>
        <p:spPr bwMode="auto">
          <a:xfrm>
            <a:off x="2223033" y="4230312"/>
            <a:ext cx="7087899" cy="809956"/>
          </a:xfrm>
          <a:prstGeom prst="rect">
            <a:avLst/>
          </a:prstGeom>
        </p:spPr>
        <p:txBody>
          <a:bodyPr wrap="none" fromWordArt="1"/>
          <a:lstStyle/>
          <a:p>
            <a:pPr fontAlgn="base">
              <a:spcBef>
                <a:spcPct val="0"/>
              </a:spcBef>
              <a:spcAft>
                <a:spcPct val="0"/>
              </a:spcAft>
            </a:pPr>
            <a:r>
              <a:rPr lang="zh-CN" altLang="en-US" sz="6000" b="1" kern="10" spc="422" dirty="0">
                <a:solidFill>
                  <a:srgbClr val="AF362C"/>
                </a:solidFill>
                <a:latin typeface="微软雅黑" panose="020B0503020204020204" pitchFamily="34" charset="-122"/>
                <a:ea typeface="微软雅黑" panose="020B0503020204020204" pitchFamily="34" charset="-122"/>
              </a:rPr>
              <a:t>工商银行工作汇报总结</a:t>
            </a:r>
          </a:p>
        </p:txBody>
      </p:sp>
      <p:sp>
        <p:nvSpPr>
          <p:cNvPr id="9" name="副标题"/>
          <p:cNvSpPr txBox="1">
            <a:spLocks noChangeArrowheads="1"/>
          </p:cNvSpPr>
          <p:nvPr/>
        </p:nvSpPr>
        <p:spPr bwMode="ltGray">
          <a:xfrm>
            <a:off x="1388815" y="5568855"/>
            <a:ext cx="8208912" cy="423734"/>
          </a:xfrm>
          <a:prstGeom prst="rect">
            <a:avLst/>
          </a:prstGeom>
          <a:noFill/>
          <a:ln>
            <a:noFill/>
          </a:ln>
          <a:effectLst/>
          <a:extLst>
            <a:ext uri="{909E8E84-426E-40DD-AFC4-6F175D3DCCD1}">
              <a14:hiddenFill xmlns:a14="http://schemas.microsoft.com/office/drawing/2010/main">
                <a:gradFill rotWithShape="1">
                  <a:gsLst>
                    <a:gs pos="0">
                      <a:srgbClr val="D7E4BE"/>
                    </a:gs>
                    <a:gs pos="100000">
                      <a:srgbClr val="2F86B1"/>
                    </a:gs>
                  </a:gsLst>
                  <a:lin ang="0" scaled="1"/>
                </a:gradFill>
              </a14:hiddenFill>
            </a:ext>
            <a:ext uri="{91240B29-F687-4F45-9708-019B960494DF}">
              <a14:hiddenLine xmlns:a14="http://schemas.microsoft.com/office/drawing/2010/main" w="9525" algn="ctr">
                <a:solidFill>
                  <a:srgbClr val="33533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14838" tIns="57418" rIns="114838" bIns="57418">
            <a:spAutoFit/>
          </a:bodyPr>
          <a:lstStyle>
            <a:lvl1pPr algn="l" defTabSz="815975" fontAlgn="base">
              <a:defRPr>
                <a:solidFill>
                  <a:schemeClr val="tx1"/>
                </a:solidFill>
                <a:latin typeface="Arial" charset="0"/>
              </a:defRPr>
            </a:lvl1pPr>
            <a:lvl2pPr marL="407988" algn="l" defTabSz="815975" fontAlgn="base">
              <a:defRPr>
                <a:solidFill>
                  <a:schemeClr val="tx1"/>
                </a:solidFill>
                <a:latin typeface="Arial" charset="0"/>
              </a:defRPr>
            </a:lvl2pPr>
            <a:lvl3pPr marL="815975" algn="l" defTabSz="815975" fontAlgn="base">
              <a:defRPr>
                <a:solidFill>
                  <a:schemeClr val="tx1"/>
                </a:solidFill>
                <a:latin typeface="Arial" charset="0"/>
              </a:defRPr>
            </a:lvl3pPr>
            <a:lvl4pPr marL="1225550" algn="l" defTabSz="815975" fontAlgn="base">
              <a:defRPr>
                <a:solidFill>
                  <a:schemeClr val="tx1"/>
                </a:solidFill>
                <a:latin typeface="Arial" charset="0"/>
              </a:defRPr>
            </a:lvl4pPr>
            <a:lvl5pPr marL="1633538" algn="l" defTabSz="815975" fontAlgn="base">
              <a:defRPr>
                <a:solidFill>
                  <a:schemeClr val="tx1"/>
                </a:solidFill>
                <a:latin typeface="Arial" charset="0"/>
              </a:defRPr>
            </a:lvl5pPr>
            <a:lvl6pPr marL="2090738" defTabSz="815975" fontAlgn="base">
              <a:spcBef>
                <a:spcPct val="0"/>
              </a:spcBef>
              <a:spcAft>
                <a:spcPct val="0"/>
              </a:spcAft>
              <a:defRPr>
                <a:solidFill>
                  <a:schemeClr val="tx1"/>
                </a:solidFill>
                <a:latin typeface="Arial" charset="0"/>
              </a:defRPr>
            </a:lvl6pPr>
            <a:lvl7pPr marL="2547938" defTabSz="815975" fontAlgn="base">
              <a:spcBef>
                <a:spcPct val="0"/>
              </a:spcBef>
              <a:spcAft>
                <a:spcPct val="0"/>
              </a:spcAft>
              <a:defRPr>
                <a:solidFill>
                  <a:schemeClr val="tx1"/>
                </a:solidFill>
                <a:latin typeface="Arial" charset="0"/>
              </a:defRPr>
            </a:lvl7pPr>
            <a:lvl8pPr marL="3005138" defTabSz="815975" fontAlgn="base">
              <a:spcBef>
                <a:spcPct val="0"/>
              </a:spcBef>
              <a:spcAft>
                <a:spcPct val="0"/>
              </a:spcAft>
              <a:defRPr>
                <a:solidFill>
                  <a:schemeClr val="tx1"/>
                </a:solidFill>
                <a:latin typeface="Arial" charset="0"/>
              </a:defRPr>
            </a:lvl8pPr>
            <a:lvl9pPr marL="3462338" defTabSz="815975" fontAlgn="base">
              <a:spcBef>
                <a:spcPct val="0"/>
              </a:spcBef>
              <a:spcAft>
                <a:spcPct val="0"/>
              </a:spcAft>
              <a:defRPr>
                <a:solidFill>
                  <a:schemeClr val="tx1"/>
                </a:solidFill>
                <a:latin typeface="Arial" charset="0"/>
              </a:defRPr>
            </a:lvl9pPr>
          </a:lstStyle>
          <a:p>
            <a:pPr algn="r">
              <a:spcBef>
                <a:spcPct val="0"/>
              </a:spcBef>
              <a:spcAft>
                <a:spcPct val="0"/>
              </a:spcAft>
            </a:pPr>
            <a:r>
              <a:rPr lang="zh-CN" altLang="en-US" sz="2000" spc="422" dirty="0" smtClean="0">
                <a:solidFill>
                  <a:srgbClr val="AF362C"/>
                </a:solidFill>
                <a:latin typeface="微软雅黑" panose="020B0503020204020204" pitchFamily="34" charset="-122"/>
                <a:ea typeface="微软雅黑" panose="020B0503020204020204" pitchFamily="34" charset="-122"/>
              </a:rPr>
              <a:t>第一</a:t>
            </a:r>
            <a:r>
              <a:rPr lang="en-US" altLang="zh-CN" sz="2000" spc="422" dirty="0" smtClean="0">
                <a:solidFill>
                  <a:srgbClr val="AF362C"/>
                </a:solidFill>
                <a:latin typeface="微软雅黑" panose="020B0503020204020204" pitchFamily="34" charset="-122"/>
                <a:ea typeface="微软雅黑" panose="020B0503020204020204" pitchFamily="34" charset="-122"/>
              </a:rPr>
              <a:t>PPT</a:t>
            </a:r>
            <a:r>
              <a:rPr lang="zh-CN" altLang="en-US" sz="2000" spc="422" dirty="0" smtClean="0">
                <a:solidFill>
                  <a:srgbClr val="AF362C"/>
                </a:solidFill>
                <a:latin typeface="微软雅黑" panose="020B0503020204020204" pitchFamily="34" charset="-122"/>
                <a:ea typeface="微软雅黑" panose="020B0503020204020204" pitchFamily="34" charset="-122"/>
              </a:rPr>
              <a:t>模板网，</a:t>
            </a:r>
            <a:r>
              <a:rPr lang="en-US" altLang="zh-CN" sz="2000" spc="422" dirty="0" smtClean="0">
                <a:solidFill>
                  <a:srgbClr val="AF362C"/>
                </a:solidFill>
                <a:latin typeface="微软雅黑" panose="020B0503020204020204" pitchFamily="34" charset="-122"/>
                <a:ea typeface="微软雅黑" panose="020B0503020204020204" pitchFamily="34" charset="-122"/>
              </a:rPr>
              <a:t>WWW.1PPT.COM</a:t>
            </a:r>
            <a:endParaRPr lang="zh-CN" altLang="en-US" sz="2000" spc="422" dirty="0">
              <a:solidFill>
                <a:srgbClr val="AF362C"/>
              </a:solidFill>
              <a:latin typeface="微软雅黑" panose="020B0503020204020204" pitchFamily="34" charset="-122"/>
              <a:ea typeface="微软雅黑" panose="020B0503020204020204" pitchFamily="34" charset="-122"/>
            </a:endParaRPr>
          </a:p>
        </p:txBody>
      </p:sp>
      <p:sp>
        <p:nvSpPr>
          <p:cNvPr id="10" name="直线"/>
          <p:cNvSpPr>
            <a:spLocks noChangeShapeType="1"/>
          </p:cNvSpPr>
          <p:nvPr/>
        </p:nvSpPr>
        <p:spPr bwMode="auto">
          <a:xfrm>
            <a:off x="3261023" y="3954719"/>
            <a:ext cx="5973633" cy="0"/>
          </a:xfrm>
          <a:prstGeom prst="line">
            <a:avLst/>
          </a:prstGeom>
          <a:noFill/>
          <a:ln w="9525">
            <a:solidFill>
              <a:srgbClr val="AF36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直线"/>
          <p:cNvSpPr>
            <a:spLocks noChangeShapeType="1"/>
          </p:cNvSpPr>
          <p:nvPr/>
        </p:nvSpPr>
        <p:spPr bwMode="auto">
          <a:xfrm>
            <a:off x="3261023" y="5271776"/>
            <a:ext cx="5973633" cy="0"/>
          </a:xfrm>
          <a:prstGeom prst="line">
            <a:avLst/>
          </a:prstGeom>
          <a:noFill/>
          <a:ln w="9525">
            <a:solidFill>
              <a:srgbClr val="AF36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3140833951"/>
      </p:ext>
    </p:extLst>
  </p:cSld>
  <p:clrMapOvr>
    <a:masterClrMapping/>
  </p:clrMapOvr>
  <mc:AlternateContent xmlns:mc="http://schemas.openxmlformats.org/markup-compatibility/2006" xmlns:p14="http://schemas.microsoft.com/office/powerpoint/2010/main">
    <mc:Choice Requires="p14">
      <p:transition spd="slow" p14:dur="2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6"/>
                                        </p:tgtEl>
                                        <p:attrNameLst>
                                          <p:attrName>ppt_y</p:attrName>
                                        </p:attrNameLst>
                                      </p:cBhvr>
                                      <p:tavLst>
                                        <p:tav tm="0">
                                          <p:val>
                                            <p:strVal val="#ppt_y"/>
                                          </p:val>
                                        </p:tav>
                                        <p:tav tm="100000">
                                          <p:val>
                                            <p:strVal val="#ppt_y"/>
                                          </p:val>
                                        </p:tav>
                                      </p:tavLst>
                                    </p:anim>
                                  </p:childTnLst>
                                </p:cTn>
                              </p:par>
                              <p:par>
                                <p:cTn id="11" presetID="42"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ppt_x</p:attrName>
                                        </p:attrNameLst>
                                      </p:cBhvr>
                                      <p:tavLst>
                                        <p:tav tm="0">
                                          <p:val>
                                            <p:strVal val="0-#ppt_w/2"/>
                                          </p:val>
                                        </p:tav>
                                        <p:tav tm="100000">
                                          <p:val>
                                            <p:strVal val="#ppt_x"/>
                                          </p:val>
                                        </p:tav>
                                      </p:tavLst>
                                    </p:anim>
                                    <p:anim calcmode="lin" valueType="num">
                                      <p:cBhvr>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1+#ppt_w/2"/>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8"/>
                                        </p:tgtEl>
                                        <p:attrNameLst>
                                          <p:attrName>ppt_y</p:attrName>
                                        </p:attrNameLst>
                                      </p:cBhvr>
                                      <p:tavLst>
                                        <p:tav tm="0">
                                          <p:val>
                                            <p:strVal val="#ppt_y"/>
                                          </p:val>
                                        </p:tav>
                                        <p:tav tm="100000">
                                          <p:val>
                                            <p:strVal val="#ppt_y"/>
                                          </p:val>
                                        </p:tav>
                                      </p:tavLst>
                                    </p:anim>
                                    <p:anim calcmode="lin" valueType="num">
                                      <p:cBhvr>
                                        <p:cTn id="3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8"/>
                                        </p:tgtEl>
                                        <p:attrNameLst>
                                          <p:attrName>ppt_w</p:attrName>
                                        </p:attrNameLst>
                                      </p:cBhvr>
                                      <p:tavLst>
                                        <p:tav tm="0">
                                          <p:val>
                                            <p:strVal val="#ppt_w/10"/>
                                          </p:val>
                                        </p:tav>
                                        <p:tav tm="50000">
                                          <p:val>
                                            <p:strVal val="#ppt_w+.01"/>
                                          </p:val>
                                        </p:tav>
                                        <p:tav tm="100000">
                                          <p:val>
                                            <p:strVal val="#ppt_w"/>
                                          </p:val>
                                        </p:tav>
                                      </p:tavLst>
                                    </p:anim>
                                    <p:animEffect>
                                      <p:cBhvr>
                                        <p:cTn id="32" dur="500" tmFilter="0,0; .5, 1; 1, 1"/>
                                        <p:tgtEl>
                                          <p:spTgt spid="8"/>
                                        </p:tgtEl>
                                      </p:cBhvr>
                                    </p:animEffect>
                                  </p:childTnLst>
                                </p:cTn>
                              </p:par>
                            </p:childTnLst>
                          </p:cTn>
                        </p:par>
                        <p:par>
                          <p:cTn id="33" fill="hold">
                            <p:stCondLst>
                              <p:cond delay="245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9"/>
                                        </p:tgtEl>
                                        <p:attrNameLst>
                                          <p:attrName>style.visibility</p:attrName>
                                        </p:attrNameLst>
                                      </p:cBhvr>
                                      <p:to>
                                        <p:strVal val="visible"/>
                                      </p:to>
                                    </p:set>
                                    <p:anim by="(-#ppt_w*2)" calcmode="lin" valueType="num">
                                      <p:cBhvr rctx="PPT">
                                        <p:cTn id="36" dur="500" autoRev="1" fill="hold">
                                          <p:stCondLst>
                                            <p:cond delay="0"/>
                                          </p:stCondLst>
                                        </p:cTn>
                                        <p:tgtEl>
                                          <p:spTgt spid="9"/>
                                        </p:tgtEl>
                                        <p:attrNameLst>
                                          <p:attrName>ppt_w</p:attrName>
                                        </p:attrNameLst>
                                      </p:cBhvr>
                                    </p:anim>
                                    <p:anim by="(#ppt_w*0.50)" calcmode="lin" valueType="num">
                                      <p:cBhvr>
                                        <p:cTn id="37" dur="500" decel="50000" autoRev="1" fill="hold">
                                          <p:stCondLst>
                                            <p:cond delay="0"/>
                                          </p:stCondLst>
                                        </p:cTn>
                                        <p:tgtEl>
                                          <p:spTgt spid="9"/>
                                        </p:tgtEl>
                                        <p:attrNameLst>
                                          <p:attrName>ppt_x</p:attrName>
                                        </p:attrNameLst>
                                      </p:cBhvr>
                                    </p:anim>
                                    <p:anim to="(#ppt_y)" calcmode="lin" valueType="num">
                                      <p:cBhvr>
                                        <p:cTn id="38" dur="1000" fill="hold">
                                          <p:stCondLst>
                                            <p:cond delay="0"/>
                                          </p:stCondLst>
                                        </p:cTn>
                                        <p:tgtEl>
                                          <p:spTgt spid="9"/>
                                        </p:tgtEl>
                                        <p:attrNameLst>
                                          <p:attrName>ppt_y</p:attrName>
                                        </p:attrNameLst>
                                      </p:cBhvr>
                                    </p:anim>
                                    <p:animRot by="21600000">
                                      <p:cBhvr>
                                        <p:cTn id="39"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6810"/>
          <p:cNvSpPr>
            <a:spLocks/>
          </p:cNvSpPr>
          <p:nvPr/>
        </p:nvSpPr>
        <p:spPr bwMode="auto">
          <a:xfrm>
            <a:off x="3405899" y="3180918"/>
            <a:ext cx="1228614" cy="499455"/>
          </a:xfrm>
          <a:custGeom>
            <a:avLst/>
            <a:gdLst>
              <a:gd name="T0" fmla="*/ 115 w 1166"/>
              <a:gd name="T1" fmla="*/ 445 h 474"/>
              <a:gd name="T2" fmla="*/ 115 w 1166"/>
              <a:gd name="T3" fmla="*/ 168 h 474"/>
              <a:gd name="T4" fmla="*/ 203 w 1166"/>
              <a:gd name="T5" fmla="*/ 168 h 474"/>
              <a:gd name="T6" fmla="*/ 100 w 1166"/>
              <a:gd name="T7" fmla="*/ 0 h 474"/>
              <a:gd name="T8" fmla="*/ 0 w 1166"/>
              <a:gd name="T9" fmla="*/ 168 h 474"/>
              <a:gd name="T10" fmla="*/ 86 w 1166"/>
              <a:gd name="T11" fmla="*/ 168 h 474"/>
              <a:gd name="T12" fmla="*/ 86 w 1166"/>
              <a:gd name="T13" fmla="*/ 474 h 474"/>
              <a:gd name="T14" fmla="*/ 1166 w 1166"/>
              <a:gd name="T15" fmla="*/ 474 h 474"/>
              <a:gd name="T16" fmla="*/ 1166 w 1166"/>
              <a:gd name="T17" fmla="*/ 445 h 474"/>
              <a:gd name="T18" fmla="*/ 115 w 1166"/>
              <a:gd name="T19" fmla="*/ 445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6" h="474">
                <a:moveTo>
                  <a:pt x="115" y="445"/>
                </a:moveTo>
                <a:lnTo>
                  <a:pt x="115" y="168"/>
                </a:lnTo>
                <a:lnTo>
                  <a:pt x="203" y="168"/>
                </a:lnTo>
                <a:lnTo>
                  <a:pt x="100" y="0"/>
                </a:lnTo>
                <a:lnTo>
                  <a:pt x="0" y="168"/>
                </a:lnTo>
                <a:lnTo>
                  <a:pt x="86" y="168"/>
                </a:lnTo>
                <a:lnTo>
                  <a:pt x="86" y="474"/>
                </a:lnTo>
                <a:lnTo>
                  <a:pt x="1166" y="474"/>
                </a:lnTo>
                <a:lnTo>
                  <a:pt x="1166" y="445"/>
                </a:lnTo>
                <a:lnTo>
                  <a:pt x="115" y="445"/>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814"/>
          <p:cNvSpPr>
            <a:spLocks/>
          </p:cNvSpPr>
          <p:nvPr/>
        </p:nvSpPr>
        <p:spPr bwMode="auto">
          <a:xfrm>
            <a:off x="8257880" y="3181971"/>
            <a:ext cx="1311858" cy="497346"/>
          </a:xfrm>
          <a:custGeom>
            <a:avLst/>
            <a:gdLst>
              <a:gd name="T0" fmla="*/ 1245 w 1245"/>
              <a:gd name="T1" fmla="*/ 165 h 472"/>
              <a:gd name="T2" fmla="*/ 1143 w 1245"/>
              <a:gd name="T3" fmla="*/ 0 h 472"/>
              <a:gd name="T4" fmla="*/ 1043 w 1245"/>
              <a:gd name="T5" fmla="*/ 165 h 472"/>
              <a:gd name="T6" fmla="*/ 1129 w 1245"/>
              <a:gd name="T7" fmla="*/ 165 h 472"/>
              <a:gd name="T8" fmla="*/ 1129 w 1245"/>
              <a:gd name="T9" fmla="*/ 444 h 472"/>
              <a:gd name="T10" fmla="*/ 0 w 1245"/>
              <a:gd name="T11" fmla="*/ 444 h 472"/>
              <a:gd name="T12" fmla="*/ 0 w 1245"/>
              <a:gd name="T13" fmla="*/ 472 h 472"/>
              <a:gd name="T14" fmla="*/ 1157 w 1245"/>
              <a:gd name="T15" fmla="*/ 472 h 472"/>
              <a:gd name="T16" fmla="*/ 1157 w 1245"/>
              <a:gd name="T17" fmla="*/ 165 h 472"/>
              <a:gd name="T18" fmla="*/ 1245 w 1245"/>
              <a:gd name="T19" fmla="*/ 16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5" h="472">
                <a:moveTo>
                  <a:pt x="1245" y="165"/>
                </a:moveTo>
                <a:lnTo>
                  <a:pt x="1143" y="0"/>
                </a:lnTo>
                <a:lnTo>
                  <a:pt x="1043" y="165"/>
                </a:lnTo>
                <a:lnTo>
                  <a:pt x="1129" y="165"/>
                </a:lnTo>
                <a:lnTo>
                  <a:pt x="1129" y="444"/>
                </a:lnTo>
                <a:lnTo>
                  <a:pt x="0" y="444"/>
                </a:lnTo>
                <a:lnTo>
                  <a:pt x="0" y="472"/>
                </a:lnTo>
                <a:lnTo>
                  <a:pt x="1157" y="472"/>
                </a:lnTo>
                <a:lnTo>
                  <a:pt x="1157" y="165"/>
                </a:lnTo>
                <a:lnTo>
                  <a:pt x="1245" y="165"/>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847"/>
          <p:cNvSpPr>
            <a:spLocks/>
          </p:cNvSpPr>
          <p:nvPr/>
        </p:nvSpPr>
        <p:spPr bwMode="auto">
          <a:xfrm>
            <a:off x="7636880" y="4960100"/>
            <a:ext cx="504142" cy="238865"/>
          </a:xfrm>
          <a:custGeom>
            <a:avLst/>
            <a:gdLst>
              <a:gd name="T0" fmla="*/ 0 w 439"/>
              <a:gd name="T1" fmla="*/ 88 h 208"/>
              <a:gd name="T2" fmla="*/ 0 w 439"/>
              <a:gd name="T3" fmla="*/ 118 h 208"/>
              <a:gd name="T4" fmla="*/ 273 w 439"/>
              <a:gd name="T5" fmla="*/ 118 h 208"/>
              <a:gd name="T6" fmla="*/ 273 w 439"/>
              <a:gd name="T7" fmla="*/ 208 h 208"/>
              <a:gd name="T8" fmla="*/ 439 w 439"/>
              <a:gd name="T9" fmla="*/ 103 h 208"/>
              <a:gd name="T10" fmla="*/ 273 w 439"/>
              <a:gd name="T11" fmla="*/ 0 h 208"/>
              <a:gd name="T12" fmla="*/ 273 w 439"/>
              <a:gd name="T13" fmla="*/ 88 h 208"/>
              <a:gd name="T14" fmla="*/ 0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0" y="88"/>
                </a:moveTo>
                <a:lnTo>
                  <a:pt x="0" y="118"/>
                </a:lnTo>
                <a:lnTo>
                  <a:pt x="273" y="118"/>
                </a:lnTo>
                <a:lnTo>
                  <a:pt x="273" y="208"/>
                </a:lnTo>
                <a:lnTo>
                  <a:pt x="439" y="103"/>
                </a:lnTo>
                <a:lnTo>
                  <a:pt x="273" y="0"/>
                </a:lnTo>
                <a:lnTo>
                  <a:pt x="273" y="88"/>
                </a:lnTo>
                <a:lnTo>
                  <a:pt x="0" y="88"/>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6851"/>
          <p:cNvSpPr>
            <a:spLocks/>
          </p:cNvSpPr>
          <p:nvPr/>
        </p:nvSpPr>
        <p:spPr bwMode="auto">
          <a:xfrm>
            <a:off x="4669105" y="4960100"/>
            <a:ext cx="504142" cy="238865"/>
          </a:xfrm>
          <a:custGeom>
            <a:avLst/>
            <a:gdLst>
              <a:gd name="T0" fmla="*/ 439 w 439"/>
              <a:gd name="T1" fmla="*/ 88 h 208"/>
              <a:gd name="T2" fmla="*/ 439 w 439"/>
              <a:gd name="T3" fmla="*/ 118 h 208"/>
              <a:gd name="T4" fmla="*/ 165 w 439"/>
              <a:gd name="T5" fmla="*/ 118 h 208"/>
              <a:gd name="T6" fmla="*/ 165 w 439"/>
              <a:gd name="T7" fmla="*/ 208 h 208"/>
              <a:gd name="T8" fmla="*/ 0 w 439"/>
              <a:gd name="T9" fmla="*/ 103 h 208"/>
              <a:gd name="T10" fmla="*/ 165 w 439"/>
              <a:gd name="T11" fmla="*/ 0 h 208"/>
              <a:gd name="T12" fmla="*/ 165 w 439"/>
              <a:gd name="T13" fmla="*/ 88 h 208"/>
              <a:gd name="T14" fmla="*/ 439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439" y="88"/>
                </a:moveTo>
                <a:lnTo>
                  <a:pt x="439" y="118"/>
                </a:lnTo>
                <a:lnTo>
                  <a:pt x="165" y="118"/>
                </a:lnTo>
                <a:lnTo>
                  <a:pt x="165" y="208"/>
                </a:lnTo>
                <a:lnTo>
                  <a:pt x="0" y="103"/>
                </a:lnTo>
                <a:lnTo>
                  <a:pt x="165" y="0"/>
                </a:lnTo>
                <a:lnTo>
                  <a:pt x="165" y="88"/>
                </a:lnTo>
                <a:lnTo>
                  <a:pt x="439" y="88"/>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10961273" y="2275898"/>
            <a:ext cx="184731" cy="251544"/>
          </a:xfrm>
          <a:prstGeom prst="rect">
            <a:avLst/>
          </a:prstGeom>
          <a:noFill/>
        </p:spPr>
        <p:txBody>
          <a:bodyPr wrap="none" rtlCol="0">
            <a:spAutoFit/>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5015179" y="2271144"/>
            <a:ext cx="2844323" cy="3719230"/>
            <a:chOff x="4754985" y="2153427"/>
            <a:chExt cx="2697136" cy="3526769"/>
          </a:xfrm>
        </p:grpSpPr>
        <p:sp>
          <p:nvSpPr>
            <p:cNvPr id="79" name="Freeform 78"/>
            <p:cNvSpPr>
              <a:spLocks/>
            </p:cNvSpPr>
            <p:nvPr/>
          </p:nvSpPr>
          <p:spPr bwMode="auto">
            <a:xfrm>
              <a:off x="4807460" y="3896065"/>
              <a:ext cx="1295253" cy="1784131"/>
            </a:xfrm>
            <a:custGeom>
              <a:avLst/>
              <a:gdLst>
                <a:gd name="connsiteX0" fmla="*/ 1295252 w 1295253"/>
                <a:gd name="connsiteY0" fmla="*/ 0 h 1784131"/>
                <a:gd name="connsiteX1" fmla="*/ 1295252 w 1295253"/>
                <a:gd name="connsiteY1" fmla="*/ 3485 h 1784131"/>
                <a:gd name="connsiteX2" fmla="*/ 1295252 w 1295253"/>
                <a:gd name="connsiteY2" fmla="*/ 9020 h 1784131"/>
                <a:gd name="connsiteX3" fmla="*/ 1295253 w 1295253"/>
                <a:gd name="connsiteY3" fmla="*/ 9020 h 1784131"/>
                <a:gd name="connsiteX4" fmla="*/ 1295253 w 1295253"/>
                <a:gd name="connsiteY4" fmla="*/ 1784130 h 1784131"/>
                <a:gd name="connsiteX5" fmla="*/ 1295252 w 1295253"/>
                <a:gd name="connsiteY5" fmla="*/ 1784129 h 1784131"/>
                <a:gd name="connsiteX6" fmla="*/ 1295252 w 1295253"/>
                <a:gd name="connsiteY6" fmla="*/ 1784131 h 1784131"/>
                <a:gd name="connsiteX7" fmla="*/ 1289916 w 1295253"/>
                <a:gd name="connsiteY7" fmla="*/ 1779839 h 1784131"/>
                <a:gd name="connsiteX8" fmla="*/ 1289264 w 1295253"/>
                <a:gd name="connsiteY8" fmla="*/ 1779305 h 1784131"/>
                <a:gd name="connsiteX9" fmla="*/ 1285709 w 1295253"/>
                <a:gd name="connsiteY9" fmla="*/ 1776442 h 1784131"/>
                <a:gd name="connsiteX10" fmla="*/ 1278981 w 1295253"/>
                <a:gd name="connsiteY10" fmla="*/ 1770899 h 1784131"/>
                <a:gd name="connsiteX11" fmla="*/ 1274454 w 1295253"/>
                <a:gd name="connsiteY11" fmla="*/ 1767198 h 1784131"/>
                <a:gd name="connsiteX12" fmla="*/ 1271339 w 1295253"/>
                <a:gd name="connsiteY12" fmla="*/ 1764603 h 1784131"/>
                <a:gd name="connsiteX13" fmla="*/ 1258397 w 1295253"/>
                <a:gd name="connsiteY13" fmla="*/ 1753940 h 1784131"/>
                <a:gd name="connsiteX14" fmla="*/ 924699 w 1295253"/>
                <a:gd name="connsiteY14" fmla="*/ 1448778 h 1784131"/>
                <a:gd name="connsiteX15" fmla="*/ 885343 w 1295253"/>
                <a:gd name="connsiteY15" fmla="*/ 1408842 h 1784131"/>
                <a:gd name="connsiteX16" fmla="*/ 884367 w 1295253"/>
                <a:gd name="connsiteY16" fmla="*/ 1407885 h 1784131"/>
                <a:gd name="connsiteX17" fmla="*/ 883417 w 1295253"/>
                <a:gd name="connsiteY17" fmla="*/ 1406888 h 1784131"/>
                <a:gd name="connsiteX18" fmla="*/ 832405 w 1295253"/>
                <a:gd name="connsiteY18" fmla="*/ 1355125 h 1784131"/>
                <a:gd name="connsiteX19" fmla="*/ 794341 w 1295253"/>
                <a:gd name="connsiteY19" fmla="*/ 1313361 h 1784131"/>
                <a:gd name="connsiteX20" fmla="*/ 742842 w 1295253"/>
                <a:gd name="connsiteY20" fmla="*/ 1259289 h 1784131"/>
                <a:gd name="connsiteX21" fmla="*/ 685733 w 1295253"/>
                <a:gd name="connsiteY21" fmla="*/ 1194198 h 1784131"/>
                <a:gd name="connsiteX22" fmla="*/ 638119 w 1295253"/>
                <a:gd name="connsiteY22" fmla="*/ 1141956 h 1784131"/>
                <a:gd name="connsiteX23" fmla="*/ 619297 w 1295253"/>
                <a:gd name="connsiteY23" fmla="*/ 1118475 h 1784131"/>
                <a:gd name="connsiteX24" fmla="*/ 596804 w 1295253"/>
                <a:gd name="connsiteY24" fmla="*/ 1092837 h 1784131"/>
                <a:gd name="connsiteX25" fmla="*/ 452796 w 1295253"/>
                <a:gd name="connsiteY25" fmla="*/ 911354 h 1784131"/>
                <a:gd name="connsiteX26" fmla="*/ 453050 w 1295253"/>
                <a:gd name="connsiteY26" fmla="*/ 911076 h 1784131"/>
                <a:gd name="connsiteX27" fmla="*/ 444115 w 1295253"/>
                <a:gd name="connsiteY27" fmla="*/ 899929 h 1784131"/>
                <a:gd name="connsiteX28" fmla="*/ 120377 w 1295253"/>
                <a:gd name="connsiteY28" fmla="*/ 356324 h 1784131"/>
                <a:gd name="connsiteX29" fmla="*/ 0 w 1295253"/>
                <a:gd name="connsiteY29" fmla="*/ 9020 h 1784131"/>
                <a:gd name="connsiteX30" fmla="*/ 1286485 w 1295253"/>
                <a:gd name="connsiteY30" fmla="*/ 9020 h 17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95253" h="1784131">
                  <a:moveTo>
                    <a:pt x="1295252" y="0"/>
                  </a:moveTo>
                  <a:cubicBezTo>
                    <a:pt x="1295252" y="0"/>
                    <a:pt x="1295252" y="0"/>
                    <a:pt x="1295252" y="3485"/>
                  </a:cubicBezTo>
                  <a:lnTo>
                    <a:pt x="1295252" y="9020"/>
                  </a:lnTo>
                  <a:lnTo>
                    <a:pt x="1295253" y="9020"/>
                  </a:lnTo>
                  <a:cubicBezTo>
                    <a:pt x="1295253" y="9020"/>
                    <a:pt x="1295253" y="9020"/>
                    <a:pt x="1295253" y="1784130"/>
                  </a:cubicBezTo>
                  <a:lnTo>
                    <a:pt x="1295252" y="1784129"/>
                  </a:lnTo>
                  <a:lnTo>
                    <a:pt x="1295252" y="1784131"/>
                  </a:lnTo>
                  <a:cubicBezTo>
                    <a:pt x="1295252" y="1784131"/>
                    <a:pt x="1293428" y="1782681"/>
                    <a:pt x="1289916" y="1779839"/>
                  </a:cubicBezTo>
                  <a:lnTo>
                    <a:pt x="1289264" y="1779305"/>
                  </a:lnTo>
                  <a:lnTo>
                    <a:pt x="1285709" y="1776442"/>
                  </a:lnTo>
                  <a:lnTo>
                    <a:pt x="1278981" y="1770899"/>
                  </a:lnTo>
                  <a:lnTo>
                    <a:pt x="1274454" y="1767198"/>
                  </a:lnTo>
                  <a:lnTo>
                    <a:pt x="1271339" y="1764603"/>
                  </a:lnTo>
                  <a:lnTo>
                    <a:pt x="1258397" y="1753940"/>
                  </a:lnTo>
                  <a:cubicBezTo>
                    <a:pt x="1199173" y="1704561"/>
                    <a:pt x="1074176" y="1596976"/>
                    <a:pt x="924699" y="1448778"/>
                  </a:cubicBezTo>
                  <a:lnTo>
                    <a:pt x="885343" y="1408842"/>
                  </a:lnTo>
                  <a:lnTo>
                    <a:pt x="884367" y="1407885"/>
                  </a:lnTo>
                  <a:lnTo>
                    <a:pt x="883417" y="1406888"/>
                  </a:lnTo>
                  <a:lnTo>
                    <a:pt x="832405" y="1355125"/>
                  </a:lnTo>
                  <a:lnTo>
                    <a:pt x="794341" y="1313361"/>
                  </a:lnTo>
                  <a:lnTo>
                    <a:pt x="742842" y="1259289"/>
                  </a:lnTo>
                  <a:lnTo>
                    <a:pt x="685733" y="1194198"/>
                  </a:lnTo>
                  <a:lnTo>
                    <a:pt x="638119" y="1141956"/>
                  </a:lnTo>
                  <a:lnTo>
                    <a:pt x="619297" y="1118475"/>
                  </a:lnTo>
                  <a:lnTo>
                    <a:pt x="596804" y="1092837"/>
                  </a:lnTo>
                  <a:cubicBezTo>
                    <a:pt x="548099" y="1034691"/>
                    <a:pt x="499733" y="974039"/>
                    <a:pt x="452796" y="911354"/>
                  </a:cubicBezTo>
                  <a:lnTo>
                    <a:pt x="453050" y="911076"/>
                  </a:lnTo>
                  <a:lnTo>
                    <a:pt x="444115" y="899929"/>
                  </a:lnTo>
                  <a:cubicBezTo>
                    <a:pt x="318397" y="730460"/>
                    <a:pt x="203437" y="546256"/>
                    <a:pt x="120377" y="356324"/>
                  </a:cubicBezTo>
                  <a:cubicBezTo>
                    <a:pt x="67411" y="235733"/>
                    <a:pt x="26483" y="119965"/>
                    <a:pt x="0" y="9020"/>
                  </a:cubicBezTo>
                  <a:lnTo>
                    <a:pt x="1286485" y="9020"/>
                  </a:lnTo>
                  <a:close/>
                </a:path>
              </a:pathLst>
            </a:custGeom>
            <a:solidFill>
              <a:schemeClr val="accent3"/>
            </a:solidFill>
            <a:ln>
              <a:noFill/>
            </a:ln>
            <a:extLst/>
          </p:spPr>
          <p:txBody>
            <a:bodyPr vert="horz" wrap="square" lIns="96430" tIns="48216" rIns="96430" bIns="48216" numCol="1" anchor="t" anchorCtr="0" compatLnSpc="1">
              <a:prstTxWarp prst="textNoShape">
                <a:avLst/>
              </a:prstTxWarp>
              <a:noAutofit/>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73"/>
            <p:cNvSpPr>
              <a:spLocks/>
            </p:cNvSpPr>
            <p:nvPr/>
          </p:nvSpPr>
          <p:spPr bwMode="auto">
            <a:xfrm>
              <a:off x="4754985" y="2153427"/>
              <a:ext cx="1347728" cy="2132297"/>
            </a:xfrm>
            <a:custGeom>
              <a:avLst/>
              <a:gdLst>
                <a:gd name="connsiteX0" fmla="*/ 1345319 w 1347728"/>
                <a:gd name="connsiteY0" fmla="*/ 0 h 2132297"/>
                <a:gd name="connsiteX1" fmla="*/ 1347727 w 1347728"/>
                <a:gd name="connsiteY1" fmla="*/ 0 h 2132297"/>
                <a:gd name="connsiteX2" fmla="*/ 1347728 w 1347728"/>
                <a:gd name="connsiteY2" fmla="*/ 0 h 2132297"/>
                <a:gd name="connsiteX3" fmla="*/ 1347728 w 1347728"/>
                <a:gd name="connsiteY3" fmla="*/ 1730011 h 2132297"/>
                <a:gd name="connsiteX4" fmla="*/ 1347727 w 1347728"/>
                <a:gd name="connsiteY4" fmla="*/ 1730010 h 2132297"/>
                <a:gd name="connsiteX5" fmla="*/ 1347727 w 1347728"/>
                <a:gd name="connsiteY5" fmla="*/ 1751616 h 2132297"/>
                <a:gd name="connsiteX6" fmla="*/ 967215 w 1347728"/>
                <a:gd name="connsiteY6" fmla="*/ 1751616 h 2132297"/>
                <a:gd name="connsiteX7" fmla="*/ 1000931 w 1347728"/>
                <a:gd name="connsiteY7" fmla="*/ 1876903 h 2132297"/>
                <a:gd name="connsiteX8" fmla="*/ 745651 w 1347728"/>
                <a:gd name="connsiteY8" fmla="*/ 2132297 h 2132297"/>
                <a:gd name="connsiteX9" fmla="*/ 487962 w 1347728"/>
                <a:gd name="connsiteY9" fmla="*/ 1876903 h 2132297"/>
                <a:gd name="connsiteX10" fmla="*/ 521679 w 1347728"/>
                <a:gd name="connsiteY10" fmla="*/ 1751616 h 2132297"/>
                <a:gd name="connsiteX11" fmla="*/ 52059 w 1347728"/>
                <a:gd name="connsiteY11" fmla="*/ 1751616 h 2132297"/>
                <a:gd name="connsiteX12" fmla="*/ 112996 w 1347728"/>
                <a:gd name="connsiteY12" fmla="*/ 800807 h 2132297"/>
                <a:gd name="connsiteX13" fmla="*/ 157046 w 1347728"/>
                <a:gd name="connsiteY13" fmla="*/ 714666 h 2132297"/>
                <a:gd name="connsiteX14" fmla="*/ 155301 w 1347728"/>
                <a:gd name="connsiteY14" fmla="*/ 713208 h 2132297"/>
                <a:gd name="connsiteX15" fmla="*/ 169790 w 1347728"/>
                <a:gd name="connsiteY15" fmla="*/ 689745 h 2132297"/>
                <a:gd name="connsiteX16" fmla="*/ 190574 w 1347728"/>
                <a:gd name="connsiteY16" fmla="*/ 649101 h 2132297"/>
                <a:gd name="connsiteX17" fmla="*/ 244285 w 1347728"/>
                <a:gd name="connsiteY17" fmla="*/ 569107 h 2132297"/>
                <a:gd name="connsiteX18" fmla="*/ 256477 w 1347728"/>
                <a:gd name="connsiteY18" fmla="*/ 549363 h 2132297"/>
                <a:gd name="connsiteX19" fmla="*/ 262751 w 1347728"/>
                <a:gd name="connsiteY19" fmla="*/ 541603 h 2132297"/>
                <a:gd name="connsiteX20" fmla="*/ 283562 w 1347728"/>
                <a:gd name="connsiteY20" fmla="*/ 510609 h 2132297"/>
                <a:gd name="connsiteX21" fmla="*/ 383607 w 1347728"/>
                <a:gd name="connsiteY21" fmla="*/ 392148 h 2132297"/>
                <a:gd name="connsiteX22" fmla="*/ 388969 w 1347728"/>
                <a:gd name="connsiteY22" fmla="*/ 385518 h 2132297"/>
                <a:gd name="connsiteX23" fmla="*/ 1345319 w 1347728"/>
                <a:gd name="connsiteY23" fmla="*/ 0 h 213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47728" h="2132297">
                  <a:moveTo>
                    <a:pt x="1345319" y="0"/>
                  </a:moveTo>
                  <a:cubicBezTo>
                    <a:pt x="1345319" y="0"/>
                    <a:pt x="1345319" y="0"/>
                    <a:pt x="1347727" y="0"/>
                  </a:cubicBezTo>
                  <a:lnTo>
                    <a:pt x="1347728" y="0"/>
                  </a:lnTo>
                  <a:cubicBezTo>
                    <a:pt x="1347728" y="0"/>
                    <a:pt x="1347728" y="0"/>
                    <a:pt x="1347728" y="1730011"/>
                  </a:cubicBezTo>
                  <a:lnTo>
                    <a:pt x="1347727" y="1730010"/>
                  </a:lnTo>
                  <a:lnTo>
                    <a:pt x="1347727" y="1751616"/>
                  </a:lnTo>
                  <a:cubicBezTo>
                    <a:pt x="1347727" y="1751616"/>
                    <a:pt x="1347727" y="1751616"/>
                    <a:pt x="967215" y="1751616"/>
                  </a:cubicBezTo>
                  <a:cubicBezTo>
                    <a:pt x="988890" y="1790166"/>
                    <a:pt x="1000931" y="1831125"/>
                    <a:pt x="1000931" y="1876903"/>
                  </a:cubicBezTo>
                  <a:cubicBezTo>
                    <a:pt x="1000931" y="2019057"/>
                    <a:pt x="885333" y="2132297"/>
                    <a:pt x="745651" y="2132297"/>
                  </a:cubicBezTo>
                  <a:cubicBezTo>
                    <a:pt x="603561" y="2132297"/>
                    <a:pt x="487962" y="2019057"/>
                    <a:pt x="487962" y="1876903"/>
                  </a:cubicBezTo>
                  <a:cubicBezTo>
                    <a:pt x="487962" y="1831125"/>
                    <a:pt x="500004" y="1790166"/>
                    <a:pt x="521679" y="1751616"/>
                  </a:cubicBezTo>
                  <a:cubicBezTo>
                    <a:pt x="521679" y="1751616"/>
                    <a:pt x="521679" y="1751616"/>
                    <a:pt x="52059" y="1751616"/>
                  </a:cubicBezTo>
                  <a:cubicBezTo>
                    <a:pt x="-41263" y="1382680"/>
                    <a:pt x="-1940" y="1064568"/>
                    <a:pt x="112996" y="800807"/>
                  </a:cubicBezTo>
                  <a:lnTo>
                    <a:pt x="157046" y="714666"/>
                  </a:lnTo>
                  <a:lnTo>
                    <a:pt x="155301" y="713208"/>
                  </a:lnTo>
                  <a:lnTo>
                    <a:pt x="169790" y="689745"/>
                  </a:lnTo>
                  <a:lnTo>
                    <a:pt x="190574" y="649101"/>
                  </a:lnTo>
                  <a:lnTo>
                    <a:pt x="244285" y="569107"/>
                  </a:lnTo>
                  <a:lnTo>
                    <a:pt x="256477" y="549363"/>
                  </a:lnTo>
                  <a:lnTo>
                    <a:pt x="262751" y="541603"/>
                  </a:lnTo>
                  <a:lnTo>
                    <a:pt x="283562" y="510609"/>
                  </a:lnTo>
                  <a:lnTo>
                    <a:pt x="383607" y="392148"/>
                  </a:lnTo>
                  <a:lnTo>
                    <a:pt x="388969" y="385518"/>
                  </a:lnTo>
                  <a:cubicBezTo>
                    <a:pt x="728630" y="26504"/>
                    <a:pt x="1212827" y="0"/>
                    <a:pt x="1345319" y="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noAutofit/>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74"/>
            <p:cNvSpPr>
              <a:spLocks/>
            </p:cNvSpPr>
            <p:nvPr/>
          </p:nvSpPr>
          <p:spPr bwMode="auto">
            <a:xfrm>
              <a:off x="5718466" y="2153427"/>
              <a:ext cx="1733655" cy="1751659"/>
            </a:xfrm>
            <a:custGeom>
              <a:avLst/>
              <a:gdLst>
                <a:gd name="connsiteX0" fmla="*/ 384247 w 1733655"/>
                <a:gd name="connsiteY0" fmla="*/ 0 h 1751659"/>
                <a:gd name="connsiteX1" fmla="*/ 386659 w 1733655"/>
                <a:gd name="connsiteY1" fmla="*/ 0 h 1751659"/>
                <a:gd name="connsiteX2" fmla="*/ 1343949 w 1733655"/>
                <a:gd name="connsiteY2" fmla="*/ 385510 h 1751659"/>
                <a:gd name="connsiteX3" fmla="*/ 1733564 w 1733655"/>
                <a:gd name="connsiteY3" fmla="*/ 1333547 h 1751659"/>
                <a:gd name="connsiteX4" fmla="*/ 1733559 w 1733655"/>
                <a:gd name="connsiteY4" fmla="*/ 1333647 h 1751659"/>
                <a:gd name="connsiteX5" fmla="*/ 1733564 w 1733655"/>
                <a:gd name="connsiteY5" fmla="*/ 1333718 h 1751659"/>
                <a:gd name="connsiteX6" fmla="*/ 1681533 w 1733655"/>
                <a:gd name="connsiteY6" fmla="*/ 1751659 h 1751659"/>
                <a:gd name="connsiteX7" fmla="*/ 1678999 w 1733655"/>
                <a:gd name="connsiteY7" fmla="*/ 1751659 h 1751659"/>
                <a:gd name="connsiteX8" fmla="*/ 1672981 w 1733655"/>
                <a:gd name="connsiteY8" fmla="*/ 1751659 h 1751659"/>
                <a:gd name="connsiteX9" fmla="*/ 1661263 w 1733655"/>
                <a:gd name="connsiteY9" fmla="*/ 1751659 h 1751659"/>
                <a:gd name="connsiteX10" fmla="*/ 1641943 w 1733655"/>
                <a:gd name="connsiteY10" fmla="*/ 1751659 h 1751659"/>
                <a:gd name="connsiteX11" fmla="*/ 1613121 w 1733655"/>
                <a:gd name="connsiteY11" fmla="*/ 1751659 h 1751659"/>
                <a:gd name="connsiteX12" fmla="*/ 1572898 w 1733655"/>
                <a:gd name="connsiteY12" fmla="*/ 1751659 h 1751659"/>
                <a:gd name="connsiteX13" fmla="*/ 1519372 w 1733655"/>
                <a:gd name="connsiteY13" fmla="*/ 1751659 h 1751659"/>
                <a:gd name="connsiteX14" fmla="*/ 1450644 w 1733655"/>
                <a:gd name="connsiteY14" fmla="*/ 1751659 h 1751659"/>
                <a:gd name="connsiteX15" fmla="*/ 1364813 w 1733655"/>
                <a:gd name="connsiteY15" fmla="*/ 1751659 h 1751659"/>
                <a:gd name="connsiteX16" fmla="*/ 1259978 w 1733655"/>
                <a:gd name="connsiteY16" fmla="*/ 1751659 h 1751659"/>
                <a:gd name="connsiteX17" fmla="*/ 1134240 w 1733655"/>
                <a:gd name="connsiteY17" fmla="*/ 1751659 h 1751659"/>
                <a:gd name="connsiteX18" fmla="*/ 985699 w 1733655"/>
                <a:gd name="connsiteY18" fmla="*/ 1751659 h 1751659"/>
                <a:gd name="connsiteX19" fmla="*/ 812453 w 1733655"/>
                <a:gd name="connsiteY19" fmla="*/ 1751659 h 1751659"/>
                <a:gd name="connsiteX20" fmla="*/ 612602 w 1733655"/>
                <a:gd name="connsiteY20" fmla="*/ 1751659 h 1751659"/>
                <a:gd name="connsiteX21" fmla="*/ 502107 w 1733655"/>
                <a:gd name="connsiteY21" fmla="*/ 1751659 h 1751659"/>
                <a:gd name="connsiteX22" fmla="*/ 384247 w 1733655"/>
                <a:gd name="connsiteY22" fmla="*/ 1751659 h 1751659"/>
                <a:gd name="connsiteX23" fmla="*/ 384247 w 1733655"/>
                <a:gd name="connsiteY23" fmla="*/ 1101255 h 1751659"/>
                <a:gd name="connsiteX24" fmla="*/ 384247 w 1733655"/>
                <a:gd name="connsiteY24" fmla="*/ 1031687 h 1751659"/>
                <a:gd name="connsiteX25" fmla="*/ 354623 w 1733655"/>
                <a:gd name="connsiteY25" fmla="*/ 1047823 h 1751659"/>
                <a:gd name="connsiteX26" fmla="*/ 255263 w 1733655"/>
                <a:gd name="connsiteY26" fmla="*/ 1067954 h 1751659"/>
                <a:gd name="connsiteX27" fmla="*/ 0 w 1733655"/>
                <a:gd name="connsiteY27" fmla="*/ 811789 h 1751659"/>
                <a:gd name="connsiteX28" fmla="*/ 255263 w 1733655"/>
                <a:gd name="connsiteY28" fmla="*/ 555624 h 1751659"/>
                <a:gd name="connsiteX29" fmla="*/ 354623 w 1733655"/>
                <a:gd name="connsiteY29" fmla="*/ 575755 h 1751659"/>
                <a:gd name="connsiteX30" fmla="*/ 384247 w 1733655"/>
                <a:gd name="connsiteY30" fmla="*/ 591891 h 1751659"/>
                <a:gd name="connsiteX31" fmla="*/ 384247 w 1733655"/>
                <a:gd name="connsiteY31" fmla="*/ 578184 h 1751659"/>
                <a:gd name="connsiteX32" fmla="*/ 384247 w 1733655"/>
                <a:gd name="connsiteY32" fmla="*/ 0 h 1751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3655" h="1751659">
                  <a:moveTo>
                    <a:pt x="384247" y="0"/>
                  </a:moveTo>
                  <a:cubicBezTo>
                    <a:pt x="384247" y="0"/>
                    <a:pt x="384247" y="0"/>
                    <a:pt x="386659" y="0"/>
                  </a:cubicBezTo>
                  <a:cubicBezTo>
                    <a:pt x="519281" y="0"/>
                    <a:pt x="1003954" y="26504"/>
                    <a:pt x="1343949" y="385510"/>
                  </a:cubicBezTo>
                  <a:cubicBezTo>
                    <a:pt x="1566393" y="622237"/>
                    <a:pt x="1729156" y="940282"/>
                    <a:pt x="1733564" y="1333547"/>
                  </a:cubicBezTo>
                  <a:lnTo>
                    <a:pt x="1733559" y="1333647"/>
                  </a:lnTo>
                  <a:lnTo>
                    <a:pt x="1733564" y="1333718"/>
                  </a:lnTo>
                  <a:cubicBezTo>
                    <a:pt x="1735034" y="1464753"/>
                    <a:pt x="1718908" y="1604142"/>
                    <a:pt x="1681533" y="1751659"/>
                  </a:cubicBezTo>
                  <a:lnTo>
                    <a:pt x="1678999" y="1751659"/>
                  </a:lnTo>
                  <a:lnTo>
                    <a:pt x="1672981" y="1751659"/>
                  </a:lnTo>
                  <a:lnTo>
                    <a:pt x="1661263" y="1751659"/>
                  </a:lnTo>
                  <a:lnTo>
                    <a:pt x="1641943" y="1751659"/>
                  </a:lnTo>
                  <a:lnTo>
                    <a:pt x="1613121" y="1751659"/>
                  </a:lnTo>
                  <a:lnTo>
                    <a:pt x="1572898" y="1751659"/>
                  </a:lnTo>
                  <a:lnTo>
                    <a:pt x="1519372" y="1751659"/>
                  </a:lnTo>
                  <a:lnTo>
                    <a:pt x="1450644" y="1751659"/>
                  </a:lnTo>
                  <a:lnTo>
                    <a:pt x="1364813" y="1751659"/>
                  </a:lnTo>
                  <a:lnTo>
                    <a:pt x="1259978" y="1751659"/>
                  </a:lnTo>
                  <a:lnTo>
                    <a:pt x="1134240" y="1751659"/>
                  </a:lnTo>
                  <a:lnTo>
                    <a:pt x="985699" y="1751659"/>
                  </a:lnTo>
                  <a:lnTo>
                    <a:pt x="812453" y="1751659"/>
                  </a:lnTo>
                  <a:lnTo>
                    <a:pt x="612602" y="1751659"/>
                  </a:lnTo>
                  <a:lnTo>
                    <a:pt x="502107" y="1751659"/>
                  </a:lnTo>
                  <a:lnTo>
                    <a:pt x="384247" y="1751659"/>
                  </a:lnTo>
                  <a:cubicBezTo>
                    <a:pt x="384247" y="1751659"/>
                    <a:pt x="384247" y="1751659"/>
                    <a:pt x="384247" y="1101255"/>
                  </a:cubicBezTo>
                  <a:lnTo>
                    <a:pt x="384247" y="1031687"/>
                  </a:lnTo>
                  <a:lnTo>
                    <a:pt x="354623" y="1047823"/>
                  </a:lnTo>
                  <a:cubicBezTo>
                    <a:pt x="324083" y="1060786"/>
                    <a:pt x="290507" y="1067954"/>
                    <a:pt x="255263" y="1067954"/>
                  </a:cubicBezTo>
                  <a:cubicBezTo>
                    <a:pt x="114285" y="1067954"/>
                    <a:pt x="0" y="953265"/>
                    <a:pt x="0" y="811789"/>
                  </a:cubicBezTo>
                  <a:cubicBezTo>
                    <a:pt x="0" y="670313"/>
                    <a:pt x="114285" y="555624"/>
                    <a:pt x="255263" y="555624"/>
                  </a:cubicBezTo>
                  <a:cubicBezTo>
                    <a:pt x="290507" y="555624"/>
                    <a:pt x="324083" y="562792"/>
                    <a:pt x="354623" y="575755"/>
                  </a:cubicBezTo>
                  <a:lnTo>
                    <a:pt x="384247" y="591891"/>
                  </a:lnTo>
                  <a:lnTo>
                    <a:pt x="384247" y="578184"/>
                  </a:lnTo>
                  <a:cubicBezTo>
                    <a:pt x="384247" y="410545"/>
                    <a:pt x="384247" y="218958"/>
                    <a:pt x="384247"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noAutofit/>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76"/>
            <p:cNvSpPr>
              <a:spLocks noChangeArrowheads="1"/>
            </p:cNvSpPr>
            <p:nvPr/>
          </p:nvSpPr>
          <p:spPr bwMode="auto">
            <a:xfrm>
              <a:off x="6102713" y="3524446"/>
              <a:ext cx="1297057" cy="2155748"/>
            </a:xfrm>
            <a:custGeom>
              <a:avLst/>
              <a:gdLst>
                <a:gd name="connsiteX0" fmla="*/ 718884 w 1297057"/>
                <a:gd name="connsiteY0" fmla="*/ 0 h 2155748"/>
                <a:gd name="connsiteX1" fmla="*/ 974147 w 1297057"/>
                <a:gd name="connsiteY1" fmla="*/ 257067 h 2155748"/>
                <a:gd name="connsiteX2" fmla="*/ 954087 w 1297057"/>
                <a:gd name="connsiteY2" fmla="*/ 357129 h 2155748"/>
                <a:gd name="connsiteX3" fmla="*/ 941417 w 1297057"/>
                <a:gd name="connsiteY3" fmla="*/ 380638 h 2155748"/>
                <a:gd name="connsiteX4" fmla="*/ 1297057 w 1297057"/>
                <a:gd name="connsiteY4" fmla="*/ 380638 h 2155748"/>
                <a:gd name="connsiteX5" fmla="*/ 1176513 w 1297057"/>
                <a:gd name="connsiteY5" fmla="*/ 727942 h 2155748"/>
                <a:gd name="connsiteX6" fmla="*/ 949971 w 1297057"/>
                <a:gd name="connsiteY6" fmla="*/ 1133281 h 2155748"/>
                <a:gd name="connsiteX7" fmla="*/ 899582 w 1297057"/>
                <a:gd name="connsiteY7" fmla="*/ 1204736 h 2155748"/>
                <a:gd name="connsiteX8" fmla="*/ 900183 w 1297057"/>
                <a:gd name="connsiteY8" fmla="*/ 1205486 h 2155748"/>
                <a:gd name="connsiteX9" fmla="*/ 888296 w 1297057"/>
                <a:gd name="connsiteY9" fmla="*/ 1220740 h 2155748"/>
                <a:gd name="connsiteX10" fmla="*/ 860122 w 1297057"/>
                <a:gd name="connsiteY10" fmla="*/ 1260694 h 2155748"/>
                <a:gd name="connsiteX11" fmla="*/ 0 w 1297057"/>
                <a:gd name="connsiteY11" fmla="*/ 2155748 h 2155748"/>
                <a:gd name="connsiteX12" fmla="*/ 0 w 1297057"/>
                <a:gd name="connsiteY12" fmla="*/ 380638 h 2155748"/>
                <a:gd name="connsiteX13" fmla="*/ 496352 w 1297057"/>
                <a:gd name="connsiteY13" fmla="*/ 380638 h 2155748"/>
                <a:gd name="connsiteX14" fmla="*/ 483681 w 1297057"/>
                <a:gd name="connsiteY14" fmla="*/ 357129 h 2155748"/>
                <a:gd name="connsiteX15" fmla="*/ 463621 w 1297057"/>
                <a:gd name="connsiteY15" fmla="*/ 257067 h 2155748"/>
                <a:gd name="connsiteX16" fmla="*/ 718884 w 1297057"/>
                <a:gd name="connsiteY16" fmla="*/ 0 h 215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7057" h="2155748">
                  <a:moveTo>
                    <a:pt x="718884" y="0"/>
                  </a:moveTo>
                  <a:cubicBezTo>
                    <a:pt x="859862" y="0"/>
                    <a:pt x="974147" y="115093"/>
                    <a:pt x="974147" y="257067"/>
                  </a:cubicBezTo>
                  <a:cubicBezTo>
                    <a:pt x="974147" y="292561"/>
                    <a:pt x="967004" y="326374"/>
                    <a:pt x="954087" y="357129"/>
                  </a:cubicBezTo>
                  <a:lnTo>
                    <a:pt x="941417" y="380638"/>
                  </a:lnTo>
                  <a:lnTo>
                    <a:pt x="1297057" y="380638"/>
                  </a:lnTo>
                  <a:cubicBezTo>
                    <a:pt x="1270537" y="491583"/>
                    <a:pt x="1229552" y="607351"/>
                    <a:pt x="1176513" y="727942"/>
                  </a:cubicBezTo>
                  <a:cubicBezTo>
                    <a:pt x="1115487" y="867226"/>
                    <a:pt x="1037171" y="1003541"/>
                    <a:pt x="949971" y="1133281"/>
                  </a:cubicBezTo>
                  <a:lnTo>
                    <a:pt x="899582" y="1204736"/>
                  </a:lnTo>
                  <a:lnTo>
                    <a:pt x="900183" y="1205486"/>
                  </a:lnTo>
                  <a:lnTo>
                    <a:pt x="888296" y="1220740"/>
                  </a:lnTo>
                  <a:lnTo>
                    <a:pt x="860122" y="1260694"/>
                  </a:lnTo>
                  <a:cubicBezTo>
                    <a:pt x="491369" y="1760509"/>
                    <a:pt x="25314" y="2135851"/>
                    <a:pt x="0" y="2155748"/>
                  </a:cubicBezTo>
                  <a:cubicBezTo>
                    <a:pt x="0" y="2155748"/>
                    <a:pt x="0" y="2155748"/>
                    <a:pt x="0" y="380638"/>
                  </a:cubicBezTo>
                  <a:lnTo>
                    <a:pt x="496352" y="380638"/>
                  </a:lnTo>
                  <a:lnTo>
                    <a:pt x="483681" y="357129"/>
                  </a:lnTo>
                  <a:cubicBezTo>
                    <a:pt x="470764" y="326374"/>
                    <a:pt x="463621" y="292561"/>
                    <a:pt x="463621" y="257067"/>
                  </a:cubicBezTo>
                  <a:cubicBezTo>
                    <a:pt x="463621" y="115093"/>
                    <a:pt x="577906" y="0"/>
                    <a:pt x="718884"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noAutofit/>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Oval 6838"/>
            <p:cNvSpPr>
              <a:spLocks noChangeArrowheads="1"/>
            </p:cNvSpPr>
            <p:nvPr/>
          </p:nvSpPr>
          <p:spPr bwMode="auto">
            <a:xfrm>
              <a:off x="5952983" y="4577968"/>
              <a:ext cx="512329" cy="514133"/>
            </a:xfrm>
            <a:prstGeom prst="ellipse">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79"/>
            <p:cNvSpPr>
              <a:spLocks noEditPoints="1"/>
            </p:cNvSpPr>
            <p:nvPr/>
          </p:nvSpPr>
          <p:spPr bwMode="auto">
            <a:xfrm>
              <a:off x="5189646" y="3032562"/>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0"/>
            <p:cNvSpPr>
              <a:spLocks noEditPoints="1"/>
            </p:cNvSpPr>
            <p:nvPr/>
          </p:nvSpPr>
          <p:spPr bwMode="auto">
            <a:xfrm>
              <a:off x="5504021" y="4532891"/>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81"/>
            <p:cNvSpPr>
              <a:spLocks noEditPoints="1"/>
            </p:cNvSpPr>
            <p:nvPr/>
          </p:nvSpPr>
          <p:spPr bwMode="auto">
            <a:xfrm>
              <a:off x="6537374" y="2781232"/>
              <a:ext cx="448449" cy="36257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82"/>
            <p:cNvSpPr>
              <a:spLocks noEditPoints="1"/>
            </p:cNvSpPr>
            <p:nvPr/>
          </p:nvSpPr>
          <p:spPr bwMode="auto">
            <a:xfrm>
              <a:off x="6557549" y="4147415"/>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6" name="Group 85"/>
          <p:cNvGrpSpPr/>
          <p:nvPr/>
        </p:nvGrpSpPr>
        <p:grpSpPr>
          <a:xfrm>
            <a:off x="8305146" y="2111831"/>
            <a:ext cx="2764896" cy="851899"/>
            <a:chOff x="5677501" y="2099129"/>
            <a:chExt cx="3494208" cy="807814"/>
          </a:xfrm>
        </p:grpSpPr>
        <p:sp>
          <p:nvSpPr>
            <p:cNvPr id="84" name="TextBox 83"/>
            <p:cNvSpPr txBox="1"/>
            <p:nvPr/>
          </p:nvSpPr>
          <p:spPr>
            <a:xfrm>
              <a:off x="5677501" y="2099129"/>
              <a:ext cx="1884433"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5692654" y="2399125"/>
              <a:ext cx="3479055" cy="507818"/>
            </a:xfrm>
            <a:prstGeom prst="rect">
              <a:avLst/>
            </a:prstGeom>
          </p:spPr>
          <p:txBody>
            <a:bodyPr wrap="square">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flipH="1">
            <a:off x="1823277" y="2111829"/>
            <a:ext cx="2878117" cy="851899"/>
            <a:chOff x="5649393" y="2099129"/>
            <a:chExt cx="3522316" cy="807814"/>
          </a:xfrm>
        </p:grpSpPr>
        <p:sp>
          <p:nvSpPr>
            <p:cNvPr id="88" name="TextBox 87"/>
            <p:cNvSpPr txBox="1"/>
            <p:nvPr/>
          </p:nvSpPr>
          <p:spPr>
            <a:xfrm>
              <a:off x="5649393" y="2099129"/>
              <a:ext cx="1824864"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Rectangle 88"/>
            <p:cNvSpPr/>
            <p:nvPr/>
          </p:nvSpPr>
          <p:spPr>
            <a:xfrm>
              <a:off x="5692655" y="2399125"/>
              <a:ext cx="3479054" cy="507818"/>
            </a:xfrm>
            <a:prstGeom prst="rect">
              <a:avLst/>
            </a:prstGeom>
          </p:spPr>
          <p:txBody>
            <a:bodyPr wrap="square">
              <a:spAutoFit/>
            </a:bodyPr>
            <a:lstStyle/>
            <a:p>
              <a:pPr algn="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2" name="Group 91"/>
          <p:cNvGrpSpPr/>
          <p:nvPr/>
        </p:nvGrpSpPr>
        <p:grpSpPr>
          <a:xfrm flipH="1">
            <a:off x="1820863" y="4853682"/>
            <a:ext cx="2859478" cy="851899"/>
            <a:chOff x="5672205" y="2099129"/>
            <a:chExt cx="3499504" cy="807814"/>
          </a:xfrm>
        </p:grpSpPr>
        <p:sp>
          <p:nvSpPr>
            <p:cNvPr id="93" name="TextBox 92"/>
            <p:cNvSpPr txBox="1"/>
            <p:nvPr/>
          </p:nvSpPr>
          <p:spPr>
            <a:xfrm>
              <a:off x="5672205" y="2099129"/>
              <a:ext cx="1824863"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5692654" y="2399125"/>
              <a:ext cx="3479055" cy="507818"/>
            </a:xfrm>
            <a:prstGeom prst="rect">
              <a:avLst/>
            </a:prstGeom>
          </p:spPr>
          <p:txBody>
            <a:bodyPr wrap="square">
              <a:spAutoFit/>
            </a:bodyPr>
            <a:lstStyle/>
            <a:p>
              <a:pPr algn="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299199" y="4853682"/>
            <a:ext cx="2769992" cy="851899"/>
            <a:chOff x="5671059" y="2099129"/>
            <a:chExt cx="3500650" cy="807814"/>
          </a:xfrm>
        </p:grpSpPr>
        <p:sp>
          <p:nvSpPr>
            <p:cNvPr id="96" name="TextBox 95"/>
            <p:cNvSpPr txBox="1"/>
            <p:nvPr/>
          </p:nvSpPr>
          <p:spPr>
            <a:xfrm>
              <a:off x="5671059" y="2099129"/>
              <a:ext cx="1884434"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5692654" y="2399125"/>
              <a:ext cx="3479055" cy="507818"/>
            </a:xfrm>
            <a:prstGeom prst="rect">
              <a:avLst/>
            </a:prstGeom>
          </p:spPr>
          <p:txBody>
            <a:bodyPr wrap="square">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文本框 2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0" name="文本框 2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椭圆 30"/>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3600680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right)">
                                      <p:cBhvr>
                                        <p:cTn id="13" dur="500"/>
                                        <p:tgtEl>
                                          <p:spTgt spid="5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87"/>
                                        </p:tgtEl>
                                        <p:attrNameLst>
                                          <p:attrName>style.visibility</p:attrName>
                                        </p:attrNameLst>
                                      </p:cBhvr>
                                      <p:to>
                                        <p:strVal val="visible"/>
                                      </p:to>
                                    </p:set>
                                    <p:animEffect transition="in" filter="fade">
                                      <p:cBhvr>
                                        <p:cTn id="17" dur="500"/>
                                        <p:tgtEl>
                                          <p:spTgt spid="87"/>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ipe(left)">
                                      <p:cBhvr>
                                        <p:cTn id="21" dur="500"/>
                                        <p:tgtEl>
                                          <p:spTgt spid="54"/>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wipe(right)">
                                      <p:cBhvr>
                                        <p:cTn id="29" dur="500"/>
                                        <p:tgtEl>
                                          <p:spTgt spid="71"/>
                                        </p:tgtEl>
                                      </p:cBhvr>
                                    </p:animEffec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500"/>
                                        <p:tgtEl>
                                          <p:spTgt spid="92"/>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wipe(left)">
                                      <p:cBhvr>
                                        <p:cTn id="37" dur="500"/>
                                        <p:tgtEl>
                                          <p:spTgt spid="70"/>
                                        </p:tgtEl>
                                      </p:cBhvr>
                                    </p:animEffect>
                                  </p:childTnLst>
                                </p:cTn>
                              </p:par>
                            </p:childTnLst>
                          </p:cTn>
                        </p:par>
                        <p:par>
                          <p:cTn id="38" fill="hold">
                            <p:stCondLst>
                              <p:cond delay="4500"/>
                            </p:stCondLst>
                            <p:childTnLst>
                              <p:par>
                                <p:cTn id="39" presetID="10" presetClass="entr" presetSubtype="0" fill="hold" nodeType="afterEffect">
                                  <p:stCondLst>
                                    <p:cond delay="0"/>
                                  </p:stCondLst>
                                  <p:childTnLst>
                                    <p:set>
                                      <p:cBhvr>
                                        <p:cTn id="40" dur="1" fill="hold">
                                          <p:stCondLst>
                                            <p:cond delay="0"/>
                                          </p:stCondLst>
                                        </p:cTn>
                                        <p:tgtEl>
                                          <p:spTgt spid="95"/>
                                        </p:tgtEl>
                                        <p:attrNameLst>
                                          <p:attrName>style.visibility</p:attrName>
                                        </p:attrNameLst>
                                      </p:cBhvr>
                                      <p:to>
                                        <p:strVal val="visible"/>
                                      </p:to>
                                    </p:set>
                                    <p:animEffect transition="in" filter="fade">
                                      <p:cBhvr>
                                        <p:cTn id="41"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70" grpId="0" animBg="1"/>
      <p:bldP spid="7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725968"/>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725968"/>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725968"/>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725968"/>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椭圆 33"/>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32981330"/>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Oval 39"/>
          <p:cNvSpPr/>
          <p:nvPr/>
        </p:nvSpPr>
        <p:spPr>
          <a:xfrm>
            <a:off x="3742472" y="2220531"/>
            <a:ext cx="854924" cy="854924"/>
          </a:xfrm>
          <a:prstGeom prst="ellipse">
            <a:avLst/>
          </a:prstGeom>
          <a:solidFill>
            <a:schemeClr val="bg1"/>
          </a:solidFill>
          <a:ln w="139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40"/>
          <p:cNvSpPr/>
          <p:nvPr/>
        </p:nvSpPr>
        <p:spPr>
          <a:xfrm>
            <a:off x="7066206" y="2610190"/>
            <a:ext cx="854924" cy="854924"/>
          </a:xfrm>
          <a:prstGeom prst="ellipse">
            <a:avLst/>
          </a:prstGeom>
          <a:solidFill>
            <a:schemeClr val="bg1"/>
          </a:solidFill>
          <a:ln w="139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Oval 41"/>
          <p:cNvSpPr/>
          <p:nvPr/>
        </p:nvSpPr>
        <p:spPr>
          <a:xfrm>
            <a:off x="5521735" y="4233719"/>
            <a:ext cx="854924" cy="854924"/>
          </a:xfrm>
          <a:prstGeom prst="ellipse">
            <a:avLst/>
          </a:prstGeom>
          <a:solidFill>
            <a:schemeClr val="bg1"/>
          </a:solidFill>
          <a:ln w="139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42"/>
          <p:cNvSpPr/>
          <p:nvPr/>
        </p:nvSpPr>
        <p:spPr>
          <a:xfrm>
            <a:off x="8642392" y="3852784"/>
            <a:ext cx="854924" cy="854924"/>
          </a:xfrm>
          <a:prstGeom prst="ellipse">
            <a:avLst/>
          </a:prstGeom>
          <a:solidFill>
            <a:schemeClr val="bg1"/>
          </a:solidFill>
          <a:ln w="139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4" name="Straight Connector 43"/>
          <p:cNvCxnSpPr>
            <a:stCxn id="40" idx="4"/>
          </p:cNvCxnSpPr>
          <p:nvPr/>
        </p:nvCxnSpPr>
        <p:spPr>
          <a:xfrm flipH="1">
            <a:off x="0" y="3075455"/>
            <a:ext cx="4169934" cy="0"/>
          </a:xfrm>
          <a:prstGeom prst="line">
            <a:avLst/>
          </a:prstGeom>
          <a:ln w="139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0" y="3465114"/>
            <a:ext cx="7493669" cy="0"/>
          </a:xfrm>
          <a:prstGeom prst="line">
            <a:avLst/>
          </a:prstGeom>
          <a:ln w="139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0" y="3852784"/>
            <a:ext cx="9016736" cy="0"/>
          </a:xfrm>
          <a:prstGeom prst="line">
            <a:avLst/>
          </a:prstGeom>
          <a:ln w="139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42" idx="0"/>
          </p:cNvCxnSpPr>
          <p:nvPr/>
        </p:nvCxnSpPr>
        <p:spPr>
          <a:xfrm flipH="1">
            <a:off x="0" y="4233719"/>
            <a:ext cx="5949197" cy="0"/>
          </a:xfrm>
          <a:prstGeom prst="line">
            <a:avLst/>
          </a:prstGeom>
          <a:ln w="139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67" name="Text Placeholder 32"/>
          <p:cNvSpPr txBox="1">
            <a:spLocks/>
          </p:cNvSpPr>
          <p:nvPr/>
        </p:nvSpPr>
        <p:spPr>
          <a:xfrm>
            <a:off x="4862317" y="2598224"/>
            <a:ext cx="1755636" cy="45920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 Placeholder 33"/>
          <p:cNvSpPr txBox="1">
            <a:spLocks/>
          </p:cNvSpPr>
          <p:nvPr/>
        </p:nvSpPr>
        <p:spPr>
          <a:xfrm>
            <a:off x="4862319" y="2336619"/>
            <a:ext cx="1356000" cy="2585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 Placeholder 32"/>
          <p:cNvSpPr txBox="1">
            <a:spLocks/>
          </p:cNvSpPr>
          <p:nvPr/>
        </p:nvSpPr>
        <p:spPr>
          <a:xfrm>
            <a:off x="8186052" y="2950186"/>
            <a:ext cx="1755636" cy="45920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 Placeholder 33"/>
          <p:cNvSpPr txBox="1">
            <a:spLocks/>
          </p:cNvSpPr>
          <p:nvPr/>
        </p:nvSpPr>
        <p:spPr>
          <a:xfrm>
            <a:off x="8186053" y="2688581"/>
            <a:ext cx="1356000" cy="2585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 Placeholder 32"/>
          <p:cNvSpPr txBox="1">
            <a:spLocks/>
          </p:cNvSpPr>
          <p:nvPr/>
        </p:nvSpPr>
        <p:spPr>
          <a:xfrm>
            <a:off x="6636441" y="4585577"/>
            <a:ext cx="1755636" cy="45920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 Placeholder 33"/>
          <p:cNvSpPr txBox="1">
            <a:spLocks/>
          </p:cNvSpPr>
          <p:nvPr/>
        </p:nvSpPr>
        <p:spPr>
          <a:xfrm>
            <a:off x="6636442" y="4323972"/>
            <a:ext cx="1356000" cy="2585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 Placeholder 32"/>
          <p:cNvSpPr txBox="1">
            <a:spLocks/>
          </p:cNvSpPr>
          <p:nvPr/>
        </p:nvSpPr>
        <p:spPr>
          <a:xfrm>
            <a:off x="9790437" y="4199513"/>
            <a:ext cx="1755636" cy="45920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3"/>
          <p:cNvSpPr txBox="1">
            <a:spLocks/>
          </p:cNvSpPr>
          <p:nvPr/>
        </p:nvSpPr>
        <p:spPr>
          <a:xfrm>
            <a:off x="9790437" y="3937908"/>
            <a:ext cx="1356000" cy="2585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Oval 74"/>
          <p:cNvSpPr/>
          <p:nvPr/>
        </p:nvSpPr>
        <p:spPr>
          <a:xfrm>
            <a:off x="2391610" y="4605750"/>
            <a:ext cx="854924" cy="854924"/>
          </a:xfrm>
          <a:prstGeom prst="ellipse">
            <a:avLst/>
          </a:prstGeom>
          <a:solidFill>
            <a:schemeClr val="bg1"/>
          </a:solidFill>
          <a:ln w="139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6" name="Straight Connector 75"/>
          <p:cNvCxnSpPr>
            <a:stCxn id="75" idx="0"/>
          </p:cNvCxnSpPr>
          <p:nvPr/>
        </p:nvCxnSpPr>
        <p:spPr>
          <a:xfrm flipH="1">
            <a:off x="0" y="4605750"/>
            <a:ext cx="2819072" cy="0"/>
          </a:xfrm>
          <a:prstGeom prst="line">
            <a:avLst/>
          </a:prstGeom>
          <a:ln w="139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77" name="Text Placeholder 32"/>
          <p:cNvSpPr txBox="1">
            <a:spLocks/>
          </p:cNvSpPr>
          <p:nvPr/>
        </p:nvSpPr>
        <p:spPr>
          <a:xfrm>
            <a:off x="3506316" y="4957608"/>
            <a:ext cx="1755636" cy="45920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3"/>
          <p:cNvSpPr txBox="1">
            <a:spLocks/>
          </p:cNvSpPr>
          <p:nvPr/>
        </p:nvSpPr>
        <p:spPr>
          <a:xfrm>
            <a:off x="3506317" y="4696002"/>
            <a:ext cx="1356000" cy="2585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椭圆 1"/>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23670488"/>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left)">
                                      <p:cBhvr>
                                        <p:cTn id="25" dur="500"/>
                                        <p:tgtEl>
                                          <p:spTgt spid="6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500"/>
                                        <p:tgtEl>
                                          <p:spTgt spid="7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500"/>
                                        <p:tgtEl>
                                          <p:spTgt spid="6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wipe(left)">
                                      <p:cBhvr>
                                        <p:cTn id="43" dur="500"/>
                                        <p:tgtEl>
                                          <p:spTgt spid="6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fade">
                                      <p:cBhvr>
                                        <p:cTn id="53" dur="500"/>
                                        <p:tgtEl>
                                          <p:spTgt spid="7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fade">
                                      <p:cBhvr>
                                        <p:cTn id="56" dur="500"/>
                                        <p:tgtEl>
                                          <p:spTgt spid="7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wipe(left)">
                                      <p:cBhvr>
                                        <p:cTn id="61" dur="500"/>
                                        <p:tgtEl>
                                          <p:spTgt spid="6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fade">
                                      <p:cBhvr>
                                        <p:cTn id="74" dur="500"/>
                                        <p:tgtEl>
                                          <p:spTgt spid="71"/>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nodeType="click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wipe(left)">
                                      <p:cBhvr>
                                        <p:cTn id="79" dur="500"/>
                                        <p:tgtEl>
                                          <p:spTgt spid="7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75"/>
                                        </p:tgtEl>
                                        <p:attrNameLst>
                                          <p:attrName>style.visibility</p:attrName>
                                        </p:attrNameLst>
                                      </p:cBhvr>
                                      <p:to>
                                        <p:strVal val="visible"/>
                                      </p:to>
                                    </p:set>
                                    <p:animEffect transition="in" filter="fade">
                                      <p:cBhvr>
                                        <p:cTn id="84" dur="500"/>
                                        <p:tgtEl>
                                          <p:spTgt spid="75"/>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78"/>
                                        </p:tgtEl>
                                        <p:attrNameLst>
                                          <p:attrName>style.visibility</p:attrName>
                                        </p:attrNameLst>
                                      </p:cBhvr>
                                      <p:to>
                                        <p:strVal val="visible"/>
                                      </p:to>
                                    </p:set>
                                    <p:animEffect transition="in" filter="fade">
                                      <p:cBhvr>
                                        <p:cTn id="89" dur="500"/>
                                        <p:tgtEl>
                                          <p:spTgt spid="78"/>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67" grpId="0"/>
      <p:bldP spid="68" grpId="0"/>
      <p:bldP spid="69" grpId="0"/>
      <p:bldP spid="70" grpId="0"/>
      <p:bldP spid="71" grpId="0"/>
      <p:bldP spid="72" grpId="0"/>
      <p:bldP spid="73" grpId="0"/>
      <p:bldP spid="74" grpId="0"/>
      <p:bldP spid="75" grpId="0" animBg="1"/>
      <p:bldP spid="77" grpId="0"/>
      <p:bldP spid="7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736180"/>
            <a:chOff x="8451509" y="2034687"/>
            <a:chExt cx="3254568" cy="698081"/>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367729"/>
            </a:xfrm>
            <a:prstGeom prst="rect">
              <a:avLst/>
            </a:prstGeom>
          </p:spPr>
          <p:txBody>
            <a:bodyPr wrap="square">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736180"/>
            <a:chOff x="8508022" y="2034687"/>
            <a:chExt cx="3198055" cy="698081"/>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367729"/>
            </a:xfrm>
            <a:prstGeom prst="rect">
              <a:avLst/>
            </a:prstGeom>
          </p:spPr>
          <p:txBody>
            <a:bodyPr wrap="square">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4"/>
            <a:ext cx="2496909" cy="736179"/>
            <a:chOff x="8508022" y="2034687"/>
            <a:chExt cx="3198055" cy="698082"/>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367730"/>
            </a:xfrm>
            <a:prstGeom prst="rect">
              <a:avLst/>
            </a:prstGeom>
          </p:spPr>
          <p:txBody>
            <a:bodyPr wrap="square">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736180"/>
            <a:chOff x="8475665" y="2034687"/>
            <a:chExt cx="3230412" cy="698081"/>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367729"/>
            </a:xfrm>
            <a:prstGeom prst="rect">
              <a:avLst/>
            </a:prstGeom>
          </p:spPr>
          <p:txBody>
            <a:bodyPr wrap="square">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507818"/>
            </a:xfrm>
            <a:prstGeom prst="rect">
              <a:avLst/>
            </a:prstGeom>
          </p:spPr>
          <p:txBody>
            <a:bodyPr wrap="square">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507818"/>
            </a:xfrm>
            <a:prstGeom prst="rect">
              <a:avLst/>
            </a:prstGeom>
          </p:spPr>
          <p:txBody>
            <a:bodyPr wrap="square">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38"/>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2431471"/>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Oval 32"/>
          <p:cNvSpPr/>
          <p:nvPr/>
        </p:nvSpPr>
        <p:spPr>
          <a:xfrm>
            <a:off x="5735517" y="2333376"/>
            <a:ext cx="3605801" cy="3605801"/>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Oval 33"/>
          <p:cNvSpPr/>
          <p:nvPr/>
        </p:nvSpPr>
        <p:spPr>
          <a:xfrm>
            <a:off x="6226950" y="2828281"/>
            <a:ext cx="2622933" cy="2622933"/>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6667983" y="3264372"/>
            <a:ext cx="1751626" cy="1751626"/>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Oval 38"/>
          <p:cNvSpPr/>
          <p:nvPr/>
        </p:nvSpPr>
        <p:spPr>
          <a:xfrm>
            <a:off x="7182113" y="3783585"/>
            <a:ext cx="716400" cy="716400"/>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Block Arc 47"/>
          <p:cNvSpPr/>
          <p:nvPr/>
        </p:nvSpPr>
        <p:spPr>
          <a:xfrm rot="10800000">
            <a:off x="5735517" y="2336847"/>
            <a:ext cx="3605801" cy="3605801"/>
          </a:xfrm>
          <a:prstGeom prst="blockArc">
            <a:avLst>
              <a:gd name="adj1" fmla="val 16158116"/>
              <a:gd name="adj2" fmla="val 5409154"/>
              <a:gd name="adj3" fmla="val 586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Block Arc 48"/>
          <p:cNvSpPr/>
          <p:nvPr/>
        </p:nvSpPr>
        <p:spPr>
          <a:xfrm rot="10800000">
            <a:off x="6226952" y="2828284"/>
            <a:ext cx="2622930" cy="2622930"/>
          </a:xfrm>
          <a:prstGeom prst="blockArc">
            <a:avLst>
              <a:gd name="adj1" fmla="val 14698952"/>
              <a:gd name="adj2" fmla="val 5440372"/>
              <a:gd name="adj3" fmla="val 9948"/>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Block Arc 49"/>
          <p:cNvSpPr/>
          <p:nvPr/>
        </p:nvSpPr>
        <p:spPr>
          <a:xfrm rot="10800000">
            <a:off x="6666046" y="3267377"/>
            <a:ext cx="1744742" cy="1744742"/>
          </a:xfrm>
          <a:prstGeom prst="blockArc">
            <a:avLst>
              <a:gd name="adj1" fmla="val 13629918"/>
              <a:gd name="adj2" fmla="val 5390526"/>
              <a:gd name="adj3" fmla="val 1348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Block Arc 50"/>
          <p:cNvSpPr/>
          <p:nvPr/>
        </p:nvSpPr>
        <p:spPr>
          <a:xfrm rot="10800000">
            <a:off x="7186079" y="3787410"/>
            <a:ext cx="704681" cy="704681"/>
          </a:xfrm>
          <a:prstGeom prst="blockArc">
            <a:avLst>
              <a:gd name="adj1" fmla="val 10800000"/>
              <a:gd name="adj2" fmla="val 5236583"/>
              <a:gd name="adj3" fmla="val 28287"/>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 Placeholder 3"/>
          <p:cNvSpPr txBox="1">
            <a:spLocks/>
          </p:cNvSpPr>
          <p:nvPr/>
        </p:nvSpPr>
        <p:spPr>
          <a:xfrm>
            <a:off x="10156908" y="1870630"/>
            <a:ext cx="410370" cy="2954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en-US" sz="1600" b="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7" name="Text Placeholder 3"/>
          <p:cNvSpPr txBox="1">
            <a:spLocks/>
          </p:cNvSpPr>
          <p:nvPr/>
        </p:nvSpPr>
        <p:spPr>
          <a:xfrm>
            <a:off x="10156908" y="3336866"/>
            <a:ext cx="410370" cy="2954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en-US" sz="1600" b="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90%</a:t>
            </a:r>
          </a:p>
        </p:txBody>
      </p:sp>
      <p:sp>
        <p:nvSpPr>
          <p:cNvPr id="61" name="Text Placeholder 3"/>
          <p:cNvSpPr txBox="1">
            <a:spLocks/>
          </p:cNvSpPr>
          <p:nvPr/>
        </p:nvSpPr>
        <p:spPr>
          <a:xfrm>
            <a:off x="10156908" y="2359375"/>
            <a:ext cx="410370" cy="2954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en-US" sz="1600" b="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63" name="Text Placeholder 3"/>
          <p:cNvSpPr txBox="1">
            <a:spLocks/>
          </p:cNvSpPr>
          <p:nvPr/>
        </p:nvSpPr>
        <p:spPr>
          <a:xfrm>
            <a:off x="10156908" y="2848120"/>
            <a:ext cx="410370" cy="2954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en-US" sz="1600" b="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70%</a:t>
            </a:r>
          </a:p>
        </p:txBody>
      </p:sp>
      <p:cxnSp>
        <p:nvCxnSpPr>
          <p:cNvPr id="41" name="Elbow Connector 40"/>
          <p:cNvCxnSpPr/>
          <p:nvPr/>
        </p:nvCxnSpPr>
        <p:spPr>
          <a:xfrm flipV="1">
            <a:off x="7604592" y="2041425"/>
            <a:ext cx="2348026" cy="408946"/>
          </a:xfrm>
          <a:prstGeom prst="bentConnector3">
            <a:avLst>
              <a:gd name="adj1" fmla="val 36922"/>
            </a:avLst>
          </a:prstGeom>
          <a:ln w="6350"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flipV="1">
            <a:off x="7604592" y="2557722"/>
            <a:ext cx="2348026" cy="408946"/>
          </a:xfrm>
          <a:prstGeom prst="bentConnector3">
            <a:avLst>
              <a:gd name="adj1" fmla="val 46730"/>
            </a:avLst>
          </a:prstGeom>
          <a:ln w="6350"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flipV="1">
            <a:off x="7592712" y="2993358"/>
            <a:ext cx="2348026" cy="408946"/>
          </a:xfrm>
          <a:prstGeom prst="bentConnector3">
            <a:avLst>
              <a:gd name="adj1" fmla="val 55557"/>
            </a:avLst>
          </a:prstGeom>
          <a:ln w="6350"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flipV="1">
            <a:off x="7580833" y="3478268"/>
            <a:ext cx="2348026" cy="408946"/>
          </a:xfrm>
          <a:prstGeom prst="bentConnector3">
            <a:avLst>
              <a:gd name="adj1" fmla="val 67000"/>
            </a:avLst>
          </a:prstGeom>
          <a:ln w="6350"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2" name="Group 49"/>
          <p:cNvGrpSpPr/>
          <p:nvPr/>
        </p:nvGrpSpPr>
        <p:grpSpPr>
          <a:xfrm>
            <a:off x="2739309" y="2215010"/>
            <a:ext cx="2763048" cy="719282"/>
            <a:chOff x="1270277" y="1192718"/>
            <a:chExt cx="3205532" cy="589014"/>
          </a:xfrm>
        </p:grpSpPr>
        <p:sp>
          <p:nvSpPr>
            <p:cNvPr id="46" name="Text Placeholder 3"/>
            <p:cNvSpPr txBox="1">
              <a:spLocks/>
            </p:cNvSpPr>
            <p:nvPr/>
          </p:nvSpPr>
          <p:spPr>
            <a:xfrm>
              <a:off x="1270277" y="1192718"/>
              <a:ext cx="1249727" cy="21171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 Placeholder 3"/>
            <p:cNvSpPr txBox="1">
              <a:spLocks/>
            </p:cNvSpPr>
            <p:nvPr/>
          </p:nvSpPr>
          <p:spPr>
            <a:xfrm>
              <a:off x="1270277" y="1418801"/>
              <a:ext cx="3205532" cy="3629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52"/>
          <p:cNvGrpSpPr/>
          <p:nvPr/>
        </p:nvGrpSpPr>
        <p:grpSpPr>
          <a:xfrm>
            <a:off x="2739309" y="3224432"/>
            <a:ext cx="2763048" cy="706586"/>
            <a:chOff x="1270277" y="2114430"/>
            <a:chExt cx="3205532" cy="578617"/>
          </a:xfrm>
        </p:grpSpPr>
        <p:sp>
          <p:nvSpPr>
            <p:cNvPr id="54" name="Text Placeholder 3"/>
            <p:cNvSpPr txBox="1">
              <a:spLocks/>
            </p:cNvSpPr>
            <p:nvPr/>
          </p:nvSpPr>
          <p:spPr>
            <a:xfrm>
              <a:off x="1270277" y="2114430"/>
              <a:ext cx="1249727" cy="21171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3"/>
            <p:cNvSpPr txBox="1">
              <a:spLocks/>
            </p:cNvSpPr>
            <p:nvPr/>
          </p:nvSpPr>
          <p:spPr>
            <a:xfrm>
              <a:off x="1270277" y="2340513"/>
              <a:ext cx="3205532" cy="3525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58"/>
          <p:cNvGrpSpPr/>
          <p:nvPr/>
        </p:nvGrpSpPr>
        <p:grpSpPr>
          <a:xfrm>
            <a:off x="2739309" y="4223276"/>
            <a:ext cx="2763048" cy="719282"/>
            <a:chOff x="1270277" y="3036142"/>
            <a:chExt cx="3205532" cy="589014"/>
          </a:xfrm>
        </p:grpSpPr>
        <p:sp>
          <p:nvSpPr>
            <p:cNvPr id="59" name="Text Placeholder 3"/>
            <p:cNvSpPr txBox="1">
              <a:spLocks/>
            </p:cNvSpPr>
            <p:nvPr/>
          </p:nvSpPr>
          <p:spPr>
            <a:xfrm>
              <a:off x="1270277" y="3036142"/>
              <a:ext cx="1249727" cy="21171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
            <p:cNvSpPr txBox="1">
              <a:spLocks/>
            </p:cNvSpPr>
            <p:nvPr/>
          </p:nvSpPr>
          <p:spPr>
            <a:xfrm>
              <a:off x="1270277" y="3262225"/>
              <a:ext cx="3205532" cy="3629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61"/>
          <p:cNvGrpSpPr/>
          <p:nvPr/>
        </p:nvGrpSpPr>
        <p:grpSpPr>
          <a:xfrm>
            <a:off x="2739309" y="5194797"/>
            <a:ext cx="2763048" cy="705302"/>
            <a:chOff x="1270277" y="3047590"/>
            <a:chExt cx="3205532" cy="577566"/>
          </a:xfrm>
        </p:grpSpPr>
        <p:sp>
          <p:nvSpPr>
            <p:cNvPr id="64" name="Text Placeholder 3"/>
            <p:cNvSpPr txBox="1">
              <a:spLocks/>
            </p:cNvSpPr>
            <p:nvPr/>
          </p:nvSpPr>
          <p:spPr>
            <a:xfrm>
              <a:off x="1270277" y="3047590"/>
              <a:ext cx="1249727" cy="21171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 Placeholder 3"/>
            <p:cNvSpPr txBox="1">
              <a:spLocks/>
            </p:cNvSpPr>
            <p:nvPr/>
          </p:nvSpPr>
          <p:spPr>
            <a:xfrm>
              <a:off x="1270277" y="3262225"/>
              <a:ext cx="3205532" cy="3629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Freeform 45"/>
          <p:cNvSpPr>
            <a:spLocks noEditPoints="1"/>
          </p:cNvSpPr>
          <p:nvPr/>
        </p:nvSpPr>
        <p:spPr bwMode="auto">
          <a:xfrm>
            <a:off x="2255547" y="2403855"/>
            <a:ext cx="379744" cy="37974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45"/>
          <p:cNvSpPr>
            <a:spLocks noEditPoints="1"/>
          </p:cNvSpPr>
          <p:nvPr/>
        </p:nvSpPr>
        <p:spPr bwMode="auto">
          <a:xfrm>
            <a:off x="2255547" y="3396462"/>
            <a:ext cx="379744" cy="37974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45"/>
          <p:cNvSpPr>
            <a:spLocks noEditPoints="1"/>
          </p:cNvSpPr>
          <p:nvPr/>
        </p:nvSpPr>
        <p:spPr bwMode="auto">
          <a:xfrm>
            <a:off x="2255547" y="4389067"/>
            <a:ext cx="379744" cy="37974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45"/>
          <p:cNvSpPr>
            <a:spLocks noEditPoints="1"/>
          </p:cNvSpPr>
          <p:nvPr/>
        </p:nvSpPr>
        <p:spPr bwMode="auto">
          <a:xfrm>
            <a:off x="2255547" y="5381672"/>
            <a:ext cx="379744" cy="37974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文本框 3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6" name="文本框 3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椭圆 36"/>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4101501"/>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1000" fill="hold"/>
                                        <p:tgtEl>
                                          <p:spTgt spid="33"/>
                                        </p:tgtEl>
                                        <p:attrNameLst>
                                          <p:attrName>ppt_w</p:attrName>
                                        </p:attrNameLst>
                                      </p:cBhvr>
                                      <p:tavLst>
                                        <p:tav tm="0">
                                          <p:val>
                                            <p:fltVal val="0"/>
                                          </p:val>
                                        </p:tav>
                                        <p:tav tm="100000">
                                          <p:val>
                                            <p:strVal val="#ppt_w"/>
                                          </p:val>
                                        </p:tav>
                                      </p:tavLst>
                                    </p:anim>
                                    <p:anim calcmode="lin" valueType="num">
                                      <p:cBhvr>
                                        <p:cTn id="8" dur="1000" fill="hold"/>
                                        <p:tgtEl>
                                          <p:spTgt spid="33"/>
                                        </p:tgtEl>
                                        <p:attrNameLst>
                                          <p:attrName>ppt_h</p:attrName>
                                        </p:attrNameLst>
                                      </p:cBhvr>
                                      <p:tavLst>
                                        <p:tav tm="0">
                                          <p:val>
                                            <p:fltVal val="0"/>
                                          </p:val>
                                        </p:tav>
                                        <p:tav tm="100000">
                                          <p:val>
                                            <p:strVal val="#ppt_h"/>
                                          </p:val>
                                        </p:tav>
                                      </p:tavLst>
                                    </p:anim>
                                    <p:animEffect transition="in" filter="fade">
                                      <p:cBhvr>
                                        <p:cTn id="9" dur="1000"/>
                                        <p:tgtEl>
                                          <p:spTgt spid="33"/>
                                        </p:tgtEl>
                                      </p:cBhvr>
                                    </p:animEffect>
                                  </p:childTnLst>
                                </p:cTn>
                              </p:par>
                            </p:childTnLst>
                          </p:cTn>
                        </p:par>
                        <p:par>
                          <p:cTn id="10" fill="hold">
                            <p:stCondLst>
                              <p:cond delay="1000"/>
                            </p:stCondLst>
                            <p:childTnLst>
                              <p:par>
                                <p:cTn id="11" presetID="20" presetClass="entr" presetSubtype="0"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edge">
                                      <p:cBhvr>
                                        <p:cTn id="13" dur="1000"/>
                                        <p:tgtEl>
                                          <p:spTgt spid="48"/>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500"/>
                            </p:stCondLst>
                            <p:childTnLst>
                              <p:par>
                                <p:cTn id="19" presetID="53" presetClass="entr" presetSubtype="0"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p:cTn id="21" dur="500" fill="hold"/>
                                        <p:tgtEl>
                                          <p:spTgt spid="53"/>
                                        </p:tgtEl>
                                        <p:attrNameLst>
                                          <p:attrName>ppt_w</p:attrName>
                                        </p:attrNameLst>
                                      </p:cBhvr>
                                      <p:tavLst>
                                        <p:tav tm="0">
                                          <p:val>
                                            <p:fltVal val="0"/>
                                          </p:val>
                                        </p:tav>
                                        <p:tav tm="100000">
                                          <p:val>
                                            <p:strVal val="#ppt_w"/>
                                          </p:val>
                                        </p:tav>
                                      </p:tavLst>
                                    </p:anim>
                                    <p:anim calcmode="lin" valueType="num">
                                      <p:cBhvr>
                                        <p:cTn id="22" dur="500" fill="hold"/>
                                        <p:tgtEl>
                                          <p:spTgt spid="53"/>
                                        </p:tgtEl>
                                        <p:attrNameLst>
                                          <p:attrName>ppt_h</p:attrName>
                                        </p:attrNameLst>
                                      </p:cBhvr>
                                      <p:tavLst>
                                        <p:tav tm="0">
                                          <p:val>
                                            <p:fltVal val="0"/>
                                          </p:val>
                                        </p:tav>
                                        <p:tav tm="100000">
                                          <p:val>
                                            <p:strVal val="#ppt_h"/>
                                          </p:val>
                                        </p:tav>
                                      </p:tavLst>
                                    </p:anim>
                                    <p:animEffect transition="in" filter="fade">
                                      <p:cBhvr>
                                        <p:cTn id="23" dur="500"/>
                                        <p:tgtEl>
                                          <p:spTgt spid="53"/>
                                        </p:tgtEl>
                                      </p:cBhvr>
                                    </p:animEffect>
                                  </p:childTnLst>
                                </p:cTn>
                              </p:par>
                            </p:childTnLst>
                          </p:cTn>
                        </p:par>
                        <p:par>
                          <p:cTn id="24" fill="hold">
                            <p:stCondLst>
                              <p:cond delay="3000"/>
                            </p:stCondLst>
                            <p:childTnLst>
                              <p:par>
                                <p:cTn id="25" presetID="53"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1000" fill="hold"/>
                                        <p:tgtEl>
                                          <p:spTgt spid="34"/>
                                        </p:tgtEl>
                                        <p:attrNameLst>
                                          <p:attrName>ppt_w</p:attrName>
                                        </p:attrNameLst>
                                      </p:cBhvr>
                                      <p:tavLst>
                                        <p:tav tm="0">
                                          <p:val>
                                            <p:fltVal val="0"/>
                                          </p:val>
                                        </p:tav>
                                        <p:tav tm="100000">
                                          <p:val>
                                            <p:strVal val="#ppt_w"/>
                                          </p:val>
                                        </p:tav>
                                      </p:tavLst>
                                    </p:anim>
                                    <p:anim calcmode="lin" valueType="num">
                                      <p:cBhvr>
                                        <p:cTn id="28" dur="1000" fill="hold"/>
                                        <p:tgtEl>
                                          <p:spTgt spid="34"/>
                                        </p:tgtEl>
                                        <p:attrNameLst>
                                          <p:attrName>ppt_h</p:attrName>
                                        </p:attrNameLst>
                                      </p:cBhvr>
                                      <p:tavLst>
                                        <p:tav tm="0">
                                          <p:val>
                                            <p:fltVal val="0"/>
                                          </p:val>
                                        </p:tav>
                                        <p:tav tm="100000">
                                          <p:val>
                                            <p:strVal val="#ppt_h"/>
                                          </p:val>
                                        </p:tav>
                                      </p:tavLst>
                                    </p:anim>
                                    <p:animEffect transition="in" filter="fade">
                                      <p:cBhvr>
                                        <p:cTn id="29" dur="1000"/>
                                        <p:tgtEl>
                                          <p:spTgt spid="34"/>
                                        </p:tgtEl>
                                      </p:cBhvr>
                                    </p:animEffect>
                                  </p:childTnLst>
                                </p:cTn>
                              </p:par>
                            </p:childTnLst>
                          </p:cTn>
                        </p:par>
                        <p:par>
                          <p:cTn id="30" fill="hold">
                            <p:stCondLst>
                              <p:cond delay="4000"/>
                            </p:stCondLst>
                            <p:childTnLst>
                              <p:par>
                                <p:cTn id="31" presetID="16" presetClass="entr" presetSubtype="26"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barn(inHorizontal)">
                                      <p:cBhvr>
                                        <p:cTn id="33" dur="1000"/>
                                        <p:tgtEl>
                                          <p:spTgt spid="49"/>
                                        </p:tgtEl>
                                      </p:cBhvr>
                                    </p:animEffect>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5500"/>
                            </p:stCondLst>
                            <p:childTnLst>
                              <p:par>
                                <p:cTn id="39" presetID="53" presetClass="entr" presetSubtype="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p:cTn id="41" dur="500" fill="hold"/>
                                        <p:tgtEl>
                                          <p:spTgt spid="61"/>
                                        </p:tgtEl>
                                        <p:attrNameLst>
                                          <p:attrName>ppt_w</p:attrName>
                                        </p:attrNameLst>
                                      </p:cBhvr>
                                      <p:tavLst>
                                        <p:tav tm="0">
                                          <p:val>
                                            <p:fltVal val="0"/>
                                          </p:val>
                                        </p:tav>
                                        <p:tav tm="100000">
                                          <p:val>
                                            <p:strVal val="#ppt_w"/>
                                          </p:val>
                                        </p:tav>
                                      </p:tavLst>
                                    </p:anim>
                                    <p:anim calcmode="lin" valueType="num">
                                      <p:cBhvr>
                                        <p:cTn id="42" dur="500" fill="hold"/>
                                        <p:tgtEl>
                                          <p:spTgt spid="61"/>
                                        </p:tgtEl>
                                        <p:attrNameLst>
                                          <p:attrName>ppt_h</p:attrName>
                                        </p:attrNameLst>
                                      </p:cBhvr>
                                      <p:tavLst>
                                        <p:tav tm="0">
                                          <p:val>
                                            <p:fltVal val="0"/>
                                          </p:val>
                                        </p:tav>
                                        <p:tav tm="100000">
                                          <p:val>
                                            <p:strVal val="#ppt_h"/>
                                          </p:val>
                                        </p:tav>
                                      </p:tavLst>
                                    </p:anim>
                                    <p:animEffect transition="in" filter="fade">
                                      <p:cBhvr>
                                        <p:cTn id="43" dur="500"/>
                                        <p:tgtEl>
                                          <p:spTgt spid="61"/>
                                        </p:tgtEl>
                                      </p:cBhvr>
                                    </p:animEffect>
                                  </p:childTnLst>
                                </p:cTn>
                              </p:par>
                            </p:childTnLst>
                          </p:cTn>
                        </p:par>
                        <p:par>
                          <p:cTn id="44" fill="hold">
                            <p:stCondLst>
                              <p:cond delay="6000"/>
                            </p:stCondLst>
                            <p:childTnLst>
                              <p:par>
                                <p:cTn id="45" presetID="53"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1000" fill="hold"/>
                                        <p:tgtEl>
                                          <p:spTgt spid="38"/>
                                        </p:tgtEl>
                                        <p:attrNameLst>
                                          <p:attrName>ppt_w</p:attrName>
                                        </p:attrNameLst>
                                      </p:cBhvr>
                                      <p:tavLst>
                                        <p:tav tm="0">
                                          <p:val>
                                            <p:fltVal val="0"/>
                                          </p:val>
                                        </p:tav>
                                        <p:tav tm="100000">
                                          <p:val>
                                            <p:strVal val="#ppt_w"/>
                                          </p:val>
                                        </p:tav>
                                      </p:tavLst>
                                    </p:anim>
                                    <p:anim calcmode="lin" valueType="num">
                                      <p:cBhvr>
                                        <p:cTn id="48" dur="1000" fill="hold"/>
                                        <p:tgtEl>
                                          <p:spTgt spid="38"/>
                                        </p:tgtEl>
                                        <p:attrNameLst>
                                          <p:attrName>ppt_h</p:attrName>
                                        </p:attrNameLst>
                                      </p:cBhvr>
                                      <p:tavLst>
                                        <p:tav tm="0">
                                          <p:val>
                                            <p:fltVal val="0"/>
                                          </p:val>
                                        </p:tav>
                                        <p:tav tm="100000">
                                          <p:val>
                                            <p:strVal val="#ppt_h"/>
                                          </p:val>
                                        </p:tav>
                                      </p:tavLst>
                                    </p:anim>
                                    <p:animEffect transition="in" filter="fade">
                                      <p:cBhvr>
                                        <p:cTn id="49" dur="1000"/>
                                        <p:tgtEl>
                                          <p:spTgt spid="38"/>
                                        </p:tgtEl>
                                      </p:cBhvr>
                                    </p:animEffect>
                                  </p:childTnLst>
                                </p:cTn>
                              </p:par>
                            </p:childTnLst>
                          </p:cTn>
                        </p:par>
                        <p:par>
                          <p:cTn id="50" fill="hold">
                            <p:stCondLst>
                              <p:cond delay="7000"/>
                            </p:stCondLst>
                            <p:childTnLst>
                              <p:par>
                                <p:cTn id="51" presetID="20" presetClass="entr" presetSubtype="0"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edge">
                                      <p:cBhvr>
                                        <p:cTn id="53" dur="1000"/>
                                        <p:tgtEl>
                                          <p:spTgt spid="50"/>
                                        </p:tgtEl>
                                      </p:cBhvr>
                                    </p:animEffect>
                                  </p:childTnLst>
                                </p:cTn>
                              </p:par>
                            </p:childTnLst>
                          </p:cTn>
                        </p:par>
                        <p:par>
                          <p:cTn id="54" fill="hold">
                            <p:stCondLst>
                              <p:cond delay="8000"/>
                            </p:stCondLst>
                            <p:childTnLst>
                              <p:par>
                                <p:cTn id="55" presetID="22" presetClass="entr" presetSubtype="8"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left)">
                                      <p:cBhvr>
                                        <p:cTn id="57" dur="500"/>
                                        <p:tgtEl>
                                          <p:spTgt spid="43"/>
                                        </p:tgtEl>
                                      </p:cBhvr>
                                    </p:animEffect>
                                  </p:childTnLst>
                                </p:cTn>
                              </p:par>
                            </p:childTnLst>
                          </p:cTn>
                        </p:par>
                        <p:par>
                          <p:cTn id="58" fill="hold">
                            <p:stCondLst>
                              <p:cond delay="8500"/>
                            </p:stCondLst>
                            <p:childTnLst>
                              <p:par>
                                <p:cTn id="59" presetID="53" presetClass="entr" presetSubtype="0" fill="hold" grpId="0" nodeType="after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fltVal val="0"/>
                                          </p:val>
                                        </p:tav>
                                        <p:tav tm="100000">
                                          <p:val>
                                            <p:strVal val="#ppt_w"/>
                                          </p:val>
                                        </p:tav>
                                      </p:tavLst>
                                    </p:anim>
                                    <p:anim calcmode="lin" valueType="num">
                                      <p:cBhvr>
                                        <p:cTn id="62" dur="500" fill="hold"/>
                                        <p:tgtEl>
                                          <p:spTgt spid="63"/>
                                        </p:tgtEl>
                                        <p:attrNameLst>
                                          <p:attrName>ppt_h</p:attrName>
                                        </p:attrNameLst>
                                      </p:cBhvr>
                                      <p:tavLst>
                                        <p:tav tm="0">
                                          <p:val>
                                            <p:fltVal val="0"/>
                                          </p:val>
                                        </p:tav>
                                        <p:tav tm="100000">
                                          <p:val>
                                            <p:strVal val="#ppt_h"/>
                                          </p:val>
                                        </p:tav>
                                      </p:tavLst>
                                    </p:anim>
                                    <p:animEffect transition="in" filter="fade">
                                      <p:cBhvr>
                                        <p:cTn id="63" dur="500"/>
                                        <p:tgtEl>
                                          <p:spTgt spid="63"/>
                                        </p:tgtEl>
                                      </p:cBhvr>
                                    </p:animEffect>
                                  </p:childTnLst>
                                </p:cTn>
                              </p:par>
                            </p:childTnLst>
                          </p:cTn>
                        </p:par>
                        <p:par>
                          <p:cTn id="64" fill="hold">
                            <p:stCondLst>
                              <p:cond delay="9000"/>
                            </p:stCondLst>
                            <p:childTnLst>
                              <p:par>
                                <p:cTn id="65" presetID="53" presetClass="entr" presetSubtype="0"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p:cTn id="67" dur="1000" fill="hold"/>
                                        <p:tgtEl>
                                          <p:spTgt spid="39"/>
                                        </p:tgtEl>
                                        <p:attrNameLst>
                                          <p:attrName>ppt_w</p:attrName>
                                        </p:attrNameLst>
                                      </p:cBhvr>
                                      <p:tavLst>
                                        <p:tav tm="0">
                                          <p:val>
                                            <p:fltVal val="0"/>
                                          </p:val>
                                        </p:tav>
                                        <p:tav tm="100000">
                                          <p:val>
                                            <p:strVal val="#ppt_w"/>
                                          </p:val>
                                        </p:tav>
                                      </p:tavLst>
                                    </p:anim>
                                    <p:anim calcmode="lin" valueType="num">
                                      <p:cBhvr>
                                        <p:cTn id="68" dur="1000" fill="hold"/>
                                        <p:tgtEl>
                                          <p:spTgt spid="39"/>
                                        </p:tgtEl>
                                        <p:attrNameLst>
                                          <p:attrName>ppt_h</p:attrName>
                                        </p:attrNameLst>
                                      </p:cBhvr>
                                      <p:tavLst>
                                        <p:tav tm="0">
                                          <p:val>
                                            <p:fltVal val="0"/>
                                          </p:val>
                                        </p:tav>
                                        <p:tav tm="100000">
                                          <p:val>
                                            <p:strVal val="#ppt_h"/>
                                          </p:val>
                                        </p:tav>
                                      </p:tavLst>
                                    </p:anim>
                                    <p:animEffect transition="in" filter="fade">
                                      <p:cBhvr>
                                        <p:cTn id="69" dur="1000"/>
                                        <p:tgtEl>
                                          <p:spTgt spid="39"/>
                                        </p:tgtEl>
                                      </p:cBhvr>
                                    </p:animEffect>
                                  </p:childTnLst>
                                </p:cTn>
                              </p:par>
                            </p:childTnLst>
                          </p:cTn>
                        </p:par>
                        <p:par>
                          <p:cTn id="70" fill="hold">
                            <p:stCondLst>
                              <p:cond delay="10000"/>
                            </p:stCondLst>
                            <p:childTnLst>
                              <p:par>
                                <p:cTn id="71" presetID="20" presetClass="entr" presetSubtype="0" fill="hold" grpId="0" nodeType="after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edge">
                                      <p:cBhvr>
                                        <p:cTn id="73" dur="1000"/>
                                        <p:tgtEl>
                                          <p:spTgt spid="51"/>
                                        </p:tgtEl>
                                      </p:cBhvr>
                                    </p:animEffect>
                                  </p:childTnLst>
                                </p:cTn>
                              </p:par>
                            </p:childTnLst>
                          </p:cTn>
                        </p:par>
                        <p:par>
                          <p:cTn id="74" fill="hold">
                            <p:stCondLst>
                              <p:cond delay="11000"/>
                            </p:stCondLst>
                            <p:childTnLst>
                              <p:par>
                                <p:cTn id="75" presetID="22" presetClass="entr" presetSubtype="8"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wipe(left)">
                                      <p:cBhvr>
                                        <p:cTn id="77" dur="500"/>
                                        <p:tgtEl>
                                          <p:spTgt spid="44"/>
                                        </p:tgtEl>
                                      </p:cBhvr>
                                    </p:animEffect>
                                  </p:childTnLst>
                                </p:cTn>
                              </p:par>
                            </p:childTnLst>
                          </p:cTn>
                        </p:par>
                        <p:par>
                          <p:cTn id="78" fill="hold">
                            <p:stCondLst>
                              <p:cond delay="11500"/>
                            </p:stCondLst>
                            <p:childTnLst>
                              <p:par>
                                <p:cTn id="79" presetID="53" presetClass="entr" presetSubtype="0" fill="hold" grpId="0" nodeType="afterEffect">
                                  <p:stCondLst>
                                    <p:cond delay="0"/>
                                  </p:stCondLst>
                                  <p:childTnLst>
                                    <p:set>
                                      <p:cBhvr>
                                        <p:cTn id="80" dur="1" fill="hold">
                                          <p:stCondLst>
                                            <p:cond delay="0"/>
                                          </p:stCondLst>
                                        </p:cTn>
                                        <p:tgtEl>
                                          <p:spTgt spid="57"/>
                                        </p:tgtEl>
                                        <p:attrNameLst>
                                          <p:attrName>style.visibility</p:attrName>
                                        </p:attrNameLst>
                                      </p:cBhvr>
                                      <p:to>
                                        <p:strVal val="visible"/>
                                      </p:to>
                                    </p:set>
                                    <p:anim calcmode="lin" valueType="num">
                                      <p:cBhvr>
                                        <p:cTn id="81" dur="500" fill="hold"/>
                                        <p:tgtEl>
                                          <p:spTgt spid="57"/>
                                        </p:tgtEl>
                                        <p:attrNameLst>
                                          <p:attrName>ppt_w</p:attrName>
                                        </p:attrNameLst>
                                      </p:cBhvr>
                                      <p:tavLst>
                                        <p:tav tm="0">
                                          <p:val>
                                            <p:fltVal val="0"/>
                                          </p:val>
                                        </p:tav>
                                        <p:tav tm="100000">
                                          <p:val>
                                            <p:strVal val="#ppt_w"/>
                                          </p:val>
                                        </p:tav>
                                      </p:tavLst>
                                    </p:anim>
                                    <p:anim calcmode="lin" valueType="num">
                                      <p:cBhvr>
                                        <p:cTn id="82" dur="500" fill="hold"/>
                                        <p:tgtEl>
                                          <p:spTgt spid="57"/>
                                        </p:tgtEl>
                                        <p:attrNameLst>
                                          <p:attrName>ppt_h</p:attrName>
                                        </p:attrNameLst>
                                      </p:cBhvr>
                                      <p:tavLst>
                                        <p:tav tm="0">
                                          <p:val>
                                            <p:fltVal val="0"/>
                                          </p:val>
                                        </p:tav>
                                        <p:tav tm="100000">
                                          <p:val>
                                            <p:strVal val="#ppt_h"/>
                                          </p:val>
                                        </p:tav>
                                      </p:tavLst>
                                    </p:anim>
                                    <p:animEffect transition="in" filter="fade">
                                      <p:cBhvr>
                                        <p:cTn id="83" dur="500"/>
                                        <p:tgtEl>
                                          <p:spTgt spid="57"/>
                                        </p:tgtEl>
                                      </p:cBhvr>
                                    </p:animEffect>
                                  </p:childTnLst>
                                </p:cTn>
                              </p:par>
                            </p:childTnLst>
                          </p:cTn>
                        </p:par>
                        <p:par>
                          <p:cTn id="84" fill="hold">
                            <p:stCondLst>
                              <p:cond delay="12000"/>
                            </p:stCondLst>
                            <p:childTnLst>
                              <p:par>
                                <p:cTn id="85" presetID="53" presetClass="entr" presetSubtype="0" fill="hold" grpId="0" nodeType="after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fill="hold"/>
                                        <p:tgtEl>
                                          <p:spTgt spid="66"/>
                                        </p:tgtEl>
                                        <p:attrNameLst>
                                          <p:attrName>ppt_w</p:attrName>
                                        </p:attrNameLst>
                                      </p:cBhvr>
                                      <p:tavLst>
                                        <p:tav tm="0">
                                          <p:val>
                                            <p:fltVal val="0"/>
                                          </p:val>
                                        </p:tav>
                                        <p:tav tm="100000">
                                          <p:val>
                                            <p:strVal val="#ppt_w"/>
                                          </p:val>
                                        </p:tav>
                                      </p:tavLst>
                                    </p:anim>
                                    <p:anim calcmode="lin" valueType="num">
                                      <p:cBhvr>
                                        <p:cTn id="88" dur="500" fill="hold"/>
                                        <p:tgtEl>
                                          <p:spTgt spid="66"/>
                                        </p:tgtEl>
                                        <p:attrNameLst>
                                          <p:attrName>ppt_h</p:attrName>
                                        </p:attrNameLst>
                                      </p:cBhvr>
                                      <p:tavLst>
                                        <p:tav tm="0">
                                          <p:val>
                                            <p:fltVal val="0"/>
                                          </p:val>
                                        </p:tav>
                                        <p:tav tm="100000">
                                          <p:val>
                                            <p:strVal val="#ppt_h"/>
                                          </p:val>
                                        </p:tav>
                                      </p:tavLst>
                                    </p:anim>
                                    <p:animEffect transition="in" filter="fade">
                                      <p:cBhvr>
                                        <p:cTn id="89" dur="500"/>
                                        <p:tgtEl>
                                          <p:spTgt spid="66"/>
                                        </p:tgtEl>
                                      </p:cBhvr>
                                    </p:animEffect>
                                  </p:childTnLst>
                                </p:cTn>
                              </p:par>
                            </p:childTnLst>
                          </p:cTn>
                        </p:par>
                        <p:par>
                          <p:cTn id="90" fill="hold">
                            <p:stCondLst>
                              <p:cond delay="12500"/>
                            </p:stCondLst>
                            <p:childTnLst>
                              <p:par>
                                <p:cTn id="91" presetID="2" presetClass="entr" presetSubtype="4" accel="50000" decel="50000" fill="hold" nodeType="afterEffect">
                                  <p:stCondLst>
                                    <p:cond delay="0"/>
                                  </p:stCondLst>
                                  <p:childTnLst>
                                    <p:set>
                                      <p:cBhvr>
                                        <p:cTn id="92" dur="1" fill="hold">
                                          <p:stCondLst>
                                            <p:cond delay="0"/>
                                          </p:stCondLst>
                                        </p:cTn>
                                        <p:tgtEl>
                                          <p:spTgt spid="2"/>
                                        </p:tgtEl>
                                        <p:attrNameLst>
                                          <p:attrName>style.visibility</p:attrName>
                                        </p:attrNameLst>
                                      </p:cBhvr>
                                      <p:to>
                                        <p:strVal val="visible"/>
                                      </p:to>
                                    </p:set>
                                    <p:anim calcmode="lin" valueType="num">
                                      <p:cBhvr additive="base">
                                        <p:cTn id="93" dur="500" fill="hold"/>
                                        <p:tgtEl>
                                          <p:spTgt spid="2"/>
                                        </p:tgtEl>
                                        <p:attrNameLst>
                                          <p:attrName>ppt_x</p:attrName>
                                        </p:attrNameLst>
                                      </p:cBhvr>
                                      <p:tavLst>
                                        <p:tav tm="0">
                                          <p:val>
                                            <p:strVal val="#ppt_x"/>
                                          </p:val>
                                        </p:tav>
                                        <p:tav tm="100000">
                                          <p:val>
                                            <p:strVal val="#ppt_x"/>
                                          </p:val>
                                        </p:tav>
                                      </p:tavLst>
                                    </p:anim>
                                    <p:anim calcmode="lin" valueType="num">
                                      <p:cBhvr additive="base">
                                        <p:cTn id="94" dur="500" fill="hold"/>
                                        <p:tgtEl>
                                          <p:spTgt spid="2"/>
                                        </p:tgtEl>
                                        <p:attrNameLst>
                                          <p:attrName>ppt_y</p:attrName>
                                        </p:attrNameLst>
                                      </p:cBhvr>
                                      <p:tavLst>
                                        <p:tav tm="0">
                                          <p:val>
                                            <p:strVal val="1+#ppt_h/2"/>
                                          </p:val>
                                        </p:tav>
                                        <p:tav tm="100000">
                                          <p:val>
                                            <p:strVal val="#ppt_y"/>
                                          </p:val>
                                        </p:tav>
                                      </p:tavLst>
                                    </p:anim>
                                  </p:childTnLst>
                                </p:cTn>
                              </p:par>
                            </p:childTnLst>
                          </p:cTn>
                        </p:par>
                        <p:par>
                          <p:cTn id="95" fill="hold">
                            <p:stCondLst>
                              <p:cond delay="13000"/>
                            </p:stCondLst>
                            <p:childTnLst>
                              <p:par>
                                <p:cTn id="96" presetID="53"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 calcmode="lin" valueType="num">
                                      <p:cBhvr>
                                        <p:cTn id="98" dur="500" fill="hold"/>
                                        <p:tgtEl>
                                          <p:spTgt spid="68"/>
                                        </p:tgtEl>
                                        <p:attrNameLst>
                                          <p:attrName>ppt_w</p:attrName>
                                        </p:attrNameLst>
                                      </p:cBhvr>
                                      <p:tavLst>
                                        <p:tav tm="0">
                                          <p:val>
                                            <p:fltVal val="0"/>
                                          </p:val>
                                        </p:tav>
                                        <p:tav tm="100000">
                                          <p:val>
                                            <p:strVal val="#ppt_w"/>
                                          </p:val>
                                        </p:tav>
                                      </p:tavLst>
                                    </p:anim>
                                    <p:anim calcmode="lin" valueType="num">
                                      <p:cBhvr>
                                        <p:cTn id="99" dur="500" fill="hold"/>
                                        <p:tgtEl>
                                          <p:spTgt spid="68"/>
                                        </p:tgtEl>
                                        <p:attrNameLst>
                                          <p:attrName>ppt_h</p:attrName>
                                        </p:attrNameLst>
                                      </p:cBhvr>
                                      <p:tavLst>
                                        <p:tav tm="0">
                                          <p:val>
                                            <p:fltVal val="0"/>
                                          </p:val>
                                        </p:tav>
                                        <p:tav tm="100000">
                                          <p:val>
                                            <p:strVal val="#ppt_h"/>
                                          </p:val>
                                        </p:tav>
                                      </p:tavLst>
                                    </p:anim>
                                    <p:animEffect transition="in" filter="fade">
                                      <p:cBhvr>
                                        <p:cTn id="100" dur="500"/>
                                        <p:tgtEl>
                                          <p:spTgt spid="68"/>
                                        </p:tgtEl>
                                      </p:cBhvr>
                                    </p:animEffect>
                                  </p:childTnLst>
                                </p:cTn>
                              </p:par>
                            </p:childTnLst>
                          </p:cTn>
                        </p:par>
                        <p:par>
                          <p:cTn id="101" fill="hold">
                            <p:stCondLst>
                              <p:cond delay="13500"/>
                            </p:stCondLst>
                            <p:childTnLst>
                              <p:par>
                                <p:cTn id="102" presetID="2" presetClass="entr" presetSubtype="4" accel="50000" decel="50000" fill="hold" nodeType="afterEffect">
                                  <p:stCondLst>
                                    <p:cond delay="0"/>
                                  </p:stCondLst>
                                  <p:childTnLst>
                                    <p:set>
                                      <p:cBhvr>
                                        <p:cTn id="103" dur="1" fill="hold">
                                          <p:stCondLst>
                                            <p:cond delay="0"/>
                                          </p:stCondLst>
                                        </p:cTn>
                                        <p:tgtEl>
                                          <p:spTgt spid="3"/>
                                        </p:tgtEl>
                                        <p:attrNameLst>
                                          <p:attrName>style.visibility</p:attrName>
                                        </p:attrNameLst>
                                      </p:cBhvr>
                                      <p:to>
                                        <p:strVal val="visible"/>
                                      </p:to>
                                    </p:set>
                                    <p:anim calcmode="lin" valueType="num">
                                      <p:cBhvr additive="base">
                                        <p:cTn id="104" dur="500" fill="hold"/>
                                        <p:tgtEl>
                                          <p:spTgt spid="3"/>
                                        </p:tgtEl>
                                        <p:attrNameLst>
                                          <p:attrName>ppt_x</p:attrName>
                                        </p:attrNameLst>
                                      </p:cBhvr>
                                      <p:tavLst>
                                        <p:tav tm="0">
                                          <p:val>
                                            <p:strVal val="#ppt_x"/>
                                          </p:val>
                                        </p:tav>
                                        <p:tav tm="100000">
                                          <p:val>
                                            <p:strVal val="#ppt_x"/>
                                          </p:val>
                                        </p:tav>
                                      </p:tavLst>
                                    </p:anim>
                                    <p:anim calcmode="lin" valueType="num">
                                      <p:cBhvr additive="base">
                                        <p:cTn id="105" dur="500" fill="hold"/>
                                        <p:tgtEl>
                                          <p:spTgt spid="3"/>
                                        </p:tgtEl>
                                        <p:attrNameLst>
                                          <p:attrName>ppt_y</p:attrName>
                                        </p:attrNameLst>
                                      </p:cBhvr>
                                      <p:tavLst>
                                        <p:tav tm="0">
                                          <p:val>
                                            <p:strVal val="1+#ppt_h/2"/>
                                          </p:val>
                                        </p:tav>
                                        <p:tav tm="100000">
                                          <p:val>
                                            <p:strVal val="#ppt_y"/>
                                          </p:val>
                                        </p:tav>
                                      </p:tavLst>
                                    </p:anim>
                                  </p:childTnLst>
                                </p:cTn>
                              </p:par>
                            </p:childTnLst>
                          </p:cTn>
                        </p:par>
                        <p:par>
                          <p:cTn id="106" fill="hold">
                            <p:stCondLst>
                              <p:cond delay="14000"/>
                            </p:stCondLst>
                            <p:childTnLst>
                              <p:par>
                                <p:cTn id="107" presetID="53" presetClass="entr" presetSubtype="0" fill="hold" grpId="0" nodeType="afterEffect">
                                  <p:stCondLst>
                                    <p:cond delay="0"/>
                                  </p:stCondLst>
                                  <p:childTnLst>
                                    <p:set>
                                      <p:cBhvr>
                                        <p:cTn id="108" dur="1" fill="hold">
                                          <p:stCondLst>
                                            <p:cond delay="0"/>
                                          </p:stCondLst>
                                        </p:cTn>
                                        <p:tgtEl>
                                          <p:spTgt spid="70"/>
                                        </p:tgtEl>
                                        <p:attrNameLst>
                                          <p:attrName>style.visibility</p:attrName>
                                        </p:attrNameLst>
                                      </p:cBhvr>
                                      <p:to>
                                        <p:strVal val="visible"/>
                                      </p:to>
                                    </p:set>
                                    <p:anim calcmode="lin" valueType="num">
                                      <p:cBhvr>
                                        <p:cTn id="109" dur="500" fill="hold"/>
                                        <p:tgtEl>
                                          <p:spTgt spid="70"/>
                                        </p:tgtEl>
                                        <p:attrNameLst>
                                          <p:attrName>ppt_w</p:attrName>
                                        </p:attrNameLst>
                                      </p:cBhvr>
                                      <p:tavLst>
                                        <p:tav tm="0">
                                          <p:val>
                                            <p:fltVal val="0"/>
                                          </p:val>
                                        </p:tav>
                                        <p:tav tm="100000">
                                          <p:val>
                                            <p:strVal val="#ppt_w"/>
                                          </p:val>
                                        </p:tav>
                                      </p:tavLst>
                                    </p:anim>
                                    <p:anim calcmode="lin" valueType="num">
                                      <p:cBhvr>
                                        <p:cTn id="110" dur="500" fill="hold"/>
                                        <p:tgtEl>
                                          <p:spTgt spid="70"/>
                                        </p:tgtEl>
                                        <p:attrNameLst>
                                          <p:attrName>ppt_h</p:attrName>
                                        </p:attrNameLst>
                                      </p:cBhvr>
                                      <p:tavLst>
                                        <p:tav tm="0">
                                          <p:val>
                                            <p:fltVal val="0"/>
                                          </p:val>
                                        </p:tav>
                                        <p:tav tm="100000">
                                          <p:val>
                                            <p:strVal val="#ppt_h"/>
                                          </p:val>
                                        </p:tav>
                                      </p:tavLst>
                                    </p:anim>
                                    <p:animEffect transition="in" filter="fade">
                                      <p:cBhvr>
                                        <p:cTn id="111" dur="500"/>
                                        <p:tgtEl>
                                          <p:spTgt spid="70"/>
                                        </p:tgtEl>
                                      </p:cBhvr>
                                    </p:animEffect>
                                  </p:childTnLst>
                                </p:cTn>
                              </p:par>
                            </p:childTnLst>
                          </p:cTn>
                        </p:par>
                        <p:par>
                          <p:cTn id="112" fill="hold">
                            <p:stCondLst>
                              <p:cond delay="14500"/>
                            </p:stCondLst>
                            <p:childTnLst>
                              <p:par>
                                <p:cTn id="113" presetID="2" presetClass="entr" presetSubtype="4" accel="50000" decel="50000" fill="hold" nodeType="afterEffect">
                                  <p:stCondLst>
                                    <p:cond delay="0"/>
                                  </p:stCondLst>
                                  <p:childTnLst>
                                    <p:set>
                                      <p:cBhvr>
                                        <p:cTn id="114" dur="1" fill="hold">
                                          <p:stCondLst>
                                            <p:cond delay="0"/>
                                          </p:stCondLst>
                                        </p:cTn>
                                        <p:tgtEl>
                                          <p:spTgt spid="4"/>
                                        </p:tgtEl>
                                        <p:attrNameLst>
                                          <p:attrName>style.visibility</p:attrName>
                                        </p:attrNameLst>
                                      </p:cBhvr>
                                      <p:to>
                                        <p:strVal val="visible"/>
                                      </p:to>
                                    </p:set>
                                    <p:anim calcmode="lin" valueType="num">
                                      <p:cBhvr additive="base">
                                        <p:cTn id="115" dur="500" fill="hold"/>
                                        <p:tgtEl>
                                          <p:spTgt spid="4"/>
                                        </p:tgtEl>
                                        <p:attrNameLst>
                                          <p:attrName>ppt_x</p:attrName>
                                        </p:attrNameLst>
                                      </p:cBhvr>
                                      <p:tavLst>
                                        <p:tav tm="0">
                                          <p:val>
                                            <p:strVal val="#ppt_x"/>
                                          </p:val>
                                        </p:tav>
                                        <p:tav tm="100000">
                                          <p:val>
                                            <p:strVal val="#ppt_x"/>
                                          </p:val>
                                        </p:tav>
                                      </p:tavLst>
                                    </p:anim>
                                    <p:anim calcmode="lin" valueType="num">
                                      <p:cBhvr additive="base">
                                        <p:cTn id="116" dur="500" fill="hold"/>
                                        <p:tgtEl>
                                          <p:spTgt spid="4"/>
                                        </p:tgtEl>
                                        <p:attrNameLst>
                                          <p:attrName>ppt_y</p:attrName>
                                        </p:attrNameLst>
                                      </p:cBhvr>
                                      <p:tavLst>
                                        <p:tav tm="0">
                                          <p:val>
                                            <p:strVal val="1+#ppt_h/2"/>
                                          </p:val>
                                        </p:tav>
                                        <p:tav tm="100000">
                                          <p:val>
                                            <p:strVal val="#ppt_y"/>
                                          </p:val>
                                        </p:tav>
                                      </p:tavLst>
                                    </p:anim>
                                  </p:childTnLst>
                                </p:cTn>
                              </p:par>
                            </p:childTnLst>
                          </p:cTn>
                        </p:par>
                        <p:par>
                          <p:cTn id="117" fill="hold">
                            <p:stCondLst>
                              <p:cond delay="15000"/>
                            </p:stCondLst>
                            <p:childTnLst>
                              <p:par>
                                <p:cTn id="118" presetID="53" presetClass="entr" presetSubtype="0" fill="hold" grpId="0" nodeType="afterEffect">
                                  <p:stCondLst>
                                    <p:cond delay="0"/>
                                  </p:stCondLst>
                                  <p:childTnLst>
                                    <p:set>
                                      <p:cBhvr>
                                        <p:cTn id="119" dur="1" fill="hold">
                                          <p:stCondLst>
                                            <p:cond delay="0"/>
                                          </p:stCondLst>
                                        </p:cTn>
                                        <p:tgtEl>
                                          <p:spTgt spid="71"/>
                                        </p:tgtEl>
                                        <p:attrNameLst>
                                          <p:attrName>style.visibility</p:attrName>
                                        </p:attrNameLst>
                                      </p:cBhvr>
                                      <p:to>
                                        <p:strVal val="visible"/>
                                      </p:to>
                                    </p:set>
                                    <p:anim calcmode="lin" valueType="num">
                                      <p:cBhvr>
                                        <p:cTn id="120" dur="500" fill="hold"/>
                                        <p:tgtEl>
                                          <p:spTgt spid="71"/>
                                        </p:tgtEl>
                                        <p:attrNameLst>
                                          <p:attrName>ppt_w</p:attrName>
                                        </p:attrNameLst>
                                      </p:cBhvr>
                                      <p:tavLst>
                                        <p:tav tm="0">
                                          <p:val>
                                            <p:fltVal val="0"/>
                                          </p:val>
                                        </p:tav>
                                        <p:tav tm="100000">
                                          <p:val>
                                            <p:strVal val="#ppt_w"/>
                                          </p:val>
                                        </p:tav>
                                      </p:tavLst>
                                    </p:anim>
                                    <p:anim calcmode="lin" valueType="num">
                                      <p:cBhvr>
                                        <p:cTn id="121" dur="500" fill="hold"/>
                                        <p:tgtEl>
                                          <p:spTgt spid="71"/>
                                        </p:tgtEl>
                                        <p:attrNameLst>
                                          <p:attrName>ppt_h</p:attrName>
                                        </p:attrNameLst>
                                      </p:cBhvr>
                                      <p:tavLst>
                                        <p:tav tm="0">
                                          <p:val>
                                            <p:fltVal val="0"/>
                                          </p:val>
                                        </p:tav>
                                        <p:tav tm="100000">
                                          <p:val>
                                            <p:strVal val="#ppt_h"/>
                                          </p:val>
                                        </p:tav>
                                      </p:tavLst>
                                    </p:anim>
                                    <p:animEffect transition="in" filter="fade">
                                      <p:cBhvr>
                                        <p:cTn id="122" dur="500"/>
                                        <p:tgtEl>
                                          <p:spTgt spid="71"/>
                                        </p:tgtEl>
                                      </p:cBhvr>
                                    </p:animEffect>
                                  </p:childTnLst>
                                </p:cTn>
                              </p:par>
                            </p:childTnLst>
                          </p:cTn>
                        </p:par>
                        <p:par>
                          <p:cTn id="123" fill="hold">
                            <p:stCondLst>
                              <p:cond delay="15500"/>
                            </p:stCondLst>
                            <p:childTnLst>
                              <p:par>
                                <p:cTn id="124" presetID="2" presetClass="entr" presetSubtype="4" accel="50000" decel="50000" fill="hold" nodeType="afterEffect">
                                  <p:stCondLst>
                                    <p:cond delay="0"/>
                                  </p:stCondLst>
                                  <p:childTnLst>
                                    <p:set>
                                      <p:cBhvr>
                                        <p:cTn id="125" dur="1" fill="hold">
                                          <p:stCondLst>
                                            <p:cond delay="0"/>
                                          </p:stCondLst>
                                        </p:cTn>
                                        <p:tgtEl>
                                          <p:spTgt spid="5"/>
                                        </p:tgtEl>
                                        <p:attrNameLst>
                                          <p:attrName>style.visibility</p:attrName>
                                        </p:attrNameLst>
                                      </p:cBhvr>
                                      <p:to>
                                        <p:strVal val="visible"/>
                                      </p:to>
                                    </p:set>
                                    <p:anim calcmode="lin" valueType="num">
                                      <p:cBhvr additive="base">
                                        <p:cTn id="126" dur="500" fill="hold"/>
                                        <p:tgtEl>
                                          <p:spTgt spid="5"/>
                                        </p:tgtEl>
                                        <p:attrNameLst>
                                          <p:attrName>ppt_x</p:attrName>
                                        </p:attrNameLst>
                                      </p:cBhvr>
                                      <p:tavLst>
                                        <p:tav tm="0">
                                          <p:val>
                                            <p:strVal val="#ppt_x"/>
                                          </p:val>
                                        </p:tav>
                                        <p:tav tm="100000">
                                          <p:val>
                                            <p:strVal val="#ppt_x"/>
                                          </p:val>
                                        </p:tav>
                                      </p:tavLst>
                                    </p:anim>
                                    <p:anim calcmode="lin" valueType="num">
                                      <p:cBhvr additive="base">
                                        <p:cTn id="1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8" grpId="0" animBg="1"/>
      <p:bldP spid="39" grpId="0" animBg="1"/>
      <p:bldP spid="48" grpId="0" animBg="1"/>
      <p:bldP spid="49" grpId="0" animBg="1"/>
      <p:bldP spid="50" grpId="0" animBg="1"/>
      <p:bldP spid="51" grpId="0" animBg="1"/>
      <p:bldP spid="53" grpId="0"/>
      <p:bldP spid="57" grpId="0"/>
      <p:bldP spid="61" grpId="0"/>
      <p:bldP spid="63" grpId="0"/>
      <p:bldP spid="66" grpId="0" animBg="1"/>
      <p:bldP spid="68" grpId="0" animBg="1"/>
      <p:bldP spid="70" grpId="0" animBg="1"/>
      <p:bldP spid="7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1599929" y="4244812"/>
            <a:ext cx="9658894"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1450815" y="4134545"/>
            <a:ext cx="220534" cy="2205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Oval 5"/>
          <p:cNvSpPr/>
          <p:nvPr/>
        </p:nvSpPr>
        <p:spPr>
          <a:xfrm>
            <a:off x="11238310" y="4134545"/>
            <a:ext cx="220534" cy="22053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p:nvPr/>
        </p:nvSpPr>
        <p:spPr>
          <a:xfrm>
            <a:off x="6349092" y="4147235"/>
            <a:ext cx="220534" cy="220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3083574" y="4134545"/>
            <a:ext cx="220534" cy="2205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7978831" y="4147236"/>
            <a:ext cx="220534" cy="2205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9"/>
          <p:cNvSpPr/>
          <p:nvPr/>
        </p:nvSpPr>
        <p:spPr>
          <a:xfrm>
            <a:off x="4716333" y="4147235"/>
            <a:ext cx="220534" cy="2205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9608571" y="4147235"/>
            <a:ext cx="220534" cy="2205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1450816" y="3623049"/>
            <a:ext cx="3486051" cy="228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p:nvPr/>
        </p:nvSpPr>
        <p:spPr>
          <a:xfrm>
            <a:off x="3193842" y="3115488"/>
            <a:ext cx="3375786" cy="227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6349092" y="2615779"/>
            <a:ext cx="3480012" cy="2275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8083058" y="2130879"/>
            <a:ext cx="3375786" cy="22750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1609862" y="4833160"/>
            <a:ext cx="629209" cy="62920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16"/>
          <p:cNvSpPr/>
          <p:nvPr/>
        </p:nvSpPr>
        <p:spPr>
          <a:xfrm>
            <a:off x="4220145" y="4833160"/>
            <a:ext cx="629209" cy="62920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p:nvPr/>
        </p:nvSpPr>
        <p:spPr>
          <a:xfrm>
            <a:off x="6830430" y="4833160"/>
            <a:ext cx="629209" cy="6292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Oval 18"/>
          <p:cNvSpPr/>
          <p:nvPr/>
        </p:nvSpPr>
        <p:spPr>
          <a:xfrm>
            <a:off x="9358262" y="4833160"/>
            <a:ext cx="629209" cy="62920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2396783" y="5014122"/>
            <a:ext cx="718145" cy="258532"/>
          </a:xfrm>
          <a:prstGeom prst="rect">
            <a:avLst/>
          </a:prstGeom>
          <a:noFill/>
        </p:spPr>
        <p:txBody>
          <a:bodyPr wrap="none" lIns="0" tIns="0" rIns="0" bIns="0" rtlCol="0">
            <a:spAutoFit/>
          </a:bodyPr>
          <a:lstStyle/>
          <a:p>
            <a:pPr algn="ctr">
              <a:lnSpc>
                <a:spcPct val="120000"/>
              </a:lnSpc>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9358263" y="5522606"/>
            <a:ext cx="2033040" cy="295466"/>
          </a:xfrm>
          <a:prstGeom prst="rect">
            <a:avLst/>
          </a:prstGeom>
        </p:spPr>
        <p:txBody>
          <a:bodyPr wrap="square" lIns="0" tIns="0" rIns="0" bIns="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5034910" y="5014122"/>
            <a:ext cx="718145" cy="258532"/>
          </a:xfrm>
          <a:prstGeom prst="rect">
            <a:avLst/>
          </a:prstGeom>
          <a:noFill/>
        </p:spPr>
        <p:txBody>
          <a:bodyPr wrap="none" lIns="0" tIns="0" rIns="0" bIns="0" rtlCol="0">
            <a:spAutoFit/>
          </a:bodyPr>
          <a:lstStyle/>
          <a:p>
            <a:pPr algn="ctr">
              <a:lnSpc>
                <a:spcPct val="120000"/>
              </a:lnSpc>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7662843" y="5014122"/>
            <a:ext cx="718145" cy="258532"/>
          </a:xfrm>
          <a:prstGeom prst="rect">
            <a:avLst/>
          </a:prstGeom>
          <a:noFill/>
        </p:spPr>
        <p:txBody>
          <a:bodyPr wrap="none" lIns="0" tIns="0" rIns="0" bIns="0" rtlCol="0">
            <a:spAutoFit/>
          </a:bodyPr>
          <a:lstStyle/>
          <a:p>
            <a:pPr algn="ctr">
              <a:lnSpc>
                <a:spcPct val="120000"/>
              </a:lnSpc>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10224811" y="5014122"/>
            <a:ext cx="718145" cy="258532"/>
          </a:xfrm>
          <a:prstGeom prst="rect">
            <a:avLst/>
          </a:prstGeom>
          <a:noFill/>
        </p:spPr>
        <p:txBody>
          <a:bodyPr wrap="none" lIns="0" tIns="0" rIns="0" bIns="0" rtlCol="0">
            <a:spAutoFit/>
          </a:bodyPr>
          <a:lstStyle/>
          <a:p>
            <a:pPr algn="ctr">
              <a:lnSpc>
                <a:spcPct val="120000"/>
              </a:lnSpc>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4220146" y="5522607"/>
            <a:ext cx="2033040" cy="295466"/>
          </a:xfrm>
          <a:prstGeom prst="rect">
            <a:avLst/>
          </a:prstGeom>
        </p:spPr>
        <p:txBody>
          <a:bodyPr wrap="square" lIns="0" tIns="0" rIns="0" bIns="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830431" y="5522607"/>
            <a:ext cx="2033040" cy="295466"/>
          </a:xfrm>
          <a:prstGeom prst="rect">
            <a:avLst/>
          </a:prstGeom>
        </p:spPr>
        <p:txBody>
          <a:bodyPr wrap="square" lIns="0" tIns="0" rIns="0" bIns="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1599929" y="5522606"/>
            <a:ext cx="2033040" cy="295466"/>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1108222" y="4366368"/>
            <a:ext cx="397545" cy="258532"/>
          </a:xfrm>
          <a:prstGeom prst="rect">
            <a:avLst/>
          </a:prstGeom>
          <a:noFill/>
        </p:spPr>
        <p:txBody>
          <a:bodyPr wrap="none" lIns="0" tIns="0" rIns="0" bIns="0" rtlCol="0">
            <a:spAutoFit/>
          </a:bodyPr>
          <a:lstStyle/>
          <a:p>
            <a:pPr algn="ctr">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9477919" y="4370922"/>
            <a:ext cx="397545" cy="258532"/>
          </a:xfrm>
          <a:prstGeom prst="rect">
            <a:avLst/>
          </a:prstGeom>
          <a:noFill/>
        </p:spPr>
        <p:txBody>
          <a:bodyPr wrap="none" lIns="0" tIns="0" rIns="0" bIns="0" rtlCol="0">
            <a:spAutoFit/>
          </a:bodyPr>
          <a:lstStyle/>
          <a:p>
            <a:pPr algn="ctr">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47615" y="4370922"/>
            <a:ext cx="397545" cy="258532"/>
          </a:xfrm>
          <a:prstGeom prst="rect">
            <a:avLst/>
          </a:prstGeom>
          <a:noFill/>
        </p:spPr>
        <p:txBody>
          <a:bodyPr wrap="none" lIns="0" tIns="0" rIns="0" bIns="0" rtlCol="0">
            <a:spAutoFit/>
          </a:bodyPr>
          <a:lstStyle/>
          <a:p>
            <a:pPr algn="ctr">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6217311" y="4367169"/>
            <a:ext cx="397545" cy="258532"/>
          </a:xfrm>
          <a:prstGeom prst="rect">
            <a:avLst/>
          </a:prstGeom>
          <a:noFill/>
        </p:spPr>
        <p:txBody>
          <a:bodyPr wrap="none" lIns="0" tIns="0" rIns="0" bIns="0" rtlCol="0">
            <a:spAutoFit/>
          </a:bodyPr>
          <a:lstStyle/>
          <a:p>
            <a:pPr algn="ctr">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4599466" y="4361676"/>
            <a:ext cx="384208" cy="258532"/>
          </a:xfrm>
          <a:prstGeom prst="rect">
            <a:avLst/>
          </a:prstGeom>
          <a:noFill/>
        </p:spPr>
        <p:txBody>
          <a:bodyPr wrap="none" lIns="0" tIns="0" rIns="0" bIns="0" rtlCol="0">
            <a:spAutoFit/>
          </a:bodyPr>
          <a:lstStyle/>
          <a:p>
            <a:pPr algn="ctr">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2968285" y="4368726"/>
            <a:ext cx="397545" cy="258532"/>
          </a:xfrm>
          <a:prstGeom prst="rect">
            <a:avLst/>
          </a:prstGeom>
          <a:noFill/>
        </p:spPr>
        <p:txBody>
          <a:bodyPr wrap="none" lIns="0" tIns="0" rIns="0" bIns="0" rtlCol="0">
            <a:spAutoFit/>
          </a:bodyPr>
          <a:lstStyle/>
          <a:p>
            <a:pPr algn="ctr">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337981" y="4366368"/>
            <a:ext cx="397545" cy="258532"/>
          </a:xfrm>
          <a:prstGeom prst="rect">
            <a:avLst/>
          </a:prstGeom>
          <a:noFill/>
        </p:spPr>
        <p:txBody>
          <a:bodyPr wrap="none" lIns="0" tIns="0" rIns="0" bIns="0" rtlCol="0">
            <a:spAutoFit/>
          </a:bodyPr>
          <a:lstStyle/>
          <a:p>
            <a:pPr algn="ctr">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2009</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7" name="Group 36"/>
          <p:cNvGrpSpPr/>
          <p:nvPr/>
        </p:nvGrpSpPr>
        <p:grpSpPr>
          <a:xfrm>
            <a:off x="9497130" y="5004772"/>
            <a:ext cx="351472" cy="285984"/>
            <a:chOff x="10074275" y="4479132"/>
            <a:chExt cx="464344" cy="377825"/>
          </a:xfrm>
          <a:solidFill>
            <a:schemeClr val="bg2"/>
          </a:solidFill>
        </p:grpSpPr>
        <p:sp>
          <p:nvSpPr>
            <p:cNvPr id="38"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6969298" y="4971728"/>
            <a:ext cx="351472" cy="352073"/>
            <a:chOff x="9145588" y="4435475"/>
            <a:chExt cx="464344" cy="465138"/>
          </a:xfrm>
          <a:solidFill>
            <a:schemeClr val="bg2"/>
          </a:solidFill>
        </p:grpSpPr>
        <p:sp>
          <p:nvSpPr>
            <p:cNvPr id="4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4359014" y="4972029"/>
            <a:ext cx="351472" cy="351472"/>
            <a:chOff x="4439444" y="1652588"/>
            <a:chExt cx="464344" cy="464344"/>
          </a:xfrm>
          <a:solidFill>
            <a:schemeClr val="bg2"/>
          </a:solidFill>
        </p:grpSpPr>
        <p:sp>
          <p:nvSpPr>
            <p:cNvPr id="5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1745700" y="5010480"/>
            <a:ext cx="351472" cy="274568"/>
            <a:chOff x="2581275" y="1710532"/>
            <a:chExt cx="464344" cy="362744"/>
          </a:xfrm>
          <a:solidFill>
            <a:schemeClr val="bg2"/>
          </a:solidFill>
        </p:grpSpPr>
        <p:sp>
          <p:nvSpPr>
            <p:cNvPr id="55"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ctr" defTabSz="209369" hangingPunct="0">
                <a:lnSpc>
                  <a:spcPct val="120000"/>
                </a:lnSpc>
              </a:pPr>
              <a:endPar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2" name="文本框 6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3" name="文本框 6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椭圆 63"/>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88902006"/>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0-#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0-#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childTnLst>
                          </p:cTn>
                        </p:par>
                        <p:par>
                          <p:cTn id="35" fill="hold">
                            <p:stCondLst>
                              <p:cond delay="3500"/>
                            </p:stCondLst>
                            <p:childTnLst>
                              <p:par>
                                <p:cTn id="36" presetID="2" presetClass="entr" presetSubtype="8"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0-#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4500"/>
                            </p:stCondLst>
                            <p:childTnLst>
                              <p:par>
                                <p:cTn id="45" presetID="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0-#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fill="hold"/>
                                        <p:tgtEl>
                                          <p:spTgt spid="8"/>
                                        </p:tgtEl>
                                        <p:attrNameLst>
                                          <p:attrName>ppt_x</p:attrName>
                                        </p:attrNameLst>
                                      </p:cBhvr>
                                      <p:tavLst>
                                        <p:tav tm="0">
                                          <p:val>
                                            <p:strVal val="0-#ppt_w/2"/>
                                          </p:val>
                                        </p:tav>
                                        <p:tav tm="100000">
                                          <p:val>
                                            <p:strVal val="#ppt_x"/>
                                          </p:val>
                                        </p:tav>
                                      </p:tavLst>
                                    </p:anim>
                                    <p:anim calcmode="lin" valueType="num">
                                      <p:cBhvr additive="base">
                                        <p:cTn id="57" dur="500" fill="hold"/>
                                        <p:tgtEl>
                                          <p:spTgt spid="8"/>
                                        </p:tgtEl>
                                        <p:attrNameLst>
                                          <p:attrName>ppt_y</p:attrName>
                                        </p:attrNameLst>
                                      </p:cBhvr>
                                      <p:tavLst>
                                        <p:tav tm="0">
                                          <p:val>
                                            <p:strVal val="#ppt_y"/>
                                          </p:val>
                                        </p:tav>
                                        <p:tav tm="100000">
                                          <p:val>
                                            <p:strVal val="#ppt_y"/>
                                          </p:val>
                                        </p:tav>
                                      </p:tavLst>
                                    </p:anim>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500"/>
                                        <p:tgtEl>
                                          <p:spTgt spid="33"/>
                                        </p:tgtEl>
                                      </p:cBhvr>
                                    </p:animEffect>
                                  </p:childTnLst>
                                </p:cTn>
                              </p:par>
                            </p:childTnLst>
                          </p:cTn>
                        </p:par>
                        <p:par>
                          <p:cTn id="62" fill="hold">
                            <p:stCondLst>
                              <p:cond delay="6500"/>
                            </p:stCondLst>
                            <p:childTnLst>
                              <p:par>
                                <p:cTn id="63" presetID="2" presetClass="entr" presetSubtype="8" fill="hold" grpId="0" nodeType="after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additive="base">
                                        <p:cTn id="65" dur="500" fill="hold"/>
                                        <p:tgtEl>
                                          <p:spTgt spid="5"/>
                                        </p:tgtEl>
                                        <p:attrNameLst>
                                          <p:attrName>ppt_x</p:attrName>
                                        </p:attrNameLst>
                                      </p:cBhvr>
                                      <p:tavLst>
                                        <p:tav tm="0">
                                          <p:val>
                                            <p:strVal val="0-#ppt_w/2"/>
                                          </p:val>
                                        </p:tav>
                                        <p:tav tm="100000">
                                          <p:val>
                                            <p:strVal val="#ppt_x"/>
                                          </p:val>
                                        </p:tav>
                                      </p:tavLst>
                                    </p:anim>
                                    <p:anim calcmode="lin" valueType="num">
                                      <p:cBhvr additive="base">
                                        <p:cTn id="66" dur="500" fill="hold"/>
                                        <p:tgtEl>
                                          <p:spTgt spid="5"/>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10" presetClass="entr" presetSubtype="0"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childTnLst>
                          </p:cTn>
                        </p:par>
                        <p:par>
                          <p:cTn id="71" fill="hold">
                            <p:stCondLst>
                              <p:cond delay="7500"/>
                            </p:stCondLst>
                            <p:childTnLst>
                              <p:par>
                                <p:cTn id="72" presetID="22" presetClass="entr" presetSubtype="8" fill="hold" grpId="0" nodeType="after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left)">
                                      <p:cBhvr>
                                        <p:cTn id="74" dur="500"/>
                                        <p:tgtEl>
                                          <p:spTgt spid="12"/>
                                        </p:tgtEl>
                                      </p:cBhvr>
                                    </p:animEffect>
                                  </p:childTnLst>
                                </p:cTn>
                              </p:par>
                            </p:childTnLst>
                          </p:cTn>
                        </p:par>
                        <p:par>
                          <p:cTn id="75" fill="hold">
                            <p:stCondLst>
                              <p:cond delay="8000"/>
                            </p:stCondLst>
                            <p:childTnLst>
                              <p:par>
                                <p:cTn id="76" presetID="22" presetClass="entr" presetSubtype="8"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left)">
                                      <p:cBhvr>
                                        <p:cTn id="78" dur="500"/>
                                        <p:tgtEl>
                                          <p:spTgt spid="13"/>
                                        </p:tgtEl>
                                      </p:cBhvr>
                                    </p:animEffect>
                                  </p:childTnLst>
                                </p:cTn>
                              </p:par>
                            </p:childTnLst>
                          </p:cTn>
                        </p:par>
                        <p:par>
                          <p:cTn id="79" fill="hold">
                            <p:stCondLst>
                              <p:cond delay="8500"/>
                            </p:stCondLst>
                            <p:childTnLst>
                              <p:par>
                                <p:cTn id="80" presetID="22" presetClass="entr" presetSubtype="8"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left)">
                                      <p:cBhvr>
                                        <p:cTn id="82" dur="500"/>
                                        <p:tgtEl>
                                          <p:spTgt spid="14"/>
                                        </p:tgtEl>
                                      </p:cBhvr>
                                    </p:animEffect>
                                  </p:childTnLst>
                                </p:cTn>
                              </p:par>
                            </p:childTnLst>
                          </p:cTn>
                        </p:par>
                        <p:par>
                          <p:cTn id="83" fill="hold">
                            <p:stCondLst>
                              <p:cond delay="9000"/>
                            </p:stCondLst>
                            <p:childTnLst>
                              <p:par>
                                <p:cTn id="84" presetID="22" presetClass="entr" presetSubtype="8"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wipe(left)">
                                      <p:cBhvr>
                                        <p:cTn id="86" dur="500"/>
                                        <p:tgtEl>
                                          <p:spTgt spid="15"/>
                                        </p:tgtEl>
                                      </p:cBhvr>
                                    </p:animEffect>
                                  </p:childTnLst>
                                </p:cTn>
                              </p:par>
                            </p:childTnLst>
                          </p:cTn>
                        </p:par>
                        <p:par>
                          <p:cTn id="87" fill="hold">
                            <p:stCondLst>
                              <p:cond delay="9500"/>
                            </p:stCondLst>
                            <p:childTnLst>
                              <p:par>
                                <p:cTn id="88" presetID="10" presetClass="entr" presetSubtype="0" fill="hold" grpId="0" nodeType="after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fade">
                                      <p:cBhvr>
                                        <p:cTn id="90" dur="500"/>
                                        <p:tgtEl>
                                          <p:spTgt spid="16"/>
                                        </p:tgtEl>
                                      </p:cBhvr>
                                    </p:animEffect>
                                  </p:childTnLst>
                                </p:cTn>
                              </p:par>
                            </p:childTnLst>
                          </p:cTn>
                        </p:par>
                        <p:par>
                          <p:cTn id="91" fill="hold">
                            <p:stCondLst>
                              <p:cond delay="10000"/>
                            </p:stCondLst>
                            <p:childTnLst>
                              <p:par>
                                <p:cTn id="92" presetID="10" presetClass="entr" presetSubtype="0"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fade">
                                      <p:cBhvr>
                                        <p:cTn id="94" dur="500"/>
                                        <p:tgtEl>
                                          <p:spTgt spid="20"/>
                                        </p:tgtEl>
                                      </p:cBhvr>
                                    </p:animEffect>
                                  </p:childTnLst>
                                </p:cTn>
                              </p:par>
                            </p:childTnLst>
                          </p:cTn>
                        </p:par>
                        <p:par>
                          <p:cTn id="95" fill="hold">
                            <p:stCondLst>
                              <p:cond delay="10500"/>
                            </p:stCondLst>
                            <p:childTnLst>
                              <p:par>
                                <p:cTn id="96" presetID="10" presetClass="entr" presetSubtype="0" fill="hold" grpId="0" nodeType="after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500"/>
                                        <p:tgtEl>
                                          <p:spTgt spid="27"/>
                                        </p:tgtEl>
                                      </p:cBhvr>
                                    </p:animEffect>
                                  </p:childTnLst>
                                </p:cTn>
                              </p:par>
                            </p:childTnLst>
                          </p:cTn>
                        </p:par>
                        <p:par>
                          <p:cTn id="99" fill="hold">
                            <p:stCondLst>
                              <p:cond delay="11000"/>
                            </p:stCondLst>
                            <p:childTnLst>
                              <p:par>
                                <p:cTn id="100" presetID="10" presetClass="entr" presetSubtype="0" fill="hold" grpId="0" nodeType="after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fade">
                                      <p:cBhvr>
                                        <p:cTn id="102" dur="500"/>
                                        <p:tgtEl>
                                          <p:spTgt spid="17"/>
                                        </p:tgtEl>
                                      </p:cBhvr>
                                    </p:animEffect>
                                  </p:childTnLst>
                                </p:cTn>
                              </p:par>
                            </p:childTnLst>
                          </p:cTn>
                        </p:par>
                        <p:par>
                          <p:cTn id="103" fill="hold">
                            <p:stCondLst>
                              <p:cond delay="11500"/>
                            </p:stCondLst>
                            <p:childTnLst>
                              <p:par>
                                <p:cTn id="104" presetID="10" presetClass="entr" presetSubtype="0" fill="hold" grpId="0" nodeType="afterEffect">
                                  <p:stCondLst>
                                    <p:cond delay="0"/>
                                  </p:stCondLst>
                                  <p:childTnLst>
                                    <p:set>
                                      <p:cBhvr>
                                        <p:cTn id="105" dur="1" fill="hold">
                                          <p:stCondLst>
                                            <p:cond delay="0"/>
                                          </p:stCondLst>
                                        </p:cTn>
                                        <p:tgtEl>
                                          <p:spTgt spid="22"/>
                                        </p:tgtEl>
                                        <p:attrNameLst>
                                          <p:attrName>style.visibility</p:attrName>
                                        </p:attrNameLst>
                                      </p:cBhvr>
                                      <p:to>
                                        <p:strVal val="visible"/>
                                      </p:to>
                                    </p:set>
                                    <p:animEffect transition="in" filter="fade">
                                      <p:cBhvr>
                                        <p:cTn id="106" dur="500"/>
                                        <p:tgtEl>
                                          <p:spTgt spid="22"/>
                                        </p:tgtEl>
                                      </p:cBhvr>
                                    </p:animEffect>
                                  </p:childTnLst>
                                </p:cTn>
                              </p:par>
                            </p:childTnLst>
                          </p:cTn>
                        </p:par>
                        <p:par>
                          <p:cTn id="107" fill="hold">
                            <p:stCondLst>
                              <p:cond delay="12000"/>
                            </p:stCondLst>
                            <p:childTnLst>
                              <p:par>
                                <p:cTn id="108" presetID="10" presetClass="entr" presetSubtype="0" fill="hold" grpId="0" nodeType="afterEffect">
                                  <p:stCondLst>
                                    <p:cond delay="0"/>
                                  </p:stCondLst>
                                  <p:childTnLst>
                                    <p:set>
                                      <p:cBhvr>
                                        <p:cTn id="109" dur="1" fill="hold">
                                          <p:stCondLst>
                                            <p:cond delay="0"/>
                                          </p:stCondLst>
                                        </p:cTn>
                                        <p:tgtEl>
                                          <p:spTgt spid="25"/>
                                        </p:tgtEl>
                                        <p:attrNameLst>
                                          <p:attrName>style.visibility</p:attrName>
                                        </p:attrNameLst>
                                      </p:cBhvr>
                                      <p:to>
                                        <p:strVal val="visible"/>
                                      </p:to>
                                    </p:set>
                                    <p:animEffect transition="in" filter="fade">
                                      <p:cBhvr>
                                        <p:cTn id="110" dur="500"/>
                                        <p:tgtEl>
                                          <p:spTgt spid="25"/>
                                        </p:tgtEl>
                                      </p:cBhvr>
                                    </p:animEffect>
                                  </p:childTnLst>
                                </p:cTn>
                              </p:par>
                            </p:childTnLst>
                          </p:cTn>
                        </p:par>
                        <p:par>
                          <p:cTn id="111" fill="hold">
                            <p:stCondLst>
                              <p:cond delay="12500"/>
                            </p:stCondLst>
                            <p:childTnLst>
                              <p:par>
                                <p:cTn id="112" presetID="10" presetClass="entr" presetSubtype="0" fill="hold" grpId="0" nodeType="afterEffect">
                                  <p:stCondLst>
                                    <p:cond delay="0"/>
                                  </p:stCondLst>
                                  <p:childTnLst>
                                    <p:set>
                                      <p:cBhvr>
                                        <p:cTn id="113" dur="1" fill="hold">
                                          <p:stCondLst>
                                            <p:cond delay="0"/>
                                          </p:stCondLst>
                                        </p:cTn>
                                        <p:tgtEl>
                                          <p:spTgt spid="18"/>
                                        </p:tgtEl>
                                        <p:attrNameLst>
                                          <p:attrName>style.visibility</p:attrName>
                                        </p:attrNameLst>
                                      </p:cBhvr>
                                      <p:to>
                                        <p:strVal val="visible"/>
                                      </p:to>
                                    </p:set>
                                    <p:animEffect transition="in" filter="fade">
                                      <p:cBhvr>
                                        <p:cTn id="114" dur="500"/>
                                        <p:tgtEl>
                                          <p:spTgt spid="18"/>
                                        </p:tgtEl>
                                      </p:cBhvr>
                                    </p:animEffect>
                                  </p:childTnLst>
                                </p:cTn>
                              </p:par>
                            </p:childTnLst>
                          </p:cTn>
                        </p:par>
                        <p:par>
                          <p:cTn id="115" fill="hold">
                            <p:stCondLst>
                              <p:cond delay="13000"/>
                            </p:stCondLst>
                            <p:childTnLst>
                              <p:par>
                                <p:cTn id="116" presetID="10" presetClass="entr" presetSubtype="0" fill="hold" grpId="0" nodeType="afterEffect">
                                  <p:stCondLst>
                                    <p:cond delay="0"/>
                                  </p:stCondLst>
                                  <p:childTnLst>
                                    <p:set>
                                      <p:cBhvr>
                                        <p:cTn id="117" dur="1" fill="hold">
                                          <p:stCondLst>
                                            <p:cond delay="0"/>
                                          </p:stCondLst>
                                        </p:cTn>
                                        <p:tgtEl>
                                          <p:spTgt spid="23"/>
                                        </p:tgtEl>
                                        <p:attrNameLst>
                                          <p:attrName>style.visibility</p:attrName>
                                        </p:attrNameLst>
                                      </p:cBhvr>
                                      <p:to>
                                        <p:strVal val="visible"/>
                                      </p:to>
                                    </p:set>
                                    <p:animEffect transition="in" filter="fade">
                                      <p:cBhvr>
                                        <p:cTn id="118" dur="500"/>
                                        <p:tgtEl>
                                          <p:spTgt spid="23"/>
                                        </p:tgtEl>
                                      </p:cBhvr>
                                    </p:animEffect>
                                  </p:childTnLst>
                                </p:cTn>
                              </p:par>
                            </p:childTnLst>
                          </p:cTn>
                        </p:par>
                        <p:par>
                          <p:cTn id="119" fill="hold">
                            <p:stCondLst>
                              <p:cond delay="13500"/>
                            </p:stCondLst>
                            <p:childTnLst>
                              <p:par>
                                <p:cTn id="120" presetID="10" presetClass="entr" presetSubtype="0" fill="hold" grpId="0" nodeType="afterEffect">
                                  <p:stCondLst>
                                    <p:cond delay="0"/>
                                  </p:stCondLst>
                                  <p:childTnLst>
                                    <p:set>
                                      <p:cBhvr>
                                        <p:cTn id="121" dur="1" fill="hold">
                                          <p:stCondLst>
                                            <p:cond delay="0"/>
                                          </p:stCondLst>
                                        </p:cTn>
                                        <p:tgtEl>
                                          <p:spTgt spid="26"/>
                                        </p:tgtEl>
                                        <p:attrNameLst>
                                          <p:attrName>style.visibility</p:attrName>
                                        </p:attrNameLst>
                                      </p:cBhvr>
                                      <p:to>
                                        <p:strVal val="visible"/>
                                      </p:to>
                                    </p:set>
                                    <p:animEffect transition="in" filter="fade">
                                      <p:cBhvr>
                                        <p:cTn id="122" dur="500"/>
                                        <p:tgtEl>
                                          <p:spTgt spid="26"/>
                                        </p:tgtEl>
                                      </p:cBhvr>
                                    </p:animEffect>
                                  </p:childTnLst>
                                </p:cTn>
                              </p:par>
                            </p:childTnLst>
                          </p:cTn>
                        </p:par>
                        <p:par>
                          <p:cTn id="123" fill="hold">
                            <p:stCondLst>
                              <p:cond delay="14000"/>
                            </p:stCondLst>
                            <p:childTnLst>
                              <p:par>
                                <p:cTn id="124" presetID="10" presetClass="entr" presetSubtype="0" fill="hold" grpId="0" nodeType="afterEffect">
                                  <p:stCondLst>
                                    <p:cond delay="0"/>
                                  </p:stCondLst>
                                  <p:childTnLst>
                                    <p:set>
                                      <p:cBhvr>
                                        <p:cTn id="125" dur="1" fill="hold">
                                          <p:stCondLst>
                                            <p:cond delay="0"/>
                                          </p:stCondLst>
                                        </p:cTn>
                                        <p:tgtEl>
                                          <p:spTgt spid="19"/>
                                        </p:tgtEl>
                                        <p:attrNameLst>
                                          <p:attrName>style.visibility</p:attrName>
                                        </p:attrNameLst>
                                      </p:cBhvr>
                                      <p:to>
                                        <p:strVal val="visible"/>
                                      </p:to>
                                    </p:set>
                                    <p:animEffect transition="in" filter="fade">
                                      <p:cBhvr>
                                        <p:cTn id="126" dur="500"/>
                                        <p:tgtEl>
                                          <p:spTgt spid="19"/>
                                        </p:tgtEl>
                                      </p:cBhvr>
                                    </p:animEffect>
                                  </p:childTnLst>
                                </p:cTn>
                              </p:par>
                            </p:childTnLst>
                          </p:cTn>
                        </p:par>
                        <p:par>
                          <p:cTn id="127" fill="hold">
                            <p:stCondLst>
                              <p:cond delay="14500"/>
                            </p:stCondLst>
                            <p:childTnLst>
                              <p:par>
                                <p:cTn id="128" presetID="10" presetClass="entr" presetSubtype="0" fill="hold" grpId="0" nodeType="afterEffect">
                                  <p:stCondLst>
                                    <p:cond delay="0"/>
                                  </p:stCondLst>
                                  <p:childTnLst>
                                    <p:set>
                                      <p:cBhvr>
                                        <p:cTn id="129" dur="1" fill="hold">
                                          <p:stCondLst>
                                            <p:cond delay="0"/>
                                          </p:stCondLst>
                                        </p:cTn>
                                        <p:tgtEl>
                                          <p:spTgt spid="24"/>
                                        </p:tgtEl>
                                        <p:attrNameLst>
                                          <p:attrName>style.visibility</p:attrName>
                                        </p:attrNameLst>
                                      </p:cBhvr>
                                      <p:to>
                                        <p:strVal val="visible"/>
                                      </p:to>
                                    </p:set>
                                    <p:animEffect transition="in" filter="fade">
                                      <p:cBhvr>
                                        <p:cTn id="130" dur="500"/>
                                        <p:tgtEl>
                                          <p:spTgt spid="24"/>
                                        </p:tgtEl>
                                      </p:cBhvr>
                                    </p:animEffect>
                                  </p:childTnLst>
                                </p:cTn>
                              </p:par>
                            </p:childTnLst>
                          </p:cTn>
                        </p:par>
                        <p:par>
                          <p:cTn id="131" fill="hold">
                            <p:stCondLst>
                              <p:cond delay="15000"/>
                            </p:stCondLst>
                            <p:childTnLst>
                              <p:par>
                                <p:cTn id="132" presetID="10" presetClass="entr" presetSubtype="0" fill="hold" grpId="0" nodeType="afterEffect">
                                  <p:stCondLst>
                                    <p:cond delay="0"/>
                                  </p:stCondLst>
                                  <p:childTnLst>
                                    <p:set>
                                      <p:cBhvr>
                                        <p:cTn id="133" dur="1" fill="hold">
                                          <p:stCondLst>
                                            <p:cond delay="0"/>
                                          </p:stCondLst>
                                        </p:cTn>
                                        <p:tgtEl>
                                          <p:spTgt spid="21"/>
                                        </p:tgtEl>
                                        <p:attrNameLst>
                                          <p:attrName>style.visibility</p:attrName>
                                        </p:attrNameLst>
                                      </p:cBhvr>
                                      <p:to>
                                        <p:strVal val="visible"/>
                                      </p:to>
                                    </p:set>
                                    <p:animEffect transition="in" filter="fade">
                                      <p:cBhvr>
                                        <p:cTn id="134" dur="500"/>
                                        <p:tgtEl>
                                          <p:spTgt spid="21"/>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nodeType="clickEffect">
                                  <p:stCondLst>
                                    <p:cond delay="0"/>
                                  </p:stCondLst>
                                  <p:childTnLst>
                                    <p:set>
                                      <p:cBhvr>
                                        <p:cTn id="138" dur="1" fill="hold">
                                          <p:stCondLst>
                                            <p:cond delay="0"/>
                                          </p:stCondLst>
                                        </p:cTn>
                                        <p:tgtEl>
                                          <p:spTgt spid="54"/>
                                        </p:tgtEl>
                                        <p:attrNameLst>
                                          <p:attrName>style.visibility</p:attrName>
                                        </p:attrNameLst>
                                      </p:cBhvr>
                                      <p:to>
                                        <p:strVal val="visible"/>
                                      </p:to>
                                    </p:set>
                                    <p:animEffect transition="in" filter="fade">
                                      <p:cBhvr>
                                        <p:cTn id="139" dur="500"/>
                                        <p:tgtEl>
                                          <p:spTgt spid="54"/>
                                        </p:tgtEl>
                                      </p:cBhvr>
                                    </p:animEffect>
                                  </p:childTnLst>
                                </p:cTn>
                              </p:par>
                              <p:par>
                                <p:cTn id="140" presetID="10" presetClass="entr" presetSubtype="0" fill="hold" nodeType="withEffect">
                                  <p:stCondLst>
                                    <p:cond delay="0"/>
                                  </p:stCondLst>
                                  <p:childTnLst>
                                    <p:set>
                                      <p:cBhvr>
                                        <p:cTn id="141" dur="1" fill="hold">
                                          <p:stCondLst>
                                            <p:cond delay="0"/>
                                          </p:stCondLst>
                                        </p:cTn>
                                        <p:tgtEl>
                                          <p:spTgt spid="50"/>
                                        </p:tgtEl>
                                        <p:attrNameLst>
                                          <p:attrName>style.visibility</p:attrName>
                                        </p:attrNameLst>
                                      </p:cBhvr>
                                      <p:to>
                                        <p:strVal val="visible"/>
                                      </p:to>
                                    </p:set>
                                    <p:animEffect transition="in" filter="fade">
                                      <p:cBhvr>
                                        <p:cTn id="142" dur="500"/>
                                        <p:tgtEl>
                                          <p:spTgt spid="50"/>
                                        </p:tgtEl>
                                      </p:cBhvr>
                                    </p:animEffect>
                                  </p:childTnLst>
                                </p:cTn>
                              </p:par>
                              <p:par>
                                <p:cTn id="143" presetID="10" presetClass="entr" presetSubtype="0" fill="hold" nodeType="withEffect">
                                  <p:stCondLst>
                                    <p:cond delay="0"/>
                                  </p:stCondLst>
                                  <p:childTnLst>
                                    <p:set>
                                      <p:cBhvr>
                                        <p:cTn id="144" dur="1" fill="hold">
                                          <p:stCondLst>
                                            <p:cond delay="0"/>
                                          </p:stCondLst>
                                        </p:cTn>
                                        <p:tgtEl>
                                          <p:spTgt spid="40"/>
                                        </p:tgtEl>
                                        <p:attrNameLst>
                                          <p:attrName>style.visibility</p:attrName>
                                        </p:attrNameLst>
                                      </p:cBhvr>
                                      <p:to>
                                        <p:strVal val="visible"/>
                                      </p:to>
                                    </p:set>
                                    <p:animEffect transition="in" filter="fade">
                                      <p:cBhvr>
                                        <p:cTn id="145" dur="500"/>
                                        <p:tgtEl>
                                          <p:spTgt spid="40"/>
                                        </p:tgtEl>
                                      </p:cBhvr>
                                    </p:animEffect>
                                  </p:childTnLst>
                                </p:cTn>
                              </p:par>
                              <p:par>
                                <p:cTn id="146" presetID="10" presetClass="entr" presetSubtype="0" fill="hold" nodeType="withEffect">
                                  <p:stCondLst>
                                    <p:cond delay="0"/>
                                  </p:stCondLst>
                                  <p:childTnLst>
                                    <p:set>
                                      <p:cBhvr>
                                        <p:cTn id="147" dur="1" fill="hold">
                                          <p:stCondLst>
                                            <p:cond delay="0"/>
                                          </p:stCondLst>
                                        </p:cTn>
                                        <p:tgtEl>
                                          <p:spTgt spid="37"/>
                                        </p:tgtEl>
                                        <p:attrNameLst>
                                          <p:attrName>style.visibility</p:attrName>
                                        </p:attrNameLst>
                                      </p:cBhvr>
                                      <p:to>
                                        <p:strVal val="visible"/>
                                      </p:to>
                                    </p:set>
                                    <p:animEffect transition="in" filter="fade">
                                      <p:cBhvr>
                                        <p:cTn id="14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1497570" y="2217808"/>
            <a:ext cx="1442320" cy="1275898"/>
            <a:chOff x="533400" y="1426519"/>
            <a:chExt cx="1181100" cy="1044819"/>
          </a:xfrm>
        </p:grpSpPr>
        <p:sp>
          <p:nvSpPr>
            <p:cNvPr id="5"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1"/>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1">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59"/>
          <p:cNvGrpSpPr/>
          <p:nvPr/>
        </p:nvGrpSpPr>
        <p:grpSpPr>
          <a:xfrm>
            <a:off x="2939891" y="3105390"/>
            <a:ext cx="1442320" cy="1275898"/>
            <a:chOff x="1714500" y="2153350"/>
            <a:chExt cx="1181100" cy="1044819"/>
          </a:xfrm>
        </p:grpSpPr>
        <p:sp>
          <p:nvSpPr>
            <p:cNvPr id="10"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2"/>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2">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60"/>
          <p:cNvGrpSpPr/>
          <p:nvPr/>
        </p:nvGrpSpPr>
        <p:grpSpPr>
          <a:xfrm>
            <a:off x="4382212" y="3992972"/>
            <a:ext cx="1442320" cy="1275897"/>
            <a:chOff x="2895600" y="2880181"/>
            <a:chExt cx="1181100" cy="1044818"/>
          </a:xfrm>
        </p:grpSpPr>
        <p:sp>
          <p:nvSpPr>
            <p:cNvPr id="12" name="Freeform 11"/>
            <p:cNvSpPr/>
            <p:nvPr/>
          </p:nvSpPr>
          <p:spPr bwMode="auto">
            <a:xfrm>
              <a:off x="2895600" y="2880181"/>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p:nvPr/>
          </p:nvSpPr>
          <p:spPr bwMode="auto">
            <a:xfrm rot="16200000" flipH="1">
              <a:off x="3554290" y="340259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3">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61"/>
          <p:cNvGrpSpPr/>
          <p:nvPr/>
        </p:nvGrpSpPr>
        <p:grpSpPr>
          <a:xfrm>
            <a:off x="5824531" y="4880553"/>
            <a:ext cx="1442320" cy="1275897"/>
            <a:chOff x="4076700" y="3607012"/>
            <a:chExt cx="1181100" cy="1044818"/>
          </a:xfrm>
        </p:grpSpPr>
        <p:sp>
          <p:nvSpPr>
            <p:cNvPr id="14" name="Freeform 13"/>
            <p:cNvSpPr/>
            <p:nvPr/>
          </p:nvSpPr>
          <p:spPr bwMode="auto">
            <a:xfrm>
              <a:off x="4076700" y="3607012"/>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4"/>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p:nvPr/>
          </p:nvSpPr>
          <p:spPr bwMode="auto">
            <a:xfrm rot="16200000" flipH="1">
              <a:off x="4735390" y="4129421"/>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764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 fmla="*/ 0 w 1981200"/>
                <a:gd name="connsiteY0" fmla="*/ 0 h 533400"/>
                <a:gd name="connsiteX1" fmla="*/ 1600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533400">
                  <a:moveTo>
                    <a:pt x="0" y="0"/>
                  </a:moveTo>
                  <a:lnTo>
                    <a:pt x="1600200" y="0"/>
                  </a:lnTo>
                  <a:lnTo>
                    <a:pt x="1981200" y="533400"/>
                  </a:lnTo>
                  <a:lnTo>
                    <a:pt x="0" y="533400"/>
                  </a:lnTo>
                  <a:lnTo>
                    <a:pt x="0" y="0"/>
                  </a:lnTo>
                  <a:close/>
                </a:path>
              </a:pathLst>
            </a:custGeom>
            <a:solidFill>
              <a:schemeClr val="accent4">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Rectangle 18"/>
          <p:cNvSpPr/>
          <p:nvPr/>
        </p:nvSpPr>
        <p:spPr bwMode="auto">
          <a:xfrm>
            <a:off x="7266851" y="5768135"/>
            <a:ext cx="1488847" cy="388317"/>
          </a:xfrm>
          <a:prstGeom prst="rect">
            <a:avLst/>
          </a:prstGeom>
          <a:solidFill>
            <a:schemeClr val="accent5"/>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3050391" y="3729878"/>
            <a:ext cx="718145" cy="258532"/>
          </a:xfrm>
          <a:prstGeom prst="rect">
            <a:avLst/>
          </a:prstGeom>
        </p:spPr>
        <p:txBody>
          <a:bodyPr wrap="none" lIns="0" tIns="0" rIns="0" bIns="0">
            <a:spAutoFit/>
          </a:bodyPr>
          <a:lstStyle/>
          <a:p>
            <a:pPr algn="ct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4457201" y="4617460"/>
            <a:ext cx="718145" cy="258532"/>
          </a:xfrm>
          <a:prstGeom prst="rect">
            <a:avLst/>
          </a:prstGeom>
        </p:spPr>
        <p:txBody>
          <a:bodyPr wrap="none" lIns="0" tIns="0" rIns="0" bIns="0">
            <a:spAutoFit/>
          </a:bodyPr>
          <a:lstStyle/>
          <a:p>
            <a:pPr algn="ct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1654904" y="2842296"/>
            <a:ext cx="718145" cy="258532"/>
          </a:xfrm>
          <a:prstGeom prst="rect">
            <a:avLst/>
          </a:prstGeom>
        </p:spPr>
        <p:txBody>
          <a:bodyPr wrap="none" lIns="0" tIns="0" rIns="0" bIns="0">
            <a:spAutoFit/>
          </a:bodyPr>
          <a:lstStyle/>
          <a:p>
            <a:pPr algn="ct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5882414" y="5505041"/>
            <a:ext cx="718145" cy="258532"/>
          </a:xfrm>
          <a:prstGeom prst="rect">
            <a:avLst/>
          </a:prstGeom>
        </p:spPr>
        <p:txBody>
          <a:bodyPr wrap="none" lIns="0" tIns="0" rIns="0" bIns="0">
            <a:spAutoFit/>
          </a:bodyPr>
          <a:lstStyle/>
          <a:p>
            <a:pPr algn="ct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7623128" y="6237873"/>
            <a:ext cx="718145" cy="258532"/>
          </a:xfrm>
          <a:prstGeom prst="rect">
            <a:avLst/>
          </a:prstGeom>
        </p:spPr>
        <p:txBody>
          <a:bodyPr wrap="none" lIns="0" tIns="0" rIns="0" bIns="0">
            <a:spAutoFit/>
          </a:bodyPr>
          <a:lstStyle/>
          <a:p>
            <a:pPr algn="ctr">
              <a:lnSpc>
                <a:spcPct val="120000"/>
              </a:lnSpc>
            </a:pPr>
            <a:r>
              <a:rPr lang="zh-CN" alt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5"/>
          <p:cNvSpPr>
            <a:spLocks/>
          </p:cNvSpPr>
          <p:nvPr/>
        </p:nvSpPr>
        <p:spPr bwMode="auto">
          <a:xfrm>
            <a:off x="7685590" y="5150338"/>
            <a:ext cx="496926" cy="496926"/>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63"/>
          <p:cNvSpPr>
            <a:spLocks noEditPoints="1"/>
          </p:cNvSpPr>
          <p:nvPr/>
        </p:nvSpPr>
        <p:spPr bwMode="auto">
          <a:xfrm>
            <a:off x="3213427" y="2588248"/>
            <a:ext cx="563939" cy="410440"/>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03"/>
          <p:cNvSpPr>
            <a:spLocks noEditPoints="1"/>
          </p:cNvSpPr>
          <p:nvPr/>
        </p:nvSpPr>
        <p:spPr bwMode="auto">
          <a:xfrm>
            <a:off x="1902630" y="1566438"/>
            <a:ext cx="375384" cy="55276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6"/>
          <p:cNvSpPr>
            <a:spLocks noEditPoints="1"/>
          </p:cNvSpPr>
          <p:nvPr/>
        </p:nvSpPr>
        <p:spPr bwMode="auto">
          <a:xfrm>
            <a:off x="4618974" y="3353604"/>
            <a:ext cx="584609" cy="58460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6"/>
          <p:cNvSpPr>
            <a:spLocks noEditPoints="1"/>
          </p:cNvSpPr>
          <p:nvPr/>
        </p:nvSpPr>
        <p:spPr bwMode="auto">
          <a:xfrm>
            <a:off x="6103259" y="4336685"/>
            <a:ext cx="566813" cy="439644"/>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1" name="Straight Connector 30"/>
          <p:cNvCxnSpPr/>
          <p:nvPr/>
        </p:nvCxnSpPr>
        <p:spPr>
          <a:xfrm>
            <a:off x="2846839" y="2225861"/>
            <a:ext cx="1535373" cy="193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289159" y="3105390"/>
            <a:ext cx="1535373" cy="193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731478" y="3991032"/>
            <a:ext cx="1535373" cy="193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220325" y="4880554"/>
            <a:ext cx="1535373" cy="1939"/>
          </a:xfrm>
          <a:prstGeom prst="line">
            <a:avLst/>
          </a:prstGeom>
          <a:ln w="6350" cap="rnd">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grpSp>
        <p:nvGrpSpPr>
          <p:cNvPr id="16" name="Group 66"/>
          <p:cNvGrpSpPr/>
          <p:nvPr/>
        </p:nvGrpSpPr>
        <p:grpSpPr>
          <a:xfrm>
            <a:off x="4500179" y="1889646"/>
            <a:ext cx="2148258" cy="652638"/>
            <a:chOff x="5603652" y="1684697"/>
            <a:chExt cx="1947726" cy="534439"/>
          </a:xfrm>
        </p:grpSpPr>
        <p:sp>
          <p:nvSpPr>
            <p:cNvPr id="45" name="Text Placeholder 3"/>
            <p:cNvSpPr txBox="1">
              <a:spLocks/>
            </p:cNvSpPr>
            <p:nvPr/>
          </p:nvSpPr>
          <p:spPr>
            <a:xfrm>
              <a:off x="5603652" y="1684697"/>
              <a:ext cx="1276807" cy="2117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3"/>
            <p:cNvSpPr txBox="1">
              <a:spLocks/>
            </p:cNvSpPr>
            <p:nvPr/>
          </p:nvSpPr>
          <p:spPr>
            <a:xfrm>
              <a:off x="5603652" y="1856205"/>
              <a:ext cx="1947726" cy="36293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66"/>
          <p:cNvGrpSpPr/>
          <p:nvPr/>
        </p:nvGrpSpPr>
        <p:grpSpPr>
          <a:xfrm>
            <a:off x="5945310" y="2767833"/>
            <a:ext cx="2148258" cy="652637"/>
            <a:chOff x="5603652" y="1684702"/>
            <a:chExt cx="1947726" cy="534436"/>
          </a:xfrm>
        </p:grpSpPr>
        <p:sp>
          <p:nvSpPr>
            <p:cNvPr id="48" name="Text Placeholder 3"/>
            <p:cNvSpPr txBox="1">
              <a:spLocks/>
            </p:cNvSpPr>
            <p:nvPr/>
          </p:nvSpPr>
          <p:spPr>
            <a:xfrm>
              <a:off x="5603652" y="1684702"/>
              <a:ext cx="1276807" cy="21170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 Placeholder 3"/>
            <p:cNvSpPr txBox="1">
              <a:spLocks/>
            </p:cNvSpPr>
            <p:nvPr/>
          </p:nvSpPr>
          <p:spPr>
            <a:xfrm>
              <a:off x="5603652" y="1856209"/>
              <a:ext cx="1947726" cy="36292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66"/>
          <p:cNvGrpSpPr/>
          <p:nvPr/>
        </p:nvGrpSpPr>
        <p:grpSpPr>
          <a:xfrm>
            <a:off x="7339121" y="3644242"/>
            <a:ext cx="2148258" cy="652636"/>
            <a:chOff x="5603652" y="1684699"/>
            <a:chExt cx="1947726" cy="534435"/>
          </a:xfrm>
        </p:grpSpPr>
        <p:sp>
          <p:nvSpPr>
            <p:cNvPr id="51" name="Text Placeholder 3"/>
            <p:cNvSpPr txBox="1">
              <a:spLocks/>
            </p:cNvSpPr>
            <p:nvPr/>
          </p:nvSpPr>
          <p:spPr>
            <a:xfrm>
              <a:off x="5603652" y="1684699"/>
              <a:ext cx="1276807" cy="21170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3"/>
            <p:cNvSpPr txBox="1">
              <a:spLocks/>
            </p:cNvSpPr>
            <p:nvPr/>
          </p:nvSpPr>
          <p:spPr>
            <a:xfrm>
              <a:off x="5603652" y="1856205"/>
              <a:ext cx="1947726" cy="36292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66"/>
          <p:cNvGrpSpPr/>
          <p:nvPr/>
        </p:nvGrpSpPr>
        <p:grpSpPr>
          <a:xfrm>
            <a:off x="8889629" y="4550941"/>
            <a:ext cx="2148258" cy="652639"/>
            <a:chOff x="5603652" y="1684699"/>
            <a:chExt cx="1947726" cy="534438"/>
          </a:xfrm>
        </p:grpSpPr>
        <p:sp>
          <p:nvSpPr>
            <p:cNvPr id="54" name="Text Placeholder 3"/>
            <p:cNvSpPr txBox="1">
              <a:spLocks/>
            </p:cNvSpPr>
            <p:nvPr/>
          </p:nvSpPr>
          <p:spPr>
            <a:xfrm>
              <a:off x="5603652" y="1684699"/>
              <a:ext cx="1276807" cy="21170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 Placeholder 3"/>
            <p:cNvSpPr txBox="1">
              <a:spLocks/>
            </p:cNvSpPr>
            <p:nvPr/>
          </p:nvSpPr>
          <p:spPr>
            <a:xfrm>
              <a:off x="5603652" y="1856208"/>
              <a:ext cx="1947726" cy="36292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66"/>
          <p:cNvGrpSpPr/>
          <p:nvPr/>
        </p:nvGrpSpPr>
        <p:grpSpPr>
          <a:xfrm>
            <a:off x="8889629" y="5596895"/>
            <a:ext cx="2148258" cy="652639"/>
            <a:chOff x="5603652" y="1684701"/>
            <a:chExt cx="1947726" cy="534438"/>
          </a:xfrm>
        </p:grpSpPr>
        <p:sp>
          <p:nvSpPr>
            <p:cNvPr id="57" name="Text Placeholder 3"/>
            <p:cNvSpPr txBox="1">
              <a:spLocks/>
            </p:cNvSpPr>
            <p:nvPr/>
          </p:nvSpPr>
          <p:spPr>
            <a:xfrm>
              <a:off x="5603652" y="1684701"/>
              <a:ext cx="1276807" cy="21170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b="1">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3"/>
            <p:cNvSpPr txBox="1">
              <a:spLocks/>
            </p:cNvSpPr>
            <p:nvPr/>
          </p:nvSpPr>
          <p:spPr>
            <a:xfrm>
              <a:off x="5603652" y="1856210"/>
              <a:ext cx="1947726" cy="362929"/>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文本框 43"/>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7" name="文本框 46"/>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椭圆 49"/>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77564419"/>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53"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500"/>
                                        <p:tgtEl>
                                          <p:spTgt spid="31"/>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500"/>
                            </p:stCondLst>
                            <p:childTnLst>
                              <p:par>
                                <p:cTn id="35" presetID="53"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left)">
                                      <p:cBhvr>
                                        <p:cTn id="43" dur="500"/>
                                        <p:tgtEl>
                                          <p:spTgt spid="40"/>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5000"/>
                            </p:stCondLst>
                            <p:childTnLst>
                              <p:par>
                                <p:cTn id="49" presetID="22" presetClass="entr" presetSubtype="1"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up)">
                                      <p:cBhvr>
                                        <p:cTn id="51" dur="500"/>
                                        <p:tgtEl>
                                          <p:spTgt spid="4"/>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6000"/>
                            </p:stCondLst>
                            <p:childTnLst>
                              <p:par>
                                <p:cTn id="57" presetID="53"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wipe(left)">
                                      <p:cBhvr>
                                        <p:cTn id="65" dur="500"/>
                                        <p:tgtEl>
                                          <p:spTgt spid="41"/>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500"/>
                                        <p:tgtEl>
                                          <p:spTgt spid="18"/>
                                        </p:tgtEl>
                                      </p:cBhvr>
                                    </p:animEffect>
                                  </p:childTnLst>
                                </p:cTn>
                              </p:par>
                            </p:childTnLst>
                          </p:cTn>
                        </p:par>
                        <p:par>
                          <p:cTn id="70" fill="hold">
                            <p:stCondLst>
                              <p:cond delay="7500"/>
                            </p:stCondLst>
                            <p:childTnLst>
                              <p:par>
                                <p:cTn id="71" presetID="22" presetClass="entr" presetSubtype="1" fill="hold"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ipe(up)">
                                      <p:cBhvr>
                                        <p:cTn id="73" dur="500"/>
                                        <p:tgtEl>
                                          <p:spTgt spid="6"/>
                                        </p:tgtEl>
                                      </p:cBhvr>
                                    </p:animEffect>
                                  </p:childTnLst>
                                </p:cTn>
                              </p:par>
                            </p:childTnLst>
                          </p:cTn>
                        </p:par>
                        <p:par>
                          <p:cTn id="74" fill="hold">
                            <p:stCondLst>
                              <p:cond delay="8000"/>
                            </p:stCondLst>
                            <p:childTnLst>
                              <p:par>
                                <p:cTn id="75" presetID="22" presetClass="entr" presetSubtype="8"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left)">
                                      <p:cBhvr>
                                        <p:cTn id="77" dur="500"/>
                                        <p:tgtEl>
                                          <p:spTgt spid="23"/>
                                        </p:tgtEl>
                                      </p:cBhvr>
                                    </p:animEffect>
                                  </p:childTnLst>
                                </p:cTn>
                              </p:par>
                            </p:childTnLst>
                          </p:cTn>
                        </p:par>
                        <p:par>
                          <p:cTn id="78" fill="hold">
                            <p:stCondLst>
                              <p:cond delay="8500"/>
                            </p:stCondLst>
                            <p:childTnLst>
                              <p:par>
                                <p:cTn id="79" presetID="53" presetClass="entr" presetSubtype="0"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p:cTn id="81" dur="500" fill="hold"/>
                                        <p:tgtEl>
                                          <p:spTgt spid="29"/>
                                        </p:tgtEl>
                                        <p:attrNameLst>
                                          <p:attrName>ppt_w</p:attrName>
                                        </p:attrNameLst>
                                      </p:cBhvr>
                                      <p:tavLst>
                                        <p:tav tm="0">
                                          <p:val>
                                            <p:fltVal val="0"/>
                                          </p:val>
                                        </p:tav>
                                        <p:tav tm="100000">
                                          <p:val>
                                            <p:strVal val="#ppt_w"/>
                                          </p:val>
                                        </p:tav>
                                      </p:tavLst>
                                    </p:anim>
                                    <p:anim calcmode="lin" valueType="num">
                                      <p:cBhvr>
                                        <p:cTn id="82" dur="500" fill="hold"/>
                                        <p:tgtEl>
                                          <p:spTgt spid="29"/>
                                        </p:tgtEl>
                                        <p:attrNameLst>
                                          <p:attrName>ppt_h</p:attrName>
                                        </p:attrNameLst>
                                      </p:cBhvr>
                                      <p:tavLst>
                                        <p:tav tm="0">
                                          <p:val>
                                            <p:fltVal val="0"/>
                                          </p:val>
                                        </p:tav>
                                        <p:tav tm="100000">
                                          <p:val>
                                            <p:strVal val="#ppt_h"/>
                                          </p:val>
                                        </p:tav>
                                      </p:tavLst>
                                    </p:anim>
                                    <p:animEffect transition="in" filter="fade">
                                      <p:cBhvr>
                                        <p:cTn id="83" dur="500"/>
                                        <p:tgtEl>
                                          <p:spTgt spid="29"/>
                                        </p:tgtEl>
                                      </p:cBhvr>
                                    </p:animEffect>
                                  </p:childTnLst>
                                </p:cTn>
                              </p:par>
                            </p:childTnLst>
                          </p:cTn>
                        </p:par>
                        <p:par>
                          <p:cTn id="84" fill="hold">
                            <p:stCondLst>
                              <p:cond delay="9000"/>
                            </p:stCondLst>
                            <p:childTnLst>
                              <p:par>
                                <p:cTn id="85" presetID="22" presetClass="entr" presetSubtype="8" fill="hold"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wipe(left)">
                                      <p:cBhvr>
                                        <p:cTn id="87" dur="500"/>
                                        <p:tgtEl>
                                          <p:spTgt spid="42"/>
                                        </p:tgtEl>
                                      </p:cBhvr>
                                    </p:animEffect>
                                  </p:childTnLst>
                                </p:cTn>
                              </p:par>
                            </p:childTnLst>
                          </p:cTn>
                        </p:par>
                        <p:par>
                          <p:cTn id="88" fill="hold">
                            <p:stCondLst>
                              <p:cond delay="9500"/>
                            </p:stCondLst>
                            <p:childTnLst>
                              <p:par>
                                <p:cTn id="89" presetID="22" presetClass="entr" presetSubtype="8" fill="hold"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wipe(left)">
                                      <p:cBhvr>
                                        <p:cTn id="91" dur="500"/>
                                        <p:tgtEl>
                                          <p:spTgt spid="32"/>
                                        </p:tgtEl>
                                      </p:cBhvr>
                                    </p:animEffect>
                                  </p:childTnLst>
                                </p:cTn>
                              </p:par>
                            </p:childTnLst>
                          </p:cTn>
                        </p:par>
                        <p:par>
                          <p:cTn id="92" fill="hold">
                            <p:stCondLst>
                              <p:cond delay="10000"/>
                            </p:stCondLst>
                            <p:childTnLst>
                              <p:par>
                                <p:cTn id="93" presetID="22" presetClass="entr" presetSubtype="8"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wipe(left)">
                                      <p:cBhvr>
                                        <p:cTn id="95" dur="500"/>
                                        <p:tgtEl>
                                          <p:spTgt spid="19"/>
                                        </p:tgtEl>
                                      </p:cBhvr>
                                    </p:animEffect>
                                  </p:childTnLst>
                                </p:cTn>
                              </p:par>
                            </p:childTnLst>
                          </p:cTn>
                        </p:par>
                        <p:par>
                          <p:cTn id="96" fill="hold">
                            <p:stCondLst>
                              <p:cond delay="10500"/>
                            </p:stCondLst>
                            <p:childTnLst>
                              <p:par>
                                <p:cTn id="97" presetID="22" presetClass="entr" presetSubtype="8"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wipe(left)">
                                      <p:cBhvr>
                                        <p:cTn id="99" dur="500"/>
                                        <p:tgtEl>
                                          <p:spTgt spid="24"/>
                                        </p:tgtEl>
                                      </p:cBhvr>
                                    </p:animEffect>
                                  </p:childTnLst>
                                </p:cTn>
                              </p:par>
                            </p:childTnLst>
                          </p:cTn>
                        </p:par>
                        <p:par>
                          <p:cTn id="100" fill="hold">
                            <p:stCondLst>
                              <p:cond delay="11000"/>
                            </p:stCondLst>
                            <p:childTnLst>
                              <p:par>
                                <p:cTn id="101" presetID="53" presetClass="entr" presetSubtype="0"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ppt_w</p:attrName>
                                        </p:attrNameLst>
                                      </p:cBhvr>
                                      <p:tavLst>
                                        <p:tav tm="0">
                                          <p:val>
                                            <p:fltVal val="0"/>
                                          </p:val>
                                        </p:tav>
                                        <p:tav tm="100000">
                                          <p:val>
                                            <p:strVal val="#ppt_w"/>
                                          </p:val>
                                        </p:tav>
                                      </p:tavLst>
                                    </p:anim>
                                    <p:anim calcmode="lin" valueType="num">
                                      <p:cBhvr>
                                        <p:cTn id="104" dur="500" fill="hold"/>
                                        <p:tgtEl>
                                          <p:spTgt spid="25"/>
                                        </p:tgtEl>
                                        <p:attrNameLst>
                                          <p:attrName>ppt_h</p:attrName>
                                        </p:attrNameLst>
                                      </p:cBhvr>
                                      <p:tavLst>
                                        <p:tav tm="0">
                                          <p:val>
                                            <p:fltVal val="0"/>
                                          </p:val>
                                        </p:tav>
                                        <p:tav tm="100000">
                                          <p:val>
                                            <p:strVal val="#ppt_h"/>
                                          </p:val>
                                        </p:tav>
                                      </p:tavLst>
                                    </p:anim>
                                    <p:animEffect transition="in" filter="fade">
                                      <p:cBhvr>
                                        <p:cTn id="105" dur="500"/>
                                        <p:tgtEl>
                                          <p:spTgt spid="25"/>
                                        </p:tgtEl>
                                      </p:cBhvr>
                                    </p:animEffect>
                                  </p:childTnLst>
                                </p:cTn>
                              </p:par>
                            </p:childTnLst>
                          </p:cTn>
                        </p:par>
                        <p:par>
                          <p:cTn id="106" fill="hold">
                            <p:stCondLst>
                              <p:cond delay="11500"/>
                            </p:stCondLst>
                            <p:childTnLst>
                              <p:par>
                                <p:cTn id="107" presetID="22" presetClass="entr" presetSubtype="8"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Effect transition="in" filter="wipe(left)">
                                      <p:cBhvr>
                                        <p:cTn id="10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P spid="22" grpId="0"/>
      <p:bldP spid="23" grpId="0"/>
      <p:bldP spid="24" grpId="0"/>
      <p:bldP spid="25" grpId="0" animBg="1"/>
      <p:bldP spid="26" grpId="0" animBg="1"/>
      <p:bldP spid="27" grpId="0" animBg="1"/>
      <p:bldP spid="28" grpId="0" animBg="1"/>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userDrawn="1"/>
        </p:nvSpPr>
        <p:spPr bwMode="auto">
          <a:xfrm>
            <a:off x="9732387" y="3456698"/>
            <a:ext cx="457624" cy="952432"/>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accent6">
              <a:lumMod val="50000"/>
            </a:schemeClr>
          </a:solidFill>
          <a:ln>
            <a:noFill/>
          </a:ln>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8"/>
          <p:cNvSpPr>
            <a:spLocks/>
          </p:cNvSpPr>
          <p:nvPr userDrawn="1"/>
        </p:nvSpPr>
        <p:spPr bwMode="auto">
          <a:xfrm>
            <a:off x="8330096" y="3456697"/>
            <a:ext cx="459259" cy="1240813"/>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accent5">
              <a:lumMod val="50000"/>
            </a:schemeClr>
          </a:solidFill>
          <a:ln>
            <a:noFill/>
          </a:ln>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0"/>
          <p:cNvSpPr>
            <a:spLocks/>
          </p:cNvSpPr>
          <p:nvPr userDrawn="1"/>
        </p:nvSpPr>
        <p:spPr bwMode="auto">
          <a:xfrm>
            <a:off x="6929437" y="3456697"/>
            <a:ext cx="459259" cy="1240813"/>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accent4">
              <a:lumMod val="50000"/>
            </a:schemeClr>
          </a:solidFill>
          <a:ln>
            <a:noFill/>
          </a:ln>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userDrawn="1"/>
        </p:nvSpPr>
        <p:spPr bwMode="auto">
          <a:xfrm>
            <a:off x="5528777" y="3456697"/>
            <a:ext cx="457624" cy="1240813"/>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accent3">
              <a:lumMod val="50000"/>
            </a:schemeClr>
          </a:solidFill>
          <a:ln>
            <a:noFill/>
          </a:ln>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4"/>
          <p:cNvSpPr>
            <a:spLocks/>
          </p:cNvSpPr>
          <p:nvPr userDrawn="1"/>
        </p:nvSpPr>
        <p:spPr bwMode="auto">
          <a:xfrm>
            <a:off x="4128118" y="3456697"/>
            <a:ext cx="457624" cy="1240813"/>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accent2">
              <a:lumMod val="75000"/>
            </a:schemeClr>
          </a:solidFill>
          <a:ln>
            <a:noFill/>
          </a:ln>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6"/>
          <p:cNvSpPr>
            <a:spLocks/>
          </p:cNvSpPr>
          <p:nvPr userDrawn="1"/>
        </p:nvSpPr>
        <p:spPr bwMode="auto">
          <a:xfrm>
            <a:off x="2727458" y="3456697"/>
            <a:ext cx="457624" cy="1240813"/>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accent1">
              <a:lumMod val="75000"/>
            </a:schemeClr>
          </a:solidFill>
          <a:ln>
            <a:noFill/>
          </a:ln>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7"/>
          <p:cNvSpPr>
            <a:spLocks/>
          </p:cNvSpPr>
          <p:nvPr userDrawn="1"/>
        </p:nvSpPr>
        <p:spPr bwMode="auto">
          <a:xfrm>
            <a:off x="10190013" y="3616908"/>
            <a:ext cx="1008409" cy="938068"/>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tx1">
              <a:lumMod val="50000"/>
              <a:lumOff val="50000"/>
            </a:schemeClr>
          </a:solidFill>
          <a:ln>
            <a:noFill/>
          </a:ln>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组合 35"/>
          <p:cNvGrpSpPr/>
          <p:nvPr/>
        </p:nvGrpSpPr>
        <p:grpSpPr>
          <a:xfrm>
            <a:off x="1681214" y="3456698"/>
            <a:ext cx="1171847" cy="1236394"/>
            <a:chOff x="882491" y="2261909"/>
            <a:chExt cx="959665" cy="1012525"/>
          </a:xfrm>
        </p:grpSpPr>
        <p:sp>
          <p:nvSpPr>
            <p:cNvPr id="13"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400" dirty="0">
                  <a:latin typeface="Arial" panose="020B0604020202020204" pitchFamily="34" charset="0"/>
                  <a:ea typeface="微软雅黑" panose="020B0503020204020204" pitchFamily="34" charset="-122"/>
                  <a:cs typeface="+mn-ea"/>
                  <a:sym typeface="Arial" panose="020B0604020202020204" pitchFamily="34" charset="0"/>
                </a:rPr>
                <a:t>2015</a:t>
              </a:r>
            </a:p>
          </p:txBody>
        </p:sp>
      </p:grpSp>
      <p:grpSp>
        <p:nvGrpSpPr>
          <p:cNvPr id="37" name="组合 36"/>
          <p:cNvGrpSpPr/>
          <p:nvPr/>
        </p:nvGrpSpPr>
        <p:grpSpPr>
          <a:xfrm>
            <a:off x="3081873" y="3456697"/>
            <a:ext cx="1171847" cy="1240813"/>
            <a:chOff x="2029538" y="2261909"/>
            <a:chExt cx="959665" cy="1016144"/>
          </a:xfrm>
        </p:grpSpPr>
        <p:sp>
          <p:nvSpPr>
            <p:cNvPr id="11" name="Rectangle 13"/>
            <p:cNvSpPr>
              <a:spLocks noChangeArrowheads="1"/>
            </p:cNvSpPr>
            <p:nvPr userDrawn="1"/>
          </p:nvSpPr>
          <p:spPr bwMode="auto">
            <a:xfrm>
              <a:off x="2114063" y="2261909"/>
              <a:ext cx="772282" cy="101614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Placeholder 59"/>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400">
                  <a:latin typeface="Arial" panose="020B0604020202020204" pitchFamily="34" charset="0"/>
                  <a:ea typeface="微软雅黑" panose="020B0503020204020204" pitchFamily="34" charset="-122"/>
                  <a:cs typeface="+mn-ea"/>
                  <a:sym typeface="Arial" panose="020B0604020202020204" pitchFamily="34" charset="0"/>
                </a:rPr>
                <a:t>2016</a:t>
              </a: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组合 37"/>
          <p:cNvGrpSpPr/>
          <p:nvPr/>
        </p:nvGrpSpPr>
        <p:grpSpPr>
          <a:xfrm>
            <a:off x="4482532" y="3456698"/>
            <a:ext cx="1171847" cy="1240813"/>
            <a:chOff x="3176585" y="2261910"/>
            <a:chExt cx="959665" cy="1016144"/>
          </a:xfrm>
        </p:grpSpPr>
        <p:sp>
          <p:nvSpPr>
            <p:cNvPr id="9" name="Rectangle 11"/>
            <p:cNvSpPr>
              <a:spLocks noChangeArrowheads="1"/>
            </p:cNvSpPr>
            <p:nvPr userDrawn="1"/>
          </p:nvSpPr>
          <p:spPr bwMode="auto">
            <a:xfrm>
              <a:off x="3261109" y="2261910"/>
              <a:ext cx="772282" cy="1016144"/>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400" dirty="0">
                  <a:latin typeface="Arial" panose="020B0604020202020204" pitchFamily="34" charset="0"/>
                  <a:ea typeface="微软雅黑" panose="020B0503020204020204" pitchFamily="34" charset="-122"/>
                  <a:cs typeface="+mn-ea"/>
                  <a:sym typeface="Arial" panose="020B0604020202020204" pitchFamily="34" charset="0"/>
                </a:rPr>
                <a:t>2017</a:t>
              </a:r>
            </a:p>
          </p:txBody>
        </p:sp>
      </p:grpSp>
      <p:grpSp>
        <p:nvGrpSpPr>
          <p:cNvPr id="39" name="组合 38"/>
          <p:cNvGrpSpPr/>
          <p:nvPr/>
        </p:nvGrpSpPr>
        <p:grpSpPr>
          <a:xfrm>
            <a:off x="5883190" y="3456697"/>
            <a:ext cx="1171847" cy="1240813"/>
            <a:chOff x="4323632" y="2261909"/>
            <a:chExt cx="959665" cy="1016144"/>
          </a:xfrm>
        </p:grpSpPr>
        <p:sp>
          <p:nvSpPr>
            <p:cNvPr id="7" name="Rectangle 9"/>
            <p:cNvSpPr>
              <a:spLocks noChangeArrowheads="1"/>
            </p:cNvSpPr>
            <p:nvPr userDrawn="1"/>
          </p:nvSpPr>
          <p:spPr bwMode="auto">
            <a:xfrm>
              <a:off x="4408157" y="2261909"/>
              <a:ext cx="772282" cy="1016144"/>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Placeholder 59"/>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2018</a:t>
              </a:r>
            </a:p>
          </p:txBody>
        </p:sp>
      </p:grpSp>
      <p:grpSp>
        <p:nvGrpSpPr>
          <p:cNvPr id="40" name="组合 39"/>
          <p:cNvGrpSpPr/>
          <p:nvPr/>
        </p:nvGrpSpPr>
        <p:grpSpPr>
          <a:xfrm>
            <a:off x="7280769" y="3456697"/>
            <a:ext cx="1171847" cy="1240813"/>
            <a:chOff x="5468157" y="2261909"/>
            <a:chExt cx="959665" cy="1016144"/>
          </a:xfrm>
        </p:grpSpPr>
        <p:sp>
          <p:nvSpPr>
            <p:cNvPr id="5" name="Rectangle 7"/>
            <p:cNvSpPr>
              <a:spLocks noChangeArrowheads="1"/>
            </p:cNvSpPr>
            <p:nvPr userDrawn="1"/>
          </p:nvSpPr>
          <p:spPr bwMode="auto">
            <a:xfrm>
              <a:off x="5556542" y="2261909"/>
              <a:ext cx="770944" cy="1016144"/>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400">
                  <a:latin typeface="Arial" panose="020B0604020202020204" pitchFamily="34" charset="0"/>
                  <a:ea typeface="微软雅黑" panose="020B0503020204020204" pitchFamily="34" charset="-122"/>
                  <a:cs typeface="+mn-ea"/>
                  <a:sym typeface="Arial" panose="020B0604020202020204" pitchFamily="34" charset="0"/>
                </a:rPr>
                <a:t>2019</a:t>
              </a: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组合 40"/>
          <p:cNvGrpSpPr/>
          <p:nvPr/>
        </p:nvGrpSpPr>
        <p:grpSpPr>
          <a:xfrm>
            <a:off x="8686142" y="3456697"/>
            <a:ext cx="1171847" cy="1240813"/>
            <a:chOff x="6619064" y="2261909"/>
            <a:chExt cx="959665" cy="1016144"/>
          </a:xfrm>
        </p:grpSpPr>
        <p:sp>
          <p:nvSpPr>
            <p:cNvPr id="4" name="Rectangle 6"/>
            <p:cNvSpPr>
              <a:spLocks noChangeArrowheads="1"/>
            </p:cNvSpPr>
            <p:nvPr userDrawn="1"/>
          </p:nvSpPr>
          <p:spPr bwMode="auto">
            <a:xfrm>
              <a:off x="6703589" y="2261909"/>
              <a:ext cx="772282" cy="1016144"/>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57" tIns="55828" rIns="111657" bIns="55828"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sz="2400">
                  <a:latin typeface="Arial" panose="020B0604020202020204" pitchFamily="34" charset="0"/>
                  <a:ea typeface="微软雅黑" panose="020B0503020204020204" pitchFamily="34" charset="-122"/>
                  <a:cs typeface="+mn-ea"/>
                  <a:sym typeface="Arial" panose="020B0604020202020204" pitchFamily="34" charset="0"/>
                </a:rPr>
                <a:t>2020</a:t>
              </a: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Text Placeholder 59"/>
          <p:cNvSpPr txBox="1">
            <a:spLocks/>
          </p:cNvSpPr>
          <p:nvPr/>
        </p:nvSpPr>
        <p:spPr>
          <a:xfrm>
            <a:off x="3333031" y="5508897"/>
            <a:ext cx="2195746" cy="590931"/>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3" name="Straight Connector 54"/>
          <p:cNvCxnSpPr/>
          <p:nvPr/>
        </p:nvCxnSpPr>
        <p:spPr>
          <a:xfrm>
            <a:off x="3185084" y="4690972"/>
            <a:ext cx="0" cy="134229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a:spLocks/>
          </p:cNvSpPr>
          <p:nvPr/>
        </p:nvSpPr>
        <p:spPr>
          <a:xfrm>
            <a:off x="6133655" y="5508897"/>
            <a:ext cx="2195746" cy="590931"/>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5" name="Straight Connector 56"/>
          <p:cNvCxnSpPr/>
          <p:nvPr/>
        </p:nvCxnSpPr>
        <p:spPr>
          <a:xfrm>
            <a:off x="5985709" y="4690972"/>
            <a:ext cx="0" cy="134229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a:spLocks/>
          </p:cNvSpPr>
          <p:nvPr/>
        </p:nvSpPr>
        <p:spPr>
          <a:xfrm>
            <a:off x="8937300" y="5508897"/>
            <a:ext cx="2195746" cy="590931"/>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58"/>
          <p:cNvCxnSpPr/>
          <p:nvPr/>
        </p:nvCxnSpPr>
        <p:spPr>
          <a:xfrm>
            <a:off x="8789353" y="4690972"/>
            <a:ext cx="0" cy="134229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a:spLocks/>
          </p:cNvSpPr>
          <p:nvPr/>
        </p:nvSpPr>
        <p:spPr>
          <a:xfrm>
            <a:off x="1932372" y="2071419"/>
            <a:ext cx="2195746" cy="590931"/>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Placeholder 59"/>
          <p:cNvSpPr txBox="1">
            <a:spLocks/>
          </p:cNvSpPr>
          <p:nvPr/>
        </p:nvSpPr>
        <p:spPr>
          <a:xfrm>
            <a:off x="4732996" y="2071419"/>
            <a:ext cx="2195746" cy="590931"/>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59"/>
          <p:cNvSpPr txBox="1">
            <a:spLocks/>
          </p:cNvSpPr>
          <p:nvPr/>
        </p:nvSpPr>
        <p:spPr>
          <a:xfrm>
            <a:off x="7536642" y="2071419"/>
            <a:ext cx="2195746" cy="590931"/>
          </a:xfrm>
          <a:prstGeom prst="rect">
            <a:avLst/>
          </a:prstGeom>
        </p:spPr>
        <p:txBody>
          <a:bodyPr wrap="square" lIns="0" tIns="0" rIns="0" bIns="0" anchor="t">
            <a:sp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1" name="Straight Connector 62"/>
          <p:cNvCxnSpPr/>
          <p:nvPr/>
        </p:nvCxnSpPr>
        <p:spPr>
          <a:xfrm>
            <a:off x="1794080" y="2121533"/>
            <a:ext cx="0" cy="134229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4594307" y="2121533"/>
            <a:ext cx="0" cy="134229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7392731" y="2121533"/>
            <a:ext cx="0" cy="134229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3" name="文本框 4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椭圆 43"/>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91522109"/>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300"/>
                                        <p:tgtEl>
                                          <p:spTgt spid="36"/>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300"/>
                                        <p:tgtEl>
                                          <p:spTgt spid="14"/>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down)">
                                      <p:cBhvr>
                                        <p:cTn id="15" dur="300"/>
                                        <p:tgtEl>
                                          <p:spTgt spid="37"/>
                                        </p:tgtEl>
                                      </p:cBhvr>
                                    </p:animEffect>
                                  </p:childTnLst>
                                </p:cTn>
                              </p:par>
                            </p:childTnLst>
                          </p:cTn>
                        </p:par>
                        <p:par>
                          <p:cTn id="16" fill="hold">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300"/>
                                        <p:tgtEl>
                                          <p:spTgt spid="12"/>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300"/>
                                        <p:tgtEl>
                                          <p:spTgt spid="38"/>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300"/>
                                        <p:tgtEl>
                                          <p:spTgt spid="10"/>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300"/>
                                        <p:tgtEl>
                                          <p:spTgt spid="39"/>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300"/>
                                        <p:tgtEl>
                                          <p:spTgt spid="8"/>
                                        </p:tgtEl>
                                      </p:cBhvr>
                                    </p:animEffect>
                                  </p:childTnLst>
                                </p:cTn>
                              </p:par>
                            </p:childTnLst>
                          </p:cTn>
                        </p:par>
                        <p:par>
                          <p:cTn id="36" fill="hold">
                            <p:stCondLst>
                              <p:cond delay="2400"/>
                            </p:stCondLst>
                            <p:childTnLst>
                              <p:par>
                                <p:cTn id="37" presetID="22" presetClass="entr" presetSubtype="4"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down)">
                                      <p:cBhvr>
                                        <p:cTn id="39" dur="300"/>
                                        <p:tgtEl>
                                          <p:spTgt spid="40"/>
                                        </p:tgtEl>
                                      </p:cBhvr>
                                    </p:animEffect>
                                  </p:childTnLst>
                                </p:cTn>
                              </p:par>
                            </p:childTnLst>
                          </p:cTn>
                        </p:par>
                        <p:par>
                          <p:cTn id="40" fill="hold">
                            <p:stCondLst>
                              <p:cond delay="2700"/>
                            </p:stCondLst>
                            <p:childTnLst>
                              <p:par>
                                <p:cTn id="41" presetID="22" presetClass="entr" presetSubtype="8"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300"/>
                                        <p:tgtEl>
                                          <p:spTgt spid="6"/>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down)">
                                      <p:cBhvr>
                                        <p:cTn id="47" dur="300"/>
                                        <p:tgtEl>
                                          <p:spTgt spid="41"/>
                                        </p:tgtEl>
                                      </p:cBhvr>
                                    </p:animEffect>
                                  </p:childTnLst>
                                </p:cTn>
                              </p:par>
                            </p:childTnLst>
                          </p:cTn>
                        </p:par>
                        <p:par>
                          <p:cTn id="48" fill="hold">
                            <p:stCondLst>
                              <p:cond delay="3300"/>
                            </p:stCondLst>
                            <p:childTnLst>
                              <p:par>
                                <p:cTn id="49" presetID="22" presetClass="entr" presetSubtype="8"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300"/>
                                        <p:tgtEl>
                                          <p:spTgt spid="3"/>
                                        </p:tgtEl>
                                      </p:cBhvr>
                                    </p:animEffect>
                                  </p:childTnLst>
                                </p:cTn>
                              </p:par>
                            </p:childTnLst>
                          </p:cTn>
                        </p:par>
                        <p:par>
                          <p:cTn id="52" fill="hold">
                            <p:stCondLst>
                              <p:cond delay="3600"/>
                            </p:stCondLst>
                            <p:childTnLst>
                              <p:par>
                                <p:cTn id="53" presetID="22" presetClass="entr" presetSubtype="8"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300"/>
                                        <p:tgtEl>
                                          <p:spTgt spid="15"/>
                                        </p:tgtEl>
                                      </p:cBhvr>
                                    </p:animEffect>
                                  </p:childTnLst>
                                </p:cTn>
                              </p:par>
                            </p:childTnLst>
                          </p:cTn>
                        </p:par>
                        <p:par>
                          <p:cTn id="56" fill="hold">
                            <p:stCondLst>
                              <p:cond delay="3900"/>
                            </p:stCondLst>
                            <p:childTnLst>
                              <p:par>
                                <p:cTn id="57" presetID="22" presetClass="entr" presetSubtype="4" fill="hold"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down)">
                                      <p:cBhvr>
                                        <p:cTn id="59" dur="500"/>
                                        <p:tgtEl>
                                          <p:spTgt spid="31"/>
                                        </p:tgtEl>
                                      </p:cBhvr>
                                    </p:animEffect>
                                  </p:childTnLst>
                                </p:cTn>
                              </p:par>
                            </p:childTnLst>
                          </p:cTn>
                        </p:par>
                        <p:par>
                          <p:cTn id="60" fill="hold">
                            <p:stCondLst>
                              <p:cond delay="44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4900"/>
                            </p:stCondLst>
                            <p:childTnLst>
                              <p:par>
                                <p:cTn id="65" presetID="22" presetClass="entr" presetSubtype="1"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up)">
                                      <p:cBhvr>
                                        <p:cTn id="67" dur="500"/>
                                        <p:tgtEl>
                                          <p:spTgt spid="23"/>
                                        </p:tgtEl>
                                      </p:cBhvr>
                                    </p:animEffect>
                                  </p:childTnLst>
                                </p:cTn>
                              </p:par>
                            </p:childTnLst>
                          </p:cTn>
                        </p:par>
                        <p:par>
                          <p:cTn id="68" fill="hold">
                            <p:stCondLst>
                              <p:cond delay="5400"/>
                            </p:stCondLst>
                            <p:childTnLst>
                              <p:par>
                                <p:cTn id="69" presetID="22" presetClass="entr" presetSubtype="8"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500"/>
                                        <p:tgtEl>
                                          <p:spTgt spid="22"/>
                                        </p:tgtEl>
                                      </p:cBhvr>
                                    </p:animEffect>
                                  </p:childTnLst>
                                </p:cTn>
                              </p:par>
                            </p:childTnLst>
                          </p:cTn>
                        </p:par>
                        <p:par>
                          <p:cTn id="72" fill="hold">
                            <p:stCondLst>
                              <p:cond delay="5900"/>
                            </p:stCondLst>
                            <p:childTnLst>
                              <p:par>
                                <p:cTn id="73" presetID="22" presetClass="entr" presetSubtype="4" fill="hold" nodeType="afterEffect">
                                  <p:stCondLst>
                                    <p:cond delay="0"/>
                                  </p:stCondLst>
                                  <p:childTnLst>
                                    <p:set>
                                      <p:cBhvr>
                                        <p:cTn id="74" dur="1" fill="hold">
                                          <p:stCondLst>
                                            <p:cond delay="0"/>
                                          </p:stCondLst>
                                        </p:cTn>
                                        <p:tgtEl>
                                          <p:spTgt spid="32"/>
                                        </p:tgtEl>
                                        <p:attrNameLst>
                                          <p:attrName>style.visibility</p:attrName>
                                        </p:attrNameLst>
                                      </p:cBhvr>
                                      <p:to>
                                        <p:strVal val="visible"/>
                                      </p:to>
                                    </p:set>
                                    <p:animEffect transition="in" filter="wipe(down)">
                                      <p:cBhvr>
                                        <p:cTn id="75" dur="500"/>
                                        <p:tgtEl>
                                          <p:spTgt spid="32"/>
                                        </p:tgtEl>
                                      </p:cBhvr>
                                    </p:animEffect>
                                  </p:childTnLst>
                                </p:cTn>
                              </p:par>
                            </p:childTnLst>
                          </p:cTn>
                        </p:par>
                        <p:par>
                          <p:cTn id="76" fill="hold">
                            <p:stCondLst>
                              <p:cond delay="6400"/>
                            </p:stCondLst>
                            <p:childTnLst>
                              <p:par>
                                <p:cTn id="77" presetID="22" presetClass="entr" presetSubtype="8"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par>
                          <p:cTn id="80" fill="hold">
                            <p:stCondLst>
                              <p:cond delay="6900"/>
                            </p:stCondLst>
                            <p:childTnLst>
                              <p:par>
                                <p:cTn id="81" presetID="22" presetClass="entr" presetSubtype="1" fill="hold"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up)">
                                      <p:cBhvr>
                                        <p:cTn id="83" dur="500"/>
                                        <p:tgtEl>
                                          <p:spTgt spid="25"/>
                                        </p:tgtEl>
                                      </p:cBhvr>
                                    </p:animEffect>
                                  </p:childTnLst>
                                </p:cTn>
                              </p:par>
                            </p:childTnLst>
                          </p:cTn>
                        </p:par>
                        <p:par>
                          <p:cTn id="84" fill="hold">
                            <p:stCondLst>
                              <p:cond delay="7400"/>
                            </p:stCondLst>
                            <p:childTnLst>
                              <p:par>
                                <p:cTn id="85" presetID="22" presetClass="entr" presetSubtype="8"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par>
                          <p:cTn id="88" fill="hold">
                            <p:stCondLst>
                              <p:cond delay="7900"/>
                            </p:stCondLst>
                            <p:childTnLst>
                              <p:par>
                                <p:cTn id="89" presetID="22" presetClass="entr" presetSubtype="4" fill="hold" nodeType="after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wipe(down)">
                                      <p:cBhvr>
                                        <p:cTn id="91" dur="500"/>
                                        <p:tgtEl>
                                          <p:spTgt spid="33"/>
                                        </p:tgtEl>
                                      </p:cBhvr>
                                    </p:animEffect>
                                  </p:childTnLst>
                                </p:cTn>
                              </p:par>
                            </p:childTnLst>
                          </p:cTn>
                        </p:par>
                        <p:par>
                          <p:cTn id="92" fill="hold">
                            <p:stCondLst>
                              <p:cond delay="8400"/>
                            </p:stCondLst>
                            <p:childTnLst>
                              <p:par>
                                <p:cTn id="93" presetID="22" presetClass="entr" presetSubtype="8" fill="hold" grpId="0" nodeType="after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par>
                          <p:cTn id="96" fill="hold">
                            <p:stCondLst>
                              <p:cond delay="8900"/>
                            </p:stCondLst>
                            <p:childTnLst>
                              <p:par>
                                <p:cTn id="97" presetID="22" presetClass="entr" presetSubtype="1" fill="hold"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wipe(up)">
                                      <p:cBhvr>
                                        <p:cTn id="99" dur="500"/>
                                        <p:tgtEl>
                                          <p:spTgt spid="27"/>
                                        </p:tgtEl>
                                      </p:cBhvr>
                                    </p:animEffect>
                                  </p:childTnLst>
                                </p:cTn>
                              </p:par>
                            </p:childTnLst>
                          </p:cTn>
                        </p:par>
                        <p:par>
                          <p:cTn id="100" fill="hold">
                            <p:stCondLst>
                              <p:cond delay="9400"/>
                            </p:stCondLst>
                            <p:childTnLst>
                              <p:par>
                                <p:cTn id="101" presetID="22" presetClass="entr" presetSubtype="8" fill="hold" grpId="0"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808641" y="3015156"/>
            <a:ext cx="9241468" cy="1987501"/>
            <a:chOff x="1050566" y="2772576"/>
            <a:chExt cx="10090868" cy="2170176"/>
          </a:xfrm>
        </p:grpSpPr>
        <p:sp>
          <p:nvSpPr>
            <p:cNvPr id="50" name="Block Arc 49"/>
            <p:cNvSpPr/>
            <p:nvPr/>
          </p:nvSpPr>
          <p:spPr>
            <a:xfrm>
              <a:off x="1050566" y="2786644"/>
              <a:ext cx="2156108" cy="2156108"/>
            </a:xfrm>
            <a:prstGeom prst="blockArc">
              <a:avLst>
                <a:gd name="adj1" fmla="val 10800000"/>
                <a:gd name="adj2" fmla="val 0"/>
                <a:gd name="adj3" fmla="val 807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688779" y="3445156"/>
            <a:ext cx="1114619" cy="1114619"/>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9505493" y="3445156"/>
            <a:ext cx="1114619" cy="1114619"/>
            <a:chOff x="9454847" y="3242097"/>
            <a:chExt cx="1217066" cy="1217066"/>
          </a:xfrm>
        </p:grpSpPr>
        <p:sp>
          <p:nvSpPr>
            <p:cNvPr id="60" name="Oval 59"/>
            <p:cNvSpPr/>
            <p:nvPr/>
          </p:nvSpPr>
          <p:spPr>
            <a:xfrm>
              <a:off x="9454847" y="3242097"/>
              <a:ext cx="1217066" cy="121706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055355" y="3445156"/>
            <a:ext cx="1114619" cy="1114619"/>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5872067" y="3445156"/>
            <a:ext cx="1114619" cy="1114619"/>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2238642" y="3445156"/>
            <a:ext cx="1114619" cy="1114619"/>
            <a:chOff x="1520087" y="3242097"/>
            <a:chExt cx="1217066" cy="1217066"/>
          </a:xfrm>
        </p:grpSpPr>
        <p:sp>
          <p:nvSpPr>
            <p:cNvPr id="56" name="Oval 55"/>
            <p:cNvSpPr/>
            <p:nvPr/>
          </p:nvSpPr>
          <p:spPr>
            <a:xfrm>
              <a:off x="1520087" y="3242097"/>
              <a:ext cx="1217066" cy="121706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9" name="Group 68"/>
          <p:cNvGrpSpPr/>
          <p:nvPr/>
        </p:nvGrpSpPr>
        <p:grpSpPr>
          <a:xfrm>
            <a:off x="2721683" y="4673376"/>
            <a:ext cx="136927" cy="481209"/>
            <a:chOff x="8243431" y="1672074"/>
            <a:chExt cx="199000" cy="699358"/>
          </a:xfrm>
          <a:solidFill>
            <a:schemeClr val="bg1">
              <a:lumMod val="75000"/>
            </a:schemeClr>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6360912" y="4673376"/>
            <a:ext cx="136927" cy="481209"/>
            <a:chOff x="8243431" y="1672074"/>
            <a:chExt cx="199000" cy="699358"/>
          </a:xfrm>
          <a:solidFill>
            <a:schemeClr val="bg1">
              <a:lumMod val="75000"/>
            </a:schemeClr>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4" name="Group 73"/>
          <p:cNvGrpSpPr/>
          <p:nvPr/>
        </p:nvGrpSpPr>
        <p:grpSpPr>
          <a:xfrm>
            <a:off x="9994336" y="4673376"/>
            <a:ext cx="136927" cy="481209"/>
            <a:chOff x="8243431" y="1672074"/>
            <a:chExt cx="199000" cy="699358"/>
          </a:xfrm>
          <a:solidFill>
            <a:schemeClr val="bg1">
              <a:lumMod val="75000"/>
            </a:schemeClr>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77"/>
          <p:cNvGrpSpPr/>
          <p:nvPr/>
        </p:nvGrpSpPr>
        <p:grpSpPr>
          <a:xfrm>
            <a:off x="4544198" y="2850346"/>
            <a:ext cx="136927" cy="481209"/>
            <a:chOff x="8243431" y="1672074"/>
            <a:chExt cx="199000" cy="699358"/>
          </a:xfrm>
          <a:solidFill>
            <a:schemeClr val="bg1">
              <a:lumMod val="75000"/>
            </a:schemeClr>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2" name="Group 81"/>
          <p:cNvGrpSpPr/>
          <p:nvPr/>
        </p:nvGrpSpPr>
        <p:grpSpPr>
          <a:xfrm>
            <a:off x="8177625" y="2850346"/>
            <a:ext cx="136927" cy="481209"/>
            <a:chOff x="8243431" y="1672074"/>
            <a:chExt cx="199000" cy="699358"/>
          </a:xfrm>
          <a:solidFill>
            <a:schemeClr val="bg1">
              <a:lumMod val="75000"/>
            </a:schemeClr>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6" name="Rectangle 85"/>
          <p:cNvSpPr/>
          <p:nvPr/>
        </p:nvSpPr>
        <p:spPr>
          <a:xfrm>
            <a:off x="1948516" y="5309518"/>
            <a:ext cx="1683263" cy="590931"/>
          </a:xfrm>
          <a:prstGeom prst="rect">
            <a:avLst/>
          </a:prstGeom>
        </p:spPr>
        <p:txBody>
          <a:bodyPr wrap="square" lIns="0" tIns="0" rIns="0" bIns="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Rectangle 86"/>
          <p:cNvSpPr/>
          <p:nvPr/>
        </p:nvSpPr>
        <p:spPr>
          <a:xfrm>
            <a:off x="9221169" y="5309518"/>
            <a:ext cx="1683263" cy="590931"/>
          </a:xfrm>
          <a:prstGeom prst="rect">
            <a:avLst/>
          </a:prstGeom>
        </p:spPr>
        <p:txBody>
          <a:bodyPr wrap="square" lIns="0" tIns="0" rIns="0" bIns="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87"/>
          <p:cNvSpPr/>
          <p:nvPr/>
        </p:nvSpPr>
        <p:spPr>
          <a:xfrm>
            <a:off x="5587745" y="5309518"/>
            <a:ext cx="1683263" cy="590931"/>
          </a:xfrm>
          <a:prstGeom prst="rect">
            <a:avLst/>
          </a:prstGeom>
        </p:spPr>
        <p:txBody>
          <a:bodyPr wrap="square" lIns="0" tIns="0" rIns="0" bIns="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Rectangle 88"/>
          <p:cNvSpPr/>
          <p:nvPr/>
        </p:nvSpPr>
        <p:spPr>
          <a:xfrm>
            <a:off x="7390216" y="2025631"/>
            <a:ext cx="1711746" cy="590931"/>
          </a:xfrm>
          <a:prstGeom prst="rect">
            <a:avLst/>
          </a:prstGeom>
        </p:spPr>
        <p:txBody>
          <a:bodyPr wrap="square" lIns="0" tIns="0" rIns="0" bIns="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9"/>
          <p:cNvSpPr/>
          <p:nvPr/>
        </p:nvSpPr>
        <p:spPr>
          <a:xfrm>
            <a:off x="3751737" y="2025631"/>
            <a:ext cx="1711746" cy="590931"/>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9" name="文本框 4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椭圆 54"/>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50084434"/>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3"/>
          <p:cNvGrpSpPr/>
          <p:nvPr/>
        </p:nvGrpSpPr>
        <p:grpSpPr>
          <a:xfrm>
            <a:off x="1268033" y="3762615"/>
            <a:ext cx="1581624" cy="417959"/>
            <a:chOff x="1424694" y="3437117"/>
            <a:chExt cx="1499779" cy="396331"/>
          </a:xfrm>
          <a:solidFill>
            <a:schemeClr val="accent1"/>
          </a:solidFill>
        </p:grpSpPr>
        <p:sp>
          <p:nvSpPr>
            <p:cNvPr id="69"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0"/>
          <p:cNvGrpSpPr/>
          <p:nvPr/>
        </p:nvGrpSpPr>
        <p:grpSpPr>
          <a:xfrm>
            <a:off x="2922200" y="3917247"/>
            <a:ext cx="1581624" cy="406356"/>
            <a:chOff x="2993261" y="3583747"/>
            <a:chExt cx="1499779" cy="385328"/>
          </a:xfrm>
          <a:solidFill>
            <a:schemeClr val="accent2"/>
          </a:solidFill>
        </p:grpSpPr>
        <p:sp>
          <p:nvSpPr>
            <p:cNvPr id="72"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4" name="Group 11"/>
          <p:cNvGrpSpPr/>
          <p:nvPr/>
        </p:nvGrpSpPr>
        <p:grpSpPr>
          <a:xfrm>
            <a:off x="4576365" y="3762616"/>
            <a:ext cx="1581624" cy="417958"/>
            <a:chOff x="4561827" y="3437117"/>
            <a:chExt cx="1499779" cy="396330"/>
          </a:xfrm>
          <a:solidFill>
            <a:schemeClr val="accent3"/>
          </a:solidFill>
        </p:grpSpPr>
        <p:sp>
          <p:nvSpPr>
            <p:cNvPr id="87"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9" name="Group 12"/>
          <p:cNvGrpSpPr/>
          <p:nvPr/>
        </p:nvGrpSpPr>
        <p:grpSpPr>
          <a:xfrm>
            <a:off x="6230532" y="3917247"/>
            <a:ext cx="1581624" cy="406356"/>
            <a:chOff x="6130393" y="3583747"/>
            <a:chExt cx="1499779" cy="385328"/>
          </a:xfrm>
          <a:solidFill>
            <a:schemeClr val="accent4"/>
          </a:solidFill>
        </p:grpSpPr>
        <p:sp>
          <p:nvSpPr>
            <p:cNvPr id="90"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2" name="Group 35"/>
          <p:cNvGrpSpPr/>
          <p:nvPr/>
        </p:nvGrpSpPr>
        <p:grpSpPr>
          <a:xfrm>
            <a:off x="9538863" y="3917248"/>
            <a:ext cx="1581624" cy="406355"/>
            <a:chOff x="9267526" y="3583748"/>
            <a:chExt cx="1499779" cy="385327"/>
          </a:xfrm>
          <a:solidFill>
            <a:schemeClr val="accent1"/>
          </a:solidFill>
        </p:grpSpPr>
        <p:sp>
          <p:nvSpPr>
            <p:cNvPr id="93" name="Round Same Side Corner Rectangle 5"/>
            <p:cNvSpPr/>
            <p:nvPr/>
          </p:nvSpPr>
          <p:spPr>
            <a:xfrm rot="5400000" flipH="1">
              <a:off x="9892566"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Oval 17"/>
            <p:cNvSpPr/>
            <p:nvPr/>
          </p:nvSpPr>
          <p:spPr>
            <a:xfrm>
              <a:off x="9857169"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19"/>
          <p:cNvGrpSpPr/>
          <p:nvPr/>
        </p:nvGrpSpPr>
        <p:grpSpPr>
          <a:xfrm>
            <a:off x="7884697" y="3762615"/>
            <a:ext cx="1581624" cy="417959"/>
            <a:chOff x="7698960" y="3437117"/>
            <a:chExt cx="1499779" cy="396331"/>
          </a:xfrm>
          <a:solidFill>
            <a:schemeClr val="accent5"/>
          </a:solidFill>
        </p:grpSpPr>
        <p:sp>
          <p:nvSpPr>
            <p:cNvPr id="96"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8" name="Group 20"/>
          <p:cNvGrpSpPr/>
          <p:nvPr/>
        </p:nvGrpSpPr>
        <p:grpSpPr>
          <a:xfrm>
            <a:off x="10084832" y="4413949"/>
            <a:ext cx="489685" cy="490521"/>
            <a:chOff x="9145588" y="4435475"/>
            <a:chExt cx="464344" cy="465138"/>
          </a:xfrm>
          <a:solidFill>
            <a:schemeClr val="accent1"/>
          </a:solidFill>
        </p:grpSpPr>
        <p:sp>
          <p:nvSpPr>
            <p:cNvPr id="99"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30"/>
          <p:cNvGrpSpPr/>
          <p:nvPr/>
        </p:nvGrpSpPr>
        <p:grpSpPr>
          <a:xfrm>
            <a:off x="8503206" y="3198551"/>
            <a:ext cx="489685" cy="489685"/>
            <a:chOff x="7287419" y="2577307"/>
            <a:chExt cx="464344" cy="464344"/>
          </a:xfrm>
          <a:solidFill>
            <a:schemeClr val="accent5"/>
          </a:solidFill>
        </p:grpSpPr>
        <p:sp>
          <p:nvSpPr>
            <p:cNvPr id="109"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2" name="AutoShape 59"/>
          <p:cNvSpPr>
            <a:spLocks/>
          </p:cNvSpPr>
          <p:nvPr/>
        </p:nvSpPr>
        <p:spPr bwMode="auto">
          <a:xfrm>
            <a:off x="3391482" y="4404007"/>
            <a:ext cx="490521" cy="48968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75">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3" name="Group 38"/>
          <p:cNvGrpSpPr/>
          <p:nvPr/>
        </p:nvGrpSpPr>
        <p:grpSpPr>
          <a:xfrm>
            <a:off x="5194456" y="3191769"/>
            <a:ext cx="490521" cy="412674"/>
            <a:chOff x="5368132" y="2625725"/>
            <a:chExt cx="465138" cy="391319"/>
          </a:xfrm>
          <a:solidFill>
            <a:schemeClr val="accent3"/>
          </a:solidFill>
        </p:grpSpPr>
        <p:sp>
          <p:nvSpPr>
            <p:cNvPr id="11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42"/>
          <p:cNvGrpSpPr/>
          <p:nvPr/>
        </p:nvGrpSpPr>
        <p:grpSpPr>
          <a:xfrm>
            <a:off x="1814004" y="3198133"/>
            <a:ext cx="489685" cy="382541"/>
            <a:chOff x="2581275" y="1710532"/>
            <a:chExt cx="464344" cy="362744"/>
          </a:xfrm>
          <a:solidFill>
            <a:schemeClr val="accent1"/>
          </a:solidFill>
        </p:grpSpPr>
        <p:sp>
          <p:nvSpPr>
            <p:cNvPr id="118"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5" name="Group 52"/>
          <p:cNvGrpSpPr/>
          <p:nvPr/>
        </p:nvGrpSpPr>
        <p:grpSpPr>
          <a:xfrm>
            <a:off x="6853832" y="4404007"/>
            <a:ext cx="336502" cy="490521"/>
            <a:chOff x="5441157" y="4440238"/>
            <a:chExt cx="319088" cy="465138"/>
          </a:xfrm>
          <a:solidFill>
            <a:schemeClr val="accent4"/>
          </a:solidFill>
        </p:grpSpPr>
        <p:sp>
          <p:nvSpPr>
            <p:cNvPr id="126" name="AutoShape 97"/>
            <p:cNvSpPr>
              <a:spLocks/>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AutoShape 98"/>
            <p:cNvSpPr>
              <a:spLocks/>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AutoShape 99"/>
            <p:cNvSpPr>
              <a:spLocks/>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66">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9" name="TextBox 23"/>
          <p:cNvSpPr txBox="1"/>
          <p:nvPr/>
        </p:nvSpPr>
        <p:spPr>
          <a:xfrm>
            <a:off x="9381542" y="2372347"/>
            <a:ext cx="2360168" cy="535531"/>
          </a:xfrm>
          <a:prstGeom prst="rect">
            <a:avLst/>
          </a:prstGeom>
          <a:noFill/>
        </p:spPr>
        <p:txBody>
          <a:bodyPr wrap="square" rtlCol="0">
            <a:spAutoFit/>
          </a:bodyPr>
          <a:lstStyle/>
          <a:p>
            <a:pPr>
              <a:lnSpc>
                <a:spcPct val="12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TextBox 24"/>
          <p:cNvSpPr txBox="1"/>
          <p:nvPr/>
        </p:nvSpPr>
        <p:spPr>
          <a:xfrm>
            <a:off x="9381541" y="2084606"/>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TextBox 23"/>
          <p:cNvSpPr txBox="1"/>
          <p:nvPr/>
        </p:nvSpPr>
        <p:spPr>
          <a:xfrm>
            <a:off x="7829918" y="5223309"/>
            <a:ext cx="2360168" cy="535531"/>
          </a:xfrm>
          <a:prstGeom prst="rect">
            <a:avLst/>
          </a:prstGeom>
          <a:noFill/>
        </p:spPr>
        <p:txBody>
          <a:bodyPr wrap="square" rtlCol="0">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TextBox 24"/>
          <p:cNvSpPr txBox="1"/>
          <p:nvPr/>
        </p:nvSpPr>
        <p:spPr>
          <a:xfrm>
            <a:off x="7829917" y="493556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TextBox 23"/>
          <p:cNvSpPr txBox="1"/>
          <p:nvPr/>
        </p:nvSpPr>
        <p:spPr>
          <a:xfrm>
            <a:off x="5955040" y="2372347"/>
            <a:ext cx="2360168" cy="535531"/>
          </a:xfrm>
          <a:prstGeom prst="rect">
            <a:avLst/>
          </a:prstGeom>
          <a:noFill/>
        </p:spPr>
        <p:txBody>
          <a:bodyPr wrap="square" rtlCol="0">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TextBox 24"/>
          <p:cNvSpPr txBox="1"/>
          <p:nvPr/>
        </p:nvSpPr>
        <p:spPr>
          <a:xfrm>
            <a:off x="5955039" y="2084606"/>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TextBox 23"/>
          <p:cNvSpPr txBox="1"/>
          <p:nvPr/>
        </p:nvSpPr>
        <p:spPr>
          <a:xfrm>
            <a:off x="4597367" y="5223309"/>
            <a:ext cx="2360168" cy="535531"/>
          </a:xfrm>
          <a:prstGeom prst="rect">
            <a:avLst/>
          </a:prstGeom>
          <a:noFill/>
        </p:spPr>
        <p:txBody>
          <a:bodyPr wrap="square" rtlCol="0">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TextBox 24"/>
          <p:cNvSpPr txBox="1"/>
          <p:nvPr/>
        </p:nvSpPr>
        <p:spPr>
          <a:xfrm>
            <a:off x="4597367" y="493556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TextBox 23"/>
          <p:cNvSpPr txBox="1"/>
          <p:nvPr/>
        </p:nvSpPr>
        <p:spPr>
          <a:xfrm>
            <a:off x="2796375" y="2372347"/>
            <a:ext cx="2360168" cy="535531"/>
          </a:xfrm>
          <a:prstGeom prst="rect">
            <a:avLst/>
          </a:prstGeom>
          <a:noFill/>
        </p:spPr>
        <p:txBody>
          <a:bodyPr wrap="square" rtlCol="0">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TextBox 24"/>
          <p:cNvSpPr txBox="1"/>
          <p:nvPr/>
        </p:nvSpPr>
        <p:spPr>
          <a:xfrm>
            <a:off x="2796375" y="2084606"/>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TextBox 23"/>
          <p:cNvSpPr txBox="1"/>
          <p:nvPr/>
        </p:nvSpPr>
        <p:spPr>
          <a:xfrm>
            <a:off x="1290932" y="5223309"/>
            <a:ext cx="2360168" cy="535531"/>
          </a:xfrm>
          <a:prstGeom prst="rect">
            <a:avLst/>
          </a:prstGeom>
          <a:noFill/>
        </p:spPr>
        <p:txBody>
          <a:bodyPr wrap="square" rtlCol="0">
            <a:spAutoFit/>
          </a:body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TextBox 24"/>
          <p:cNvSpPr txBox="1"/>
          <p:nvPr/>
        </p:nvSpPr>
        <p:spPr>
          <a:xfrm>
            <a:off x="1290931" y="493556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文本框 6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4" name="文本框 6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椭圆 64"/>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66786048"/>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fill="hold"/>
                                        <p:tgtEl>
                                          <p:spTgt spid="92"/>
                                        </p:tgtEl>
                                        <p:attrNameLst>
                                          <p:attrName>ppt_x</p:attrName>
                                        </p:attrNameLst>
                                      </p:cBhvr>
                                      <p:tavLst>
                                        <p:tav tm="0">
                                          <p:val>
                                            <p:strVal val="0-#ppt_w/2"/>
                                          </p:val>
                                        </p:tav>
                                        <p:tav tm="100000">
                                          <p:val>
                                            <p:strVal val="#ppt_x"/>
                                          </p:val>
                                        </p:tav>
                                      </p:tavLst>
                                    </p:anim>
                                    <p:anim calcmode="lin" valueType="num">
                                      <p:cBhvr additive="base">
                                        <p:cTn id="8" dur="500" fill="hold"/>
                                        <p:tgtEl>
                                          <p:spTgt spid="9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p:cTn id="12" dur="500" fill="hold"/>
                                        <p:tgtEl>
                                          <p:spTgt spid="98"/>
                                        </p:tgtEl>
                                        <p:attrNameLst>
                                          <p:attrName>ppt_w</p:attrName>
                                        </p:attrNameLst>
                                      </p:cBhvr>
                                      <p:tavLst>
                                        <p:tav tm="0">
                                          <p:val>
                                            <p:fltVal val="0"/>
                                          </p:val>
                                        </p:tav>
                                        <p:tav tm="100000">
                                          <p:val>
                                            <p:strVal val="#ppt_w"/>
                                          </p:val>
                                        </p:tav>
                                      </p:tavLst>
                                    </p:anim>
                                    <p:anim calcmode="lin" valueType="num">
                                      <p:cBhvr>
                                        <p:cTn id="13" dur="500" fill="hold"/>
                                        <p:tgtEl>
                                          <p:spTgt spid="98"/>
                                        </p:tgtEl>
                                        <p:attrNameLst>
                                          <p:attrName>ppt_h</p:attrName>
                                        </p:attrNameLst>
                                      </p:cBhvr>
                                      <p:tavLst>
                                        <p:tav tm="0">
                                          <p:val>
                                            <p:fltVal val="0"/>
                                          </p:val>
                                        </p:tav>
                                        <p:tav tm="100000">
                                          <p:val>
                                            <p:strVal val="#ppt_h"/>
                                          </p:val>
                                        </p:tav>
                                      </p:tavLst>
                                    </p:anim>
                                    <p:animEffect transition="in" filter="fade">
                                      <p:cBhvr>
                                        <p:cTn id="14" dur="500"/>
                                        <p:tgtEl>
                                          <p:spTgt spid="98"/>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129"/>
                                        </p:tgtEl>
                                        <p:attrNameLst>
                                          <p:attrName>style.visibility</p:attrName>
                                        </p:attrNameLst>
                                      </p:cBhvr>
                                      <p:to>
                                        <p:strVal val="visible"/>
                                      </p:to>
                                    </p:set>
                                    <p:anim calcmode="lin" valueType="num">
                                      <p:cBhvr additive="base">
                                        <p:cTn id="18" dur="500"/>
                                        <p:tgtEl>
                                          <p:spTgt spid="129"/>
                                        </p:tgtEl>
                                        <p:attrNameLst>
                                          <p:attrName>ppt_y</p:attrName>
                                        </p:attrNameLst>
                                      </p:cBhvr>
                                      <p:tavLst>
                                        <p:tav tm="0">
                                          <p:val>
                                            <p:strVal val="#ppt_y+#ppt_h*1.125000"/>
                                          </p:val>
                                        </p:tav>
                                        <p:tav tm="100000">
                                          <p:val>
                                            <p:strVal val="#ppt_y"/>
                                          </p:val>
                                        </p:tav>
                                      </p:tavLst>
                                    </p:anim>
                                    <p:animEffect transition="in" filter="wipe(up)">
                                      <p:cBhvr>
                                        <p:cTn id="19" dur="500"/>
                                        <p:tgtEl>
                                          <p:spTgt spid="129"/>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130"/>
                                        </p:tgtEl>
                                        <p:attrNameLst>
                                          <p:attrName>style.visibility</p:attrName>
                                        </p:attrNameLst>
                                      </p:cBhvr>
                                      <p:to>
                                        <p:strVal val="visible"/>
                                      </p:to>
                                    </p:set>
                                    <p:anim calcmode="lin" valueType="num">
                                      <p:cBhvr additive="base">
                                        <p:cTn id="22" dur="500"/>
                                        <p:tgtEl>
                                          <p:spTgt spid="130"/>
                                        </p:tgtEl>
                                        <p:attrNameLst>
                                          <p:attrName>ppt_y</p:attrName>
                                        </p:attrNameLst>
                                      </p:cBhvr>
                                      <p:tavLst>
                                        <p:tav tm="0">
                                          <p:val>
                                            <p:strVal val="#ppt_y-#ppt_h*1.125000"/>
                                          </p:val>
                                        </p:tav>
                                        <p:tav tm="100000">
                                          <p:val>
                                            <p:strVal val="#ppt_y"/>
                                          </p:val>
                                        </p:tav>
                                      </p:tavLst>
                                    </p:anim>
                                    <p:animEffect transition="in" filter="wipe(down)">
                                      <p:cBhvr>
                                        <p:cTn id="23" dur="500"/>
                                        <p:tgtEl>
                                          <p:spTgt spid="130"/>
                                        </p:tgtEl>
                                      </p:cBhvr>
                                    </p:animEffect>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108"/>
                                        </p:tgtEl>
                                        <p:attrNameLst>
                                          <p:attrName>style.visibility</p:attrName>
                                        </p:attrNameLst>
                                      </p:cBhvr>
                                      <p:to>
                                        <p:strVal val="visible"/>
                                      </p:to>
                                    </p:set>
                                    <p:anim calcmode="lin" valueType="num">
                                      <p:cBhvr>
                                        <p:cTn id="32" dur="500" fill="hold"/>
                                        <p:tgtEl>
                                          <p:spTgt spid="108"/>
                                        </p:tgtEl>
                                        <p:attrNameLst>
                                          <p:attrName>ppt_w</p:attrName>
                                        </p:attrNameLst>
                                      </p:cBhvr>
                                      <p:tavLst>
                                        <p:tav tm="0">
                                          <p:val>
                                            <p:fltVal val="0"/>
                                          </p:val>
                                        </p:tav>
                                        <p:tav tm="100000">
                                          <p:val>
                                            <p:strVal val="#ppt_w"/>
                                          </p:val>
                                        </p:tav>
                                      </p:tavLst>
                                    </p:anim>
                                    <p:anim calcmode="lin" valueType="num">
                                      <p:cBhvr>
                                        <p:cTn id="33" dur="500" fill="hold"/>
                                        <p:tgtEl>
                                          <p:spTgt spid="108"/>
                                        </p:tgtEl>
                                        <p:attrNameLst>
                                          <p:attrName>ppt_h</p:attrName>
                                        </p:attrNameLst>
                                      </p:cBhvr>
                                      <p:tavLst>
                                        <p:tav tm="0">
                                          <p:val>
                                            <p:fltVal val="0"/>
                                          </p:val>
                                        </p:tav>
                                        <p:tav tm="100000">
                                          <p:val>
                                            <p:strVal val="#ppt_h"/>
                                          </p:val>
                                        </p:tav>
                                      </p:tavLst>
                                    </p:anim>
                                    <p:animEffect transition="in" filter="fade">
                                      <p:cBhvr>
                                        <p:cTn id="34" dur="500"/>
                                        <p:tgtEl>
                                          <p:spTgt spid="108"/>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131"/>
                                        </p:tgtEl>
                                        <p:attrNameLst>
                                          <p:attrName>style.visibility</p:attrName>
                                        </p:attrNameLst>
                                      </p:cBhvr>
                                      <p:to>
                                        <p:strVal val="visible"/>
                                      </p:to>
                                    </p:set>
                                    <p:anim calcmode="lin" valueType="num">
                                      <p:cBhvr additive="base">
                                        <p:cTn id="38" dur="500"/>
                                        <p:tgtEl>
                                          <p:spTgt spid="131"/>
                                        </p:tgtEl>
                                        <p:attrNameLst>
                                          <p:attrName>ppt_y</p:attrName>
                                        </p:attrNameLst>
                                      </p:cBhvr>
                                      <p:tavLst>
                                        <p:tav tm="0">
                                          <p:val>
                                            <p:strVal val="#ppt_y+#ppt_h*1.125000"/>
                                          </p:val>
                                        </p:tav>
                                        <p:tav tm="100000">
                                          <p:val>
                                            <p:strVal val="#ppt_y"/>
                                          </p:val>
                                        </p:tav>
                                      </p:tavLst>
                                    </p:anim>
                                    <p:animEffect transition="in" filter="wipe(up)">
                                      <p:cBhvr>
                                        <p:cTn id="39" dur="500"/>
                                        <p:tgtEl>
                                          <p:spTgt spid="131"/>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132"/>
                                        </p:tgtEl>
                                        <p:attrNameLst>
                                          <p:attrName>style.visibility</p:attrName>
                                        </p:attrNameLst>
                                      </p:cBhvr>
                                      <p:to>
                                        <p:strVal val="visible"/>
                                      </p:to>
                                    </p:set>
                                    <p:anim calcmode="lin" valueType="num">
                                      <p:cBhvr additive="base">
                                        <p:cTn id="42" dur="500"/>
                                        <p:tgtEl>
                                          <p:spTgt spid="132"/>
                                        </p:tgtEl>
                                        <p:attrNameLst>
                                          <p:attrName>ppt_y</p:attrName>
                                        </p:attrNameLst>
                                      </p:cBhvr>
                                      <p:tavLst>
                                        <p:tav tm="0">
                                          <p:val>
                                            <p:strVal val="#ppt_y-#ppt_h*1.125000"/>
                                          </p:val>
                                        </p:tav>
                                        <p:tav tm="100000">
                                          <p:val>
                                            <p:strVal val="#ppt_y"/>
                                          </p:val>
                                        </p:tav>
                                      </p:tavLst>
                                    </p:anim>
                                    <p:animEffect transition="in" filter="wipe(down)">
                                      <p:cBhvr>
                                        <p:cTn id="43" dur="500"/>
                                        <p:tgtEl>
                                          <p:spTgt spid="132"/>
                                        </p:tgtEl>
                                      </p:cBhvr>
                                    </p:animEffect>
                                  </p:childTnLst>
                                </p:cTn>
                              </p:par>
                            </p:childTnLst>
                          </p:cTn>
                        </p:par>
                        <p:par>
                          <p:cTn id="44" fill="hold">
                            <p:stCondLst>
                              <p:cond delay="3000"/>
                            </p:stCondLst>
                            <p:childTnLst>
                              <p:par>
                                <p:cTn id="45" presetID="2" presetClass="entr" presetSubtype="8" fill="hold" nodeType="afterEffect">
                                  <p:stCondLst>
                                    <p:cond delay="0"/>
                                  </p:stCondLst>
                                  <p:childTnLst>
                                    <p:set>
                                      <p:cBhvr>
                                        <p:cTn id="46" dur="1" fill="hold">
                                          <p:stCondLst>
                                            <p:cond delay="0"/>
                                          </p:stCondLst>
                                        </p:cTn>
                                        <p:tgtEl>
                                          <p:spTgt spid="89"/>
                                        </p:tgtEl>
                                        <p:attrNameLst>
                                          <p:attrName>style.visibility</p:attrName>
                                        </p:attrNameLst>
                                      </p:cBhvr>
                                      <p:to>
                                        <p:strVal val="visible"/>
                                      </p:to>
                                    </p:set>
                                    <p:anim calcmode="lin" valueType="num">
                                      <p:cBhvr additive="base">
                                        <p:cTn id="47" dur="500" fill="hold"/>
                                        <p:tgtEl>
                                          <p:spTgt spid="89"/>
                                        </p:tgtEl>
                                        <p:attrNameLst>
                                          <p:attrName>ppt_x</p:attrName>
                                        </p:attrNameLst>
                                      </p:cBhvr>
                                      <p:tavLst>
                                        <p:tav tm="0">
                                          <p:val>
                                            <p:strVal val="0-#ppt_w/2"/>
                                          </p:val>
                                        </p:tav>
                                        <p:tav tm="100000">
                                          <p:val>
                                            <p:strVal val="#ppt_x"/>
                                          </p:val>
                                        </p:tav>
                                      </p:tavLst>
                                    </p:anim>
                                    <p:anim calcmode="lin" valueType="num">
                                      <p:cBhvr additive="base">
                                        <p:cTn id="48" dur="500" fill="hold"/>
                                        <p:tgtEl>
                                          <p:spTgt spid="89"/>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25"/>
                                        </p:tgtEl>
                                        <p:attrNameLst>
                                          <p:attrName>style.visibility</p:attrName>
                                        </p:attrNameLst>
                                      </p:cBhvr>
                                      <p:to>
                                        <p:strVal val="visible"/>
                                      </p:to>
                                    </p:set>
                                    <p:anim calcmode="lin" valueType="num">
                                      <p:cBhvr>
                                        <p:cTn id="52" dur="500" fill="hold"/>
                                        <p:tgtEl>
                                          <p:spTgt spid="125"/>
                                        </p:tgtEl>
                                        <p:attrNameLst>
                                          <p:attrName>ppt_w</p:attrName>
                                        </p:attrNameLst>
                                      </p:cBhvr>
                                      <p:tavLst>
                                        <p:tav tm="0">
                                          <p:val>
                                            <p:fltVal val="0"/>
                                          </p:val>
                                        </p:tav>
                                        <p:tav tm="100000">
                                          <p:val>
                                            <p:strVal val="#ppt_w"/>
                                          </p:val>
                                        </p:tav>
                                      </p:tavLst>
                                    </p:anim>
                                    <p:anim calcmode="lin" valueType="num">
                                      <p:cBhvr>
                                        <p:cTn id="53" dur="500" fill="hold"/>
                                        <p:tgtEl>
                                          <p:spTgt spid="125"/>
                                        </p:tgtEl>
                                        <p:attrNameLst>
                                          <p:attrName>ppt_h</p:attrName>
                                        </p:attrNameLst>
                                      </p:cBhvr>
                                      <p:tavLst>
                                        <p:tav tm="0">
                                          <p:val>
                                            <p:fltVal val="0"/>
                                          </p:val>
                                        </p:tav>
                                        <p:tav tm="100000">
                                          <p:val>
                                            <p:strVal val="#ppt_h"/>
                                          </p:val>
                                        </p:tav>
                                      </p:tavLst>
                                    </p:anim>
                                    <p:animEffect transition="in" filter="fade">
                                      <p:cBhvr>
                                        <p:cTn id="54" dur="500"/>
                                        <p:tgtEl>
                                          <p:spTgt spid="125"/>
                                        </p:tgtEl>
                                      </p:cBhvr>
                                    </p:animEffect>
                                  </p:childTnLst>
                                </p:cTn>
                              </p:par>
                            </p:childTnLst>
                          </p:cTn>
                        </p:par>
                        <p:par>
                          <p:cTn id="55" fill="hold">
                            <p:stCondLst>
                              <p:cond delay="4000"/>
                            </p:stCondLst>
                            <p:childTnLst>
                              <p:par>
                                <p:cTn id="56" presetID="12" presetClass="entr" presetSubtype="4" fill="hold" grpId="0" nodeType="afterEffect">
                                  <p:stCondLst>
                                    <p:cond delay="0"/>
                                  </p:stCondLst>
                                  <p:childTnLst>
                                    <p:set>
                                      <p:cBhvr>
                                        <p:cTn id="57" dur="1" fill="hold">
                                          <p:stCondLst>
                                            <p:cond delay="0"/>
                                          </p:stCondLst>
                                        </p:cTn>
                                        <p:tgtEl>
                                          <p:spTgt spid="133"/>
                                        </p:tgtEl>
                                        <p:attrNameLst>
                                          <p:attrName>style.visibility</p:attrName>
                                        </p:attrNameLst>
                                      </p:cBhvr>
                                      <p:to>
                                        <p:strVal val="visible"/>
                                      </p:to>
                                    </p:set>
                                    <p:anim calcmode="lin" valueType="num">
                                      <p:cBhvr additive="base">
                                        <p:cTn id="58" dur="500"/>
                                        <p:tgtEl>
                                          <p:spTgt spid="133"/>
                                        </p:tgtEl>
                                        <p:attrNameLst>
                                          <p:attrName>ppt_y</p:attrName>
                                        </p:attrNameLst>
                                      </p:cBhvr>
                                      <p:tavLst>
                                        <p:tav tm="0">
                                          <p:val>
                                            <p:strVal val="#ppt_y+#ppt_h*1.125000"/>
                                          </p:val>
                                        </p:tav>
                                        <p:tav tm="100000">
                                          <p:val>
                                            <p:strVal val="#ppt_y"/>
                                          </p:val>
                                        </p:tav>
                                      </p:tavLst>
                                    </p:anim>
                                    <p:animEffect transition="in" filter="wipe(up)">
                                      <p:cBhvr>
                                        <p:cTn id="59" dur="500"/>
                                        <p:tgtEl>
                                          <p:spTgt spid="133"/>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134"/>
                                        </p:tgtEl>
                                        <p:attrNameLst>
                                          <p:attrName>style.visibility</p:attrName>
                                        </p:attrNameLst>
                                      </p:cBhvr>
                                      <p:to>
                                        <p:strVal val="visible"/>
                                      </p:to>
                                    </p:set>
                                    <p:anim calcmode="lin" valueType="num">
                                      <p:cBhvr additive="base">
                                        <p:cTn id="62" dur="500"/>
                                        <p:tgtEl>
                                          <p:spTgt spid="134"/>
                                        </p:tgtEl>
                                        <p:attrNameLst>
                                          <p:attrName>ppt_y</p:attrName>
                                        </p:attrNameLst>
                                      </p:cBhvr>
                                      <p:tavLst>
                                        <p:tav tm="0">
                                          <p:val>
                                            <p:strVal val="#ppt_y-#ppt_h*1.125000"/>
                                          </p:val>
                                        </p:tav>
                                        <p:tav tm="100000">
                                          <p:val>
                                            <p:strVal val="#ppt_y"/>
                                          </p:val>
                                        </p:tav>
                                      </p:tavLst>
                                    </p:anim>
                                    <p:animEffect transition="in" filter="wipe(down)">
                                      <p:cBhvr>
                                        <p:cTn id="63" dur="500"/>
                                        <p:tgtEl>
                                          <p:spTgt spid="134"/>
                                        </p:tgtEl>
                                      </p:cBhvr>
                                    </p:animEffect>
                                  </p:childTnLst>
                                </p:cTn>
                              </p:par>
                            </p:childTnLst>
                          </p:cTn>
                        </p:par>
                        <p:par>
                          <p:cTn id="64" fill="hold">
                            <p:stCondLst>
                              <p:cond delay="4500"/>
                            </p:stCondLst>
                            <p:childTnLst>
                              <p:par>
                                <p:cTn id="65" presetID="2" presetClass="entr" presetSubtype="8" fill="hold" nodeType="afterEffect">
                                  <p:stCondLst>
                                    <p:cond delay="0"/>
                                  </p:stCondLst>
                                  <p:childTnLst>
                                    <p:set>
                                      <p:cBhvr>
                                        <p:cTn id="66" dur="1" fill="hold">
                                          <p:stCondLst>
                                            <p:cond delay="0"/>
                                          </p:stCondLst>
                                        </p:cTn>
                                        <p:tgtEl>
                                          <p:spTgt spid="74"/>
                                        </p:tgtEl>
                                        <p:attrNameLst>
                                          <p:attrName>style.visibility</p:attrName>
                                        </p:attrNameLst>
                                      </p:cBhvr>
                                      <p:to>
                                        <p:strVal val="visible"/>
                                      </p:to>
                                    </p:set>
                                    <p:anim calcmode="lin" valueType="num">
                                      <p:cBhvr additive="base">
                                        <p:cTn id="67" dur="500" fill="hold"/>
                                        <p:tgtEl>
                                          <p:spTgt spid="74"/>
                                        </p:tgtEl>
                                        <p:attrNameLst>
                                          <p:attrName>ppt_x</p:attrName>
                                        </p:attrNameLst>
                                      </p:cBhvr>
                                      <p:tavLst>
                                        <p:tav tm="0">
                                          <p:val>
                                            <p:strVal val="0-#ppt_w/2"/>
                                          </p:val>
                                        </p:tav>
                                        <p:tav tm="100000">
                                          <p:val>
                                            <p:strVal val="#ppt_x"/>
                                          </p:val>
                                        </p:tav>
                                      </p:tavLst>
                                    </p:anim>
                                    <p:anim calcmode="lin" valueType="num">
                                      <p:cBhvr additive="base">
                                        <p:cTn id="68" dur="500" fill="hold"/>
                                        <p:tgtEl>
                                          <p:spTgt spid="74"/>
                                        </p:tgtEl>
                                        <p:attrNameLst>
                                          <p:attrName>ppt_y</p:attrName>
                                        </p:attrNameLst>
                                      </p:cBhvr>
                                      <p:tavLst>
                                        <p:tav tm="0">
                                          <p:val>
                                            <p:strVal val="#ppt_y"/>
                                          </p:val>
                                        </p:tav>
                                        <p:tav tm="100000">
                                          <p:val>
                                            <p:strVal val="#ppt_y"/>
                                          </p:val>
                                        </p:tav>
                                      </p:tavLst>
                                    </p:anim>
                                  </p:childTnLst>
                                </p:cTn>
                              </p:par>
                            </p:childTnLst>
                          </p:cTn>
                        </p:par>
                        <p:par>
                          <p:cTn id="69" fill="hold">
                            <p:stCondLst>
                              <p:cond delay="5000"/>
                            </p:stCondLst>
                            <p:childTnLst>
                              <p:par>
                                <p:cTn id="70" presetID="53" presetClass="entr" presetSubtype="16" fill="hold" nodeType="afterEffect">
                                  <p:stCondLst>
                                    <p:cond delay="0"/>
                                  </p:stCondLst>
                                  <p:childTnLst>
                                    <p:set>
                                      <p:cBhvr>
                                        <p:cTn id="71" dur="1" fill="hold">
                                          <p:stCondLst>
                                            <p:cond delay="0"/>
                                          </p:stCondLst>
                                        </p:cTn>
                                        <p:tgtEl>
                                          <p:spTgt spid="113"/>
                                        </p:tgtEl>
                                        <p:attrNameLst>
                                          <p:attrName>style.visibility</p:attrName>
                                        </p:attrNameLst>
                                      </p:cBhvr>
                                      <p:to>
                                        <p:strVal val="visible"/>
                                      </p:to>
                                    </p:set>
                                    <p:anim calcmode="lin" valueType="num">
                                      <p:cBhvr>
                                        <p:cTn id="72" dur="500" fill="hold"/>
                                        <p:tgtEl>
                                          <p:spTgt spid="113"/>
                                        </p:tgtEl>
                                        <p:attrNameLst>
                                          <p:attrName>ppt_w</p:attrName>
                                        </p:attrNameLst>
                                      </p:cBhvr>
                                      <p:tavLst>
                                        <p:tav tm="0">
                                          <p:val>
                                            <p:fltVal val="0"/>
                                          </p:val>
                                        </p:tav>
                                        <p:tav tm="100000">
                                          <p:val>
                                            <p:strVal val="#ppt_w"/>
                                          </p:val>
                                        </p:tav>
                                      </p:tavLst>
                                    </p:anim>
                                    <p:anim calcmode="lin" valueType="num">
                                      <p:cBhvr>
                                        <p:cTn id="73" dur="500" fill="hold"/>
                                        <p:tgtEl>
                                          <p:spTgt spid="113"/>
                                        </p:tgtEl>
                                        <p:attrNameLst>
                                          <p:attrName>ppt_h</p:attrName>
                                        </p:attrNameLst>
                                      </p:cBhvr>
                                      <p:tavLst>
                                        <p:tav tm="0">
                                          <p:val>
                                            <p:fltVal val="0"/>
                                          </p:val>
                                        </p:tav>
                                        <p:tav tm="100000">
                                          <p:val>
                                            <p:strVal val="#ppt_h"/>
                                          </p:val>
                                        </p:tav>
                                      </p:tavLst>
                                    </p:anim>
                                    <p:animEffect transition="in" filter="fade">
                                      <p:cBhvr>
                                        <p:cTn id="74" dur="500"/>
                                        <p:tgtEl>
                                          <p:spTgt spid="113"/>
                                        </p:tgtEl>
                                      </p:cBhvr>
                                    </p:animEffect>
                                  </p:childTnLst>
                                </p:cTn>
                              </p:par>
                            </p:childTnLst>
                          </p:cTn>
                        </p:par>
                        <p:par>
                          <p:cTn id="75" fill="hold">
                            <p:stCondLst>
                              <p:cond delay="5500"/>
                            </p:stCondLst>
                            <p:childTnLst>
                              <p:par>
                                <p:cTn id="76" presetID="12" presetClass="entr" presetSubtype="4" fill="hold" grpId="0" nodeType="afterEffect">
                                  <p:stCondLst>
                                    <p:cond delay="0"/>
                                  </p:stCondLst>
                                  <p:childTnLst>
                                    <p:set>
                                      <p:cBhvr>
                                        <p:cTn id="77" dur="1" fill="hold">
                                          <p:stCondLst>
                                            <p:cond delay="0"/>
                                          </p:stCondLst>
                                        </p:cTn>
                                        <p:tgtEl>
                                          <p:spTgt spid="135"/>
                                        </p:tgtEl>
                                        <p:attrNameLst>
                                          <p:attrName>style.visibility</p:attrName>
                                        </p:attrNameLst>
                                      </p:cBhvr>
                                      <p:to>
                                        <p:strVal val="visible"/>
                                      </p:to>
                                    </p:set>
                                    <p:anim calcmode="lin" valueType="num">
                                      <p:cBhvr additive="base">
                                        <p:cTn id="78" dur="500"/>
                                        <p:tgtEl>
                                          <p:spTgt spid="135"/>
                                        </p:tgtEl>
                                        <p:attrNameLst>
                                          <p:attrName>ppt_y</p:attrName>
                                        </p:attrNameLst>
                                      </p:cBhvr>
                                      <p:tavLst>
                                        <p:tav tm="0">
                                          <p:val>
                                            <p:strVal val="#ppt_y+#ppt_h*1.125000"/>
                                          </p:val>
                                        </p:tav>
                                        <p:tav tm="100000">
                                          <p:val>
                                            <p:strVal val="#ppt_y"/>
                                          </p:val>
                                        </p:tav>
                                      </p:tavLst>
                                    </p:anim>
                                    <p:animEffect transition="in" filter="wipe(up)">
                                      <p:cBhvr>
                                        <p:cTn id="79" dur="500"/>
                                        <p:tgtEl>
                                          <p:spTgt spid="135"/>
                                        </p:tgtEl>
                                      </p:cBhvr>
                                    </p:animEffect>
                                  </p:childTnLst>
                                </p:cTn>
                              </p:par>
                              <p:par>
                                <p:cTn id="80" presetID="12" presetClass="entr" presetSubtype="1" fill="hold" grpId="0" nodeType="withEffect">
                                  <p:stCondLst>
                                    <p:cond delay="0"/>
                                  </p:stCondLst>
                                  <p:childTnLst>
                                    <p:set>
                                      <p:cBhvr>
                                        <p:cTn id="81" dur="1" fill="hold">
                                          <p:stCondLst>
                                            <p:cond delay="0"/>
                                          </p:stCondLst>
                                        </p:cTn>
                                        <p:tgtEl>
                                          <p:spTgt spid="136"/>
                                        </p:tgtEl>
                                        <p:attrNameLst>
                                          <p:attrName>style.visibility</p:attrName>
                                        </p:attrNameLst>
                                      </p:cBhvr>
                                      <p:to>
                                        <p:strVal val="visible"/>
                                      </p:to>
                                    </p:set>
                                    <p:anim calcmode="lin" valueType="num">
                                      <p:cBhvr additive="base">
                                        <p:cTn id="82" dur="500"/>
                                        <p:tgtEl>
                                          <p:spTgt spid="136"/>
                                        </p:tgtEl>
                                        <p:attrNameLst>
                                          <p:attrName>ppt_y</p:attrName>
                                        </p:attrNameLst>
                                      </p:cBhvr>
                                      <p:tavLst>
                                        <p:tav tm="0">
                                          <p:val>
                                            <p:strVal val="#ppt_y-#ppt_h*1.125000"/>
                                          </p:val>
                                        </p:tav>
                                        <p:tav tm="100000">
                                          <p:val>
                                            <p:strVal val="#ppt_y"/>
                                          </p:val>
                                        </p:tav>
                                      </p:tavLst>
                                    </p:anim>
                                    <p:animEffect transition="in" filter="wipe(down)">
                                      <p:cBhvr>
                                        <p:cTn id="83" dur="500"/>
                                        <p:tgtEl>
                                          <p:spTgt spid="136"/>
                                        </p:tgtEl>
                                      </p:cBhvr>
                                    </p:animEffect>
                                  </p:childTnLst>
                                </p:cTn>
                              </p:par>
                            </p:childTnLst>
                          </p:cTn>
                        </p:par>
                        <p:par>
                          <p:cTn id="84" fill="hold">
                            <p:stCondLst>
                              <p:cond delay="6000"/>
                            </p:stCondLst>
                            <p:childTnLst>
                              <p:par>
                                <p:cTn id="85" presetID="2" presetClass="entr" presetSubtype="8" fill="hold" nodeType="after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additive="base">
                                        <p:cTn id="87" dur="500" fill="hold"/>
                                        <p:tgtEl>
                                          <p:spTgt spid="71"/>
                                        </p:tgtEl>
                                        <p:attrNameLst>
                                          <p:attrName>ppt_x</p:attrName>
                                        </p:attrNameLst>
                                      </p:cBhvr>
                                      <p:tavLst>
                                        <p:tav tm="0">
                                          <p:val>
                                            <p:strVal val="0-#ppt_w/2"/>
                                          </p:val>
                                        </p:tav>
                                        <p:tav tm="100000">
                                          <p:val>
                                            <p:strVal val="#ppt_x"/>
                                          </p:val>
                                        </p:tav>
                                      </p:tavLst>
                                    </p:anim>
                                    <p:anim calcmode="lin" valueType="num">
                                      <p:cBhvr additive="base">
                                        <p:cTn id="88" dur="500" fill="hold"/>
                                        <p:tgtEl>
                                          <p:spTgt spid="71"/>
                                        </p:tgtEl>
                                        <p:attrNameLst>
                                          <p:attrName>ppt_y</p:attrName>
                                        </p:attrNameLst>
                                      </p:cBhvr>
                                      <p:tavLst>
                                        <p:tav tm="0">
                                          <p:val>
                                            <p:strVal val="#ppt_y"/>
                                          </p:val>
                                        </p:tav>
                                        <p:tav tm="100000">
                                          <p:val>
                                            <p:strVal val="#ppt_y"/>
                                          </p:val>
                                        </p:tav>
                                      </p:tavLst>
                                    </p:anim>
                                  </p:childTnLst>
                                </p:cTn>
                              </p:par>
                            </p:childTnLst>
                          </p:cTn>
                        </p:par>
                        <p:par>
                          <p:cTn id="89" fill="hold">
                            <p:stCondLst>
                              <p:cond delay="6500"/>
                            </p:stCondLst>
                            <p:childTnLst>
                              <p:par>
                                <p:cTn id="90" presetID="53" presetClass="entr" presetSubtype="16" fill="hold" grpId="0" nodeType="afterEffect">
                                  <p:stCondLst>
                                    <p:cond delay="0"/>
                                  </p:stCondLst>
                                  <p:childTnLst>
                                    <p:set>
                                      <p:cBhvr>
                                        <p:cTn id="91" dur="1" fill="hold">
                                          <p:stCondLst>
                                            <p:cond delay="0"/>
                                          </p:stCondLst>
                                        </p:cTn>
                                        <p:tgtEl>
                                          <p:spTgt spid="112"/>
                                        </p:tgtEl>
                                        <p:attrNameLst>
                                          <p:attrName>style.visibility</p:attrName>
                                        </p:attrNameLst>
                                      </p:cBhvr>
                                      <p:to>
                                        <p:strVal val="visible"/>
                                      </p:to>
                                    </p:set>
                                    <p:anim calcmode="lin" valueType="num">
                                      <p:cBhvr>
                                        <p:cTn id="92" dur="500" fill="hold"/>
                                        <p:tgtEl>
                                          <p:spTgt spid="112"/>
                                        </p:tgtEl>
                                        <p:attrNameLst>
                                          <p:attrName>ppt_w</p:attrName>
                                        </p:attrNameLst>
                                      </p:cBhvr>
                                      <p:tavLst>
                                        <p:tav tm="0">
                                          <p:val>
                                            <p:fltVal val="0"/>
                                          </p:val>
                                        </p:tav>
                                        <p:tav tm="100000">
                                          <p:val>
                                            <p:strVal val="#ppt_w"/>
                                          </p:val>
                                        </p:tav>
                                      </p:tavLst>
                                    </p:anim>
                                    <p:anim calcmode="lin" valueType="num">
                                      <p:cBhvr>
                                        <p:cTn id="93" dur="500" fill="hold"/>
                                        <p:tgtEl>
                                          <p:spTgt spid="112"/>
                                        </p:tgtEl>
                                        <p:attrNameLst>
                                          <p:attrName>ppt_h</p:attrName>
                                        </p:attrNameLst>
                                      </p:cBhvr>
                                      <p:tavLst>
                                        <p:tav tm="0">
                                          <p:val>
                                            <p:fltVal val="0"/>
                                          </p:val>
                                        </p:tav>
                                        <p:tav tm="100000">
                                          <p:val>
                                            <p:strVal val="#ppt_h"/>
                                          </p:val>
                                        </p:tav>
                                      </p:tavLst>
                                    </p:anim>
                                    <p:animEffect transition="in" filter="fade">
                                      <p:cBhvr>
                                        <p:cTn id="94" dur="500"/>
                                        <p:tgtEl>
                                          <p:spTgt spid="112"/>
                                        </p:tgtEl>
                                      </p:cBhvr>
                                    </p:animEffect>
                                  </p:childTnLst>
                                </p:cTn>
                              </p:par>
                            </p:childTnLst>
                          </p:cTn>
                        </p:par>
                        <p:par>
                          <p:cTn id="95" fill="hold">
                            <p:stCondLst>
                              <p:cond delay="7000"/>
                            </p:stCondLst>
                            <p:childTnLst>
                              <p:par>
                                <p:cTn id="96" presetID="12" presetClass="entr" presetSubtype="4" fill="hold" grpId="0" nodeType="afterEffect">
                                  <p:stCondLst>
                                    <p:cond delay="0"/>
                                  </p:stCondLst>
                                  <p:childTnLst>
                                    <p:set>
                                      <p:cBhvr>
                                        <p:cTn id="97" dur="1" fill="hold">
                                          <p:stCondLst>
                                            <p:cond delay="0"/>
                                          </p:stCondLst>
                                        </p:cTn>
                                        <p:tgtEl>
                                          <p:spTgt spid="137"/>
                                        </p:tgtEl>
                                        <p:attrNameLst>
                                          <p:attrName>style.visibility</p:attrName>
                                        </p:attrNameLst>
                                      </p:cBhvr>
                                      <p:to>
                                        <p:strVal val="visible"/>
                                      </p:to>
                                    </p:set>
                                    <p:anim calcmode="lin" valueType="num">
                                      <p:cBhvr additive="base">
                                        <p:cTn id="98" dur="500"/>
                                        <p:tgtEl>
                                          <p:spTgt spid="137"/>
                                        </p:tgtEl>
                                        <p:attrNameLst>
                                          <p:attrName>ppt_y</p:attrName>
                                        </p:attrNameLst>
                                      </p:cBhvr>
                                      <p:tavLst>
                                        <p:tav tm="0">
                                          <p:val>
                                            <p:strVal val="#ppt_y+#ppt_h*1.125000"/>
                                          </p:val>
                                        </p:tav>
                                        <p:tav tm="100000">
                                          <p:val>
                                            <p:strVal val="#ppt_y"/>
                                          </p:val>
                                        </p:tav>
                                      </p:tavLst>
                                    </p:anim>
                                    <p:animEffect transition="in" filter="wipe(up)">
                                      <p:cBhvr>
                                        <p:cTn id="99" dur="500"/>
                                        <p:tgtEl>
                                          <p:spTgt spid="137"/>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138"/>
                                        </p:tgtEl>
                                        <p:attrNameLst>
                                          <p:attrName>style.visibility</p:attrName>
                                        </p:attrNameLst>
                                      </p:cBhvr>
                                      <p:to>
                                        <p:strVal val="visible"/>
                                      </p:to>
                                    </p:set>
                                    <p:anim calcmode="lin" valueType="num">
                                      <p:cBhvr additive="base">
                                        <p:cTn id="102" dur="500"/>
                                        <p:tgtEl>
                                          <p:spTgt spid="138"/>
                                        </p:tgtEl>
                                        <p:attrNameLst>
                                          <p:attrName>ppt_y</p:attrName>
                                        </p:attrNameLst>
                                      </p:cBhvr>
                                      <p:tavLst>
                                        <p:tav tm="0">
                                          <p:val>
                                            <p:strVal val="#ppt_y-#ppt_h*1.125000"/>
                                          </p:val>
                                        </p:tav>
                                        <p:tav tm="100000">
                                          <p:val>
                                            <p:strVal val="#ppt_y"/>
                                          </p:val>
                                        </p:tav>
                                      </p:tavLst>
                                    </p:anim>
                                    <p:animEffect transition="in" filter="wipe(down)">
                                      <p:cBhvr>
                                        <p:cTn id="103" dur="500"/>
                                        <p:tgtEl>
                                          <p:spTgt spid="138"/>
                                        </p:tgtEl>
                                      </p:cBhvr>
                                    </p:animEffect>
                                  </p:childTnLst>
                                </p:cTn>
                              </p:par>
                            </p:childTnLst>
                          </p:cTn>
                        </p:par>
                        <p:par>
                          <p:cTn id="104" fill="hold">
                            <p:stCondLst>
                              <p:cond delay="7500"/>
                            </p:stCondLst>
                            <p:childTnLst>
                              <p:par>
                                <p:cTn id="105" presetID="2" presetClass="entr" presetSubtype="8" fill="hold" nodeType="afterEffect">
                                  <p:stCondLst>
                                    <p:cond delay="0"/>
                                  </p:stCondLst>
                                  <p:childTnLst>
                                    <p:set>
                                      <p:cBhvr>
                                        <p:cTn id="106" dur="1" fill="hold">
                                          <p:stCondLst>
                                            <p:cond delay="0"/>
                                          </p:stCondLst>
                                        </p:cTn>
                                        <p:tgtEl>
                                          <p:spTgt spid="68"/>
                                        </p:tgtEl>
                                        <p:attrNameLst>
                                          <p:attrName>style.visibility</p:attrName>
                                        </p:attrNameLst>
                                      </p:cBhvr>
                                      <p:to>
                                        <p:strVal val="visible"/>
                                      </p:to>
                                    </p:set>
                                    <p:anim calcmode="lin" valueType="num">
                                      <p:cBhvr additive="base">
                                        <p:cTn id="107" dur="500" fill="hold"/>
                                        <p:tgtEl>
                                          <p:spTgt spid="68"/>
                                        </p:tgtEl>
                                        <p:attrNameLst>
                                          <p:attrName>ppt_x</p:attrName>
                                        </p:attrNameLst>
                                      </p:cBhvr>
                                      <p:tavLst>
                                        <p:tav tm="0">
                                          <p:val>
                                            <p:strVal val="0-#ppt_w/2"/>
                                          </p:val>
                                        </p:tav>
                                        <p:tav tm="100000">
                                          <p:val>
                                            <p:strVal val="#ppt_x"/>
                                          </p:val>
                                        </p:tav>
                                      </p:tavLst>
                                    </p:anim>
                                    <p:anim calcmode="lin" valueType="num">
                                      <p:cBhvr additive="base">
                                        <p:cTn id="108" dur="500" fill="hold"/>
                                        <p:tgtEl>
                                          <p:spTgt spid="68"/>
                                        </p:tgtEl>
                                        <p:attrNameLst>
                                          <p:attrName>ppt_y</p:attrName>
                                        </p:attrNameLst>
                                      </p:cBhvr>
                                      <p:tavLst>
                                        <p:tav tm="0">
                                          <p:val>
                                            <p:strVal val="#ppt_y"/>
                                          </p:val>
                                        </p:tav>
                                        <p:tav tm="100000">
                                          <p:val>
                                            <p:strVal val="#ppt_y"/>
                                          </p:val>
                                        </p:tav>
                                      </p:tavLst>
                                    </p:anim>
                                  </p:childTnLst>
                                </p:cTn>
                              </p:par>
                            </p:childTnLst>
                          </p:cTn>
                        </p:par>
                        <p:par>
                          <p:cTn id="109" fill="hold">
                            <p:stCondLst>
                              <p:cond delay="8000"/>
                            </p:stCondLst>
                            <p:childTnLst>
                              <p:par>
                                <p:cTn id="110" presetID="53" presetClass="entr" presetSubtype="16" fill="hold" nodeType="afterEffect">
                                  <p:stCondLst>
                                    <p:cond delay="0"/>
                                  </p:stCondLst>
                                  <p:childTnLst>
                                    <p:set>
                                      <p:cBhvr>
                                        <p:cTn id="111" dur="1" fill="hold">
                                          <p:stCondLst>
                                            <p:cond delay="0"/>
                                          </p:stCondLst>
                                        </p:cTn>
                                        <p:tgtEl>
                                          <p:spTgt spid="117"/>
                                        </p:tgtEl>
                                        <p:attrNameLst>
                                          <p:attrName>style.visibility</p:attrName>
                                        </p:attrNameLst>
                                      </p:cBhvr>
                                      <p:to>
                                        <p:strVal val="visible"/>
                                      </p:to>
                                    </p:set>
                                    <p:anim calcmode="lin" valueType="num">
                                      <p:cBhvr>
                                        <p:cTn id="112" dur="500" fill="hold"/>
                                        <p:tgtEl>
                                          <p:spTgt spid="117"/>
                                        </p:tgtEl>
                                        <p:attrNameLst>
                                          <p:attrName>ppt_w</p:attrName>
                                        </p:attrNameLst>
                                      </p:cBhvr>
                                      <p:tavLst>
                                        <p:tav tm="0">
                                          <p:val>
                                            <p:fltVal val="0"/>
                                          </p:val>
                                        </p:tav>
                                        <p:tav tm="100000">
                                          <p:val>
                                            <p:strVal val="#ppt_w"/>
                                          </p:val>
                                        </p:tav>
                                      </p:tavLst>
                                    </p:anim>
                                    <p:anim calcmode="lin" valueType="num">
                                      <p:cBhvr>
                                        <p:cTn id="113" dur="500" fill="hold"/>
                                        <p:tgtEl>
                                          <p:spTgt spid="117"/>
                                        </p:tgtEl>
                                        <p:attrNameLst>
                                          <p:attrName>ppt_h</p:attrName>
                                        </p:attrNameLst>
                                      </p:cBhvr>
                                      <p:tavLst>
                                        <p:tav tm="0">
                                          <p:val>
                                            <p:fltVal val="0"/>
                                          </p:val>
                                        </p:tav>
                                        <p:tav tm="100000">
                                          <p:val>
                                            <p:strVal val="#ppt_h"/>
                                          </p:val>
                                        </p:tav>
                                      </p:tavLst>
                                    </p:anim>
                                    <p:animEffect transition="in" filter="fade">
                                      <p:cBhvr>
                                        <p:cTn id="114" dur="500"/>
                                        <p:tgtEl>
                                          <p:spTgt spid="117"/>
                                        </p:tgtEl>
                                      </p:cBhvr>
                                    </p:animEffect>
                                  </p:childTnLst>
                                </p:cTn>
                              </p:par>
                            </p:childTnLst>
                          </p:cTn>
                        </p:par>
                        <p:par>
                          <p:cTn id="115" fill="hold">
                            <p:stCondLst>
                              <p:cond delay="8500"/>
                            </p:stCondLst>
                            <p:childTnLst>
                              <p:par>
                                <p:cTn id="116" presetID="12" presetClass="entr" presetSubtype="4" fill="hold" grpId="0" nodeType="afterEffect">
                                  <p:stCondLst>
                                    <p:cond delay="0"/>
                                  </p:stCondLst>
                                  <p:childTnLst>
                                    <p:set>
                                      <p:cBhvr>
                                        <p:cTn id="117" dur="1" fill="hold">
                                          <p:stCondLst>
                                            <p:cond delay="0"/>
                                          </p:stCondLst>
                                        </p:cTn>
                                        <p:tgtEl>
                                          <p:spTgt spid="139"/>
                                        </p:tgtEl>
                                        <p:attrNameLst>
                                          <p:attrName>style.visibility</p:attrName>
                                        </p:attrNameLst>
                                      </p:cBhvr>
                                      <p:to>
                                        <p:strVal val="visible"/>
                                      </p:to>
                                    </p:set>
                                    <p:anim calcmode="lin" valueType="num">
                                      <p:cBhvr additive="base">
                                        <p:cTn id="118" dur="500"/>
                                        <p:tgtEl>
                                          <p:spTgt spid="139"/>
                                        </p:tgtEl>
                                        <p:attrNameLst>
                                          <p:attrName>ppt_y</p:attrName>
                                        </p:attrNameLst>
                                      </p:cBhvr>
                                      <p:tavLst>
                                        <p:tav tm="0">
                                          <p:val>
                                            <p:strVal val="#ppt_y+#ppt_h*1.125000"/>
                                          </p:val>
                                        </p:tav>
                                        <p:tav tm="100000">
                                          <p:val>
                                            <p:strVal val="#ppt_y"/>
                                          </p:val>
                                        </p:tav>
                                      </p:tavLst>
                                    </p:anim>
                                    <p:animEffect transition="in" filter="wipe(up)">
                                      <p:cBhvr>
                                        <p:cTn id="119" dur="500"/>
                                        <p:tgtEl>
                                          <p:spTgt spid="139"/>
                                        </p:tgtEl>
                                      </p:cBhvr>
                                    </p:animEffect>
                                  </p:childTnLst>
                                </p:cTn>
                              </p:par>
                              <p:par>
                                <p:cTn id="120" presetID="12" presetClass="entr" presetSubtype="1" fill="hold" grpId="0" nodeType="withEffect">
                                  <p:stCondLst>
                                    <p:cond delay="0"/>
                                  </p:stCondLst>
                                  <p:childTnLst>
                                    <p:set>
                                      <p:cBhvr>
                                        <p:cTn id="121" dur="1" fill="hold">
                                          <p:stCondLst>
                                            <p:cond delay="0"/>
                                          </p:stCondLst>
                                        </p:cTn>
                                        <p:tgtEl>
                                          <p:spTgt spid="140"/>
                                        </p:tgtEl>
                                        <p:attrNameLst>
                                          <p:attrName>style.visibility</p:attrName>
                                        </p:attrNameLst>
                                      </p:cBhvr>
                                      <p:to>
                                        <p:strVal val="visible"/>
                                      </p:to>
                                    </p:set>
                                    <p:anim calcmode="lin" valueType="num">
                                      <p:cBhvr additive="base">
                                        <p:cTn id="122" dur="500"/>
                                        <p:tgtEl>
                                          <p:spTgt spid="140"/>
                                        </p:tgtEl>
                                        <p:attrNameLst>
                                          <p:attrName>ppt_y</p:attrName>
                                        </p:attrNameLst>
                                      </p:cBhvr>
                                      <p:tavLst>
                                        <p:tav tm="0">
                                          <p:val>
                                            <p:strVal val="#ppt_y-#ppt_h*1.125000"/>
                                          </p:val>
                                        </p:tav>
                                        <p:tav tm="100000">
                                          <p:val>
                                            <p:strVal val="#ppt_y"/>
                                          </p:val>
                                        </p:tav>
                                      </p:tavLst>
                                    </p:anim>
                                    <p:animEffect transition="in" filter="wipe(down)">
                                      <p:cBhvr>
                                        <p:cTn id="123"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29" grpId="0"/>
      <p:bldP spid="130" grpId="0"/>
      <p:bldP spid="131" grpId="0"/>
      <p:bldP spid="132" grpId="0"/>
      <p:bldP spid="133" grpId="0"/>
      <p:bldP spid="134" grpId="0"/>
      <p:bldP spid="135" grpId="0"/>
      <p:bldP spid="136" grpId="0"/>
      <p:bldP spid="137" grpId="0"/>
      <p:bldP spid="138" grpId="0"/>
      <p:bldP spid="139" grpId="0"/>
      <p:bldP spid="1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蓝底"/>
          <p:cNvSpPr>
            <a:spLocks noChangeArrowheads="1"/>
          </p:cNvSpPr>
          <p:nvPr/>
        </p:nvSpPr>
        <p:spPr bwMode="auto">
          <a:xfrm>
            <a:off x="1772799" y="1636276"/>
            <a:ext cx="9639069" cy="4286015"/>
          </a:xfrm>
          <a:prstGeom prst="rect">
            <a:avLst/>
          </a:prstGeom>
          <a:solidFill>
            <a:srgbClr val="AF362C">
              <a:alpha val="89999"/>
            </a:srgbClr>
          </a:solidFill>
          <a:ln>
            <a:noFill/>
          </a:ln>
          <a:effectLst/>
          <a:extLst/>
        </p:spPr>
        <p:txBody>
          <a:bodyPr wrap="none" anchor="ctr"/>
          <a:lstStyle/>
          <a:p>
            <a:endParaRPr lang="zh-CN" altLang="en-US"/>
          </a:p>
        </p:txBody>
      </p:sp>
      <p:sp>
        <p:nvSpPr>
          <p:cNvPr id="35" name="白底"/>
          <p:cNvSpPr>
            <a:spLocks noChangeArrowheads="1"/>
          </p:cNvSpPr>
          <p:nvPr/>
        </p:nvSpPr>
        <p:spPr bwMode="auto">
          <a:xfrm>
            <a:off x="1879949" y="1743427"/>
            <a:ext cx="9411374" cy="4042693"/>
          </a:xfrm>
          <a:prstGeom prst="rect">
            <a:avLst/>
          </a:prstGeom>
          <a:solidFill>
            <a:schemeClr val="bg1"/>
          </a:solidFill>
          <a:ln w="9525" algn="ctr">
            <a:solidFill>
              <a:schemeClr val="tx1"/>
            </a:solidFill>
            <a:prstDash val="dash"/>
            <a:miter lim="800000"/>
            <a:headEnd/>
            <a:tailEnd/>
          </a:ln>
          <a:effectLst/>
          <a:extLs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nchor="ctr"/>
          <a:lstStyle/>
          <a:p>
            <a:endParaRPr lang="zh-CN" altLang="en-US"/>
          </a:p>
        </p:txBody>
      </p:sp>
      <p:sp>
        <p:nvSpPr>
          <p:cNvPr id="36" name="文本"/>
          <p:cNvSpPr>
            <a:spLocks noChangeArrowheads="1"/>
          </p:cNvSpPr>
          <p:nvPr/>
        </p:nvSpPr>
        <p:spPr bwMode="auto">
          <a:xfrm>
            <a:off x="2786263" y="2669830"/>
            <a:ext cx="7694737" cy="359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109" dirty="0">
                <a:latin typeface="Arial" charset="0"/>
              </a:rPr>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a:t>
            </a:r>
          </a:p>
          <a:p>
            <a:pPr algn="l" eaLnBrk="1" fontAlgn="base" hangingPunct="1">
              <a:lnSpc>
                <a:spcPct val="120000"/>
              </a:lnSpc>
              <a:buClrTx/>
              <a:buSzTx/>
            </a:pPr>
            <a:endParaRPr lang="zh-CN" altLang="en-US" sz="2109" dirty="0">
              <a:latin typeface="Arial" charset="0"/>
            </a:endParaRPr>
          </a:p>
          <a:p>
            <a:pPr algn="l" eaLnBrk="1" fontAlgn="base" hangingPunct="1">
              <a:lnSpc>
                <a:spcPct val="120000"/>
              </a:lnSpc>
              <a:buClrTx/>
              <a:buSzTx/>
            </a:pPr>
            <a:endParaRPr lang="zh-CN" altLang="en-US" sz="2109" dirty="0">
              <a:latin typeface="Arial" charset="0"/>
            </a:endParaRPr>
          </a:p>
        </p:txBody>
      </p:sp>
      <p:pic>
        <p:nvPicPr>
          <p:cNvPr id="42" name="招商银行"/>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28957" y="369021"/>
            <a:ext cx="3738261" cy="759333"/>
          </a:xfrm>
          <a:prstGeom prst="rect">
            <a:avLst/>
          </a:prstGeom>
          <a:noFill/>
          <a:extLst>
            <a:ext uri="{909E8E84-426E-40DD-AFC4-6F175D3DCCD1}">
              <a14:hiddenFill xmlns:a14="http://schemas.microsoft.com/office/drawing/2010/main">
                <a:solidFill>
                  <a:srgbClr val="FFFFFF"/>
                </a:solidFill>
              </a14:hiddenFill>
            </a:ext>
          </a:extLst>
        </p:spPr>
      </p:pic>
      <p:sp>
        <p:nvSpPr>
          <p:cNvPr id="2" name="前言"/>
          <p:cNvSpPr/>
          <p:nvPr/>
        </p:nvSpPr>
        <p:spPr>
          <a:xfrm>
            <a:off x="1877456" y="1729466"/>
            <a:ext cx="2001335" cy="855111"/>
          </a:xfrm>
          <a:prstGeom prst="snip1Rect">
            <a:avLst/>
          </a:prstGeom>
          <a:solidFill>
            <a:srgbClr val="AF362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937" b="1" dirty="0">
                <a:latin typeface="微软雅黑" panose="020B0503020204020204" pitchFamily="34" charset="-122"/>
                <a:ea typeface="微软雅黑" panose="020B0503020204020204" pitchFamily="34" charset="-122"/>
              </a:rPr>
              <a:t>前 言</a:t>
            </a:r>
          </a:p>
        </p:txBody>
      </p:sp>
    </p:spTree>
    <p:extLst>
      <p:ext uri="{BB962C8B-B14F-4D97-AF65-F5344CB8AC3E}">
        <p14:creationId xmlns:p14="http://schemas.microsoft.com/office/powerpoint/2010/main" val="207610525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42"/>
                                        </p:tgtEl>
                                        <p:attrNameLst>
                                          <p:attrName>style.visibility</p:attrName>
                                        </p:attrNameLst>
                                      </p:cBhvr>
                                      <p:to>
                                        <p:strVal val="visible"/>
                                      </p:to>
                                    </p:set>
                                    <p:anim calcmode="lin" valueType="num">
                                      <p:cBhvr>
                                        <p:cTn id="7" dur="1000" fill="hold"/>
                                        <p:tgtEl>
                                          <p:spTgt spid="42"/>
                                        </p:tgtEl>
                                        <p:attrNameLst>
                                          <p:attrName>ppt_w</p:attrName>
                                        </p:attrNameLst>
                                      </p:cBhvr>
                                      <p:tavLst>
                                        <p:tav tm="0">
                                          <p:val>
                                            <p:fltVal val="0"/>
                                          </p:val>
                                        </p:tav>
                                        <p:tav tm="100000">
                                          <p:val>
                                            <p:strVal val="#ppt_w"/>
                                          </p:val>
                                        </p:tav>
                                      </p:tavLst>
                                    </p:anim>
                                    <p:anim calcmode="lin" valueType="num">
                                      <p:cBhvr>
                                        <p:cTn id="8" dur="1000" fill="hold"/>
                                        <p:tgtEl>
                                          <p:spTgt spid="42"/>
                                        </p:tgtEl>
                                        <p:attrNameLst>
                                          <p:attrName>ppt_h</p:attrName>
                                        </p:attrNameLst>
                                      </p:cBhvr>
                                      <p:tavLst>
                                        <p:tav tm="0">
                                          <p:val>
                                            <p:fltVal val="0"/>
                                          </p:val>
                                        </p:tav>
                                        <p:tav tm="100000">
                                          <p:val>
                                            <p:strVal val="#ppt_h"/>
                                          </p:val>
                                        </p:tav>
                                      </p:tavLst>
                                    </p:anim>
                                    <p:anim calcmode="lin" valueType="num">
                                      <p:cBhvr>
                                        <p:cTn id="9" dur="1000" fill="hold"/>
                                        <p:tgtEl>
                                          <p:spTgt spid="42"/>
                                        </p:tgtEl>
                                        <p:attrNameLst>
                                          <p:attrName>style.rotation</p:attrName>
                                        </p:attrNameLst>
                                      </p:cBhvr>
                                      <p:tavLst>
                                        <p:tav tm="0">
                                          <p:val>
                                            <p:fltVal val="90"/>
                                          </p:val>
                                        </p:tav>
                                        <p:tav tm="100000">
                                          <p:val>
                                            <p:fltVal val="0"/>
                                          </p:val>
                                        </p:tav>
                                      </p:tavLst>
                                    </p:anim>
                                    <p:animEffect transition="in" filter="fade">
                                      <p:cBhvr>
                                        <p:cTn id="10" dur="1000"/>
                                        <p:tgtEl>
                                          <p:spTgt spid="4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500" fill="hold"/>
                                        <p:tgtEl>
                                          <p:spTgt spid="34"/>
                                        </p:tgtEl>
                                        <p:attrNameLst>
                                          <p:attrName>ppt_w</p:attrName>
                                        </p:attrNameLst>
                                      </p:cBhvr>
                                      <p:tavLst>
                                        <p:tav tm="0">
                                          <p:val>
                                            <p:fltVal val="0"/>
                                          </p:val>
                                        </p:tav>
                                        <p:tav tm="100000">
                                          <p:val>
                                            <p:strVal val="#ppt_w"/>
                                          </p:val>
                                        </p:tav>
                                      </p:tavLst>
                                    </p:anim>
                                    <p:anim calcmode="lin" valueType="num">
                                      <p:cBhvr>
                                        <p:cTn id="15" dur="500" fill="hold"/>
                                        <p:tgtEl>
                                          <p:spTgt spid="34"/>
                                        </p:tgtEl>
                                        <p:attrNameLst>
                                          <p:attrName>ppt_h</p:attrName>
                                        </p:attrNameLst>
                                      </p:cBhvr>
                                      <p:tavLst>
                                        <p:tav tm="0">
                                          <p:val>
                                            <p:fltVal val="0"/>
                                          </p:val>
                                        </p:tav>
                                        <p:tav tm="100000">
                                          <p:val>
                                            <p:strVal val="#ppt_h"/>
                                          </p:val>
                                        </p:tav>
                                      </p:tavLst>
                                    </p:anim>
                                  </p:childTnLst>
                                </p:cTn>
                              </p:par>
                              <p:par>
                                <p:cTn id="16" presetID="23" presetClass="entr" presetSubtype="16" fill="hold" grpId="0" nodeType="withEffect">
                                  <p:stCondLst>
                                    <p:cond delay="30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childTnLst>
                                </p:cTn>
                              </p:par>
                              <p:par>
                                <p:cTn id="20" presetID="12" presetClass="entr" presetSubtype="8" fill="hold" grpId="0" nodeType="withEffect">
                                  <p:stCondLst>
                                    <p:cond delay="700"/>
                                  </p:stCondLst>
                                  <p:childTnLst>
                                    <p:set>
                                      <p:cBhvr>
                                        <p:cTn id="21" dur="1" fill="hold">
                                          <p:stCondLst>
                                            <p:cond delay="0"/>
                                          </p:stCondLst>
                                        </p:cTn>
                                        <p:tgtEl>
                                          <p:spTgt spid="36"/>
                                        </p:tgtEl>
                                        <p:attrNameLst>
                                          <p:attrName>style.visibility</p:attrName>
                                        </p:attrNameLst>
                                      </p:cBhvr>
                                      <p:to>
                                        <p:strVal val="visible"/>
                                      </p:to>
                                    </p:set>
                                    <p:animEffect transition="in" filter="slide(fromLeft)">
                                      <p:cBhvr>
                                        <p:cTn id="22" dur="500"/>
                                        <p:tgtEl>
                                          <p:spTgt spid="36"/>
                                        </p:tgtEl>
                                      </p:cBhvr>
                                    </p:animEffect>
                                  </p:childTnLst>
                                </p:cTn>
                              </p:par>
                            </p:childTnLst>
                          </p:cTn>
                        </p:par>
                        <p:par>
                          <p:cTn id="23" fill="hold">
                            <p:stCondLst>
                              <p:cond delay="2200"/>
                            </p:stCondLst>
                            <p:childTnLst>
                              <p:par>
                                <p:cTn id="24" presetID="47" presetClass="entr" presetSubtype="0" fill="hold" grpId="0" nodeType="afterEffect">
                                  <p:stCondLst>
                                    <p:cond delay="0"/>
                                  </p:stCondLst>
                                  <p:iterate type="lt">
                                    <p:tmPct val="0"/>
                                  </p:iterate>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3288387" y="2488121"/>
            <a:ext cx="6345087" cy="3553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4"/>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 Placeholder 3"/>
          <p:cNvSpPr txBox="1">
            <a:spLocks/>
          </p:cNvSpPr>
          <p:nvPr/>
        </p:nvSpPr>
        <p:spPr>
          <a:xfrm>
            <a:off x="1921008" y="4192713"/>
            <a:ext cx="1455414" cy="236219"/>
          </a:xfrm>
          <a:prstGeom prst="rect">
            <a:avLst/>
          </a:prstGeom>
        </p:spPr>
        <p:txBody>
          <a:bodyPr lIns="0" tIns="0" rIns="0" bIns="0" anchor="ctr">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4" name="Text Placeholder 4"/>
          <p:cNvSpPr txBox="1">
            <a:spLocks/>
          </p:cNvSpPr>
          <p:nvPr/>
        </p:nvSpPr>
        <p:spPr>
          <a:xfrm>
            <a:off x="1316807" y="4453996"/>
            <a:ext cx="2069617" cy="295466"/>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626"/>
          <p:cNvSpPr/>
          <p:nvPr/>
        </p:nvSpPr>
        <p:spPr>
          <a:xfrm flipV="1">
            <a:off x="3761000" y="4275926"/>
            <a:ext cx="1" cy="1270207"/>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627"/>
          <p:cNvSpPr/>
          <p:nvPr/>
        </p:nvSpPr>
        <p:spPr>
          <a:xfrm flipV="1">
            <a:off x="4977450" y="2888774"/>
            <a:ext cx="1" cy="1803900"/>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628"/>
          <p:cNvSpPr/>
          <p:nvPr/>
        </p:nvSpPr>
        <p:spPr>
          <a:xfrm flipV="1">
            <a:off x="6150256" y="2274125"/>
            <a:ext cx="1" cy="1877028"/>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629"/>
          <p:cNvSpPr/>
          <p:nvPr/>
        </p:nvSpPr>
        <p:spPr>
          <a:xfrm flipV="1">
            <a:off x="7793481" y="3641557"/>
            <a:ext cx="1" cy="1246393"/>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630"/>
          <p:cNvSpPr/>
          <p:nvPr/>
        </p:nvSpPr>
        <p:spPr>
          <a:xfrm>
            <a:off x="3567420" y="4083961"/>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36"/>
          <p:cNvSpPr/>
          <p:nvPr/>
        </p:nvSpPr>
        <p:spPr>
          <a:xfrm>
            <a:off x="4780806" y="2677406"/>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642"/>
          <p:cNvSpPr/>
          <p:nvPr/>
        </p:nvSpPr>
        <p:spPr>
          <a:xfrm>
            <a:off x="5959263" y="1910232"/>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648"/>
          <p:cNvSpPr/>
          <p:nvPr/>
        </p:nvSpPr>
        <p:spPr>
          <a:xfrm>
            <a:off x="7598272" y="4731307"/>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653"/>
          <p:cNvSpPr/>
          <p:nvPr/>
        </p:nvSpPr>
        <p:spPr>
          <a:xfrm>
            <a:off x="3708087" y="5500752"/>
            <a:ext cx="105820" cy="1058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654"/>
          <p:cNvSpPr/>
          <p:nvPr/>
        </p:nvSpPr>
        <p:spPr>
          <a:xfrm>
            <a:off x="4895131" y="4612606"/>
            <a:ext cx="164632" cy="16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55"/>
          <p:cNvSpPr/>
          <p:nvPr/>
        </p:nvSpPr>
        <p:spPr>
          <a:xfrm>
            <a:off x="6044444" y="4048660"/>
            <a:ext cx="211623" cy="2116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656"/>
          <p:cNvSpPr/>
          <p:nvPr/>
        </p:nvSpPr>
        <p:spPr>
          <a:xfrm>
            <a:off x="7659778" y="3513302"/>
            <a:ext cx="261698" cy="2616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3012064" y="2800944"/>
            <a:ext cx="1570297" cy="236219"/>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9" name="Text Placeholder 4"/>
          <p:cNvSpPr txBox="1">
            <a:spLocks/>
          </p:cNvSpPr>
          <p:nvPr/>
        </p:nvSpPr>
        <p:spPr>
          <a:xfrm>
            <a:off x="2480327" y="3057866"/>
            <a:ext cx="2063339" cy="282770"/>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3"/>
          <p:cNvSpPr txBox="1">
            <a:spLocks/>
          </p:cNvSpPr>
          <p:nvPr/>
        </p:nvSpPr>
        <p:spPr>
          <a:xfrm>
            <a:off x="6537411" y="2026880"/>
            <a:ext cx="1345236"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4"/>
          <p:cNvSpPr txBox="1">
            <a:spLocks/>
          </p:cNvSpPr>
          <p:nvPr/>
        </p:nvSpPr>
        <p:spPr>
          <a:xfrm>
            <a:off x="6525058" y="2305244"/>
            <a:ext cx="1711622" cy="44319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8178452" y="4846351"/>
            <a:ext cx="1344392"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4"/>
          <p:cNvSpPr txBox="1">
            <a:spLocks/>
          </p:cNvSpPr>
          <p:nvPr/>
        </p:nvSpPr>
        <p:spPr>
          <a:xfrm>
            <a:off x="8148754" y="5118173"/>
            <a:ext cx="2063339" cy="295466"/>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4"/>
          <p:cNvSpPr txBox="1">
            <a:spLocks/>
          </p:cNvSpPr>
          <p:nvPr/>
        </p:nvSpPr>
        <p:spPr>
          <a:xfrm>
            <a:off x="3643250" y="4148913"/>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 Placeholder 4"/>
          <p:cNvSpPr txBox="1">
            <a:spLocks/>
          </p:cNvSpPr>
          <p:nvPr/>
        </p:nvSpPr>
        <p:spPr>
          <a:xfrm>
            <a:off x="4856642" y="272946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6" name="Text Placeholder 4"/>
          <p:cNvSpPr txBox="1">
            <a:spLocks/>
          </p:cNvSpPr>
          <p:nvPr/>
        </p:nvSpPr>
        <p:spPr>
          <a:xfrm>
            <a:off x="6038562" y="196229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4"/>
          <p:cNvSpPr txBox="1">
            <a:spLocks/>
          </p:cNvSpPr>
          <p:nvPr/>
        </p:nvSpPr>
        <p:spPr>
          <a:xfrm>
            <a:off x="7674105" y="4802272"/>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28" name="Shape 1625"/>
          <p:cNvSpPr/>
          <p:nvPr/>
        </p:nvSpPr>
        <p:spPr>
          <a:xfrm>
            <a:off x="9731475" y="2434047"/>
            <a:ext cx="1270207" cy="1270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657"/>
          <p:cNvSpPr/>
          <p:nvPr/>
        </p:nvSpPr>
        <p:spPr>
          <a:xfrm>
            <a:off x="10177332" y="2605031"/>
            <a:ext cx="378722" cy="38715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3"/>
          <p:cNvSpPr txBox="1">
            <a:spLocks/>
          </p:cNvSpPr>
          <p:nvPr/>
        </p:nvSpPr>
        <p:spPr>
          <a:xfrm>
            <a:off x="9891668" y="3044677"/>
            <a:ext cx="934156" cy="37433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30000"/>
              </a:lnSpc>
            </a:pPr>
            <a:r>
              <a:rPr lang="zh-CN" altLang="en-US"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endParaRPr lang="id-ID"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30"/>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2" name="文本框 31"/>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椭圆 32"/>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6994619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8493582" y="3874765"/>
            <a:ext cx="418533" cy="418533"/>
            <a:chOff x="0" y="0"/>
            <a:chExt cx="812800" cy="812800"/>
          </a:xfrm>
        </p:grpSpPr>
        <p:sp>
          <p:nvSpPr>
            <p:cNvPr id="10284" name="椭圆 32"/>
            <p:cNvSpPr>
              <a:spLocks noChangeArrowheads="1"/>
            </p:cNvSpPr>
            <p:nvPr/>
          </p:nvSpPr>
          <p:spPr bwMode="auto">
            <a:xfrm>
              <a:off x="0" y="0"/>
              <a:ext cx="812800" cy="8128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lnSpc>
                  <a:spcPct val="120000"/>
                </a:lnSpc>
                <a:buFont typeface="Arial" panose="020B0604020202020204" pitchFamily="34" charset="0"/>
                <a:buNone/>
              </a:pPr>
              <a:endParaRPr lang="zh-CN" altLang="en-US" sz="16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85" name="任意多边形 33"/>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组合 34"/>
          <p:cNvGrpSpPr>
            <a:grpSpLocks/>
          </p:cNvGrpSpPr>
          <p:nvPr/>
        </p:nvGrpSpPr>
        <p:grpSpPr bwMode="auto">
          <a:xfrm>
            <a:off x="3993513" y="3874765"/>
            <a:ext cx="418533" cy="418533"/>
            <a:chOff x="0" y="0"/>
            <a:chExt cx="812800" cy="812800"/>
          </a:xfrm>
        </p:grpSpPr>
        <p:sp>
          <p:nvSpPr>
            <p:cNvPr id="10282" name="椭圆 35"/>
            <p:cNvSpPr>
              <a:spLocks noChangeArrowheads="1"/>
            </p:cNvSpPr>
            <p:nvPr/>
          </p:nvSpPr>
          <p:spPr bwMode="auto">
            <a:xfrm>
              <a:off x="0" y="0"/>
              <a:ext cx="812800" cy="81280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lnSpc>
                  <a:spcPct val="120000"/>
                </a:lnSpc>
                <a:buFont typeface="Arial" panose="020B0604020202020204" pitchFamily="34" charset="0"/>
                <a:buNone/>
              </a:pPr>
              <a:endParaRPr lang="zh-CN" altLang="en-US" sz="160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83" name="任意多边形 36"/>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20000"/>
                </a:lnSpc>
              </a:pPr>
              <a:endParaRPr lang="zh-CN" altLang="en-US" sz="160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组合 37"/>
          <p:cNvGrpSpPr>
            <a:grpSpLocks/>
          </p:cNvGrpSpPr>
          <p:nvPr/>
        </p:nvGrpSpPr>
        <p:grpSpPr bwMode="auto">
          <a:xfrm>
            <a:off x="6220110" y="1666584"/>
            <a:ext cx="418533" cy="418533"/>
            <a:chOff x="0" y="0"/>
            <a:chExt cx="812800" cy="812800"/>
          </a:xfrm>
        </p:grpSpPr>
        <p:sp>
          <p:nvSpPr>
            <p:cNvPr id="10280" name="椭圆 38"/>
            <p:cNvSpPr>
              <a:spLocks noChangeArrowheads="1"/>
            </p:cNvSpPr>
            <p:nvPr/>
          </p:nvSpPr>
          <p:spPr bwMode="auto">
            <a:xfrm>
              <a:off x="0" y="0"/>
              <a:ext cx="812800" cy="8128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lnSpc>
                  <a:spcPct val="120000"/>
                </a:lnSpc>
                <a:buFont typeface="Arial" panose="020B0604020202020204" pitchFamily="34" charset="0"/>
                <a:buNone/>
              </a:pPr>
              <a:endParaRPr lang="zh-CN" altLang="en-US" sz="16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81" name="任意多边形 39"/>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组合 40"/>
          <p:cNvGrpSpPr>
            <a:grpSpLocks/>
          </p:cNvGrpSpPr>
          <p:nvPr/>
        </p:nvGrpSpPr>
        <p:grpSpPr bwMode="auto">
          <a:xfrm>
            <a:off x="6220110" y="6126474"/>
            <a:ext cx="418533" cy="418533"/>
            <a:chOff x="0" y="0"/>
            <a:chExt cx="812800" cy="812800"/>
          </a:xfrm>
        </p:grpSpPr>
        <p:sp>
          <p:nvSpPr>
            <p:cNvPr id="10278" name="椭圆 41"/>
            <p:cNvSpPr>
              <a:spLocks noChangeArrowheads="1"/>
            </p:cNvSpPr>
            <p:nvPr/>
          </p:nvSpPr>
          <p:spPr bwMode="auto">
            <a:xfrm>
              <a:off x="0" y="0"/>
              <a:ext cx="812800" cy="8128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lnSpc>
                  <a:spcPct val="120000"/>
                </a:lnSpc>
                <a:buFont typeface="Arial" panose="020B0604020202020204" pitchFamily="34" charset="0"/>
                <a:buNone/>
              </a:pPr>
              <a:endParaRPr lang="zh-CN" altLang="en-US" sz="16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79" name="任意多边形 42"/>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组合 66"/>
          <p:cNvGrpSpPr>
            <a:grpSpLocks/>
          </p:cNvGrpSpPr>
          <p:nvPr/>
        </p:nvGrpSpPr>
        <p:grpSpPr bwMode="auto">
          <a:xfrm>
            <a:off x="4313499" y="1973319"/>
            <a:ext cx="4231756" cy="4234818"/>
            <a:chOff x="0" y="0"/>
            <a:chExt cx="4392474" cy="4393594"/>
          </a:xfrm>
        </p:grpSpPr>
        <p:grpSp>
          <p:nvGrpSpPr>
            <p:cNvPr id="10256" name="组合 44"/>
            <p:cNvGrpSpPr>
              <a:grpSpLocks/>
            </p:cNvGrpSpPr>
            <p:nvPr/>
          </p:nvGrpSpPr>
          <p:grpSpPr bwMode="auto">
            <a:xfrm>
              <a:off x="0" y="0"/>
              <a:ext cx="4392474" cy="4393594"/>
              <a:chOff x="0" y="0"/>
              <a:chExt cx="4392474" cy="4393594"/>
            </a:xfrm>
          </p:grpSpPr>
          <p:grpSp>
            <p:nvGrpSpPr>
              <p:cNvPr id="10261" name="组合 30"/>
              <p:cNvGrpSpPr>
                <a:grpSpLocks/>
              </p:cNvGrpSpPr>
              <p:nvPr/>
            </p:nvGrpSpPr>
            <p:grpSpPr bwMode="auto">
              <a:xfrm>
                <a:off x="0" y="0"/>
                <a:ext cx="4392474" cy="4393594"/>
                <a:chOff x="0" y="0"/>
                <a:chExt cx="4392474" cy="4393594"/>
              </a:xfrm>
            </p:grpSpPr>
            <p:sp>
              <p:nvSpPr>
                <p:cNvPr id="10263" name="Freeform 5"/>
                <p:cNvSpPr>
                  <a:spLocks/>
                </p:cNvSpPr>
                <p:nvPr/>
              </p:nvSpPr>
              <p:spPr bwMode="auto">
                <a:xfrm rot="2700000">
                  <a:off x="1722485" y="615110"/>
                  <a:ext cx="1941774" cy="711551"/>
                </a:xfrm>
                <a:custGeom>
                  <a:avLst/>
                  <a:gdLst>
                    <a:gd name="T0" fmla="*/ 2147483647 w 821"/>
                    <a:gd name="T1" fmla="*/ 2147483647 h 301"/>
                    <a:gd name="T2" fmla="*/ 0 w 821"/>
                    <a:gd name="T3" fmla="*/ 2147483647 h 301"/>
                    <a:gd name="T4" fmla="*/ 2147483647 w 821"/>
                    <a:gd name="T5" fmla="*/ 2147483647 h 301"/>
                    <a:gd name="T6" fmla="*/ 2147483647 w 821"/>
                    <a:gd name="T7" fmla="*/ 0 h 301"/>
                    <a:gd name="T8" fmla="*/ 2147483647 w 821"/>
                    <a:gd name="T9" fmla="*/ 0 h 301"/>
                    <a:gd name="T10" fmla="*/ 2147483647 w 821"/>
                    <a:gd name="T11" fmla="*/ 2147483647 h 301"/>
                    <a:gd name="T12" fmla="*/ 0 60000 65536"/>
                    <a:gd name="T13" fmla="*/ 0 60000 65536"/>
                    <a:gd name="T14" fmla="*/ 0 60000 65536"/>
                    <a:gd name="T15" fmla="*/ 0 60000 65536"/>
                    <a:gd name="T16" fmla="*/ 0 60000 65536"/>
                    <a:gd name="T17" fmla="*/ 0 60000 65536"/>
                    <a:gd name="T18" fmla="*/ 0 w 821"/>
                    <a:gd name="T19" fmla="*/ 0 h 301"/>
                    <a:gd name="T20" fmla="*/ 821 w 821"/>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1" h="301">
                      <a:moveTo>
                        <a:pt x="282" y="20"/>
                      </a:moveTo>
                      <a:cubicBezTo>
                        <a:pt x="0" y="301"/>
                        <a:pt x="0" y="301"/>
                        <a:pt x="0" y="301"/>
                      </a:cubicBezTo>
                      <a:cubicBezTo>
                        <a:pt x="821" y="301"/>
                        <a:pt x="821" y="301"/>
                        <a:pt x="821" y="301"/>
                      </a:cubicBezTo>
                      <a:cubicBezTo>
                        <a:pt x="821" y="0"/>
                        <a:pt x="821" y="0"/>
                        <a:pt x="821" y="0"/>
                      </a:cubicBezTo>
                      <a:cubicBezTo>
                        <a:pt x="328" y="0"/>
                        <a:pt x="328" y="0"/>
                        <a:pt x="328" y="0"/>
                      </a:cubicBezTo>
                      <a:cubicBezTo>
                        <a:pt x="302" y="7"/>
                        <a:pt x="290" y="15"/>
                        <a:pt x="282" y="2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64" name="Freeform 6"/>
                <p:cNvSpPr>
                  <a:spLocks/>
                </p:cNvSpPr>
                <p:nvPr/>
              </p:nvSpPr>
              <p:spPr bwMode="auto">
                <a:xfrm rot="2700000">
                  <a:off x="3064311" y="1725311"/>
                  <a:ext cx="714549" cy="1941775"/>
                </a:xfrm>
                <a:custGeom>
                  <a:avLst/>
                  <a:gdLst>
                    <a:gd name="T0" fmla="*/ 2147483647 w 302"/>
                    <a:gd name="T1" fmla="*/ 2147483647 h 821"/>
                    <a:gd name="T2" fmla="*/ 0 w 302"/>
                    <a:gd name="T3" fmla="*/ 0 h 821"/>
                    <a:gd name="T4" fmla="*/ 0 w 302"/>
                    <a:gd name="T5" fmla="*/ 2147483647 h 821"/>
                    <a:gd name="T6" fmla="*/ 2147483647 w 302"/>
                    <a:gd name="T7" fmla="*/ 2147483647 h 821"/>
                    <a:gd name="T8" fmla="*/ 2147483647 w 302"/>
                    <a:gd name="T9" fmla="*/ 2147483647 h 821"/>
                    <a:gd name="T10" fmla="*/ 2147483647 w 302"/>
                    <a:gd name="T11" fmla="*/ 2147483647 h 821"/>
                    <a:gd name="T12" fmla="*/ 0 60000 65536"/>
                    <a:gd name="T13" fmla="*/ 0 60000 65536"/>
                    <a:gd name="T14" fmla="*/ 0 60000 65536"/>
                    <a:gd name="T15" fmla="*/ 0 60000 65536"/>
                    <a:gd name="T16" fmla="*/ 0 60000 65536"/>
                    <a:gd name="T17" fmla="*/ 0 60000 65536"/>
                    <a:gd name="T18" fmla="*/ 0 w 302"/>
                    <a:gd name="T19" fmla="*/ 0 h 821"/>
                    <a:gd name="T20" fmla="*/ 302 w 302"/>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2" h="821">
                      <a:moveTo>
                        <a:pt x="282" y="282"/>
                      </a:moveTo>
                      <a:cubicBezTo>
                        <a:pt x="0" y="0"/>
                        <a:pt x="0" y="0"/>
                        <a:pt x="0" y="0"/>
                      </a:cubicBezTo>
                      <a:cubicBezTo>
                        <a:pt x="0" y="821"/>
                        <a:pt x="0" y="821"/>
                        <a:pt x="0" y="821"/>
                      </a:cubicBezTo>
                      <a:cubicBezTo>
                        <a:pt x="302" y="821"/>
                        <a:pt x="302" y="821"/>
                        <a:pt x="302" y="821"/>
                      </a:cubicBezTo>
                      <a:cubicBezTo>
                        <a:pt x="302" y="328"/>
                        <a:pt x="302" y="328"/>
                        <a:pt x="302" y="328"/>
                      </a:cubicBezTo>
                      <a:cubicBezTo>
                        <a:pt x="295" y="301"/>
                        <a:pt x="286" y="290"/>
                        <a:pt x="282" y="28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65" name="Freeform 7"/>
                <p:cNvSpPr>
                  <a:spLocks/>
                </p:cNvSpPr>
                <p:nvPr/>
              </p:nvSpPr>
              <p:spPr bwMode="auto">
                <a:xfrm rot="2700000">
                  <a:off x="2580127" y="1261992"/>
                  <a:ext cx="1863824" cy="1076321"/>
                </a:xfrm>
                <a:custGeom>
                  <a:avLst/>
                  <a:gdLst>
                    <a:gd name="T0" fmla="*/ 2147483647 w 788"/>
                    <a:gd name="T1" fmla="*/ 2147483647 h 455"/>
                    <a:gd name="T2" fmla="*/ 2147483647 w 788"/>
                    <a:gd name="T3" fmla="*/ 2147483647 h 455"/>
                    <a:gd name="T4" fmla="*/ 2147483647 w 788"/>
                    <a:gd name="T5" fmla="*/ 2147483647 h 455"/>
                    <a:gd name="T6" fmla="*/ 2147483647 w 788"/>
                    <a:gd name="T7" fmla="*/ 2147483647 h 455"/>
                    <a:gd name="T8" fmla="*/ 2147483647 w 788"/>
                    <a:gd name="T9" fmla="*/ 2147483647 h 455"/>
                    <a:gd name="T10" fmla="*/ 2147483647 w 788"/>
                    <a:gd name="T11" fmla="*/ 2147483647 h 455"/>
                    <a:gd name="T12" fmla="*/ 2147483647 w 788"/>
                    <a:gd name="T13" fmla="*/ 2147483647 h 455"/>
                    <a:gd name="T14" fmla="*/ 2147483647 w 788"/>
                    <a:gd name="T15" fmla="*/ 2147483647 h 455"/>
                    <a:gd name="T16" fmla="*/ 2147483647 w 788"/>
                    <a:gd name="T17" fmla="*/ 2147483647 h 455"/>
                    <a:gd name="T18" fmla="*/ 2147483647 w 788"/>
                    <a:gd name="T19" fmla="*/ 2147483647 h 455"/>
                    <a:gd name="T20" fmla="*/ 2147483647 w 788"/>
                    <a:gd name="T21" fmla="*/ 2147483647 h 455"/>
                    <a:gd name="T22" fmla="*/ 2147483647 w 788"/>
                    <a:gd name="T23" fmla="*/ 2147483647 h 455"/>
                    <a:gd name="T24" fmla="*/ 2147483647 w 788"/>
                    <a:gd name="T25" fmla="*/ 2147483647 h 455"/>
                    <a:gd name="T26" fmla="*/ 2147483647 w 788"/>
                    <a:gd name="T27" fmla="*/ 2147483647 h 4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8"/>
                    <a:gd name="T43" fmla="*/ 0 h 455"/>
                    <a:gd name="T44" fmla="*/ 788 w 788"/>
                    <a:gd name="T45" fmla="*/ 455 h 45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8" h="455">
                      <a:moveTo>
                        <a:pt x="492" y="94"/>
                      </a:moveTo>
                      <a:cubicBezTo>
                        <a:pt x="477" y="78"/>
                        <a:pt x="445" y="75"/>
                        <a:pt x="418" y="75"/>
                      </a:cubicBezTo>
                      <a:cubicBezTo>
                        <a:pt x="241" y="75"/>
                        <a:pt x="241" y="75"/>
                        <a:pt x="241" y="75"/>
                      </a:cubicBezTo>
                      <a:cubicBezTo>
                        <a:pt x="241" y="29"/>
                        <a:pt x="241" y="29"/>
                        <a:pt x="241" y="29"/>
                      </a:cubicBezTo>
                      <a:cubicBezTo>
                        <a:pt x="241" y="12"/>
                        <a:pt x="222" y="0"/>
                        <a:pt x="207" y="12"/>
                      </a:cubicBezTo>
                      <a:cubicBezTo>
                        <a:pt x="16" y="202"/>
                        <a:pt x="16" y="202"/>
                        <a:pt x="16" y="202"/>
                      </a:cubicBezTo>
                      <a:cubicBezTo>
                        <a:pt x="0" y="216"/>
                        <a:pt x="0" y="238"/>
                        <a:pt x="16" y="252"/>
                      </a:cubicBezTo>
                      <a:cubicBezTo>
                        <a:pt x="207" y="442"/>
                        <a:pt x="207" y="442"/>
                        <a:pt x="207" y="442"/>
                      </a:cubicBezTo>
                      <a:cubicBezTo>
                        <a:pt x="222" y="455"/>
                        <a:pt x="241" y="444"/>
                        <a:pt x="241" y="426"/>
                      </a:cubicBezTo>
                      <a:cubicBezTo>
                        <a:pt x="241" y="381"/>
                        <a:pt x="241" y="381"/>
                        <a:pt x="241" y="381"/>
                      </a:cubicBezTo>
                      <a:cubicBezTo>
                        <a:pt x="241" y="381"/>
                        <a:pt x="633" y="381"/>
                        <a:pt x="683" y="381"/>
                      </a:cubicBezTo>
                      <a:cubicBezTo>
                        <a:pt x="739" y="381"/>
                        <a:pt x="784" y="411"/>
                        <a:pt x="784" y="446"/>
                      </a:cubicBezTo>
                      <a:cubicBezTo>
                        <a:pt x="784" y="446"/>
                        <a:pt x="788" y="421"/>
                        <a:pt x="763" y="390"/>
                      </a:cubicBezTo>
                      <a:cubicBezTo>
                        <a:pt x="750" y="375"/>
                        <a:pt x="492" y="94"/>
                        <a:pt x="492" y="9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66" name="Freeform 8"/>
                <p:cNvSpPr>
                  <a:spLocks/>
                </p:cNvSpPr>
                <p:nvPr/>
              </p:nvSpPr>
              <p:spPr bwMode="auto">
                <a:xfrm rot="2700000">
                  <a:off x="730626" y="3067930"/>
                  <a:ext cx="1939775" cy="711551"/>
                </a:xfrm>
                <a:custGeom>
                  <a:avLst/>
                  <a:gdLst>
                    <a:gd name="T0" fmla="*/ 2147483647 w 820"/>
                    <a:gd name="T1" fmla="*/ 2147483647 h 301"/>
                    <a:gd name="T2" fmla="*/ 2147483647 w 820"/>
                    <a:gd name="T3" fmla="*/ 0 h 301"/>
                    <a:gd name="T4" fmla="*/ 0 w 820"/>
                    <a:gd name="T5" fmla="*/ 0 h 301"/>
                    <a:gd name="T6" fmla="*/ 0 w 820"/>
                    <a:gd name="T7" fmla="*/ 2147483647 h 301"/>
                    <a:gd name="T8" fmla="*/ 2147483647 w 820"/>
                    <a:gd name="T9" fmla="*/ 2147483647 h 301"/>
                    <a:gd name="T10" fmla="*/ 2147483647 w 820"/>
                    <a:gd name="T11" fmla="*/ 2147483647 h 301"/>
                    <a:gd name="T12" fmla="*/ 0 60000 65536"/>
                    <a:gd name="T13" fmla="*/ 0 60000 65536"/>
                    <a:gd name="T14" fmla="*/ 0 60000 65536"/>
                    <a:gd name="T15" fmla="*/ 0 60000 65536"/>
                    <a:gd name="T16" fmla="*/ 0 60000 65536"/>
                    <a:gd name="T17" fmla="*/ 0 60000 65536"/>
                    <a:gd name="T18" fmla="*/ 0 w 820"/>
                    <a:gd name="T19" fmla="*/ 0 h 301"/>
                    <a:gd name="T20" fmla="*/ 820 w 820"/>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0" h="301">
                      <a:moveTo>
                        <a:pt x="539" y="282"/>
                      </a:moveTo>
                      <a:cubicBezTo>
                        <a:pt x="820" y="0"/>
                        <a:pt x="820" y="0"/>
                        <a:pt x="820" y="0"/>
                      </a:cubicBezTo>
                      <a:cubicBezTo>
                        <a:pt x="0" y="0"/>
                        <a:pt x="0" y="0"/>
                        <a:pt x="0" y="0"/>
                      </a:cubicBezTo>
                      <a:cubicBezTo>
                        <a:pt x="0" y="301"/>
                        <a:pt x="0" y="301"/>
                        <a:pt x="0" y="301"/>
                      </a:cubicBezTo>
                      <a:cubicBezTo>
                        <a:pt x="493" y="301"/>
                        <a:pt x="493" y="301"/>
                        <a:pt x="493" y="301"/>
                      </a:cubicBezTo>
                      <a:cubicBezTo>
                        <a:pt x="519" y="294"/>
                        <a:pt x="531" y="286"/>
                        <a:pt x="539" y="282"/>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67" name="Freeform 9"/>
                <p:cNvSpPr>
                  <a:spLocks/>
                </p:cNvSpPr>
                <p:nvPr/>
              </p:nvSpPr>
              <p:spPr bwMode="auto">
                <a:xfrm rot="2700000">
                  <a:off x="2052721" y="2581222"/>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0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363" y="492"/>
                      </a:moveTo>
                      <a:cubicBezTo>
                        <a:pt x="378" y="477"/>
                        <a:pt x="381" y="445"/>
                        <a:pt x="381" y="418"/>
                      </a:cubicBezTo>
                      <a:cubicBezTo>
                        <a:pt x="381" y="241"/>
                        <a:pt x="381" y="241"/>
                        <a:pt x="381" y="241"/>
                      </a:cubicBezTo>
                      <a:cubicBezTo>
                        <a:pt x="428" y="241"/>
                        <a:pt x="428" y="241"/>
                        <a:pt x="428" y="241"/>
                      </a:cubicBezTo>
                      <a:cubicBezTo>
                        <a:pt x="445" y="241"/>
                        <a:pt x="457" y="221"/>
                        <a:pt x="444" y="207"/>
                      </a:cubicBezTo>
                      <a:cubicBezTo>
                        <a:pt x="254" y="16"/>
                        <a:pt x="254" y="16"/>
                        <a:pt x="254" y="16"/>
                      </a:cubicBezTo>
                      <a:cubicBezTo>
                        <a:pt x="241" y="0"/>
                        <a:pt x="218" y="0"/>
                        <a:pt x="204" y="16"/>
                      </a:cubicBezTo>
                      <a:cubicBezTo>
                        <a:pt x="15" y="207"/>
                        <a:pt x="15" y="207"/>
                        <a:pt x="15" y="207"/>
                      </a:cubicBezTo>
                      <a:cubicBezTo>
                        <a:pt x="2" y="222"/>
                        <a:pt x="13" y="241"/>
                        <a:pt x="31" y="241"/>
                      </a:cubicBezTo>
                      <a:cubicBezTo>
                        <a:pt x="75" y="241"/>
                        <a:pt x="75" y="241"/>
                        <a:pt x="75" y="241"/>
                      </a:cubicBezTo>
                      <a:cubicBezTo>
                        <a:pt x="75" y="241"/>
                        <a:pt x="75" y="633"/>
                        <a:pt x="75" y="683"/>
                      </a:cubicBezTo>
                      <a:cubicBezTo>
                        <a:pt x="75" y="739"/>
                        <a:pt x="42" y="784"/>
                        <a:pt x="0" y="784"/>
                      </a:cubicBezTo>
                      <a:cubicBezTo>
                        <a:pt x="0" y="784"/>
                        <a:pt x="31" y="791"/>
                        <a:pt x="66" y="762"/>
                      </a:cubicBezTo>
                      <a:cubicBezTo>
                        <a:pt x="81" y="750"/>
                        <a:pt x="363" y="492"/>
                        <a:pt x="363" y="49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68" name="Freeform 10"/>
                <p:cNvSpPr>
                  <a:spLocks/>
                </p:cNvSpPr>
                <p:nvPr/>
              </p:nvSpPr>
              <p:spPr bwMode="auto">
                <a:xfrm rot="2700000">
                  <a:off x="614612" y="726093"/>
                  <a:ext cx="712551" cy="1941775"/>
                </a:xfrm>
                <a:custGeom>
                  <a:avLst/>
                  <a:gdLst>
                    <a:gd name="T0" fmla="*/ 2147483647 w 301"/>
                    <a:gd name="T1" fmla="*/ 2147483647 h 821"/>
                    <a:gd name="T2" fmla="*/ 2147483647 w 301"/>
                    <a:gd name="T3" fmla="*/ 2147483647 h 821"/>
                    <a:gd name="T4" fmla="*/ 2147483647 w 301"/>
                    <a:gd name="T5" fmla="*/ 0 h 821"/>
                    <a:gd name="T6" fmla="*/ 0 w 301"/>
                    <a:gd name="T7" fmla="*/ 0 h 821"/>
                    <a:gd name="T8" fmla="*/ 0 w 301"/>
                    <a:gd name="T9" fmla="*/ 2147483647 h 821"/>
                    <a:gd name="T10" fmla="*/ 2147483647 w 301"/>
                    <a:gd name="T11" fmla="*/ 2147483647 h 821"/>
                    <a:gd name="T12" fmla="*/ 0 60000 65536"/>
                    <a:gd name="T13" fmla="*/ 0 60000 65536"/>
                    <a:gd name="T14" fmla="*/ 0 60000 65536"/>
                    <a:gd name="T15" fmla="*/ 0 60000 65536"/>
                    <a:gd name="T16" fmla="*/ 0 60000 65536"/>
                    <a:gd name="T17" fmla="*/ 0 60000 65536"/>
                    <a:gd name="T18" fmla="*/ 0 w 301"/>
                    <a:gd name="T19" fmla="*/ 0 h 821"/>
                    <a:gd name="T20" fmla="*/ 301 w 301"/>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1" h="821">
                      <a:moveTo>
                        <a:pt x="20" y="539"/>
                      </a:moveTo>
                      <a:cubicBezTo>
                        <a:pt x="301" y="821"/>
                        <a:pt x="301" y="821"/>
                        <a:pt x="301" y="821"/>
                      </a:cubicBezTo>
                      <a:cubicBezTo>
                        <a:pt x="301" y="0"/>
                        <a:pt x="301" y="0"/>
                        <a:pt x="301" y="0"/>
                      </a:cubicBezTo>
                      <a:cubicBezTo>
                        <a:pt x="0" y="0"/>
                        <a:pt x="0" y="0"/>
                        <a:pt x="0" y="0"/>
                      </a:cubicBezTo>
                      <a:cubicBezTo>
                        <a:pt x="0" y="493"/>
                        <a:pt x="0" y="493"/>
                        <a:pt x="0" y="493"/>
                      </a:cubicBezTo>
                      <a:cubicBezTo>
                        <a:pt x="7" y="520"/>
                        <a:pt x="15" y="532"/>
                        <a:pt x="20" y="539"/>
                      </a:cubicBez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69" name="Freeform 11"/>
                <p:cNvSpPr>
                  <a:spLocks/>
                </p:cNvSpPr>
                <p:nvPr/>
              </p:nvSpPr>
              <p:spPr bwMode="auto">
                <a:xfrm rot="2700000">
                  <a:off x="-56035" y="2051393"/>
                  <a:ext cx="1870819" cy="1078320"/>
                </a:xfrm>
                <a:custGeom>
                  <a:avLst/>
                  <a:gdLst>
                    <a:gd name="T0" fmla="*/ 2147483647 w 791"/>
                    <a:gd name="T1" fmla="*/ 2147483647 h 456"/>
                    <a:gd name="T2" fmla="*/ 2147483647 w 791"/>
                    <a:gd name="T3" fmla="*/ 2147483647 h 456"/>
                    <a:gd name="T4" fmla="*/ 2147483647 w 791"/>
                    <a:gd name="T5" fmla="*/ 2147483647 h 456"/>
                    <a:gd name="T6" fmla="*/ 2147483647 w 791"/>
                    <a:gd name="T7" fmla="*/ 2147483647 h 456"/>
                    <a:gd name="T8" fmla="*/ 2147483647 w 791"/>
                    <a:gd name="T9" fmla="*/ 2147483647 h 456"/>
                    <a:gd name="T10" fmla="*/ 2147483647 w 791"/>
                    <a:gd name="T11" fmla="*/ 2147483647 h 456"/>
                    <a:gd name="T12" fmla="*/ 2147483647 w 791"/>
                    <a:gd name="T13" fmla="*/ 2147483647 h 456"/>
                    <a:gd name="T14" fmla="*/ 2147483647 w 791"/>
                    <a:gd name="T15" fmla="*/ 2147483647 h 456"/>
                    <a:gd name="T16" fmla="*/ 2147483647 w 791"/>
                    <a:gd name="T17" fmla="*/ 2147483647 h 456"/>
                    <a:gd name="T18" fmla="*/ 2147483647 w 791"/>
                    <a:gd name="T19" fmla="*/ 2147483647 h 456"/>
                    <a:gd name="T20" fmla="*/ 2147483647 w 791"/>
                    <a:gd name="T21" fmla="*/ 2147483647 h 456"/>
                    <a:gd name="T22" fmla="*/ 2147483647 w 791"/>
                    <a:gd name="T23" fmla="*/ 0 h 456"/>
                    <a:gd name="T24" fmla="*/ 2147483647 w 791"/>
                    <a:gd name="T25" fmla="*/ 2147483647 h 456"/>
                    <a:gd name="T26" fmla="*/ 2147483647 w 791"/>
                    <a:gd name="T27" fmla="*/ 2147483647 h 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91"/>
                    <a:gd name="T43" fmla="*/ 0 h 456"/>
                    <a:gd name="T44" fmla="*/ 791 w 791"/>
                    <a:gd name="T45" fmla="*/ 456 h 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91" h="456">
                      <a:moveTo>
                        <a:pt x="298" y="362"/>
                      </a:moveTo>
                      <a:cubicBezTo>
                        <a:pt x="314" y="378"/>
                        <a:pt x="345" y="381"/>
                        <a:pt x="373" y="381"/>
                      </a:cubicBezTo>
                      <a:cubicBezTo>
                        <a:pt x="550" y="381"/>
                        <a:pt x="550" y="381"/>
                        <a:pt x="550" y="381"/>
                      </a:cubicBezTo>
                      <a:cubicBezTo>
                        <a:pt x="550" y="428"/>
                        <a:pt x="550" y="428"/>
                        <a:pt x="550" y="428"/>
                      </a:cubicBezTo>
                      <a:cubicBezTo>
                        <a:pt x="550" y="444"/>
                        <a:pt x="569" y="456"/>
                        <a:pt x="584" y="444"/>
                      </a:cubicBezTo>
                      <a:cubicBezTo>
                        <a:pt x="774" y="254"/>
                        <a:pt x="774" y="254"/>
                        <a:pt x="774" y="254"/>
                      </a:cubicBezTo>
                      <a:cubicBezTo>
                        <a:pt x="791" y="240"/>
                        <a:pt x="791" y="218"/>
                        <a:pt x="774" y="204"/>
                      </a:cubicBezTo>
                      <a:cubicBezTo>
                        <a:pt x="584" y="14"/>
                        <a:pt x="584" y="14"/>
                        <a:pt x="584" y="14"/>
                      </a:cubicBezTo>
                      <a:cubicBezTo>
                        <a:pt x="569" y="2"/>
                        <a:pt x="550" y="12"/>
                        <a:pt x="550" y="31"/>
                      </a:cubicBezTo>
                      <a:cubicBezTo>
                        <a:pt x="549" y="75"/>
                        <a:pt x="549" y="75"/>
                        <a:pt x="549" y="75"/>
                      </a:cubicBezTo>
                      <a:cubicBezTo>
                        <a:pt x="549" y="75"/>
                        <a:pt x="157" y="75"/>
                        <a:pt x="107" y="75"/>
                      </a:cubicBezTo>
                      <a:cubicBezTo>
                        <a:pt x="51" y="75"/>
                        <a:pt x="6" y="42"/>
                        <a:pt x="6" y="0"/>
                      </a:cubicBezTo>
                      <a:cubicBezTo>
                        <a:pt x="6" y="0"/>
                        <a:pt x="0" y="31"/>
                        <a:pt x="28" y="66"/>
                      </a:cubicBezTo>
                      <a:cubicBezTo>
                        <a:pt x="40" y="81"/>
                        <a:pt x="298" y="362"/>
                        <a:pt x="298" y="36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262" name="Freeform 12"/>
              <p:cNvSpPr>
                <a:spLocks/>
              </p:cNvSpPr>
              <p:nvPr/>
            </p:nvSpPr>
            <p:spPr bwMode="auto">
              <a:xfrm rot="2700000">
                <a:off x="1261261" y="-56035"/>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2147483647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94" y="299"/>
                    </a:moveTo>
                    <a:cubicBezTo>
                      <a:pt x="79" y="315"/>
                      <a:pt x="75" y="346"/>
                      <a:pt x="75" y="373"/>
                    </a:cubicBezTo>
                    <a:cubicBezTo>
                      <a:pt x="75" y="550"/>
                      <a:pt x="75" y="550"/>
                      <a:pt x="75" y="550"/>
                    </a:cubicBezTo>
                    <a:cubicBezTo>
                      <a:pt x="29" y="550"/>
                      <a:pt x="29" y="550"/>
                      <a:pt x="29" y="550"/>
                    </a:cubicBezTo>
                    <a:cubicBezTo>
                      <a:pt x="12" y="550"/>
                      <a:pt x="0" y="570"/>
                      <a:pt x="13" y="585"/>
                    </a:cubicBezTo>
                    <a:cubicBezTo>
                      <a:pt x="202" y="775"/>
                      <a:pt x="202" y="775"/>
                      <a:pt x="202" y="775"/>
                    </a:cubicBezTo>
                    <a:cubicBezTo>
                      <a:pt x="216" y="791"/>
                      <a:pt x="239" y="791"/>
                      <a:pt x="253" y="775"/>
                    </a:cubicBezTo>
                    <a:cubicBezTo>
                      <a:pt x="442" y="585"/>
                      <a:pt x="442" y="585"/>
                      <a:pt x="442" y="585"/>
                    </a:cubicBezTo>
                    <a:cubicBezTo>
                      <a:pt x="455" y="570"/>
                      <a:pt x="444" y="550"/>
                      <a:pt x="426" y="550"/>
                    </a:cubicBezTo>
                    <a:cubicBezTo>
                      <a:pt x="381" y="550"/>
                      <a:pt x="381" y="550"/>
                      <a:pt x="381" y="550"/>
                    </a:cubicBezTo>
                    <a:cubicBezTo>
                      <a:pt x="381" y="550"/>
                      <a:pt x="381" y="158"/>
                      <a:pt x="381" y="108"/>
                    </a:cubicBezTo>
                    <a:cubicBezTo>
                      <a:pt x="381" y="52"/>
                      <a:pt x="414" y="7"/>
                      <a:pt x="457" y="7"/>
                    </a:cubicBezTo>
                    <a:cubicBezTo>
                      <a:pt x="457" y="7"/>
                      <a:pt x="426" y="0"/>
                      <a:pt x="390" y="29"/>
                    </a:cubicBezTo>
                    <a:cubicBezTo>
                      <a:pt x="375" y="41"/>
                      <a:pt x="94" y="299"/>
                      <a:pt x="94" y="2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257" name="文本框 62"/>
            <p:cNvSpPr txBox="1">
              <a:spLocks noChangeArrowheads="1"/>
            </p:cNvSpPr>
            <p:nvPr/>
          </p:nvSpPr>
          <p:spPr bwMode="auto">
            <a:xfrm>
              <a:off x="1194650" y="923099"/>
              <a:ext cx="547751"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lnSpc>
                  <a:spcPct val="120000"/>
                </a:lnSpc>
                <a:buFont typeface="Arial" panose="020B0604020202020204" pitchFamily="34" charset="0"/>
                <a:buNone/>
              </a:pPr>
              <a:r>
                <a:rPr lang="en-US" altLang="zh-CN"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58" name="文本框 63"/>
            <p:cNvSpPr txBox="1">
              <a:spLocks noChangeArrowheads="1"/>
            </p:cNvSpPr>
            <p:nvPr/>
          </p:nvSpPr>
          <p:spPr bwMode="auto">
            <a:xfrm>
              <a:off x="939877" y="2659858"/>
              <a:ext cx="547751"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lnSpc>
                  <a:spcPct val="120000"/>
                </a:lnSpc>
                <a:buFont typeface="Arial" panose="020B0604020202020204" pitchFamily="34" charset="0"/>
                <a:buNone/>
              </a:pPr>
              <a:r>
                <a:rPr lang="en-US" altLang="zh-CN"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59" name="文本框 64"/>
            <p:cNvSpPr txBox="1">
              <a:spLocks noChangeArrowheads="1"/>
            </p:cNvSpPr>
            <p:nvPr/>
          </p:nvSpPr>
          <p:spPr bwMode="auto">
            <a:xfrm>
              <a:off x="2599880" y="2894696"/>
              <a:ext cx="547751"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lnSpc>
                  <a:spcPct val="120000"/>
                </a:lnSpc>
                <a:buFont typeface="Arial" panose="020B0604020202020204" pitchFamily="34" charset="0"/>
                <a:buNone/>
              </a:pPr>
              <a:r>
                <a:rPr lang="en-US" altLang="zh-CN"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60" name="文本框 65"/>
            <p:cNvSpPr txBox="1">
              <a:spLocks noChangeArrowheads="1"/>
            </p:cNvSpPr>
            <p:nvPr/>
          </p:nvSpPr>
          <p:spPr bwMode="auto">
            <a:xfrm>
              <a:off x="2913358" y="1212606"/>
              <a:ext cx="547751"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lnSpc>
                  <a:spcPct val="120000"/>
                </a:lnSpc>
                <a:buFont typeface="Arial" panose="020B0604020202020204" pitchFamily="34" charset="0"/>
                <a:buNone/>
              </a:pPr>
              <a:r>
                <a:rPr lang="en-US" altLang="zh-CN"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TextBox 23"/>
          <p:cNvSpPr txBox="1"/>
          <p:nvPr/>
        </p:nvSpPr>
        <p:spPr>
          <a:xfrm>
            <a:off x="2829500" y="1878278"/>
            <a:ext cx="2581470" cy="535531"/>
          </a:xfrm>
          <a:prstGeom prst="rect">
            <a:avLst/>
          </a:prstGeom>
          <a:noFill/>
        </p:spPr>
        <p:txBody>
          <a:bodyPr wrap="square" rtlCol="0">
            <a:spAutoFit/>
          </a:bodyPr>
          <a:lstStyle/>
          <a:p>
            <a:pPr algn="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24"/>
          <p:cNvSpPr txBox="1"/>
          <p:nvPr/>
        </p:nvSpPr>
        <p:spPr>
          <a:xfrm>
            <a:off x="3969549" y="1644630"/>
            <a:ext cx="1441420" cy="328551"/>
          </a:xfrm>
          <a:prstGeom prst="rect">
            <a:avLst/>
          </a:prstGeom>
          <a:noFill/>
        </p:spPr>
        <p:txBody>
          <a:bodyPr wrap="none" rtlCol="0">
            <a:spAutoFit/>
          </a:bodyPr>
          <a:lstStyle/>
          <a:p>
            <a:pPr algn="r">
              <a:lnSpc>
                <a:spcPct val="120000"/>
              </a:lnSpc>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3"/>
          <p:cNvSpPr txBox="1"/>
          <p:nvPr/>
        </p:nvSpPr>
        <p:spPr>
          <a:xfrm>
            <a:off x="1324123" y="4191514"/>
            <a:ext cx="2581470" cy="535531"/>
          </a:xfrm>
          <a:prstGeom prst="rect">
            <a:avLst/>
          </a:prstGeom>
          <a:noFill/>
        </p:spPr>
        <p:txBody>
          <a:bodyPr wrap="square" rtlCol="0">
            <a:spAutoFit/>
          </a:bodyPr>
          <a:lstStyle/>
          <a:p>
            <a:pPr algn="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4"/>
          <p:cNvSpPr txBox="1"/>
          <p:nvPr/>
        </p:nvSpPr>
        <p:spPr>
          <a:xfrm>
            <a:off x="2464173" y="3957866"/>
            <a:ext cx="1441420" cy="328551"/>
          </a:xfrm>
          <a:prstGeom prst="rect">
            <a:avLst/>
          </a:prstGeom>
          <a:noFill/>
        </p:spPr>
        <p:txBody>
          <a:bodyPr wrap="none" rtlCol="0">
            <a:spAutoFit/>
          </a:bodyPr>
          <a:lstStyle/>
          <a:p>
            <a:pPr algn="r">
              <a:lnSpc>
                <a:spcPct val="120000"/>
              </a:lnSpc>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3"/>
          <p:cNvSpPr txBox="1"/>
          <p:nvPr/>
        </p:nvSpPr>
        <p:spPr>
          <a:xfrm>
            <a:off x="8988155" y="4143406"/>
            <a:ext cx="2476514" cy="535531"/>
          </a:xfrm>
          <a:prstGeom prst="rect">
            <a:avLst/>
          </a:prstGeom>
          <a:noFill/>
        </p:spPr>
        <p:txBody>
          <a:bodyPr wrap="square" rtlCol="0">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24"/>
          <p:cNvSpPr txBox="1"/>
          <p:nvPr/>
        </p:nvSpPr>
        <p:spPr>
          <a:xfrm>
            <a:off x="8988155" y="3909759"/>
            <a:ext cx="1441420" cy="328551"/>
          </a:xfrm>
          <a:prstGeom prst="rect">
            <a:avLst/>
          </a:prstGeom>
          <a:noFill/>
        </p:spPr>
        <p:txBody>
          <a:bodyPr wrap="none" rtlCol="0">
            <a:spAutoFit/>
          </a:bodyPr>
          <a:lstStyle/>
          <a:p>
            <a:pPr>
              <a:lnSpc>
                <a:spcPct val="120000"/>
              </a:lnSpc>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23"/>
          <p:cNvSpPr txBox="1"/>
          <p:nvPr/>
        </p:nvSpPr>
        <p:spPr>
          <a:xfrm>
            <a:off x="6819902" y="6172307"/>
            <a:ext cx="2476514" cy="535531"/>
          </a:xfrm>
          <a:prstGeom prst="rect">
            <a:avLst/>
          </a:prstGeom>
          <a:noFill/>
        </p:spPr>
        <p:txBody>
          <a:bodyPr wrap="square" rtlCol="0">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24"/>
          <p:cNvSpPr txBox="1"/>
          <p:nvPr/>
        </p:nvSpPr>
        <p:spPr>
          <a:xfrm>
            <a:off x="6819902" y="5938660"/>
            <a:ext cx="1441420" cy="328551"/>
          </a:xfrm>
          <a:prstGeom prst="rect">
            <a:avLst/>
          </a:prstGeom>
          <a:noFill/>
        </p:spPr>
        <p:txBody>
          <a:bodyPr wrap="none" rtlCol="0">
            <a:spAutoFit/>
          </a:bodyPr>
          <a:lstStyle/>
          <a:p>
            <a:pPr>
              <a:lnSpc>
                <a:spcPct val="120000"/>
              </a:lnSpc>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框 3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8" name="文本框 3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38"/>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09457517"/>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500"/>
                                        <p:tgtEl>
                                          <p:spTgt spid="10"/>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250" fill="hold"/>
                                        <p:tgtEl>
                                          <p:spTgt spid="4"/>
                                        </p:tgtEl>
                                        <p:attrNameLst>
                                          <p:attrName>ppt_w</p:attrName>
                                        </p:attrNameLst>
                                      </p:cBhvr>
                                      <p:tavLst>
                                        <p:tav tm="0">
                                          <p:val>
                                            <p:fltVal val="0"/>
                                          </p:val>
                                        </p:tav>
                                        <p:tav tm="100000">
                                          <p:val>
                                            <p:strVal val="#ppt_w"/>
                                          </p:val>
                                        </p:tav>
                                      </p:tavLst>
                                    </p:anim>
                                    <p:anim calcmode="lin" valueType="num">
                                      <p:cBhvr>
                                        <p:cTn id="12" dur="250" fill="hold"/>
                                        <p:tgtEl>
                                          <p:spTgt spid="4"/>
                                        </p:tgtEl>
                                        <p:attrNameLst>
                                          <p:attrName>ppt_h</p:attrName>
                                        </p:attrNameLst>
                                      </p:cBhvr>
                                      <p:tavLst>
                                        <p:tav tm="0">
                                          <p:val>
                                            <p:fltVal val="0"/>
                                          </p:val>
                                        </p:tav>
                                        <p:tav tm="100000">
                                          <p:val>
                                            <p:strVal val="#ppt_h"/>
                                          </p:val>
                                        </p:tav>
                                      </p:tavLst>
                                    </p:anim>
                                    <p:animEffect transition="in" filter="fade">
                                      <p:cBhvr>
                                        <p:cTn id="13" dur="250"/>
                                        <p:tgtEl>
                                          <p:spTgt spid="4"/>
                                        </p:tgtEl>
                                      </p:cBhvr>
                                    </p:animEffect>
                                  </p:childTnLst>
                                </p:cTn>
                              </p:par>
                            </p:childTnLst>
                          </p:cTn>
                        </p:par>
                        <p:par>
                          <p:cTn id="14" fill="hold" nodeType="afterGroup">
                            <p:stCondLst>
                              <p:cond delay="75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nodeType="afterGroup">
                            <p:stCondLst>
                              <p:cond delay="10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250" fill="hold"/>
                                        <p:tgtEl>
                                          <p:spTgt spid="5"/>
                                        </p:tgtEl>
                                        <p:attrNameLst>
                                          <p:attrName>ppt_w</p:attrName>
                                        </p:attrNameLst>
                                      </p:cBhvr>
                                      <p:tavLst>
                                        <p:tav tm="0">
                                          <p:val>
                                            <p:fltVal val="0"/>
                                          </p:val>
                                        </p:tav>
                                        <p:tav tm="100000">
                                          <p:val>
                                            <p:strVal val="#ppt_w"/>
                                          </p:val>
                                        </p:tav>
                                      </p:tavLst>
                                    </p:anim>
                                    <p:anim calcmode="lin" valueType="num">
                                      <p:cBhvr>
                                        <p:cTn id="24" dur="250" fill="hold"/>
                                        <p:tgtEl>
                                          <p:spTgt spid="5"/>
                                        </p:tgtEl>
                                        <p:attrNameLst>
                                          <p:attrName>ppt_h</p:attrName>
                                        </p:attrNameLst>
                                      </p:cBhvr>
                                      <p:tavLst>
                                        <p:tav tm="0">
                                          <p:val>
                                            <p:fltVal val="0"/>
                                          </p:val>
                                        </p:tav>
                                        <p:tav tm="100000">
                                          <p:val>
                                            <p:strVal val="#ppt_h"/>
                                          </p:val>
                                        </p:tav>
                                      </p:tavLst>
                                    </p:anim>
                                    <p:animEffect transition="in" filter="fade">
                                      <p:cBhvr>
                                        <p:cTn id="25" dur="250"/>
                                        <p:tgtEl>
                                          <p:spTgt spid="5"/>
                                        </p:tgtEl>
                                      </p:cBhvr>
                                    </p:animEffect>
                                  </p:childTnLst>
                                </p:cTn>
                              </p:par>
                            </p:childTnLst>
                          </p:cTn>
                        </p:par>
                        <p:par>
                          <p:cTn id="26" fill="hold" nodeType="afterGroup">
                            <p:stCondLst>
                              <p:cond delay="1250"/>
                            </p:stCondLst>
                            <p:childTnLst>
                              <p:par>
                                <p:cTn id="27" presetID="10"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250" fill="hold"/>
                                        <p:tgtEl>
                                          <p:spTgt spid="3"/>
                                        </p:tgtEl>
                                        <p:attrNameLst>
                                          <p:attrName>ppt_w</p:attrName>
                                        </p:attrNameLst>
                                      </p:cBhvr>
                                      <p:tavLst>
                                        <p:tav tm="0">
                                          <p:val>
                                            <p:fltVal val="0"/>
                                          </p:val>
                                        </p:tav>
                                        <p:tav tm="100000">
                                          <p:val>
                                            <p:strVal val="#ppt_w"/>
                                          </p:val>
                                        </p:tav>
                                      </p:tavLst>
                                    </p:anim>
                                    <p:anim calcmode="lin" valueType="num">
                                      <p:cBhvr>
                                        <p:cTn id="30" dur="250" fill="hold"/>
                                        <p:tgtEl>
                                          <p:spTgt spid="3"/>
                                        </p:tgtEl>
                                        <p:attrNameLst>
                                          <p:attrName>ppt_h</p:attrName>
                                        </p:attrNameLst>
                                      </p:cBhvr>
                                      <p:tavLst>
                                        <p:tav tm="0">
                                          <p:val>
                                            <p:fltVal val="0"/>
                                          </p:val>
                                        </p:tav>
                                        <p:tav tm="100000">
                                          <p:val>
                                            <p:strVal val="#ppt_h"/>
                                          </p:val>
                                        </p:tav>
                                      </p:tavLst>
                                    </p:anim>
                                    <p:animEffect transition="in" filter="fade">
                                      <p:cBhvr>
                                        <p:cTn id="31" dur="250"/>
                                        <p:tgtEl>
                                          <p:spTgt spid="3"/>
                                        </p:tgtEl>
                                      </p:cBhvr>
                                    </p:animEffect>
                                  </p:childTnLst>
                                </p:cTn>
                              </p:par>
                            </p:childTnLst>
                          </p:cTn>
                        </p:par>
                        <p:par>
                          <p:cTn id="32" fill="hold">
                            <p:stCondLst>
                              <p:cond delay="1500"/>
                            </p:stCondLst>
                            <p:childTnLst>
                              <p:par>
                                <p:cTn id="33" presetID="12" presetClass="entr" presetSubtype="4"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p:tgtEl>
                                          <p:spTgt spid="46"/>
                                        </p:tgtEl>
                                        <p:attrNameLst>
                                          <p:attrName>ppt_y</p:attrName>
                                        </p:attrNameLst>
                                      </p:cBhvr>
                                      <p:tavLst>
                                        <p:tav tm="0">
                                          <p:val>
                                            <p:strVal val="#ppt_y+#ppt_h*1.125000"/>
                                          </p:val>
                                        </p:tav>
                                        <p:tav tm="100000">
                                          <p:val>
                                            <p:strVal val="#ppt_y"/>
                                          </p:val>
                                        </p:tav>
                                      </p:tavLst>
                                    </p:anim>
                                    <p:animEffect transition="in" filter="wipe(up)">
                                      <p:cBhvr>
                                        <p:cTn id="36" dur="500"/>
                                        <p:tgtEl>
                                          <p:spTgt spid="46"/>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p:tgtEl>
                                          <p:spTgt spid="47"/>
                                        </p:tgtEl>
                                        <p:attrNameLst>
                                          <p:attrName>ppt_y</p:attrName>
                                        </p:attrNameLst>
                                      </p:cBhvr>
                                      <p:tavLst>
                                        <p:tav tm="0">
                                          <p:val>
                                            <p:strVal val="#ppt_y-#ppt_h*1.125000"/>
                                          </p:val>
                                        </p:tav>
                                        <p:tav tm="100000">
                                          <p:val>
                                            <p:strVal val="#ppt_y"/>
                                          </p:val>
                                        </p:tav>
                                      </p:tavLst>
                                    </p:anim>
                                    <p:animEffect transition="in" filter="wipe(down)">
                                      <p:cBhvr>
                                        <p:cTn id="40" dur="500"/>
                                        <p:tgtEl>
                                          <p:spTgt spid="47"/>
                                        </p:tgtEl>
                                      </p:cBhvr>
                                    </p:animEffect>
                                  </p:childTnLst>
                                </p:cTn>
                              </p:par>
                            </p:childTnLst>
                          </p:cTn>
                        </p:par>
                        <p:par>
                          <p:cTn id="41" fill="hold">
                            <p:stCondLst>
                              <p:cond delay="2000"/>
                            </p:stCondLst>
                            <p:childTnLst>
                              <p:par>
                                <p:cTn id="42" presetID="12" presetClass="entr" presetSubtype="4"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500"/>
                                        <p:tgtEl>
                                          <p:spTgt spid="54"/>
                                        </p:tgtEl>
                                        <p:attrNameLst>
                                          <p:attrName>ppt_y</p:attrName>
                                        </p:attrNameLst>
                                      </p:cBhvr>
                                      <p:tavLst>
                                        <p:tav tm="0">
                                          <p:val>
                                            <p:strVal val="#ppt_y+#ppt_h*1.125000"/>
                                          </p:val>
                                        </p:tav>
                                        <p:tav tm="100000">
                                          <p:val>
                                            <p:strVal val="#ppt_y"/>
                                          </p:val>
                                        </p:tav>
                                      </p:tavLst>
                                    </p:anim>
                                    <p:animEffect transition="in" filter="wipe(up)">
                                      <p:cBhvr>
                                        <p:cTn id="45" dur="500"/>
                                        <p:tgtEl>
                                          <p:spTgt spid="54"/>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cBhvr additive="base">
                                        <p:cTn id="48" dur="500"/>
                                        <p:tgtEl>
                                          <p:spTgt spid="55"/>
                                        </p:tgtEl>
                                        <p:attrNameLst>
                                          <p:attrName>ppt_y</p:attrName>
                                        </p:attrNameLst>
                                      </p:cBhvr>
                                      <p:tavLst>
                                        <p:tav tm="0">
                                          <p:val>
                                            <p:strVal val="#ppt_y-#ppt_h*1.125000"/>
                                          </p:val>
                                        </p:tav>
                                        <p:tav tm="100000">
                                          <p:val>
                                            <p:strVal val="#ppt_y"/>
                                          </p:val>
                                        </p:tav>
                                      </p:tavLst>
                                    </p:anim>
                                    <p:animEffect transition="in" filter="wipe(down)">
                                      <p:cBhvr>
                                        <p:cTn id="49" dur="500"/>
                                        <p:tgtEl>
                                          <p:spTgt spid="55"/>
                                        </p:tgtEl>
                                      </p:cBhvr>
                                    </p:animEffect>
                                  </p:childTnLst>
                                </p:cTn>
                              </p:par>
                            </p:childTnLst>
                          </p:cTn>
                        </p:par>
                        <p:par>
                          <p:cTn id="50" fill="hold">
                            <p:stCondLst>
                              <p:cond delay="2500"/>
                            </p:stCondLst>
                            <p:childTnLst>
                              <p:par>
                                <p:cTn id="51" presetID="12" presetClass="entr" presetSubtype="4"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additive="base">
                                        <p:cTn id="53" dur="500"/>
                                        <p:tgtEl>
                                          <p:spTgt spid="56"/>
                                        </p:tgtEl>
                                        <p:attrNameLst>
                                          <p:attrName>ppt_y</p:attrName>
                                        </p:attrNameLst>
                                      </p:cBhvr>
                                      <p:tavLst>
                                        <p:tav tm="0">
                                          <p:val>
                                            <p:strVal val="#ppt_y+#ppt_h*1.125000"/>
                                          </p:val>
                                        </p:tav>
                                        <p:tav tm="100000">
                                          <p:val>
                                            <p:strVal val="#ppt_y"/>
                                          </p:val>
                                        </p:tav>
                                      </p:tavLst>
                                    </p:anim>
                                    <p:animEffect transition="in" filter="wipe(up)">
                                      <p:cBhvr>
                                        <p:cTn id="54" dur="500"/>
                                        <p:tgtEl>
                                          <p:spTgt spid="56"/>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additive="base">
                                        <p:cTn id="57" dur="500"/>
                                        <p:tgtEl>
                                          <p:spTgt spid="57"/>
                                        </p:tgtEl>
                                        <p:attrNameLst>
                                          <p:attrName>ppt_y</p:attrName>
                                        </p:attrNameLst>
                                      </p:cBhvr>
                                      <p:tavLst>
                                        <p:tav tm="0">
                                          <p:val>
                                            <p:strVal val="#ppt_y-#ppt_h*1.125000"/>
                                          </p:val>
                                        </p:tav>
                                        <p:tav tm="100000">
                                          <p:val>
                                            <p:strVal val="#ppt_y"/>
                                          </p:val>
                                        </p:tav>
                                      </p:tavLst>
                                    </p:anim>
                                    <p:animEffect transition="in" filter="wipe(down)">
                                      <p:cBhvr>
                                        <p:cTn id="58" dur="500"/>
                                        <p:tgtEl>
                                          <p:spTgt spid="57"/>
                                        </p:tgtEl>
                                      </p:cBhvr>
                                    </p:animEffect>
                                  </p:childTnLst>
                                </p:cTn>
                              </p:par>
                            </p:childTnLst>
                          </p:cTn>
                        </p:par>
                        <p:par>
                          <p:cTn id="59" fill="hold">
                            <p:stCondLst>
                              <p:cond delay="3000"/>
                            </p:stCondLst>
                            <p:childTnLst>
                              <p:par>
                                <p:cTn id="60" presetID="12" presetClass="entr" presetSubtype="4"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p:tgtEl>
                                          <p:spTgt spid="48"/>
                                        </p:tgtEl>
                                        <p:attrNameLst>
                                          <p:attrName>ppt_y</p:attrName>
                                        </p:attrNameLst>
                                      </p:cBhvr>
                                      <p:tavLst>
                                        <p:tav tm="0">
                                          <p:val>
                                            <p:strVal val="#ppt_y+#ppt_h*1.125000"/>
                                          </p:val>
                                        </p:tav>
                                        <p:tav tm="100000">
                                          <p:val>
                                            <p:strVal val="#ppt_y"/>
                                          </p:val>
                                        </p:tav>
                                      </p:tavLst>
                                    </p:anim>
                                    <p:animEffect transition="in" filter="wipe(up)">
                                      <p:cBhvr>
                                        <p:cTn id="63" dur="500"/>
                                        <p:tgtEl>
                                          <p:spTgt spid="48"/>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cBhvr additive="base">
                                        <p:cTn id="66" dur="500"/>
                                        <p:tgtEl>
                                          <p:spTgt spid="49"/>
                                        </p:tgtEl>
                                        <p:attrNameLst>
                                          <p:attrName>ppt_y</p:attrName>
                                        </p:attrNameLst>
                                      </p:cBhvr>
                                      <p:tavLst>
                                        <p:tav tm="0">
                                          <p:val>
                                            <p:strVal val="#ppt_y-#ppt_h*1.125000"/>
                                          </p:val>
                                        </p:tav>
                                        <p:tav tm="100000">
                                          <p:val>
                                            <p:strVal val="#ppt_y"/>
                                          </p:val>
                                        </p:tav>
                                      </p:tavLst>
                                    </p:anim>
                                    <p:animEffect transition="in" filter="wipe(down)">
                                      <p:cBhvr>
                                        <p:cTn id="6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4" grpId="0"/>
      <p:bldP spid="55" grpId="0"/>
      <p:bldP spid="56" grpId="0"/>
      <p:bldP spid="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solidFill>
                <a:schemeClr val="accent3">
                  <a:lumMod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accent3">
                  <a:lumMod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535531"/>
          </a:xfrm>
          <a:prstGeom prst="rect">
            <a:avLst/>
          </a:prstGeom>
        </p:spPr>
        <p:txBody>
          <a:bodyPr wrap="square">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387798"/>
          </a:xfrm>
          <a:prstGeom prst="rect">
            <a:avLst/>
          </a:prstGeom>
        </p:spPr>
        <p:txBody>
          <a:bodyPr wrap="square">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387798"/>
          </a:xfrm>
          <a:prstGeom prst="rect">
            <a:avLst/>
          </a:prstGeom>
        </p:spPr>
        <p:txBody>
          <a:bodyPr wrap="square">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387798"/>
          </a:xfrm>
          <a:prstGeom prst="rect">
            <a:avLst/>
          </a:prstGeom>
        </p:spPr>
        <p:txBody>
          <a:bodyPr wrap="square">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387798"/>
          </a:xfrm>
          <a:prstGeom prst="rect">
            <a:avLst/>
          </a:prstGeom>
        </p:spPr>
        <p:txBody>
          <a:bodyPr wrap="square">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6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6" name="文本框 6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椭圆 66"/>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14148157"/>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nvPr>
        </p:nvGraphicFramePr>
        <p:xfrm>
          <a:off x="1141458" y="2405487"/>
          <a:ext cx="5447574" cy="3661484"/>
        </p:xfrm>
        <a:graphic>
          <a:graphicData uri="http://schemas.openxmlformats.org/drawingml/2006/chart">
            <c:chart xmlns:c="http://schemas.openxmlformats.org/drawingml/2006/chart" xmlns:r="http://schemas.openxmlformats.org/officeDocument/2006/relationships" r:id="rId3"/>
          </a:graphicData>
        </a:graphic>
      </p:graphicFrame>
      <p:sp>
        <p:nvSpPr>
          <p:cNvPr id="14" name="Oval 13"/>
          <p:cNvSpPr/>
          <p:nvPr/>
        </p:nvSpPr>
        <p:spPr>
          <a:xfrm>
            <a:off x="6949469" y="2793361"/>
            <a:ext cx="571172" cy="574448"/>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 Box 10"/>
          <p:cNvSpPr txBox="1">
            <a:spLocks noChangeArrowheads="1"/>
          </p:cNvSpPr>
          <p:nvPr/>
        </p:nvSpPr>
        <p:spPr bwMode="auto">
          <a:xfrm>
            <a:off x="7652227" y="2840989"/>
            <a:ext cx="3450035" cy="491887"/>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6949469" y="3593378"/>
            <a:ext cx="571172" cy="574448"/>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Box 10"/>
          <p:cNvSpPr txBox="1">
            <a:spLocks noChangeArrowheads="1"/>
          </p:cNvSpPr>
          <p:nvPr/>
        </p:nvSpPr>
        <p:spPr bwMode="auto">
          <a:xfrm>
            <a:off x="7652227" y="3637025"/>
            <a:ext cx="3450035" cy="491887"/>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p:nvPr/>
        </p:nvSpPr>
        <p:spPr>
          <a:xfrm>
            <a:off x="6949469" y="4388708"/>
            <a:ext cx="571172" cy="574448"/>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Box 10"/>
          <p:cNvSpPr txBox="1">
            <a:spLocks noChangeArrowheads="1"/>
          </p:cNvSpPr>
          <p:nvPr/>
        </p:nvSpPr>
        <p:spPr bwMode="auto">
          <a:xfrm>
            <a:off x="7699090" y="4433061"/>
            <a:ext cx="3450035" cy="491887"/>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6949469" y="5148493"/>
            <a:ext cx="571172" cy="574448"/>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lnSpc>
                <a:spcPct val="120000"/>
              </a:lnSpc>
              <a:spcBef>
                <a:spcPts val="0"/>
              </a:spcBef>
              <a:spcAft>
                <a:spcPts val="0"/>
              </a:spcAft>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Box 10"/>
          <p:cNvSpPr txBox="1">
            <a:spLocks noChangeArrowheads="1"/>
          </p:cNvSpPr>
          <p:nvPr/>
        </p:nvSpPr>
        <p:spPr bwMode="auto">
          <a:xfrm>
            <a:off x="7699090" y="5229097"/>
            <a:ext cx="3403172" cy="491887"/>
          </a:xfrm>
          <a:prstGeom prst="rect">
            <a:avLst/>
          </a:prstGeom>
          <a:noFill/>
          <a:ln w="9525">
            <a:noFill/>
            <a:miter lim="800000"/>
            <a:headEnd/>
            <a:tailEnd/>
          </a:ln>
        </p:spPr>
        <p:txBody>
          <a:bodyPr wrap="square" lIns="48218" tIns="24109" rIns="48218" bIns="24109">
            <a:spAutoFit/>
          </a:bodyPr>
          <a:lstStyle/>
          <a:p>
            <a:pPr algn="just" defTabSz="1147649">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5"/>
          <p:cNvSpPr>
            <a:spLocks noEditPoints="1"/>
          </p:cNvSpPr>
          <p:nvPr/>
        </p:nvSpPr>
        <p:spPr bwMode="auto">
          <a:xfrm>
            <a:off x="7025791" y="2939407"/>
            <a:ext cx="418529" cy="282357"/>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06"/>
          <p:cNvSpPr>
            <a:spLocks noEditPoints="1"/>
          </p:cNvSpPr>
          <p:nvPr/>
        </p:nvSpPr>
        <p:spPr bwMode="auto">
          <a:xfrm>
            <a:off x="7127919" y="4515087"/>
            <a:ext cx="214271" cy="288364"/>
          </a:xfrm>
          <a:custGeom>
            <a:avLst/>
            <a:gdLst>
              <a:gd name="T0" fmla="*/ 0 w 107"/>
              <a:gd name="T1" fmla="*/ 0 h 144"/>
              <a:gd name="T2" fmla="*/ 0 w 107"/>
              <a:gd name="T3" fmla="*/ 144 h 144"/>
              <a:gd name="T4" fmla="*/ 80 w 107"/>
              <a:gd name="T5" fmla="*/ 144 h 144"/>
              <a:gd name="T6" fmla="*/ 107 w 107"/>
              <a:gd name="T7" fmla="*/ 113 h 144"/>
              <a:gd name="T8" fmla="*/ 107 w 107"/>
              <a:gd name="T9" fmla="*/ 0 h 144"/>
              <a:gd name="T10" fmla="*/ 0 w 107"/>
              <a:gd name="T11" fmla="*/ 0 h 144"/>
              <a:gd name="T12" fmla="*/ 9 w 107"/>
              <a:gd name="T13" fmla="*/ 134 h 144"/>
              <a:gd name="T14" fmla="*/ 9 w 107"/>
              <a:gd name="T15" fmla="*/ 9 h 144"/>
              <a:gd name="T16" fmla="*/ 99 w 107"/>
              <a:gd name="T17" fmla="*/ 9 h 144"/>
              <a:gd name="T18" fmla="*/ 99 w 107"/>
              <a:gd name="T19" fmla="*/ 102 h 144"/>
              <a:gd name="T20" fmla="*/ 72 w 107"/>
              <a:gd name="T21" fmla="*/ 102 h 144"/>
              <a:gd name="T22" fmla="*/ 72 w 107"/>
              <a:gd name="T23" fmla="*/ 134 h 144"/>
              <a:gd name="T24" fmla="*/ 9 w 107"/>
              <a:gd name="T25" fmla="*/ 13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44">
                <a:moveTo>
                  <a:pt x="0" y="0"/>
                </a:moveTo>
                <a:lnTo>
                  <a:pt x="0" y="144"/>
                </a:lnTo>
                <a:lnTo>
                  <a:pt x="80" y="144"/>
                </a:lnTo>
                <a:lnTo>
                  <a:pt x="107" y="113"/>
                </a:lnTo>
                <a:lnTo>
                  <a:pt x="107" y="0"/>
                </a:lnTo>
                <a:lnTo>
                  <a:pt x="0" y="0"/>
                </a:lnTo>
                <a:close/>
                <a:moveTo>
                  <a:pt x="9" y="134"/>
                </a:moveTo>
                <a:lnTo>
                  <a:pt x="9" y="9"/>
                </a:lnTo>
                <a:lnTo>
                  <a:pt x="99" y="9"/>
                </a:lnTo>
                <a:lnTo>
                  <a:pt x="99" y="102"/>
                </a:lnTo>
                <a:lnTo>
                  <a:pt x="72" y="102"/>
                </a:lnTo>
                <a:lnTo>
                  <a:pt x="72" y="134"/>
                </a:lnTo>
                <a:lnTo>
                  <a:pt x="9" y="13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7122914" y="3713390"/>
            <a:ext cx="224283" cy="334423"/>
            <a:chOff x="4669866" y="3800264"/>
            <a:chExt cx="279527" cy="416797"/>
          </a:xfrm>
          <a:solidFill>
            <a:schemeClr val="bg1"/>
          </a:solidFill>
        </p:grpSpPr>
        <p:sp>
          <p:nvSpPr>
            <p:cNvPr id="25"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114902" y="5279520"/>
            <a:ext cx="240304" cy="312395"/>
            <a:chOff x="6421904" y="4798576"/>
            <a:chExt cx="299494" cy="389342"/>
          </a:xfrm>
          <a:solidFill>
            <a:schemeClr val="bg1"/>
          </a:solidFill>
        </p:grpSpPr>
        <p:sp>
          <p:nvSpPr>
            <p:cNvPr id="30"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椭圆 33"/>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40851545"/>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50" fill="hold"/>
                                        <p:tgtEl>
                                          <p:spTgt spid="14"/>
                                        </p:tgtEl>
                                        <p:attrNameLst>
                                          <p:attrName>ppt_x</p:attrName>
                                        </p:attrNameLst>
                                      </p:cBhvr>
                                      <p:tavLst>
                                        <p:tav tm="0">
                                          <p:val>
                                            <p:strVal val="#ppt_x"/>
                                          </p:val>
                                        </p:tav>
                                        <p:tav tm="100000">
                                          <p:val>
                                            <p:strVal val="#ppt_x"/>
                                          </p:val>
                                        </p:tav>
                                      </p:tavLst>
                                    </p:anim>
                                    <p:anim calcmode="lin" valueType="num">
                                      <p:cBhvr additive="base">
                                        <p:cTn id="12" dur="25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4"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250" fill="hold"/>
                                        <p:tgtEl>
                                          <p:spTgt spid="22"/>
                                        </p:tgtEl>
                                        <p:attrNameLst>
                                          <p:attrName>ppt_x</p:attrName>
                                        </p:attrNameLst>
                                      </p:cBhvr>
                                      <p:tavLst>
                                        <p:tav tm="0">
                                          <p:val>
                                            <p:strVal val="#ppt_x"/>
                                          </p:val>
                                        </p:tav>
                                        <p:tav tm="100000">
                                          <p:val>
                                            <p:strVal val="#ppt_x"/>
                                          </p:val>
                                        </p:tav>
                                      </p:tavLst>
                                    </p:anim>
                                    <p:anim calcmode="lin" valueType="num">
                                      <p:cBhvr additive="base">
                                        <p:cTn id="17" dur="250" fill="hold"/>
                                        <p:tgtEl>
                                          <p:spTgt spid="2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250" fill="hold"/>
                                        <p:tgtEl>
                                          <p:spTgt spid="15"/>
                                        </p:tgtEl>
                                        <p:attrNameLst>
                                          <p:attrName>ppt_x</p:attrName>
                                        </p:attrNameLst>
                                      </p:cBhvr>
                                      <p:tavLst>
                                        <p:tav tm="0">
                                          <p:val>
                                            <p:strVal val="#ppt_x"/>
                                          </p:val>
                                        </p:tav>
                                        <p:tav tm="100000">
                                          <p:val>
                                            <p:strVal val="#ppt_x"/>
                                          </p:val>
                                        </p:tav>
                                      </p:tavLst>
                                    </p:anim>
                                    <p:anim calcmode="lin" valueType="num">
                                      <p:cBhvr additive="base">
                                        <p:cTn id="22" dur="25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2" presetClass="entr" presetSubtype="4"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250" fill="hold"/>
                                        <p:tgtEl>
                                          <p:spTgt spid="16"/>
                                        </p:tgtEl>
                                        <p:attrNameLst>
                                          <p:attrName>ppt_x</p:attrName>
                                        </p:attrNameLst>
                                      </p:cBhvr>
                                      <p:tavLst>
                                        <p:tav tm="0">
                                          <p:val>
                                            <p:strVal val="#ppt_x"/>
                                          </p:val>
                                        </p:tav>
                                        <p:tav tm="100000">
                                          <p:val>
                                            <p:strVal val="#ppt_x"/>
                                          </p:val>
                                        </p:tav>
                                      </p:tavLst>
                                    </p:anim>
                                    <p:anim calcmode="lin" valueType="num">
                                      <p:cBhvr additive="base">
                                        <p:cTn id="27" dur="250" fill="hold"/>
                                        <p:tgtEl>
                                          <p:spTgt spid="1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250" fill="hold"/>
                                        <p:tgtEl>
                                          <p:spTgt spid="24"/>
                                        </p:tgtEl>
                                        <p:attrNameLst>
                                          <p:attrName>ppt_x</p:attrName>
                                        </p:attrNameLst>
                                      </p:cBhvr>
                                      <p:tavLst>
                                        <p:tav tm="0">
                                          <p:val>
                                            <p:strVal val="#ppt_x"/>
                                          </p:val>
                                        </p:tav>
                                        <p:tav tm="100000">
                                          <p:val>
                                            <p:strVal val="#ppt_x"/>
                                          </p:val>
                                        </p:tav>
                                      </p:tavLst>
                                    </p:anim>
                                    <p:anim calcmode="lin" valueType="num">
                                      <p:cBhvr additive="base">
                                        <p:cTn id="32" dur="25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250"/>
                            </p:stCondLst>
                            <p:childTnLst>
                              <p:par>
                                <p:cTn id="34" presetID="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250" fill="hold"/>
                                        <p:tgtEl>
                                          <p:spTgt spid="17"/>
                                        </p:tgtEl>
                                        <p:attrNameLst>
                                          <p:attrName>ppt_x</p:attrName>
                                        </p:attrNameLst>
                                      </p:cBhvr>
                                      <p:tavLst>
                                        <p:tav tm="0">
                                          <p:val>
                                            <p:strVal val="#ppt_x"/>
                                          </p:val>
                                        </p:tav>
                                        <p:tav tm="100000">
                                          <p:val>
                                            <p:strVal val="#ppt_x"/>
                                          </p:val>
                                        </p:tav>
                                      </p:tavLst>
                                    </p:anim>
                                    <p:anim calcmode="lin" valueType="num">
                                      <p:cBhvr additive="base">
                                        <p:cTn id="37" dur="250" fill="hold"/>
                                        <p:tgtEl>
                                          <p:spTgt spid="1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250" fill="hold"/>
                                        <p:tgtEl>
                                          <p:spTgt spid="18"/>
                                        </p:tgtEl>
                                        <p:attrNameLst>
                                          <p:attrName>ppt_x</p:attrName>
                                        </p:attrNameLst>
                                      </p:cBhvr>
                                      <p:tavLst>
                                        <p:tav tm="0">
                                          <p:val>
                                            <p:strVal val="#ppt_x"/>
                                          </p:val>
                                        </p:tav>
                                        <p:tav tm="100000">
                                          <p:val>
                                            <p:strVal val="#ppt_x"/>
                                          </p:val>
                                        </p:tav>
                                      </p:tavLst>
                                    </p:anim>
                                    <p:anim calcmode="lin" valueType="num">
                                      <p:cBhvr additive="base">
                                        <p:cTn id="42" dur="250" fill="hold"/>
                                        <p:tgtEl>
                                          <p:spTgt spid="18"/>
                                        </p:tgtEl>
                                        <p:attrNameLst>
                                          <p:attrName>ppt_y</p:attrName>
                                        </p:attrNameLst>
                                      </p:cBhvr>
                                      <p:tavLst>
                                        <p:tav tm="0">
                                          <p:val>
                                            <p:strVal val="1+#ppt_h/2"/>
                                          </p:val>
                                        </p:tav>
                                        <p:tav tm="100000">
                                          <p:val>
                                            <p:strVal val="#ppt_y"/>
                                          </p:val>
                                        </p:tav>
                                      </p:tavLst>
                                    </p:anim>
                                  </p:childTnLst>
                                </p:cTn>
                              </p:par>
                            </p:childTnLst>
                          </p:cTn>
                        </p:par>
                        <p:par>
                          <p:cTn id="43" fill="hold">
                            <p:stCondLst>
                              <p:cond delay="2750"/>
                            </p:stCondLst>
                            <p:childTnLst>
                              <p:par>
                                <p:cTn id="44" presetID="2" presetClass="entr" presetSubtype="4"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250" fill="hold"/>
                                        <p:tgtEl>
                                          <p:spTgt spid="23"/>
                                        </p:tgtEl>
                                        <p:attrNameLst>
                                          <p:attrName>ppt_x</p:attrName>
                                        </p:attrNameLst>
                                      </p:cBhvr>
                                      <p:tavLst>
                                        <p:tav tm="0">
                                          <p:val>
                                            <p:strVal val="#ppt_x"/>
                                          </p:val>
                                        </p:tav>
                                        <p:tav tm="100000">
                                          <p:val>
                                            <p:strVal val="#ppt_x"/>
                                          </p:val>
                                        </p:tav>
                                      </p:tavLst>
                                    </p:anim>
                                    <p:anim calcmode="lin" valueType="num">
                                      <p:cBhvr additive="base">
                                        <p:cTn id="47" dur="250" fill="hold"/>
                                        <p:tgtEl>
                                          <p:spTgt spid="23"/>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250" fill="hold"/>
                                        <p:tgtEl>
                                          <p:spTgt spid="19"/>
                                        </p:tgtEl>
                                        <p:attrNameLst>
                                          <p:attrName>ppt_x</p:attrName>
                                        </p:attrNameLst>
                                      </p:cBhvr>
                                      <p:tavLst>
                                        <p:tav tm="0">
                                          <p:val>
                                            <p:strVal val="#ppt_x"/>
                                          </p:val>
                                        </p:tav>
                                        <p:tav tm="100000">
                                          <p:val>
                                            <p:strVal val="#ppt_x"/>
                                          </p:val>
                                        </p:tav>
                                      </p:tavLst>
                                    </p:anim>
                                    <p:anim calcmode="lin" valueType="num">
                                      <p:cBhvr additive="base">
                                        <p:cTn id="52" dur="250" fill="hold"/>
                                        <p:tgtEl>
                                          <p:spTgt spid="19"/>
                                        </p:tgtEl>
                                        <p:attrNameLst>
                                          <p:attrName>ppt_y</p:attrName>
                                        </p:attrNameLst>
                                      </p:cBhvr>
                                      <p:tavLst>
                                        <p:tav tm="0">
                                          <p:val>
                                            <p:strVal val="1+#ppt_h/2"/>
                                          </p:val>
                                        </p:tav>
                                        <p:tav tm="100000">
                                          <p:val>
                                            <p:strVal val="#ppt_y"/>
                                          </p:val>
                                        </p:tav>
                                      </p:tavLst>
                                    </p:anim>
                                  </p:childTnLst>
                                </p:cTn>
                              </p:par>
                            </p:childTnLst>
                          </p:cTn>
                        </p:par>
                        <p:par>
                          <p:cTn id="53" fill="hold">
                            <p:stCondLst>
                              <p:cond delay="3250"/>
                            </p:stCondLst>
                            <p:childTnLst>
                              <p:par>
                                <p:cTn id="54" presetID="2" presetClass="entr" presetSubtype="4"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250" fill="hold"/>
                                        <p:tgtEl>
                                          <p:spTgt spid="20"/>
                                        </p:tgtEl>
                                        <p:attrNameLst>
                                          <p:attrName>ppt_x</p:attrName>
                                        </p:attrNameLst>
                                      </p:cBhvr>
                                      <p:tavLst>
                                        <p:tav tm="0">
                                          <p:val>
                                            <p:strVal val="#ppt_x"/>
                                          </p:val>
                                        </p:tav>
                                        <p:tav tm="100000">
                                          <p:val>
                                            <p:strVal val="#ppt_x"/>
                                          </p:val>
                                        </p:tav>
                                      </p:tavLst>
                                    </p:anim>
                                    <p:anim calcmode="lin" valueType="num">
                                      <p:cBhvr additive="base">
                                        <p:cTn id="57" dur="250" fill="hold"/>
                                        <p:tgtEl>
                                          <p:spTgt spid="20"/>
                                        </p:tgtEl>
                                        <p:attrNameLst>
                                          <p:attrName>ppt_y</p:attrName>
                                        </p:attrNameLst>
                                      </p:cBhvr>
                                      <p:tavLst>
                                        <p:tav tm="0">
                                          <p:val>
                                            <p:strVal val="1+#ppt_h/2"/>
                                          </p:val>
                                        </p:tav>
                                        <p:tav tm="100000">
                                          <p:val>
                                            <p:strVal val="#ppt_y"/>
                                          </p:val>
                                        </p:tav>
                                      </p:tavLst>
                                    </p:anim>
                                  </p:childTnLst>
                                </p:cTn>
                              </p:par>
                            </p:childTnLst>
                          </p:cTn>
                        </p:par>
                        <p:par>
                          <p:cTn id="58" fill="hold">
                            <p:stCondLst>
                              <p:cond delay="3500"/>
                            </p:stCondLst>
                            <p:childTnLst>
                              <p:par>
                                <p:cTn id="59" presetID="2" presetClass="entr" presetSubtype="4"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250" fill="hold"/>
                                        <p:tgtEl>
                                          <p:spTgt spid="29"/>
                                        </p:tgtEl>
                                        <p:attrNameLst>
                                          <p:attrName>ppt_x</p:attrName>
                                        </p:attrNameLst>
                                      </p:cBhvr>
                                      <p:tavLst>
                                        <p:tav tm="0">
                                          <p:val>
                                            <p:strVal val="#ppt_x"/>
                                          </p:val>
                                        </p:tav>
                                        <p:tav tm="100000">
                                          <p:val>
                                            <p:strVal val="#ppt_x"/>
                                          </p:val>
                                        </p:tav>
                                      </p:tavLst>
                                    </p:anim>
                                    <p:anim calcmode="lin" valueType="num">
                                      <p:cBhvr additive="base">
                                        <p:cTn id="62" dur="250" fill="hold"/>
                                        <p:tgtEl>
                                          <p:spTgt spid="29"/>
                                        </p:tgtEl>
                                        <p:attrNameLst>
                                          <p:attrName>ppt_y</p:attrName>
                                        </p:attrNameLst>
                                      </p:cBhvr>
                                      <p:tavLst>
                                        <p:tav tm="0">
                                          <p:val>
                                            <p:strVal val="1+#ppt_h/2"/>
                                          </p:val>
                                        </p:tav>
                                        <p:tav tm="100000">
                                          <p:val>
                                            <p:strVal val="#ppt_y"/>
                                          </p:val>
                                        </p:tav>
                                      </p:tavLst>
                                    </p:anim>
                                  </p:childTnLst>
                                </p:cTn>
                              </p:par>
                            </p:childTnLst>
                          </p:cTn>
                        </p:par>
                        <p:par>
                          <p:cTn id="63" fill="hold">
                            <p:stCondLst>
                              <p:cond delay="3750"/>
                            </p:stCondLst>
                            <p:childTnLst>
                              <p:par>
                                <p:cTn id="64" presetID="2" presetClass="entr" presetSubtype="4"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250" fill="hold"/>
                                        <p:tgtEl>
                                          <p:spTgt spid="21"/>
                                        </p:tgtEl>
                                        <p:attrNameLst>
                                          <p:attrName>ppt_x</p:attrName>
                                        </p:attrNameLst>
                                      </p:cBhvr>
                                      <p:tavLst>
                                        <p:tav tm="0">
                                          <p:val>
                                            <p:strVal val="#ppt_x"/>
                                          </p:val>
                                        </p:tav>
                                        <p:tav tm="100000">
                                          <p:val>
                                            <p:strVal val="#ppt_x"/>
                                          </p:val>
                                        </p:tav>
                                      </p:tavLst>
                                    </p:anim>
                                    <p:anim calcmode="lin" valueType="num">
                                      <p:cBhvr additive="base">
                                        <p:cTn id="67" dur="2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P spid="14" grpId="0" animBg="1"/>
      <p:bldP spid="15" grpId="0"/>
      <p:bldP spid="16" grpId="0" animBg="1"/>
      <p:bldP spid="17" grpId="0"/>
      <p:bldP spid="18" grpId="0" animBg="1"/>
      <p:bldP spid="19" grpId="0"/>
      <p:bldP spid="20" grpId="0" animBg="1"/>
      <p:bldP spid="21" grpId="0"/>
      <p:bldP spid="22" grpId="0" animBg="1"/>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773191" y="4411050"/>
            <a:ext cx="1845708" cy="1845706"/>
            <a:chOff x="3012066" y="4238100"/>
            <a:chExt cx="2371719" cy="2371719"/>
          </a:xfrm>
        </p:grpSpPr>
        <p:sp>
          <p:nvSpPr>
            <p:cNvPr id="5" name="Oval 4"/>
            <p:cNvSpPr/>
            <p:nvPr/>
          </p:nvSpPr>
          <p:spPr>
            <a:xfrm>
              <a:off x="3012066" y="4238100"/>
              <a:ext cx="2371719" cy="23717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en-GB" sz="14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 name="Group 5"/>
            <p:cNvGrpSpPr/>
            <p:nvPr/>
          </p:nvGrpSpPr>
          <p:grpSpPr>
            <a:xfrm>
              <a:off x="3965753" y="4927075"/>
              <a:ext cx="464344" cy="450850"/>
              <a:chOff x="8216107" y="4449763"/>
              <a:chExt cx="464344" cy="450850"/>
            </a:xfrm>
            <a:solidFill>
              <a:schemeClr val="bg1"/>
            </a:solidFill>
          </p:grpSpPr>
          <p:sp>
            <p:nvSpPr>
              <p:cNvPr id="8" name="AutoShape 16"/>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20000"/>
                  </a:lnSpc>
                  <a:spcBef>
                    <a:spcPts val="0"/>
                  </a:spcBef>
                  <a:spcAft>
                    <a:spcPts val="0"/>
                  </a:spcAft>
                </a:pPr>
                <a:endParaRPr lang="en-US" sz="14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AutoShape 17"/>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20000"/>
                  </a:lnSpc>
                  <a:spcBef>
                    <a:spcPts val="0"/>
                  </a:spcBef>
                  <a:spcAft>
                    <a:spcPts val="0"/>
                  </a:spcAft>
                </a:pPr>
                <a:endParaRPr lang="en-US" sz="14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TextBox 6"/>
            <p:cNvSpPr txBox="1"/>
            <p:nvPr/>
          </p:nvSpPr>
          <p:spPr>
            <a:xfrm>
              <a:off x="3271818" y="5425593"/>
              <a:ext cx="1852212" cy="422186"/>
            </a:xfrm>
            <a:prstGeom prst="rect">
              <a:avLst/>
            </a:prstGeom>
            <a:noFill/>
          </p:spPr>
          <p:txBody>
            <a:bodyPr wrap="none" rtlCol="0">
              <a:spAutoFit/>
            </a:bodyPr>
            <a:lstStyle/>
            <a:p>
              <a:pPr algn="ctr">
                <a:lnSpc>
                  <a:spcPct val="120000"/>
                </a:lnSpc>
                <a:spcBef>
                  <a:spcPts val="0"/>
                </a:spcBef>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6138893" y="3363658"/>
            <a:ext cx="1845708" cy="1845706"/>
            <a:chOff x="4783283" y="2878610"/>
            <a:chExt cx="2371719" cy="2371719"/>
          </a:xfrm>
        </p:grpSpPr>
        <p:sp>
          <p:nvSpPr>
            <p:cNvPr id="11" name="Oval 10"/>
            <p:cNvSpPr/>
            <p:nvPr/>
          </p:nvSpPr>
          <p:spPr>
            <a:xfrm>
              <a:off x="4783283" y="2878610"/>
              <a:ext cx="2371719" cy="237171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en-GB" sz="14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1"/>
            <p:cNvGrpSpPr/>
            <p:nvPr/>
          </p:nvGrpSpPr>
          <p:grpSpPr>
            <a:xfrm>
              <a:off x="5733691" y="3499170"/>
              <a:ext cx="465138" cy="435769"/>
              <a:chOff x="5368132" y="3540125"/>
              <a:chExt cx="465138" cy="435769"/>
            </a:xfrm>
            <a:solidFill>
              <a:schemeClr val="bg1"/>
            </a:solidFill>
          </p:grpSpPr>
          <p:sp>
            <p:nvSpPr>
              <p:cNvPr id="14"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20000"/>
                  </a:lnSpc>
                  <a:spcBef>
                    <a:spcPts val="0"/>
                  </a:spcBef>
                  <a:spcAft>
                    <a:spcPts val="0"/>
                  </a:spcAft>
                </a:pPr>
                <a:endParaRPr lang="en-US" sz="14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20000"/>
                  </a:lnSpc>
                  <a:spcBef>
                    <a:spcPts val="0"/>
                  </a:spcBef>
                  <a:spcAft>
                    <a:spcPts val="0"/>
                  </a:spcAft>
                </a:pPr>
                <a:endParaRPr lang="en-US" sz="14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TextBox 12"/>
            <p:cNvSpPr txBox="1"/>
            <p:nvPr/>
          </p:nvSpPr>
          <p:spPr>
            <a:xfrm>
              <a:off x="5056779" y="3823781"/>
              <a:ext cx="1852212" cy="422186"/>
            </a:xfrm>
            <a:prstGeom prst="rect">
              <a:avLst/>
            </a:prstGeom>
            <a:noFill/>
          </p:spPr>
          <p:txBody>
            <a:bodyPr wrap="none" rtlCol="0">
              <a:spAutoFit/>
            </a:bodyPr>
            <a:lstStyle/>
            <a:p>
              <a:pPr algn="ctr">
                <a:lnSpc>
                  <a:spcPct val="120000"/>
                </a:lnSpc>
                <a:spcBef>
                  <a:spcPts val="0"/>
                </a:spcBef>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495239" y="2247541"/>
            <a:ext cx="1845708" cy="1845706"/>
            <a:chOff x="6554500" y="1450117"/>
            <a:chExt cx="2371719" cy="2371719"/>
          </a:xfrm>
        </p:grpSpPr>
        <p:sp>
          <p:nvSpPr>
            <p:cNvPr id="17" name="Oval 16"/>
            <p:cNvSpPr/>
            <p:nvPr/>
          </p:nvSpPr>
          <p:spPr>
            <a:xfrm>
              <a:off x="6554500" y="1450117"/>
              <a:ext cx="2371719" cy="237171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en-GB" sz="14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7507790" y="1897832"/>
              <a:ext cx="465138" cy="391319"/>
              <a:chOff x="5368132" y="2625725"/>
              <a:chExt cx="465138" cy="391319"/>
            </a:xfrm>
            <a:solidFill>
              <a:schemeClr val="bg1"/>
            </a:solidFill>
          </p:grpSpPr>
          <p:sp>
            <p:nvSpPr>
              <p:cNvPr id="20"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20000"/>
                  </a:lnSpc>
                  <a:spcBef>
                    <a:spcPts val="0"/>
                  </a:spcBef>
                  <a:spcAft>
                    <a:spcPts val="0"/>
                  </a:spcAft>
                </a:pPr>
                <a:endParaRPr lang="en-US" sz="14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20000"/>
                  </a:lnSpc>
                  <a:spcBef>
                    <a:spcPts val="0"/>
                  </a:spcBef>
                  <a:spcAft>
                    <a:spcPts val="0"/>
                  </a:spcAft>
                </a:pPr>
                <a:endParaRPr lang="en-US" sz="14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20000"/>
                  </a:lnSpc>
                  <a:spcBef>
                    <a:spcPts val="0"/>
                  </a:spcBef>
                  <a:spcAft>
                    <a:spcPts val="0"/>
                  </a:spcAft>
                </a:pPr>
                <a:endParaRPr lang="en-US" sz="14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18"/>
            <p:cNvSpPr txBox="1"/>
            <p:nvPr/>
          </p:nvSpPr>
          <p:spPr>
            <a:xfrm>
              <a:off x="6821867" y="2388921"/>
              <a:ext cx="1852212" cy="422186"/>
            </a:xfrm>
            <a:prstGeom prst="rect">
              <a:avLst/>
            </a:prstGeom>
            <a:noFill/>
          </p:spPr>
          <p:txBody>
            <a:bodyPr wrap="none" rtlCol="0">
              <a:spAutoFit/>
            </a:bodyPr>
            <a:lstStyle/>
            <a:p>
              <a:pPr algn="ctr">
                <a:lnSpc>
                  <a:spcPct val="120000"/>
                </a:lnSpc>
                <a:spcBef>
                  <a:spcPts val="0"/>
                </a:spcBef>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777078" y="2120906"/>
            <a:ext cx="711600" cy="711598"/>
            <a:chOff x="8315058" y="1179092"/>
            <a:chExt cx="914400" cy="914400"/>
          </a:xfrm>
        </p:grpSpPr>
        <p:sp>
          <p:nvSpPr>
            <p:cNvPr id="24" name="Oval 23"/>
            <p:cNvSpPr/>
            <p:nvPr/>
          </p:nvSpPr>
          <p:spPr>
            <a:xfrm>
              <a:off x="8315058" y="1179092"/>
              <a:ext cx="914400" cy="9144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en-GB"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8359052" y="1396744"/>
              <a:ext cx="826410" cy="420292"/>
            </a:xfrm>
            <a:prstGeom prst="rect">
              <a:avLst/>
            </a:prstGeom>
            <a:noFill/>
          </p:spPr>
          <p:txBody>
            <a:bodyPr wrap="none" rtlCol="0">
              <a:spAutoFit/>
            </a:bodyPr>
            <a:lstStyle/>
            <a:p>
              <a:pPr algn="ctr">
                <a:lnSpc>
                  <a:spcPct val="120000"/>
                </a:lnSpc>
                <a:spcBef>
                  <a:spcPts val="0"/>
                </a:spcBef>
                <a:spcAft>
                  <a:spcPts val="0"/>
                </a:spcAft>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7473493" y="3381649"/>
            <a:ext cx="711600" cy="711598"/>
            <a:chOff x="6375422" y="2866838"/>
            <a:chExt cx="914400" cy="914400"/>
          </a:xfrm>
        </p:grpSpPr>
        <p:sp>
          <p:nvSpPr>
            <p:cNvPr id="27" name="Oval 26"/>
            <p:cNvSpPr/>
            <p:nvPr/>
          </p:nvSpPr>
          <p:spPr>
            <a:xfrm>
              <a:off x="6375422" y="2866838"/>
              <a:ext cx="914400" cy="9144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en-GB"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6500453" y="3080078"/>
              <a:ext cx="698700" cy="420292"/>
            </a:xfrm>
            <a:prstGeom prst="rect">
              <a:avLst/>
            </a:prstGeom>
            <a:noFill/>
          </p:spPr>
          <p:txBody>
            <a:bodyPr wrap="none" rtlCol="0">
              <a:spAutoFit/>
            </a:bodyPr>
            <a:lstStyle/>
            <a:p>
              <a:pPr algn="ctr">
                <a:lnSpc>
                  <a:spcPct val="120000"/>
                </a:lnSpc>
                <a:spcBef>
                  <a:spcPts val="0"/>
                </a:spcBef>
                <a:spcAft>
                  <a:spcPts val="0"/>
                </a:spcAft>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6070399" y="4441457"/>
            <a:ext cx="711600" cy="711598"/>
            <a:chOff x="4701717" y="4238100"/>
            <a:chExt cx="914400" cy="914400"/>
          </a:xfrm>
        </p:grpSpPr>
        <p:sp>
          <p:nvSpPr>
            <p:cNvPr id="30" name="Oval 29"/>
            <p:cNvSpPr/>
            <p:nvPr/>
          </p:nvSpPr>
          <p:spPr>
            <a:xfrm>
              <a:off x="4701717" y="4238100"/>
              <a:ext cx="914400" cy="9144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en-GB"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4813647" y="4398483"/>
              <a:ext cx="698700" cy="420292"/>
            </a:xfrm>
            <a:prstGeom prst="rect">
              <a:avLst/>
            </a:prstGeom>
            <a:noFill/>
          </p:spPr>
          <p:txBody>
            <a:bodyPr wrap="none" rtlCol="0">
              <a:spAutoFit/>
            </a:bodyPr>
            <a:lstStyle/>
            <a:p>
              <a:pPr algn="ctr">
                <a:lnSpc>
                  <a:spcPct val="120000"/>
                </a:lnSpc>
                <a:spcBef>
                  <a:spcPts val="0"/>
                </a:spcBef>
                <a:spcAft>
                  <a:spcPts val="0"/>
                </a:spcAft>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Rectangle 31"/>
          <p:cNvSpPr/>
          <p:nvPr/>
        </p:nvSpPr>
        <p:spPr>
          <a:xfrm>
            <a:off x="1512871" y="2831693"/>
            <a:ext cx="4060615" cy="535531"/>
          </a:xfrm>
          <a:prstGeom prst="rect">
            <a:avLst/>
          </a:prstGeom>
        </p:spPr>
        <p:txBody>
          <a:bodyPr wrap="square">
            <a:spAutoFit/>
          </a:bodyPr>
          <a:lstStyle/>
          <a:p>
            <a:pPr algn="just">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9503999" y="2705785"/>
            <a:ext cx="2253968" cy="636537"/>
            <a:chOff x="9229458" y="2785396"/>
            <a:chExt cx="3471881" cy="603564"/>
          </a:xfrm>
        </p:grpSpPr>
        <p:sp>
          <p:nvSpPr>
            <p:cNvPr id="34" name="TextBox 33"/>
            <p:cNvSpPr txBox="1"/>
            <p:nvPr/>
          </p:nvSpPr>
          <p:spPr>
            <a:xfrm>
              <a:off x="9229458" y="2785396"/>
              <a:ext cx="2220279" cy="311532"/>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9229458" y="3021250"/>
              <a:ext cx="3471881" cy="367710"/>
            </a:xfrm>
            <a:prstGeom prst="rect">
              <a:avLst/>
            </a:prstGeom>
          </p:spPr>
          <p:txBody>
            <a:bodyPr wrap="square">
              <a:spAutoFit/>
            </a:bodyPr>
            <a:lstStyle/>
            <a:p>
              <a:pPr algn="just">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8079207" y="4407010"/>
            <a:ext cx="2310608" cy="618734"/>
            <a:chOff x="9199697" y="2802274"/>
            <a:chExt cx="3978172" cy="586683"/>
          </a:xfrm>
        </p:grpSpPr>
        <p:sp>
          <p:nvSpPr>
            <p:cNvPr id="37" name="TextBox 36"/>
            <p:cNvSpPr txBox="1"/>
            <p:nvPr/>
          </p:nvSpPr>
          <p:spPr>
            <a:xfrm>
              <a:off x="9199697" y="2802274"/>
              <a:ext cx="2481692" cy="311532"/>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9229458" y="3021247"/>
              <a:ext cx="3948411" cy="367710"/>
            </a:xfrm>
            <a:prstGeom prst="rect">
              <a:avLst/>
            </a:prstGeom>
          </p:spPr>
          <p:txBody>
            <a:bodyPr wrap="square">
              <a:spAutoFit/>
            </a:bodyPr>
            <a:lstStyle/>
            <a:p>
              <a:pPr algn="just">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608097" y="5580444"/>
            <a:ext cx="2269550" cy="620442"/>
            <a:chOff x="9183395" y="2800657"/>
            <a:chExt cx="4657696" cy="588303"/>
          </a:xfrm>
        </p:grpSpPr>
        <p:sp>
          <p:nvSpPr>
            <p:cNvPr id="40" name="TextBox 39"/>
            <p:cNvSpPr txBox="1"/>
            <p:nvPr/>
          </p:nvSpPr>
          <p:spPr>
            <a:xfrm>
              <a:off x="9183395" y="2800657"/>
              <a:ext cx="2958162" cy="311532"/>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9229458" y="3021250"/>
              <a:ext cx="4611633" cy="367710"/>
            </a:xfrm>
            <a:prstGeom prst="rect">
              <a:avLst/>
            </a:prstGeom>
          </p:spPr>
          <p:txBody>
            <a:bodyPr wrap="square">
              <a:spAutoFit/>
            </a:bodyPr>
            <a:lstStyle/>
            <a:p>
              <a:pPr algn="just">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TextBox 41"/>
          <p:cNvSpPr txBox="1"/>
          <p:nvPr/>
        </p:nvSpPr>
        <p:spPr>
          <a:xfrm>
            <a:off x="1512871" y="2449736"/>
            <a:ext cx="1705674"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3" name="Straight Connector 42"/>
          <p:cNvCxnSpPr/>
          <p:nvPr/>
        </p:nvCxnSpPr>
        <p:spPr>
          <a:xfrm>
            <a:off x="1609542" y="2811631"/>
            <a:ext cx="390582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449401" y="3857120"/>
            <a:ext cx="494866" cy="494866"/>
            <a:chOff x="647516" y="3587220"/>
            <a:chExt cx="469232" cy="469232"/>
          </a:xfrm>
        </p:grpSpPr>
        <p:sp>
          <p:nvSpPr>
            <p:cNvPr id="45" name="Oval 44"/>
            <p:cNvSpPr/>
            <p:nvPr/>
          </p:nvSpPr>
          <p:spPr>
            <a:xfrm>
              <a:off x="647516" y="3587220"/>
              <a:ext cx="469232" cy="46923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AutoShape 139"/>
            <p:cNvSpPr>
              <a:spLocks/>
            </p:cNvSpPr>
            <p:nvPr/>
          </p:nvSpPr>
          <p:spPr bwMode="auto">
            <a:xfrm>
              <a:off x="707698" y="364304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1449401" y="4717599"/>
            <a:ext cx="494866" cy="494866"/>
            <a:chOff x="647516" y="4402912"/>
            <a:chExt cx="469232" cy="469232"/>
          </a:xfrm>
        </p:grpSpPr>
        <p:sp>
          <p:nvSpPr>
            <p:cNvPr id="48" name="Oval 47"/>
            <p:cNvSpPr/>
            <p:nvPr/>
          </p:nvSpPr>
          <p:spPr>
            <a:xfrm>
              <a:off x="647516" y="4402912"/>
              <a:ext cx="469232" cy="46923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AutoShape 139"/>
            <p:cNvSpPr>
              <a:spLocks/>
            </p:cNvSpPr>
            <p:nvPr/>
          </p:nvSpPr>
          <p:spPr bwMode="auto">
            <a:xfrm>
              <a:off x="709612" y="446846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1449401" y="5580442"/>
            <a:ext cx="494866" cy="494866"/>
            <a:chOff x="647516" y="5218604"/>
            <a:chExt cx="469232" cy="469232"/>
          </a:xfrm>
        </p:grpSpPr>
        <p:sp>
          <p:nvSpPr>
            <p:cNvPr id="51" name="Oval 50"/>
            <p:cNvSpPr/>
            <p:nvPr/>
          </p:nvSpPr>
          <p:spPr>
            <a:xfrm>
              <a:off x="647516" y="5218604"/>
              <a:ext cx="469232" cy="46923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AutoShape 139"/>
            <p:cNvSpPr>
              <a:spLocks/>
            </p:cNvSpPr>
            <p:nvPr/>
          </p:nvSpPr>
          <p:spPr bwMode="auto">
            <a:xfrm>
              <a:off x="707698" y="5284152"/>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3" name="Rectangle 52"/>
          <p:cNvSpPr/>
          <p:nvPr/>
        </p:nvSpPr>
        <p:spPr>
          <a:xfrm>
            <a:off x="1950374" y="3884685"/>
            <a:ext cx="2292491" cy="387798"/>
          </a:xfrm>
          <a:prstGeom prst="rect">
            <a:avLst/>
          </a:prstGeom>
        </p:spPr>
        <p:txBody>
          <a:bodyPr wrap="square">
            <a:spAutoFit/>
          </a:bodyPr>
          <a:lstStyle/>
          <a:p>
            <a:pPr algn="just">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1950374" y="4745164"/>
            <a:ext cx="2292491" cy="387798"/>
          </a:xfrm>
          <a:prstGeom prst="rect">
            <a:avLst/>
          </a:prstGeom>
        </p:spPr>
        <p:txBody>
          <a:bodyPr wrap="square">
            <a:spAutoFit/>
          </a:bodyPr>
          <a:lstStyle/>
          <a:p>
            <a:pPr algn="just">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1950375" y="5608007"/>
            <a:ext cx="2292490" cy="387798"/>
          </a:xfrm>
          <a:prstGeom prst="rect">
            <a:avLst/>
          </a:prstGeom>
        </p:spPr>
        <p:txBody>
          <a:bodyPr wrap="square">
            <a:spAutoFit/>
          </a:bodyPr>
          <a:lstStyle/>
          <a:p>
            <a:pPr algn="just">
              <a:lnSpc>
                <a:spcPct val="120000"/>
              </a:lnSpc>
              <a:spcBef>
                <a:spcPts val="0"/>
              </a:spcBef>
              <a:spcAft>
                <a:spcPts val="0"/>
              </a:spcAft>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文本框 55"/>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7" name="文本框 56"/>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椭圆 57"/>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930436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 calcmode="lin" valueType="num">
                                      <p:cBhvr>
                                        <p:cTn id="16" dur="500" fill="hold"/>
                                        <p:tgtEl>
                                          <p:spTgt spid="29"/>
                                        </p:tgtEl>
                                        <p:attrNameLst>
                                          <p:attrName>style.rotation</p:attrName>
                                        </p:attrNameLst>
                                      </p:cBhvr>
                                      <p:tavLst>
                                        <p:tav tm="0">
                                          <p:val>
                                            <p:fltVal val="360"/>
                                          </p:val>
                                        </p:tav>
                                        <p:tav tm="100000">
                                          <p:val>
                                            <p:fltVal val="0"/>
                                          </p:val>
                                        </p:tav>
                                      </p:tavLst>
                                    </p:anim>
                                    <p:animEffect transition="in" filter="fade">
                                      <p:cBhvr>
                                        <p:cTn id="17" dur="500"/>
                                        <p:tgtEl>
                                          <p:spTgt spid="29"/>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 calcmode="lin" valueType="num">
                                      <p:cBhvr>
                                        <p:cTn id="23" dur="500" fill="hold"/>
                                        <p:tgtEl>
                                          <p:spTgt spid="10"/>
                                        </p:tgtEl>
                                        <p:attrNameLst>
                                          <p:attrName>style.rotation</p:attrName>
                                        </p:attrNameLst>
                                      </p:cBhvr>
                                      <p:tavLst>
                                        <p:tav tm="0">
                                          <p:val>
                                            <p:fltVal val="360"/>
                                          </p:val>
                                        </p:tav>
                                        <p:tav tm="100000">
                                          <p:val>
                                            <p:fltVal val="0"/>
                                          </p:val>
                                        </p:tav>
                                      </p:tavLst>
                                    </p:anim>
                                    <p:animEffect transition="in" filter="fade">
                                      <p:cBhvr>
                                        <p:cTn id="24" dur="500"/>
                                        <p:tgtEl>
                                          <p:spTgt spid="10"/>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 calcmode="lin" valueType="num">
                                      <p:cBhvr>
                                        <p:cTn id="30" dur="500" fill="hold"/>
                                        <p:tgtEl>
                                          <p:spTgt spid="26"/>
                                        </p:tgtEl>
                                        <p:attrNameLst>
                                          <p:attrName>style.rotation</p:attrName>
                                        </p:attrNameLst>
                                      </p:cBhvr>
                                      <p:tavLst>
                                        <p:tav tm="0">
                                          <p:val>
                                            <p:fltVal val="360"/>
                                          </p:val>
                                        </p:tav>
                                        <p:tav tm="100000">
                                          <p:val>
                                            <p:fltVal val="0"/>
                                          </p:val>
                                        </p:tav>
                                      </p:tavLst>
                                    </p:anim>
                                    <p:animEffect transition="in" filter="fade">
                                      <p:cBhvr>
                                        <p:cTn id="31" dur="500"/>
                                        <p:tgtEl>
                                          <p:spTgt spid="26"/>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 calcmode="lin" valueType="num">
                                      <p:cBhvr>
                                        <p:cTn id="37" dur="500" fill="hold"/>
                                        <p:tgtEl>
                                          <p:spTgt spid="16"/>
                                        </p:tgtEl>
                                        <p:attrNameLst>
                                          <p:attrName>style.rotation</p:attrName>
                                        </p:attrNameLst>
                                      </p:cBhvr>
                                      <p:tavLst>
                                        <p:tav tm="0">
                                          <p:val>
                                            <p:fltVal val="360"/>
                                          </p:val>
                                        </p:tav>
                                        <p:tav tm="100000">
                                          <p:val>
                                            <p:fltVal val="0"/>
                                          </p:val>
                                        </p:tav>
                                      </p:tavLst>
                                    </p:anim>
                                    <p:animEffect transition="in" filter="fade">
                                      <p:cBhvr>
                                        <p:cTn id="38" dur="500"/>
                                        <p:tgtEl>
                                          <p:spTgt spid="16"/>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 calcmode="lin" valueType="num">
                                      <p:cBhvr>
                                        <p:cTn id="44" dur="500" fill="hold"/>
                                        <p:tgtEl>
                                          <p:spTgt spid="23"/>
                                        </p:tgtEl>
                                        <p:attrNameLst>
                                          <p:attrName>style.rotation</p:attrName>
                                        </p:attrNameLst>
                                      </p:cBhvr>
                                      <p:tavLst>
                                        <p:tav tm="0">
                                          <p:val>
                                            <p:fltVal val="360"/>
                                          </p:val>
                                        </p:tav>
                                        <p:tav tm="100000">
                                          <p:val>
                                            <p:fltVal val="0"/>
                                          </p:val>
                                        </p:tav>
                                      </p:tavLst>
                                    </p:anim>
                                    <p:animEffect transition="in" filter="fade">
                                      <p:cBhvr>
                                        <p:cTn id="45" dur="500"/>
                                        <p:tgtEl>
                                          <p:spTgt spid="23"/>
                                        </p:tgtEl>
                                      </p:cBhvr>
                                    </p:animEffect>
                                  </p:childTnLst>
                                </p:cTn>
                              </p:par>
                            </p:childTnLst>
                          </p:cTn>
                        </p:par>
                        <p:par>
                          <p:cTn id="46" fill="hold">
                            <p:stCondLst>
                              <p:cond delay="3000"/>
                            </p:stCondLst>
                            <p:childTnLst>
                              <p:par>
                                <p:cTn id="47" presetID="12" presetClass="entr" presetSubtype="8"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p:tgtEl>
                                          <p:spTgt spid="39"/>
                                        </p:tgtEl>
                                        <p:attrNameLst>
                                          <p:attrName>ppt_x</p:attrName>
                                        </p:attrNameLst>
                                      </p:cBhvr>
                                      <p:tavLst>
                                        <p:tav tm="0">
                                          <p:val>
                                            <p:strVal val="#ppt_x-#ppt_w*1.125000"/>
                                          </p:val>
                                        </p:tav>
                                        <p:tav tm="100000">
                                          <p:val>
                                            <p:strVal val="#ppt_x"/>
                                          </p:val>
                                        </p:tav>
                                      </p:tavLst>
                                    </p:anim>
                                    <p:animEffect transition="in" filter="wipe(right)">
                                      <p:cBhvr>
                                        <p:cTn id="50" dur="500"/>
                                        <p:tgtEl>
                                          <p:spTgt spid="39"/>
                                        </p:tgtEl>
                                      </p:cBhvr>
                                    </p:animEffect>
                                  </p:childTnLst>
                                </p:cTn>
                              </p:par>
                            </p:childTnLst>
                          </p:cTn>
                        </p:par>
                        <p:par>
                          <p:cTn id="51" fill="hold">
                            <p:stCondLst>
                              <p:cond delay="3500"/>
                            </p:stCondLst>
                            <p:childTnLst>
                              <p:par>
                                <p:cTn id="52" presetID="12" presetClass="entr" presetSubtype="8"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500"/>
                                        <p:tgtEl>
                                          <p:spTgt spid="36"/>
                                        </p:tgtEl>
                                        <p:attrNameLst>
                                          <p:attrName>ppt_x</p:attrName>
                                        </p:attrNameLst>
                                      </p:cBhvr>
                                      <p:tavLst>
                                        <p:tav tm="0">
                                          <p:val>
                                            <p:strVal val="#ppt_x-#ppt_w*1.125000"/>
                                          </p:val>
                                        </p:tav>
                                        <p:tav tm="100000">
                                          <p:val>
                                            <p:strVal val="#ppt_x"/>
                                          </p:val>
                                        </p:tav>
                                      </p:tavLst>
                                    </p:anim>
                                    <p:animEffect transition="in" filter="wipe(right)">
                                      <p:cBhvr>
                                        <p:cTn id="55" dur="500"/>
                                        <p:tgtEl>
                                          <p:spTgt spid="36"/>
                                        </p:tgtEl>
                                      </p:cBhvr>
                                    </p:animEffect>
                                  </p:childTnLst>
                                </p:cTn>
                              </p:par>
                            </p:childTnLst>
                          </p:cTn>
                        </p:par>
                        <p:par>
                          <p:cTn id="56" fill="hold">
                            <p:stCondLst>
                              <p:cond delay="4000"/>
                            </p:stCondLst>
                            <p:childTnLst>
                              <p:par>
                                <p:cTn id="57" presetID="12" presetClass="entr" presetSubtype="8"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p:tgtEl>
                                          <p:spTgt spid="33"/>
                                        </p:tgtEl>
                                        <p:attrNameLst>
                                          <p:attrName>ppt_x</p:attrName>
                                        </p:attrNameLst>
                                      </p:cBhvr>
                                      <p:tavLst>
                                        <p:tav tm="0">
                                          <p:val>
                                            <p:strVal val="#ppt_x-#ppt_w*1.125000"/>
                                          </p:val>
                                        </p:tav>
                                        <p:tav tm="100000">
                                          <p:val>
                                            <p:strVal val="#ppt_x"/>
                                          </p:val>
                                        </p:tav>
                                      </p:tavLst>
                                    </p:anim>
                                    <p:animEffect transition="in" filter="wipe(right)">
                                      <p:cBhvr>
                                        <p:cTn id="60" dur="500"/>
                                        <p:tgtEl>
                                          <p:spTgt spid="33"/>
                                        </p:tgtEl>
                                      </p:cBhvr>
                                    </p:animEffect>
                                  </p:childTnLst>
                                </p:cTn>
                              </p:par>
                            </p:childTnLst>
                          </p:cTn>
                        </p:par>
                        <p:par>
                          <p:cTn id="61" fill="hold">
                            <p:stCondLst>
                              <p:cond delay="4500"/>
                            </p:stCondLst>
                            <p:childTnLst>
                              <p:par>
                                <p:cTn id="62" presetID="10" presetClass="entr" presetSubtype="0"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par>
                          <p:cTn id="65" fill="hold">
                            <p:stCondLst>
                              <p:cond delay="5000"/>
                            </p:stCondLst>
                            <p:childTnLst>
                              <p:par>
                                <p:cTn id="66" presetID="10" presetClass="entr" presetSubtype="0" fill="hold" nodeType="after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fade">
                                      <p:cBhvr>
                                        <p:cTn id="68" dur="500"/>
                                        <p:tgtEl>
                                          <p:spTgt spid="43"/>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childTnLst>
                                </p:cTn>
                              </p:par>
                            </p:childTnLst>
                          </p:cTn>
                        </p:par>
                        <p:par>
                          <p:cTn id="73" fill="hold">
                            <p:stCondLst>
                              <p:cond delay="6000"/>
                            </p:stCondLst>
                            <p:childTnLst>
                              <p:par>
                                <p:cTn id="74" presetID="10" presetClass="entr" presetSubtype="0" fill="hold"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500"/>
                                        <p:tgtEl>
                                          <p:spTgt spid="53"/>
                                        </p:tgtEl>
                                      </p:cBhvr>
                                    </p:animEffect>
                                  </p:childTnLst>
                                </p:cTn>
                              </p:par>
                            </p:childTnLst>
                          </p:cTn>
                        </p:par>
                        <p:par>
                          <p:cTn id="81" fill="hold">
                            <p:stCondLst>
                              <p:cond delay="7000"/>
                            </p:stCondLst>
                            <p:childTnLst>
                              <p:par>
                                <p:cTn id="82" presetID="10" presetClass="entr" presetSubtype="0" fill="hold" nodeType="after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fade">
                                      <p:cBhvr>
                                        <p:cTn id="84" dur="500"/>
                                        <p:tgtEl>
                                          <p:spTgt spid="47"/>
                                        </p:tgtEl>
                                      </p:cBhvr>
                                    </p:animEffect>
                                  </p:childTnLst>
                                </p:cTn>
                              </p:par>
                            </p:childTnLst>
                          </p:cTn>
                        </p:par>
                        <p:par>
                          <p:cTn id="85" fill="hold">
                            <p:stCondLst>
                              <p:cond delay="7500"/>
                            </p:stCondLst>
                            <p:childTnLst>
                              <p:par>
                                <p:cTn id="86" presetID="10" presetClass="entr" presetSubtype="0"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fade">
                                      <p:cBhvr>
                                        <p:cTn id="88" dur="500"/>
                                        <p:tgtEl>
                                          <p:spTgt spid="54"/>
                                        </p:tgtEl>
                                      </p:cBhvr>
                                    </p:animEffect>
                                  </p:childTnLst>
                                </p:cTn>
                              </p:par>
                            </p:childTnLst>
                          </p:cTn>
                        </p:par>
                        <p:par>
                          <p:cTn id="89" fill="hold">
                            <p:stCondLst>
                              <p:cond delay="8000"/>
                            </p:stCondLst>
                            <p:childTnLst>
                              <p:par>
                                <p:cTn id="90" presetID="10" presetClass="entr" presetSubtype="0" fill="hold"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500"/>
                                        <p:tgtEl>
                                          <p:spTgt spid="50"/>
                                        </p:tgtEl>
                                      </p:cBhvr>
                                    </p:animEffect>
                                  </p:childTnLst>
                                </p:cTn>
                              </p:par>
                            </p:childTnLst>
                          </p:cTn>
                        </p:par>
                        <p:par>
                          <p:cTn id="93" fill="hold">
                            <p:stCondLst>
                              <p:cond delay="8500"/>
                            </p:stCondLst>
                            <p:childTnLst>
                              <p:par>
                                <p:cTn id="94" presetID="10" presetClass="entr" presetSubtype="0"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2" grpId="0"/>
      <p:bldP spid="53" grpId="0"/>
      <p:bldP spid="54" grpId="0"/>
      <p:bldP spid="5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1"/>
          <p:cNvGrpSpPr/>
          <p:nvPr/>
        </p:nvGrpSpPr>
        <p:grpSpPr>
          <a:xfrm rot="16200000">
            <a:off x="3418805" y="4037438"/>
            <a:ext cx="769589" cy="513060"/>
            <a:chOff x="3200400" y="1234012"/>
            <a:chExt cx="1371600" cy="728138"/>
          </a:xfrm>
        </p:grpSpPr>
        <p:sp>
          <p:nvSpPr>
            <p:cNvPr id="59" name="Round Single Corner Rectangle 58"/>
            <p:cNvSpPr/>
            <p:nvPr/>
          </p:nvSpPr>
          <p:spPr>
            <a:xfrm>
              <a:off x="4114800" y="1234012"/>
              <a:ext cx="457200" cy="728138"/>
            </a:xfrm>
            <a:prstGeom prst="round1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3657600" y="1234012"/>
              <a:ext cx="457200" cy="7281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ound Single Corner Rectangle 60"/>
            <p:cNvSpPr/>
            <p:nvPr/>
          </p:nvSpPr>
          <p:spPr>
            <a:xfrm flipH="1">
              <a:off x="3200400" y="1234012"/>
              <a:ext cx="457200" cy="728138"/>
            </a:xfrm>
            <a:prstGeom prst="round1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62"/>
          <p:cNvGrpSpPr/>
          <p:nvPr/>
        </p:nvGrpSpPr>
        <p:grpSpPr>
          <a:xfrm rot="16200000">
            <a:off x="4459452" y="4037438"/>
            <a:ext cx="769589" cy="513060"/>
            <a:chOff x="3200400" y="1234012"/>
            <a:chExt cx="1371600" cy="728138"/>
          </a:xfrm>
        </p:grpSpPr>
        <p:sp>
          <p:nvSpPr>
            <p:cNvPr id="64" name="Round Single Corner Rectangle 63"/>
            <p:cNvSpPr/>
            <p:nvPr/>
          </p:nvSpPr>
          <p:spPr>
            <a:xfrm>
              <a:off x="4114800" y="1234012"/>
              <a:ext cx="457200" cy="7281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3657600" y="1234012"/>
              <a:ext cx="457200" cy="7281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Round Single Corner Rectangle 73"/>
            <p:cNvSpPr/>
            <p:nvPr/>
          </p:nvSpPr>
          <p:spPr>
            <a:xfrm flipH="1">
              <a:off x="3200400" y="1234012"/>
              <a:ext cx="457200" cy="7281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74"/>
          <p:cNvGrpSpPr/>
          <p:nvPr/>
        </p:nvGrpSpPr>
        <p:grpSpPr>
          <a:xfrm rot="16200000">
            <a:off x="5500098" y="4037437"/>
            <a:ext cx="769589" cy="513060"/>
            <a:chOff x="3200400" y="1234012"/>
            <a:chExt cx="1371600" cy="728138"/>
          </a:xfrm>
        </p:grpSpPr>
        <p:sp>
          <p:nvSpPr>
            <p:cNvPr id="76" name="Round Single Corner Rectangle 63"/>
            <p:cNvSpPr/>
            <p:nvPr/>
          </p:nvSpPr>
          <p:spPr>
            <a:xfrm>
              <a:off x="4114800" y="1234012"/>
              <a:ext cx="457200" cy="72813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Rectangle 76"/>
            <p:cNvSpPr/>
            <p:nvPr/>
          </p:nvSpPr>
          <p:spPr>
            <a:xfrm>
              <a:off x="3657600" y="1234012"/>
              <a:ext cx="457200" cy="7281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Round Single Corner Rectangle 73"/>
            <p:cNvSpPr/>
            <p:nvPr/>
          </p:nvSpPr>
          <p:spPr>
            <a:xfrm flipH="1">
              <a:off x="3200400" y="1234012"/>
              <a:ext cx="457200" cy="72813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00"/>
          <p:cNvGrpSpPr/>
          <p:nvPr/>
        </p:nvGrpSpPr>
        <p:grpSpPr>
          <a:xfrm rot="16200000">
            <a:off x="8945870" y="3715916"/>
            <a:ext cx="771977" cy="1158493"/>
            <a:chOff x="4257815" y="3604273"/>
            <a:chExt cx="632164" cy="948677"/>
          </a:xfrm>
        </p:grpSpPr>
        <p:grpSp>
          <p:nvGrpSpPr>
            <p:cNvPr id="6" name="Group 96"/>
            <p:cNvGrpSpPr/>
            <p:nvPr/>
          </p:nvGrpSpPr>
          <p:grpSpPr>
            <a:xfrm>
              <a:off x="4257815" y="3905805"/>
              <a:ext cx="632164" cy="647145"/>
              <a:chOff x="4107979" y="4055348"/>
              <a:chExt cx="966386" cy="788823"/>
            </a:xfrm>
          </p:grpSpPr>
          <p:sp>
            <p:nvSpPr>
              <p:cNvPr id="37" name="Isosceles Triangle 36"/>
              <p:cNvSpPr/>
              <p:nvPr/>
            </p:nvSpPr>
            <p:spPr bwMode="auto">
              <a:xfrm rot="10800000">
                <a:off x="4107979" y="4055348"/>
                <a:ext cx="966386" cy="785648"/>
              </a:xfrm>
              <a:prstGeom prst="triangle">
                <a:avLst/>
              </a:prstGeom>
              <a:gradFill>
                <a:gsLst>
                  <a:gs pos="0">
                    <a:schemeClr val="tx1">
                      <a:lumMod val="50000"/>
                      <a:lumOff val="50000"/>
                    </a:schemeClr>
                  </a:gs>
                  <a:gs pos="50000">
                    <a:schemeClr val="bg1">
                      <a:lumMod val="85000"/>
                    </a:schemeClr>
                  </a:gs>
                </a:gsLst>
                <a:lin ang="0" scaled="0"/>
              </a:gra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Isosceles Triangle 37"/>
              <p:cNvSpPr/>
              <p:nvPr/>
            </p:nvSpPr>
            <p:spPr bwMode="auto">
              <a:xfrm rot="10800000">
                <a:off x="4472566" y="4640971"/>
                <a:ext cx="237212" cy="203200"/>
              </a:xfrm>
              <a:prstGeom prst="triangle">
                <a:avLst/>
              </a:prstGeom>
              <a:solidFill>
                <a:schemeClr val="tx1">
                  <a:lumMod val="90000"/>
                  <a:lumOff val="10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96"/>
            <p:cNvGrpSpPr/>
            <p:nvPr/>
          </p:nvGrpSpPr>
          <p:grpSpPr>
            <a:xfrm>
              <a:off x="4259771" y="3604273"/>
              <a:ext cx="630208" cy="416793"/>
              <a:chOff x="2514600" y="3103313"/>
              <a:chExt cx="914400" cy="604745"/>
            </a:xfrm>
          </p:grpSpPr>
          <p:sp>
            <p:nvSpPr>
              <p:cNvPr id="94" name="Pentagon 93"/>
              <p:cNvSpPr/>
              <p:nvPr/>
            </p:nvSpPr>
            <p:spPr>
              <a:xfrm rot="5400000">
                <a:off x="2364628" y="3253285"/>
                <a:ext cx="604743" cy="304800"/>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Pentagon 94"/>
              <p:cNvSpPr/>
              <p:nvPr/>
            </p:nvSpPr>
            <p:spPr>
              <a:xfrm rot="5400000">
                <a:off x="2669428" y="3253286"/>
                <a:ext cx="604743" cy="304800"/>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Pentagon 95"/>
              <p:cNvSpPr/>
              <p:nvPr/>
            </p:nvSpPr>
            <p:spPr>
              <a:xfrm rot="5400000">
                <a:off x="2974228" y="3253287"/>
                <a:ext cx="604743" cy="304800"/>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Group 120"/>
          <p:cNvGrpSpPr/>
          <p:nvPr/>
        </p:nvGrpSpPr>
        <p:grpSpPr>
          <a:xfrm rot="16200000" flipH="1">
            <a:off x="4486292" y="4535690"/>
            <a:ext cx="1773622" cy="510522"/>
            <a:chOff x="4889980" y="1620289"/>
            <a:chExt cx="1452400" cy="418060"/>
          </a:xfrm>
        </p:grpSpPr>
        <p:sp>
          <p:nvSpPr>
            <p:cNvPr id="122" name="Arc 121"/>
            <p:cNvSpPr/>
            <p:nvPr/>
          </p:nvSpPr>
          <p:spPr>
            <a:xfrm>
              <a:off x="5925370" y="1621338"/>
              <a:ext cx="417010" cy="417011"/>
            </a:xfrm>
            <a:prstGeom prst="arc">
              <a:avLst>
                <a:gd name="adj1" fmla="val 16003896"/>
                <a:gd name="adj2" fmla="val 5453928"/>
              </a:avLst>
            </a:prstGeom>
            <a:ln w="28575">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3" name="Straight Connector 122"/>
            <p:cNvCxnSpPr/>
            <p:nvPr/>
          </p:nvCxnSpPr>
          <p:spPr>
            <a:xfrm flipH="1" flipV="1">
              <a:off x="4889980" y="1620289"/>
              <a:ext cx="1236500" cy="1389"/>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4889980" y="2038323"/>
              <a:ext cx="1236500" cy="26"/>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1" name="Group 74"/>
          <p:cNvGrpSpPr/>
          <p:nvPr/>
        </p:nvGrpSpPr>
        <p:grpSpPr>
          <a:xfrm rot="16200000">
            <a:off x="6512815" y="4037437"/>
            <a:ext cx="769589" cy="513060"/>
            <a:chOff x="3200400" y="1234012"/>
            <a:chExt cx="1371600" cy="728138"/>
          </a:xfrm>
        </p:grpSpPr>
        <p:sp>
          <p:nvSpPr>
            <p:cNvPr id="70" name="Round Single Corner Rectangle 63"/>
            <p:cNvSpPr/>
            <p:nvPr/>
          </p:nvSpPr>
          <p:spPr>
            <a:xfrm>
              <a:off x="4114800" y="1234012"/>
              <a:ext cx="457200" cy="72813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Rectangle 70"/>
            <p:cNvSpPr/>
            <p:nvPr/>
          </p:nvSpPr>
          <p:spPr>
            <a:xfrm>
              <a:off x="3657600" y="1234012"/>
              <a:ext cx="457200" cy="7281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Round Single Corner Rectangle 73"/>
            <p:cNvSpPr/>
            <p:nvPr/>
          </p:nvSpPr>
          <p:spPr>
            <a:xfrm flipH="1">
              <a:off x="3200400" y="1234012"/>
              <a:ext cx="457200" cy="72813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74"/>
          <p:cNvGrpSpPr/>
          <p:nvPr/>
        </p:nvGrpSpPr>
        <p:grpSpPr>
          <a:xfrm rot="16200000">
            <a:off x="7565081" y="4037438"/>
            <a:ext cx="769589" cy="513060"/>
            <a:chOff x="3200400" y="1234012"/>
            <a:chExt cx="1371600" cy="728138"/>
          </a:xfrm>
        </p:grpSpPr>
        <p:sp>
          <p:nvSpPr>
            <p:cNvPr id="75" name="Round Single Corner Rectangle 63"/>
            <p:cNvSpPr/>
            <p:nvPr/>
          </p:nvSpPr>
          <p:spPr>
            <a:xfrm>
              <a:off x="4114800" y="1234012"/>
              <a:ext cx="457200" cy="72813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Rectangle 78"/>
            <p:cNvSpPr/>
            <p:nvPr/>
          </p:nvSpPr>
          <p:spPr>
            <a:xfrm>
              <a:off x="3657600" y="1234012"/>
              <a:ext cx="457200" cy="7281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ound Single Corner Rectangle 73"/>
            <p:cNvSpPr/>
            <p:nvPr/>
          </p:nvSpPr>
          <p:spPr>
            <a:xfrm flipH="1">
              <a:off x="3200400" y="1234012"/>
              <a:ext cx="457200" cy="72813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0"/>
          <p:cNvGrpSpPr/>
          <p:nvPr/>
        </p:nvGrpSpPr>
        <p:grpSpPr>
          <a:xfrm rot="5400000" flipH="1" flipV="1">
            <a:off x="5509872" y="3526795"/>
            <a:ext cx="1773622" cy="510522"/>
            <a:chOff x="4889980" y="1620289"/>
            <a:chExt cx="1452400" cy="418060"/>
          </a:xfrm>
        </p:grpSpPr>
        <p:sp>
          <p:nvSpPr>
            <p:cNvPr id="82" name="Arc 81"/>
            <p:cNvSpPr/>
            <p:nvPr/>
          </p:nvSpPr>
          <p:spPr>
            <a:xfrm>
              <a:off x="5925370" y="1621338"/>
              <a:ext cx="417010" cy="417011"/>
            </a:xfrm>
            <a:prstGeom prst="arc">
              <a:avLst>
                <a:gd name="adj1" fmla="val 16003896"/>
                <a:gd name="adj2" fmla="val 5453928"/>
              </a:avLst>
            </a:prstGeom>
            <a:ln w="28575">
              <a:solidFill>
                <a:schemeClr val="accent3"/>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3" name="Straight Connector 82"/>
            <p:cNvCxnSpPr/>
            <p:nvPr/>
          </p:nvCxnSpPr>
          <p:spPr>
            <a:xfrm flipH="1" flipV="1">
              <a:off x="4889980" y="1620289"/>
              <a:ext cx="1236500" cy="1389"/>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4889980" y="2038323"/>
              <a:ext cx="1236500" cy="26"/>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4" name="Group 120"/>
          <p:cNvGrpSpPr/>
          <p:nvPr/>
        </p:nvGrpSpPr>
        <p:grpSpPr>
          <a:xfrm rot="16200000" flipH="1">
            <a:off x="6538097" y="4535690"/>
            <a:ext cx="1773622" cy="510522"/>
            <a:chOff x="4889980" y="1620289"/>
            <a:chExt cx="1452400" cy="418060"/>
          </a:xfrm>
        </p:grpSpPr>
        <p:sp>
          <p:nvSpPr>
            <p:cNvPr id="86" name="Arc 85"/>
            <p:cNvSpPr/>
            <p:nvPr/>
          </p:nvSpPr>
          <p:spPr>
            <a:xfrm>
              <a:off x="5925370" y="1621338"/>
              <a:ext cx="417010" cy="417011"/>
            </a:xfrm>
            <a:prstGeom prst="arc">
              <a:avLst>
                <a:gd name="adj1" fmla="val 16003896"/>
                <a:gd name="adj2" fmla="val 5453928"/>
              </a:avLst>
            </a:prstGeom>
            <a:ln w="28575">
              <a:solidFill>
                <a:schemeClr val="accent4"/>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7" name="Straight Connector 86"/>
            <p:cNvCxnSpPr/>
            <p:nvPr/>
          </p:nvCxnSpPr>
          <p:spPr>
            <a:xfrm flipH="1" flipV="1">
              <a:off x="4889980" y="1620289"/>
              <a:ext cx="1236500" cy="1389"/>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4889980" y="2038323"/>
              <a:ext cx="1236500" cy="26"/>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5" name="Group 120"/>
          <p:cNvGrpSpPr/>
          <p:nvPr/>
        </p:nvGrpSpPr>
        <p:grpSpPr>
          <a:xfrm rot="5400000" flipH="1" flipV="1">
            <a:off x="7590364" y="3526795"/>
            <a:ext cx="1773622" cy="510522"/>
            <a:chOff x="4889980" y="1620289"/>
            <a:chExt cx="1452400" cy="418060"/>
          </a:xfrm>
        </p:grpSpPr>
        <p:sp>
          <p:nvSpPr>
            <p:cNvPr id="90" name="Arc 89"/>
            <p:cNvSpPr/>
            <p:nvPr/>
          </p:nvSpPr>
          <p:spPr>
            <a:xfrm>
              <a:off x="5925370" y="1621338"/>
              <a:ext cx="417010" cy="417011"/>
            </a:xfrm>
            <a:prstGeom prst="arc">
              <a:avLst>
                <a:gd name="adj1" fmla="val 16003896"/>
                <a:gd name="adj2" fmla="val 5453928"/>
              </a:avLst>
            </a:prstGeom>
            <a:ln w="28575">
              <a:solidFill>
                <a:schemeClr val="accent5"/>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91" name="Straight Connector 90"/>
            <p:cNvCxnSpPr/>
            <p:nvPr/>
          </p:nvCxnSpPr>
          <p:spPr>
            <a:xfrm flipH="1" flipV="1">
              <a:off x="4889980" y="1620289"/>
              <a:ext cx="1236500" cy="1389"/>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4889980" y="2038323"/>
              <a:ext cx="1236500" cy="2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6" name="Group 120"/>
          <p:cNvGrpSpPr/>
          <p:nvPr/>
        </p:nvGrpSpPr>
        <p:grpSpPr>
          <a:xfrm rot="5400000" flipH="1" flipV="1">
            <a:off x="3428578" y="3526795"/>
            <a:ext cx="1773622" cy="510522"/>
            <a:chOff x="4889980" y="1620289"/>
            <a:chExt cx="1452400" cy="418060"/>
          </a:xfrm>
        </p:grpSpPr>
        <p:sp>
          <p:nvSpPr>
            <p:cNvPr id="97" name="Arc 96"/>
            <p:cNvSpPr/>
            <p:nvPr/>
          </p:nvSpPr>
          <p:spPr>
            <a:xfrm>
              <a:off x="5925370" y="1621338"/>
              <a:ext cx="417010" cy="417011"/>
            </a:xfrm>
            <a:prstGeom prst="arc">
              <a:avLst>
                <a:gd name="adj1" fmla="val 16003896"/>
                <a:gd name="adj2" fmla="val 5453928"/>
              </a:avLst>
            </a:prstGeom>
            <a:ln w="28575">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98" name="Straight Connector 97"/>
            <p:cNvCxnSpPr/>
            <p:nvPr/>
          </p:nvCxnSpPr>
          <p:spPr>
            <a:xfrm flipH="1" flipV="1">
              <a:off x="4889980" y="1620289"/>
              <a:ext cx="1236500" cy="1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H="1">
              <a:off x="4889980" y="2038323"/>
              <a:ext cx="1236500" cy="26"/>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7" name="Group 108"/>
          <p:cNvGrpSpPr/>
          <p:nvPr/>
        </p:nvGrpSpPr>
        <p:grpSpPr>
          <a:xfrm>
            <a:off x="5960958" y="2703250"/>
            <a:ext cx="933684" cy="906954"/>
            <a:chOff x="6299532" y="3384456"/>
            <a:chExt cx="469021" cy="455593"/>
          </a:xfrm>
        </p:grpSpPr>
        <p:sp>
          <p:nvSpPr>
            <p:cNvPr id="102" name="Oval 101"/>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11"/>
          <p:cNvGrpSpPr/>
          <p:nvPr/>
        </p:nvGrpSpPr>
        <p:grpSpPr>
          <a:xfrm>
            <a:off x="6973675" y="5035695"/>
            <a:ext cx="933684" cy="906954"/>
            <a:chOff x="630683" y="4190009"/>
            <a:chExt cx="469021" cy="455593"/>
          </a:xfrm>
        </p:grpSpPr>
        <p:sp>
          <p:nvSpPr>
            <p:cNvPr id="106" name="Oval 105"/>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14"/>
          <p:cNvGrpSpPr/>
          <p:nvPr/>
        </p:nvGrpSpPr>
        <p:grpSpPr>
          <a:xfrm>
            <a:off x="4920310" y="5035695"/>
            <a:ext cx="933684" cy="906954"/>
            <a:chOff x="3425803" y="3384456"/>
            <a:chExt cx="469021" cy="455593"/>
          </a:xfrm>
        </p:grpSpPr>
        <p:sp>
          <p:nvSpPr>
            <p:cNvPr id="109" name="Oval 108"/>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17"/>
          <p:cNvGrpSpPr/>
          <p:nvPr/>
        </p:nvGrpSpPr>
        <p:grpSpPr>
          <a:xfrm>
            <a:off x="3879663" y="2703250"/>
            <a:ext cx="933684" cy="906954"/>
            <a:chOff x="630683" y="3383511"/>
            <a:chExt cx="469021" cy="455593"/>
          </a:xfrm>
        </p:grpSpPr>
        <p:sp>
          <p:nvSpPr>
            <p:cNvPr id="112" name="Oval 11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20"/>
          <p:cNvGrpSpPr/>
          <p:nvPr/>
        </p:nvGrpSpPr>
        <p:grpSpPr>
          <a:xfrm>
            <a:off x="8016917" y="2703250"/>
            <a:ext cx="933684" cy="906954"/>
            <a:chOff x="3428938" y="4190009"/>
            <a:chExt cx="469021" cy="455593"/>
          </a:xfrm>
        </p:grpSpPr>
        <p:sp>
          <p:nvSpPr>
            <p:cNvPr id="117" name="Oval 116"/>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8" name="Text Placeholder 3"/>
          <p:cNvSpPr txBox="1">
            <a:spLocks/>
          </p:cNvSpPr>
          <p:nvPr/>
        </p:nvSpPr>
        <p:spPr>
          <a:xfrm>
            <a:off x="2933781" y="5174846"/>
            <a:ext cx="1775462" cy="57823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116686">
              <a:lnSpc>
                <a:spcPct val="120000"/>
              </a:lnSpc>
              <a:spcBef>
                <a:spcPct val="20000"/>
              </a:spcBef>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Text Placeholder 3"/>
          <p:cNvSpPr txBox="1">
            <a:spLocks/>
          </p:cNvSpPr>
          <p:nvPr/>
        </p:nvSpPr>
        <p:spPr>
          <a:xfrm>
            <a:off x="8208827" y="5174846"/>
            <a:ext cx="1775462" cy="57823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Text Placeholder 3"/>
          <p:cNvSpPr txBox="1">
            <a:spLocks/>
          </p:cNvSpPr>
          <p:nvPr/>
        </p:nvSpPr>
        <p:spPr>
          <a:xfrm>
            <a:off x="1897963" y="2699163"/>
            <a:ext cx="1775462" cy="57823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116686">
              <a:lnSpc>
                <a:spcPct val="120000"/>
              </a:lnSpc>
              <a:spcBef>
                <a:spcPct val="20000"/>
              </a:spcBef>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Text Placeholder 3"/>
          <p:cNvSpPr txBox="1">
            <a:spLocks/>
          </p:cNvSpPr>
          <p:nvPr/>
        </p:nvSpPr>
        <p:spPr>
          <a:xfrm>
            <a:off x="5539263" y="1946548"/>
            <a:ext cx="1775462" cy="57823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Text Placeholder 3"/>
          <p:cNvSpPr txBox="1">
            <a:spLocks/>
          </p:cNvSpPr>
          <p:nvPr/>
        </p:nvSpPr>
        <p:spPr>
          <a:xfrm>
            <a:off x="9168326" y="2699163"/>
            <a:ext cx="1775462" cy="57823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文本框 7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1" name="文本框 8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椭圆 84"/>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8310342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134"/>
                                        </p:tgtEl>
                                        <p:attrNameLst>
                                          <p:attrName>style.visibility</p:attrName>
                                        </p:attrNameLst>
                                      </p:cBhvr>
                                      <p:to>
                                        <p:strVal val="visible"/>
                                      </p:to>
                                    </p:set>
                                    <p:animEffect transition="in" filter="wipe(right)">
                                      <p:cBhvr>
                                        <p:cTn id="22" dur="500"/>
                                        <p:tgtEl>
                                          <p:spTgt spid="134"/>
                                        </p:tgtEl>
                                      </p:cBhvr>
                                    </p:animEffect>
                                  </p:childTnLst>
                                </p:cTn>
                              </p:par>
                            </p:childTnLst>
                          </p:cTn>
                        </p:par>
                        <p:par>
                          <p:cTn id="23" fill="hold">
                            <p:stCondLst>
                              <p:cond delay="2000"/>
                            </p:stCondLst>
                            <p:childTnLst>
                              <p:par>
                                <p:cTn id="24" presetID="2" presetClass="entr" presetSubtype="2" accel="50000" decel="5000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par>
                          <p:cTn id="32" fill="hold">
                            <p:stCondLst>
                              <p:cond delay="3000"/>
                            </p:stCondLst>
                            <p:childTnLst>
                              <p:par>
                                <p:cTn id="33" presetID="53" presetClass="entr" presetSubtype="0"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500"/>
                            </p:stCondLst>
                            <p:childTnLst>
                              <p:par>
                                <p:cTn id="39" presetID="22" presetClass="entr" presetSubtype="2" fill="hold" grpId="0" nodeType="afterEffect">
                                  <p:stCondLst>
                                    <p:cond delay="0"/>
                                  </p:stCondLst>
                                  <p:childTnLst>
                                    <p:set>
                                      <p:cBhvr>
                                        <p:cTn id="40" dur="1" fill="hold">
                                          <p:stCondLst>
                                            <p:cond delay="0"/>
                                          </p:stCondLst>
                                        </p:cTn>
                                        <p:tgtEl>
                                          <p:spTgt spid="128"/>
                                        </p:tgtEl>
                                        <p:attrNameLst>
                                          <p:attrName>style.visibility</p:attrName>
                                        </p:attrNameLst>
                                      </p:cBhvr>
                                      <p:to>
                                        <p:strVal val="visible"/>
                                      </p:to>
                                    </p:set>
                                    <p:animEffect transition="in" filter="wipe(right)">
                                      <p:cBhvr>
                                        <p:cTn id="41" dur="500"/>
                                        <p:tgtEl>
                                          <p:spTgt spid="128"/>
                                        </p:tgtEl>
                                      </p:cBhvr>
                                    </p:animEffect>
                                  </p:childTnLst>
                                </p:cTn>
                              </p:par>
                            </p:childTnLst>
                          </p:cTn>
                        </p:par>
                        <p:par>
                          <p:cTn id="42" fill="hold">
                            <p:stCondLst>
                              <p:cond delay="4000"/>
                            </p:stCondLst>
                            <p:childTnLst>
                              <p:par>
                                <p:cTn id="43" presetID="2" presetClass="entr" presetSubtype="2" accel="50000" decel="5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500" fill="hold"/>
                                        <p:tgtEl>
                                          <p:spTgt spid="4"/>
                                        </p:tgtEl>
                                        <p:attrNameLst>
                                          <p:attrName>ppt_x</p:attrName>
                                        </p:attrNameLst>
                                      </p:cBhvr>
                                      <p:tavLst>
                                        <p:tav tm="0">
                                          <p:val>
                                            <p:strVal val="1+#ppt_w/2"/>
                                          </p:val>
                                        </p:tav>
                                        <p:tav tm="100000">
                                          <p:val>
                                            <p:strVal val="#ppt_x"/>
                                          </p:val>
                                        </p:tav>
                                      </p:tavLst>
                                    </p:anim>
                                    <p:anim calcmode="lin" valueType="num">
                                      <p:cBhvr additive="base">
                                        <p:cTn id="46" dur="5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22" presetClass="entr" presetSubtype="4"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down)">
                                      <p:cBhvr>
                                        <p:cTn id="50" dur="500"/>
                                        <p:tgtEl>
                                          <p:spTgt spid="13"/>
                                        </p:tgtEl>
                                      </p:cBhvr>
                                    </p:animEffect>
                                  </p:childTnLst>
                                </p:cTn>
                              </p:par>
                            </p:childTnLst>
                          </p:cTn>
                        </p:par>
                        <p:par>
                          <p:cTn id="51" fill="hold">
                            <p:stCondLst>
                              <p:cond delay="5000"/>
                            </p:stCondLst>
                            <p:childTnLst>
                              <p:par>
                                <p:cTn id="52" presetID="53" presetClass="entr" presetSubtype="0"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Effect transition="in" filter="fade">
                                      <p:cBhvr>
                                        <p:cTn id="56" dur="500"/>
                                        <p:tgtEl>
                                          <p:spTgt spid="17"/>
                                        </p:tgtEl>
                                      </p:cBhvr>
                                    </p:animEffect>
                                  </p:childTnLst>
                                </p:cTn>
                              </p:par>
                            </p:childTnLst>
                          </p:cTn>
                        </p:par>
                        <p:par>
                          <p:cTn id="57" fill="hold">
                            <p:stCondLst>
                              <p:cond delay="5500"/>
                            </p:stCondLst>
                            <p:childTnLst>
                              <p:par>
                                <p:cTn id="58" presetID="22" presetClass="entr" presetSubtype="4" fill="hold" grpId="0" nodeType="afterEffect">
                                  <p:stCondLst>
                                    <p:cond delay="0"/>
                                  </p:stCondLst>
                                  <p:childTnLst>
                                    <p:set>
                                      <p:cBhvr>
                                        <p:cTn id="59" dur="1" fill="hold">
                                          <p:stCondLst>
                                            <p:cond delay="0"/>
                                          </p:stCondLst>
                                        </p:cTn>
                                        <p:tgtEl>
                                          <p:spTgt spid="137"/>
                                        </p:tgtEl>
                                        <p:attrNameLst>
                                          <p:attrName>style.visibility</p:attrName>
                                        </p:attrNameLst>
                                      </p:cBhvr>
                                      <p:to>
                                        <p:strVal val="visible"/>
                                      </p:to>
                                    </p:set>
                                    <p:animEffect transition="in" filter="wipe(down)">
                                      <p:cBhvr>
                                        <p:cTn id="60" dur="500"/>
                                        <p:tgtEl>
                                          <p:spTgt spid="137"/>
                                        </p:tgtEl>
                                      </p:cBhvr>
                                    </p:animEffect>
                                  </p:childTnLst>
                                </p:cTn>
                              </p:par>
                            </p:childTnLst>
                          </p:cTn>
                        </p:par>
                        <p:par>
                          <p:cTn id="61" fill="hold">
                            <p:stCondLst>
                              <p:cond delay="6000"/>
                            </p:stCondLst>
                            <p:childTnLst>
                              <p:par>
                                <p:cTn id="62" presetID="2" presetClass="entr" presetSubtype="2" accel="50000" decel="5000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500" fill="hold"/>
                                        <p:tgtEl>
                                          <p:spTgt spid="11"/>
                                        </p:tgtEl>
                                        <p:attrNameLst>
                                          <p:attrName>ppt_x</p:attrName>
                                        </p:attrNameLst>
                                      </p:cBhvr>
                                      <p:tavLst>
                                        <p:tav tm="0">
                                          <p:val>
                                            <p:strVal val="1+#ppt_w/2"/>
                                          </p:val>
                                        </p:tav>
                                        <p:tav tm="100000">
                                          <p:val>
                                            <p:strVal val="#ppt_x"/>
                                          </p:val>
                                        </p:tav>
                                      </p:tavLst>
                                    </p:anim>
                                    <p:anim calcmode="lin" valueType="num">
                                      <p:cBhvr additive="base">
                                        <p:cTn id="65" dur="500" fill="hold"/>
                                        <p:tgtEl>
                                          <p:spTgt spid="11"/>
                                        </p:tgtEl>
                                        <p:attrNameLst>
                                          <p:attrName>ppt_y</p:attrName>
                                        </p:attrNameLst>
                                      </p:cBhvr>
                                      <p:tavLst>
                                        <p:tav tm="0">
                                          <p:val>
                                            <p:strVal val="#ppt_y"/>
                                          </p:val>
                                        </p:tav>
                                        <p:tav tm="100000">
                                          <p:val>
                                            <p:strVal val="#ppt_y"/>
                                          </p:val>
                                        </p:tav>
                                      </p:tavLst>
                                    </p:anim>
                                  </p:childTnLst>
                                </p:cTn>
                              </p:par>
                            </p:childTnLst>
                          </p:cTn>
                        </p:par>
                        <p:par>
                          <p:cTn id="66" fill="hold">
                            <p:stCondLst>
                              <p:cond delay="6500"/>
                            </p:stCondLst>
                            <p:childTnLst>
                              <p:par>
                                <p:cTn id="67" presetID="22" presetClass="entr" presetSubtype="1" fill="hold"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up)">
                                      <p:cBhvr>
                                        <p:cTn id="69" dur="500"/>
                                        <p:tgtEl>
                                          <p:spTgt spid="14"/>
                                        </p:tgtEl>
                                      </p:cBhvr>
                                    </p:animEffect>
                                  </p:childTnLst>
                                </p:cTn>
                              </p:par>
                            </p:childTnLst>
                          </p:cTn>
                        </p:par>
                        <p:par>
                          <p:cTn id="70" fill="hold">
                            <p:stCondLst>
                              <p:cond delay="7000"/>
                            </p:stCondLst>
                            <p:childTnLst>
                              <p:par>
                                <p:cTn id="71" presetID="53" presetClass="entr" presetSubtype="0" fill="hold" nodeType="after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childTnLst>
                          </p:cTn>
                        </p:par>
                        <p:par>
                          <p:cTn id="76" fill="hold">
                            <p:stCondLst>
                              <p:cond delay="7500"/>
                            </p:stCondLst>
                            <p:childTnLst>
                              <p:par>
                                <p:cTn id="77" presetID="22" presetClass="entr" presetSubtype="8" fill="hold" grpId="0" nodeType="afterEffect">
                                  <p:stCondLst>
                                    <p:cond delay="0"/>
                                  </p:stCondLst>
                                  <p:childTnLst>
                                    <p:set>
                                      <p:cBhvr>
                                        <p:cTn id="78" dur="1" fill="hold">
                                          <p:stCondLst>
                                            <p:cond delay="0"/>
                                          </p:stCondLst>
                                        </p:cTn>
                                        <p:tgtEl>
                                          <p:spTgt spid="131"/>
                                        </p:tgtEl>
                                        <p:attrNameLst>
                                          <p:attrName>style.visibility</p:attrName>
                                        </p:attrNameLst>
                                      </p:cBhvr>
                                      <p:to>
                                        <p:strVal val="visible"/>
                                      </p:to>
                                    </p:set>
                                    <p:animEffect transition="in" filter="wipe(left)">
                                      <p:cBhvr>
                                        <p:cTn id="79" dur="500"/>
                                        <p:tgtEl>
                                          <p:spTgt spid="131"/>
                                        </p:tgtEl>
                                      </p:cBhvr>
                                    </p:animEffect>
                                  </p:childTnLst>
                                </p:cTn>
                              </p:par>
                            </p:childTnLst>
                          </p:cTn>
                        </p:par>
                        <p:par>
                          <p:cTn id="80" fill="hold">
                            <p:stCondLst>
                              <p:cond delay="8000"/>
                            </p:stCondLst>
                            <p:childTnLst>
                              <p:par>
                                <p:cTn id="81" presetID="2" presetClass="entr" presetSubtype="2" accel="50000" decel="50000" fill="hold" nodeType="afterEffect">
                                  <p:stCondLst>
                                    <p:cond delay="0"/>
                                  </p:stCondLst>
                                  <p:childTnLst>
                                    <p:set>
                                      <p:cBhvr>
                                        <p:cTn id="82" dur="1" fill="hold">
                                          <p:stCondLst>
                                            <p:cond delay="0"/>
                                          </p:stCondLst>
                                        </p:cTn>
                                        <p:tgtEl>
                                          <p:spTgt spid="12"/>
                                        </p:tgtEl>
                                        <p:attrNameLst>
                                          <p:attrName>style.visibility</p:attrName>
                                        </p:attrNameLst>
                                      </p:cBhvr>
                                      <p:to>
                                        <p:strVal val="visible"/>
                                      </p:to>
                                    </p:set>
                                    <p:anim calcmode="lin" valueType="num">
                                      <p:cBhvr additive="base">
                                        <p:cTn id="83" dur="500" fill="hold"/>
                                        <p:tgtEl>
                                          <p:spTgt spid="12"/>
                                        </p:tgtEl>
                                        <p:attrNameLst>
                                          <p:attrName>ppt_x</p:attrName>
                                        </p:attrNameLst>
                                      </p:cBhvr>
                                      <p:tavLst>
                                        <p:tav tm="0">
                                          <p:val>
                                            <p:strVal val="1+#ppt_w/2"/>
                                          </p:val>
                                        </p:tav>
                                        <p:tav tm="100000">
                                          <p:val>
                                            <p:strVal val="#ppt_x"/>
                                          </p:val>
                                        </p:tav>
                                      </p:tavLst>
                                    </p:anim>
                                    <p:anim calcmode="lin" valueType="num">
                                      <p:cBhvr additive="base">
                                        <p:cTn id="84" dur="500" fill="hold"/>
                                        <p:tgtEl>
                                          <p:spTgt spid="12"/>
                                        </p:tgtEl>
                                        <p:attrNameLst>
                                          <p:attrName>ppt_y</p:attrName>
                                        </p:attrNameLst>
                                      </p:cBhvr>
                                      <p:tavLst>
                                        <p:tav tm="0">
                                          <p:val>
                                            <p:strVal val="#ppt_y"/>
                                          </p:val>
                                        </p:tav>
                                        <p:tav tm="100000">
                                          <p:val>
                                            <p:strVal val="#ppt_y"/>
                                          </p:val>
                                        </p:tav>
                                      </p:tavLst>
                                    </p:anim>
                                  </p:childTnLst>
                                </p:cTn>
                              </p:par>
                            </p:childTnLst>
                          </p:cTn>
                        </p:par>
                        <p:par>
                          <p:cTn id="85" fill="hold">
                            <p:stCondLst>
                              <p:cond delay="8500"/>
                            </p:stCondLst>
                            <p:childTnLst>
                              <p:par>
                                <p:cTn id="86" presetID="22" presetClass="entr" presetSubtype="4" fill="hold"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wipe(down)">
                                      <p:cBhvr>
                                        <p:cTn id="88" dur="500"/>
                                        <p:tgtEl>
                                          <p:spTgt spid="15"/>
                                        </p:tgtEl>
                                      </p:cBhvr>
                                    </p:animEffect>
                                  </p:childTnLst>
                                </p:cTn>
                              </p:par>
                            </p:childTnLst>
                          </p:cTn>
                        </p:par>
                        <p:par>
                          <p:cTn id="89" fill="hold">
                            <p:stCondLst>
                              <p:cond delay="9000"/>
                            </p:stCondLst>
                            <p:childTnLst>
                              <p:par>
                                <p:cTn id="90" presetID="53" presetClass="entr" presetSubtype="0" fill="hold" nodeType="afterEffect">
                                  <p:stCondLst>
                                    <p:cond delay="0"/>
                                  </p:stCondLst>
                                  <p:childTnLst>
                                    <p:set>
                                      <p:cBhvr>
                                        <p:cTn id="91" dur="1" fill="hold">
                                          <p:stCondLst>
                                            <p:cond delay="0"/>
                                          </p:stCondLst>
                                        </p:cTn>
                                        <p:tgtEl>
                                          <p:spTgt spid="21"/>
                                        </p:tgtEl>
                                        <p:attrNameLst>
                                          <p:attrName>style.visibility</p:attrName>
                                        </p:attrNameLst>
                                      </p:cBhvr>
                                      <p:to>
                                        <p:strVal val="visible"/>
                                      </p:to>
                                    </p:set>
                                    <p:anim calcmode="lin" valueType="num">
                                      <p:cBhvr>
                                        <p:cTn id="92" dur="500" fill="hold"/>
                                        <p:tgtEl>
                                          <p:spTgt spid="21"/>
                                        </p:tgtEl>
                                        <p:attrNameLst>
                                          <p:attrName>ppt_w</p:attrName>
                                        </p:attrNameLst>
                                      </p:cBhvr>
                                      <p:tavLst>
                                        <p:tav tm="0">
                                          <p:val>
                                            <p:fltVal val="0"/>
                                          </p:val>
                                        </p:tav>
                                        <p:tav tm="100000">
                                          <p:val>
                                            <p:strVal val="#ppt_w"/>
                                          </p:val>
                                        </p:tav>
                                      </p:tavLst>
                                    </p:anim>
                                    <p:anim calcmode="lin" valueType="num">
                                      <p:cBhvr>
                                        <p:cTn id="93" dur="500" fill="hold"/>
                                        <p:tgtEl>
                                          <p:spTgt spid="21"/>
                                        </p:tgtEl>
                                        <p:attrNameLst>
                                          <p:attrName>ppt_h</p:attrName>
                                        </p:attrNameLst>
                                      </p:cBhvr>
                                      <p:tavLst>
                                        <p:tav tm="0">
                                          <p:val>
                                            <p:fltVal val="0"/>
                                          </p:val>
                                        </p:tav>
                                        <p:tav tm="100000">
                                          <p:val>
                                            <p:strVal val="#ppt_h"/>
                                          </p:val>
                                        </p:tav>
                                      </p:tavLst>
                                    </p:anim>
                                    <p:animEffect transition="in" filter="fade">
                                      <p:cBhvr>
                                        <p:cTn id="94" dur="500"/>
                                        <p:tgtEl>
                                          <p:spTgt spid="21"/>
                                        </p:tgtEl>
                                      </p:cBhvr>
                                    </p:animEffect>
                                  </p:childTnLst>
                                </p:cTn>
                              </p:par>
                            </p:childTnLst>
                          </p:cTn>
                        </p:par>
                        <p:par>
                          <p:cTn id="95" fill="hold">
                            <p:stCondLst>
                              <p:cond delay="9500"/>
                            </p:stCondLst>
                            <p:childTnLst>
                              <p:par>
                                <p:cTn id="96" presetID="22" presetClass="entr" presetSubtype="8" fill="hold" grpId="0" nodeType="afterEffect">
                                  <p:stCondLst>
                                    <p:cond delay="0"/>
                                  </p:stCondLst>
                                  <p:childTnLst>
                                    <p:set>
                                      <p:cBhvr>
                                        <p:cTn id="97" dur="1" fill="hold">
                                          <p:stCondLst>
                                            <p:cond delay="0"/>
                                          </p:stCondLst>
                                        </p:cTn>
                                        <p:tgtEl>
                                          <p:spTgt spid="138"/>
                                        </p:tgtEl>
                                        <p:attrNameLst>
                                          <p:attrName>style.visibility</p:attrName>
                                        </p:attrNameLst>
                                      </p:cBhvr>
                                      <p:to>
                                        <p:strVal val="visible"/>
                                      </p:to>
                                    </p:set>
                                    <p:animEffect transition="in" filter="wipe(left)">
                                      <p:cBhvr>
                                        <p:cTn id="98" dur="500"/>
                                        <p:tgtEl>
                                          <p:spTgt spid="138"/>
                                        </p:tgtEl>
                                      </p:cBhvr>
                                    </p:animEffect>
                                  </p:childTnLst>
                                </p:cTn>
                              </p:par>
                            </p:childTnLst>
                          </p:cTn>
                        </p:par>
                        <p:par>
                          <p:cTn id="99" fill="hold">
                            <p:stCondLst>
                              <p:cond delay="10000"/>
                            </p:stCondLst>
                            <p:childTnLst>
                              <p:par>
                                <p:cTn id="100" presetID="2" presetClass="entr" presetSubtype="2" accel="50000" decel="50000" fill="hold" nodeType="afterEffect">
                                  <p:stCondLst>
                                    <p:cond delay="0"/>
                                  </p:stCondLst>
                                  <p:childTnLst>
                                    <p:set>
                                      <p:cBhvr>
                                        <p:cTn id="101" dur="1" fill="hold">
                                          <p:stCondLst>
                                            <p:cond delay="0"/>
                                          </p:stCondLst>
                                        </p:cTn>
                                        <p:tgtEl>
                                          <p:spTgt spid="5"/>
                                        </p:tgtEl>
                                        <p:attrNameLst>
                                          <p:attrName>style.visibility</p:attrName>
                                        </p:attrNameLst>
                                      </p:cBhvr>
                                      <p:to>
                                        <p:strVal val="visible"/>
                                      </p:to>
                                    </p:set>
                                    <p:anim calcmode="lin" valueType="num">
                                      <p:cBhvr additive="base">
                                        <p:cTn id="102" dur="500" fill="hold"/>
                                        <p:tgtEl>
                                          <p:spTgt spid="5"/>
                                        </p:tgtEl>
                                        <p:attrNameLst>
                                          <p:attrName>ppt_x</p:attrName>
                                        </p:attrNameLst>
                                      </p:cBhvr>
                                      <p:tavLst>
                                        <p:tav tm="0">
                                          <p:val>
                                            <p:strVal val="1+#ppt_w/2"/>
                                          </p:val>
                                        </p:tav>
                                        <p:tav tm="100000">
                                          <p:val>
                                            <p:strVal val="#ppt_x"/>
                                          </p:val>
                                        </p:tav>
                                      </p:tavLst>
                                    </p:anim>
                                    <p:anim calcmode="lin" valueType="num">
                                      <p:cBhvr additive="base">
                                        <p:cTn id="10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31" grpId="0"/>
      <p:bldP spid="134" grpId="0"/>
      <p:bldP spid="137" grpId="0"/>
      <p:bldP spid="1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4"/>
          <p:cNvGrpSpPr/>
          <p:nvPr/>
        </p:nvGrpSpPr>
        <p:grpSpPr>
          <a:xfrm>
            <a:off x="2182585" y="4273066"/>
            <a:ext cx="866867" cy="867591"/>
            <a:chOff x="1245350" y="3178283"/>
            <a:chExt cx="843049" cy="843755"/>
          </a:xfrm>
        </p:grpSpPr>
        <p:sp>
          <p:nvSpPr>
            <p:cNvPr id="77" name="Oval 76"/>
            <p:cNvSpPr>
              <a:spLocks noChangeAspect="1"/>
            </p:cNvSpPr>
            <p:nvPr/>
          </p:nvSpPr>
          <p:spPr>
            <a:xfrm>
              <a:off x="1245350" y="3178283"/>
              <a:ext cx="843049" cy="84375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78"/>
            <p:cNvSpPr>
              <a:spLocks noEditPoints="1"/>
            </p:cNvSpPr>
            <p:nvPr/>
          </p:nvSpPr>
          <p:spPr bwMode="auto">
            <a:xfrm>
              <a:off x="1518737" y="3383239"/>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88"/>
          <p:cNvGrpSpPr/>
          <p:nvPr/>
        </p:nvGrpSpPr>
        <p:grpSpPr>
          <a:xfrm>
            <a:off x="4974174" y="4084914"/>
            <a:ext cx="1242848" cy="1243890"/>
            <a:chOff x="3584844" y="2915264"/>
            <a:chExt cx="843049" cy="843755"/>
          </a:xfrm>
        </p:grpSpPr>
        <p:sp>
          <p:nvSpPr>
            <p:cNvPr id="58" name="Oval 57"/>
            <p:cNvSpPr>
              <a:spLocks noChangeAspect="1"/>
            </p:cNvSpPr>
            <p:nvPr/>
          </p:nvSpPr>
          <p:spPr>
            <a:xfrm>
              <a:off x="3584844" y="2915264"/>
              <a:ext cx="843049" cy="843755"/>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83"/>
            <p:cNvSpPr>
              <a:spLocks noEditPoints="1"/>
            </p:cNvSpPr>
            <p:nvPr/>
          </p:nvSpPr>
          <p:spPr bwMode="auto">
            <a:xfrm>
              <a:off x="3907109" y="3188253"/>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90"/>
          <p:cNvGrpSpPr/>
          <p:nvPr/>
        </p:nvGrpSpPr>
        <p:grpSpPr>
          <a:xfrm>
            <a:off x="9945837" y="2987638"/>
            <a:ext cx="881245" cy="881983"/>
            <a:chOff x="7203324" y="1921403"/>
            <a:chExt cx="843049" cy="843755"/>
          </a:xfrm>
        </p:grpSpPr>
        <p:sp>
          <p:nvSpPr>
            <p:cNvPr id="74" name="Oval 73"/>
            <p:cNvSpPr>
              <a:spLocks noChangeAspect="1"/>
            </p:cNvSpPr>
            <p:nvPr/>
          </p:nvSpPr>
          <p:spPr>
            <a:xfrm>
              <a:off x="7203324" y="1921403"/>
              <a:ext cx="843049" cy="843755"/>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137"/>
            <p:cNvSpPr>
              <a:spLocks noEditPoints="1"/>
            </p:cNvSpPr>
            <p:nvPr/>
          </p:nvSpPr>
          <p:spPr bwMode="auto">
            <a:xfrm>
              <a:off x="7460025" y="2174501"/>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87"/>
          <p:cNvGrpSpPr/>
          <p:nvPr/>
        </p:nvGrpSpPr>
        <p:grpSpPr>
          <a:xfrm>
            <a:off x="6638776" y="2890540"/>
            <a:ext cx="1323085" cy="1324192"/>
            <a:chOff x="4592738" y="1758620"/>
            <a:chExt cx="843049" cy="843755"/>
          </a:xfrm>
        </p:grpSpPr>
        <p:sp>
          <p:nvSpPr>
            <p:cNvPr id="65" name="Oval 64"/>
            <p:cNvSpPr>
              <a:spLocks noChangeAspect="1"/>
            </p:cNvSpPr>
            <p:nvPr/>
          </p:nvSpPr>
          <p:spPr>
            <a:xfrm>
              <a:off x="4592738" y="1758620"/>
              <a:ext cx="843049" cy="843755"/>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53"/>
            <p:cNvSpPr>
              <a:spLocks/>
            </p:cNvSpPr>
            <p:nvPr/>
          </p:nvSpPr>
          <p:spPr bwMode="auto">
            <a:xfrm>
              <a:off x="4838943" y="2032612"/>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89"/>
          <p:cNvGrpSpPr/>
          <p:nvPr/>
        </p:nvGrpSpPr>
        <p:grpSpPr>
          <a:xfrm>
            <a:off x="8424869" y="4084935"/>
            <a:ext cx="1242806" cy="1243846"/>
            <a:chOff x="5696894" y="2915264"/>
            <a:chExt cx="843049" cy="843755"/>
          </a:xfrm>
        </p:grpSpPr>
        <p:sp>
          <p:nvSpPr>
            <p:cNvPr id="70" name="Oval 69"/>
            <p:cNvSpPr>
              <a:spLocks noChangeAspect="1"/>
            </p:cNvSpPr>
            <p:nvPr/>
          </p:nvSpPr>
          <p:spPr>
            <a:xfrm>
              <a:off x="5696894" y="2915264"/>
              <a:ext cx="843049" cy="843755"/>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57"/>
            <p:cNvSpPr>
              <a:spLocks noEditPoints="1"/>
            </p:cNvSpPr>
            <p:nvPr/>
          </p:nvSpPr>
          <p:spPr bwMode="auto">
            <a:xfrm>
              <a:off x="5972842" y="3208084"/>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5"/>
          <p:cNvGrpSpPr/>
          <p:nvPr/>
        </p:nvGrpSpPr>
        <p:grpSpPr>
          <a:xfrm>
            <a:off x="3495181" y="2890540"/>
            <a:ext cx="1029504" cy="1030365"/>
            <a:chOff x="2347176" y="2092666"/>
            <a:chExt cx="843049" cy="843755"/>
          </a:xfrm>
        </p:grpSpPr>
        <p:sp>
          <p:nvSpPr>
            <p:cNvPr id="49" name="Oval 48"/>
            <p:cNvSpPr>
              <a:spLocks noChangeAspect="1"/>
            </p:cNvSpPr>
            <p:nvPr/>
          </p:nvSpPr>
          <p:spPr>
            <a:xfrm>
              <a:off x="2347176" y="2092666"/>
              <a:ext cx="843049" cy="843755"/>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65"/>
            <p:cNvSpPr>
              <a:spLocks noEditPoints="1"/>
            </p:cNvSpPr>
            <p:nvPr/>
          </p:nvSpPr>
          <p:spPr bwMode="auto">
            <a:xfrm>
              <a:off x="2585919" y="2347985"/>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10" name="Straight Connector 109"/>
          <p:cNvCxnSpPr/>
          <p:nvPr/>
        </p:nvCxnSpPr>
        <p:spPr>
          <a:xfrm rot="5400000" flipH="1" flipV="1">
            <a:off x="3050038" y="3860039"/>
            <a:ext cx="447028" cy="443260"/>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flipH="1" flipV="1">
            <a:off x="6174847" y="3860039"/>
            <a:ext cx="447028" cy="443260"/>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rot="5400000" flipH="1" flipV="1">
            <a:off x="9601102" y="3811491"/>
            <a:ext cx="447028" cy="443260"/>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16200000" flipH="1">
            <a:off x="8026770" y="3860041"/>
            <a:ext cx="447028" cy="443260"/>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rot="16200000" flipH="1">
            <a:off x="4505173" y="3860041"/>
            <a:ext cx="447028" cy="443260"/>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39" name="Footer Text"/>
          <p:cNvSpPr txBox="1"/>
          <p:nvPr/>
        </p:nvSpPr>
        <p:spPr>
          <a:xfrm>
            <a:off x="1823024" y="5468421"/>
            <a:ext cx="1575498" cy="578235"/>
          </a:xfrm>
          <a:prstGeom prst="rect">
            <a:avLst/>
          </a:prstGeom>
          <a:noFill/>
        </p:spPr>
        <p:txBody>
          <a:bodyPr wrap="squar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ooter Text"/>
          <p:cNvSpPr txBox="1"/>
          <p:nvPr/>
        </p:nvSpPr>
        <p:spPr>
          <a:xfrm>
            <a:off x="3205349" y="2126677"/>
            <a:ext cx="1575498" cy="578235"/>
          </a:xfrm>
          <a:prstGeom prst="rect">
            <a:avLst/>
          </a:prstGeom>
          <a:noFill/>
        </p:spPr>
        <p:txBody>
          <a:bodyPr wrap="squar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ooter Text"/>
          <p:cNvSpPr txBox="1"/>
          <p:nvPr/>
        </p:nvSpPr>
        <p:spPr>
          <a:xfrm>
            <a:off x="6522886" y="2126677"/>
            <a:ext cx="1575498" cy="578235"/>
          </a:xfrm>
          <a:prstGeom prst="rect">
            <a:avLst/>
          </a:prstGeom>
          <a:noFill/>
        </p:spPr>
        <p:txBody>
          <a:bodyPr wrap="squar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ooter Text"/>
          <p:cNvSpPr txBox="1"/>
          <p:nvPr/>
        </p:nvSpPr>
        <p:spPr>
          <a:xfrm>
            <a:off x="9593633" y="2126677"/>
            <a:ext cx="1575498" cy="578235"/>
          </a:xfrm>
          <a:prstGeom prst="rect">
            <a:avLst/>
          </a:prstGeom>
          <a:noFill/>
        </p:spPr>
        <p:txBody>
          <a:bodyPr wrap="squar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ooter Text"/>
          <p:cNvSpPr txBox="1"/>
          <p:nvPr/>
        </p:nvSpPr>
        <p:spPr>
          <a:xfrm>
            <a:off x="8258525" y="5468421"/>
            <a:ext cx="1575498" cy="578235"/>
          </a:xfrm>
          <a:prstGeom prst="rect">
            <a:avLst/>
          </a:prstGeom>
          <a:noFill/>
        </p:spPr>
        <p:txBody>
          <a:bodyPr wrap="squar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ooter Text"/>
          <p:cNvSpPr txBox="1"/>
          <p:nvPr/>
        </p:nvSpPr>
        <p:spPr>
          <a:xfrm>
            <a:off x="4811523" y="5468421"/>
            <a:ext cx="1575498" cy="578235"/>
          </a:xfrm>
          <a:prstGeom prst="rect">
            <a:avLst/>
          </a:prstGeom>
          <a:noFill/>
        </p:spPr>
        <p:txBody>
          <a:bodyPr wrap="squar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30"/>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2" name="文本框 31"/>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椭圆 32"/>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6400652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4"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slide(fromBottom)">
                                      <p:cBhvr>
                                        <p:cTn id="13" dur="500"/>
                                        <p:tgtEl>
                                          <p:spTgt spid="39"/>
                                        </p:tgtEl>
                                      </p:cBhvr>
                                    </p:animEffect>
                                  </p:childTnLst>
                                </p:cTn>
                              </p:par>
                            </p:childTnLst>
                          </p:cTn>
                        </p:par>
                        <p:par>
                          <p:cTn id="14" fill="hold">
                            <p:stCondLst>
                              <p:cond delay="1000"/>
                            </p:stCondLst>
                            <p:childTnLst>
                              <p:par>
                                <p:cTn id="15" presetID="18" presetClass="entr" presetSubtype="3" fill="hold" nodeType="afterEffect">
                                  <p:stCondLst>
                                    <p:cond delay="0"/>
                                  </p:stCondLst>
                                  <p:childTnLst>
                                    <p:set>
                                      <p:cBhvr>
                                        <p:cTn id="16" dur="1" fill="hold">
                                          <p:stCondLst>
                                            <p:cond delay="0"/>
                                          </p:stCondLst>
                                        </p:cTn>
                                        <p:tgtEl>
                                          <p:spTgt spid="110"/>
                                        </p:tgtEl>
                                        <p:attrNameLst>
                                          <p:attrName>style.visibility</p:attrName>
                                        </p:attrNameLst>
                                      </p:cBhvr>
                                      <p:to>
                                        <p:strVal val="visible"/>
                                      </p:to>
                                    </p:set>
                                    <p:animEffect transition="in" filter="strips(upRight)">
                                      <p:cBhvr>
                                        <p:cTn id="17" dur="500"/>
                                        <p:tgtEl>
                                          <p:spTgt spid="110"/>
                                        </p:tgtEl>
                                      </p:cBhvr>
                                    </p:animEffect>
                                  </p:childTnLst>
                                </p:cTn>
                              </p:par>
                            </p:childTnLst>
                          </p:cTn>
                        </p:par>
                        <p:par>
                          <p:cTn id="18" fill="hold">
                            <p:stCondLst>
                              <p:cond delay="1500"/>
                            </p:stCondLst>
                            <p:childTnLst>
                              <p:par>
                                <p:cTn id="19" presetID="53"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slide(fromBottom)">
                                      <p:cBhvr>
                                        <p:cTn id="27" dur="500"/>
                                        <p:tgtEl>
                                          <p:spTgt spid="40"/>
                                        </p:tgtEl>
                                      </p:cBhvr>
                                    </p:animEffect>
                                  </p:childTnLst>
                                </p:cTn>
                              </p:par>
                            </p:childTnLst>
                          </p:cTn>
                        </p:par>
                        <p:par>
                          <p:cTn id="28" fill="hold">
                            <p:stCondLst>
                              <p:cond delay="2500"/>
                            </p:stCondLst>
                            <p:childTnLst>
                              <p:par>
                                <p:cTn id="29" presetID="18" presetClass="entr" presetSubtype="6"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strips(downRight)">
                                      <p:cBhvr>
                                        <p:cTn id="31" dur="500"/>
                                        <p:tgtEl>
                                          <p:spTgt spid="115"/>
                                        </p:tgtEl>
                                      </p:cBhvr>
                                    </p:animEffect>
                                  </p:childTnLst>
                                </p:cTn>
                              </p:par>
                            </p:childTnLst>
                          </p:cTn>
                        </p:par>
                        <p:par>
                          <p:cTn id="32" fill="hold">
                            <p:stCondLst>
                              <p:cond delay="3000"/>
                            </p:stCondLst>
                            <p:childTnLst>
                              <p:par>
                                <p:cTn id="33" presetID="53"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fltVal val="0"/>
                                          </p:val>
                                        </p:tav>
                                        <p:tav tm="100000">
                                          <p:val>
                                            <p:strVal val="#ppt_w"/>
                                          </p:val>
                                        </p:tav>
                                      </p:tavLst>
                                    </p:anim>
                                    <p:anim calcmode="lin" valueType="num">
                                      <p:cBhvr>
                                        <p:cTn id="36" dur="500" fill="hold"/>
                                        <p:tgtEl>
                                          <p:spTgt spid="3"/>
                                        </p:tgtEl>
                                        <p:attrNameLst>
                                          <p:attrName>ppt_h</p:attrName>
                                        </p:attrNameLst>
                                      </p:cBhvr>
                                      <p:tavLst>
                                        <p:tav tm="0">
                                          <p:val>
                                            <p:fltVal val="0"/>
                                          </p:val>
                                        </p:tav>
                                        <p:tav tm="100000">
                                          <p:val>
                                            <p:strVal val="#ppt_h"/>
                                          </p:val>
                                        </p:tav>
                                      </p:tavLst>
                                    </p:anim>
                                    <p:animEffect transition="in" filter="fade">
                                      <p:cBhvr>
                                        <p:cTn id="37" dur="500"/>
                                        <p:tgtEl>
                                          <p:spTgt spid="3"/>
                                        </p:tgtEl>
                                      </p:cBhvr>
                                    </p:animEffect>
                                  </p:childTnLst>
                                </p:cTn>
                              </p:par>
                            </p:childTnLst>
                          </p:cTn>
                        </p:par>
                        <p:par>
                          <p:cTn id="38" fill="hold">
                            <p:stCondLst>
                              <p:cond delay="3500"/>
                            </p:stCondLst>
                            <p:childTnLst>
                              <p:par>
                                <p:cTn id="39" presetID="12" presetClass="entr" presetSubtype="4"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slide(fromBottom)">
                                      <p:cBhvr>
                                        <p:cTn id="41" dur="500"/>
                                        <p:tgtEl>
                                          <p:spTgt spid="44"/>
                                        </p:tgtEl>
                                      </p:cBhvr>
                                    </p:animEffect>
                                  </p:childTnLst>
                                </p:cTn>
                              </p:par>
                            </p:childTnLst>
                          </p:cTn>
                        </p:par>
                        <p:par>
                          <p:cTn id="42" fill="hold">
                            <p:stCondLst>
                              <p:cond delay="4000"/>
                            </p:stCondLst>
                            <p:childTnLst>
                              <p:par>
                                <p:cTn id="43" presetID="18" presetClass="entr" presetSubtype="3" fill="hold" nodeType="afterEffect">
                                  <p:stCondLst>
                                    <p:cond delay="0"/>
                                  </p:stCondLst>
                                  <p:childTnLst>
                                    <p:set>
                                      <p:cBhvr>
                                        <p:cTn id="44" dur="1" fill="hold">
                                          <p:stCondLst>
                                            <p:cond delay="0"/>
                                          </p:stCondLst>
                                        </p:cTn>
                                        <p:tgtEl>
                                          <p:spTgt spid="112"/>
                                        </p:tgtEl>
                                        <p:attrNameLst>
                                          <p:attrName>style.visibility</p:attrName>
                                        </p:attrNameLst>
                                      </p:cBhvr>
                                      <p:to>
                                        <p:strVal val="visible"/>
                                      </p:to>
                                    </p:set>
                                    <p:animEffect transition="in" filter="strips(upRight)">
                                      <p:cBhvr>
                                        <p:cTn id="45" dur="500"/>
                                        <p:tgtEl>
                                          <p:spTgt spid="112"/>
                                        </p:tgtEl>
                                      </p:cBhvr>
                                    </p:animEffect>
                                  </p:childTnLst>
                                </p:cTn>
                              </p:par>
                            </p:childTnLst>
                          </p:cTn>
                        </p:par>
                        <p:par>
                          <p:cTn id="46" fill="hold">
                            <p:stCondLst>
                              <p:cond delay="4500"/>
                            </p:stCondLst>
                            <p:childTnLst>
                              <p:par>
                                <p:cTn id="47" presetID="53"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5000"/>
                            </p:stCondLst>
                            <p:childTnLst>
                              <p:par>
                                <p:cTn id="53" presetID="12" presetClass="entr" presetSubtype="4"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slide(fromBottom)">
                                      <p:cBhvr>
                                        <p:cTn id="55" dur="500"/>
                                        <p:tgtEl>
                                          <p:spTgt spid="41"/>
                                        </p:tgtEl>
                                      </p:cBhvr>
                                    </p:animEffect>
                                  </p:childTnLst>
                                </p:cTn>
                              </p:par>
                            </p:childTnLst>
                          </p:cTn>
                        </p:par>
                        <p:par>
                          <p:cTn id="56" fill="hold">
                            <p:stCondLst>
                              <p:cond delay="5500"/>
                            </p:stCondLst>
                            <p:childTnLst>
                              <p:par>
                                <p:cTn id="57" presetID="18" presetClass="entr" presetSubtype="6" fill="hold" nodeType="afterEffect">
                                  <p:stCondLst>
                                    <p:cond delay="0"/>
                                  </p:stCondLst>
                                  <p:childTnLst>
                                    <p:set>
                                      <p:cBhvr>
                                        <p:cTn id="58" dur="1" fill="hold">
                                          <p:stCondLst>
                                            <p:cond delay="0"/>
                                          </p:stCondLst>
                                        </p:cTn>
                                        <p:tgtEl>
                                          <p:spTgt spid="114"/>
                                        </p:tgtEl>
                                        <p:attrNameLst>
                                          <p:attrName>style.visibility</p:attrName>
                                        </p:attrNameLst>
                                      </p:cBhvr>
                                      <p:to>
                                        <p:strVal val="visible"/>
                                      </p:to>
                                    </p:set>
                                    <p:animEffect transition="in" filter="strips(downRight)">
                                      <p:cBhvr>
                                        <p:cTn id="59" dur="500"/>
                                        <p:tgtEl>
                                          <p:spTgt spid="114"/>
                                        </p:tgtEl>
                                      </p:cBhvr>
                                    </p:animEffect>
                                  </p:childTnLst>
                                </p:cTn>
                              </p:par>
                            </p:childTnLst>
                          </p:cTn>
                        </p:par>
                        <p:par>
                          <p:cTn id="60" fill="hold">
                            <p:stCondLst>
                              <p:cond delay="6000"/>
                            </p:stCondLst>
                            <p:childTnLst>
                              <p:par>
                                <p:cTn id="61" presetID="53" presetClass="entr" presetSubtype="0" fill="hold" nodeType="after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ppt_w</p:attrName>
                                        </p:attrNameLst>
                                      </p:cBhvr>
                                      <p:tavLst>
                                        <p:tav tm="0">
                                          <p:val>
                                            <p:fltVal val="0"/>
                                          </p:val>
                                        </p:tav>
                                        <p:tav tm="100000">
                                          <p:val>
                                            <p:strVal val="#ppt_w"/>
                                          </p:val>
                                        </p:tav>
                                      </p:tavLst>
                                    </p:anim>
                                    <p:anim calcmode="lin" valueType="num">
                                      <p:cBhvr>
                                        <p:cTn id="64" dur="500" fill="hold"/>
                                        <p:tgtEl>
                                          <p:spTgt spid="6"/>
                                        </p:tgtEl>
                                        <p:attrNameLst>
                                          <p:attrName>ppt_h</p:attrName>
                                        </p:attrNameLst>
                                      </p:cBhvr>
                                      <p:tavLst>
                                        <p:tav tm="0">
                                          <p:val>
                                            <p:fltVal val="0"/>
                                          </p:val>
                                        </p:tav>
                                        <p:tav tm="100000">
                                          <p:val>
                                            <p:strVal val="#ppt_h"/>
                                          </p:val>
                                        </p:tav>
                                      </p:tavLst>
                                    </p:anim>
                                    <p:animEffect transition="in" filter="fade">
                                      <p:cBhvr>
                                        <p:cTn id="65" dur="500"/>
                                        <p:tgtEl>
                                          <p:spTgt spid="6"/>
                                        </p:tgtEl>
                                      </p:cBhvr>
                                    </p:animEffect>
                                  </p:childTnLst>
                                </p:cTn>
                              </p:par>
                            </p:childTnLst>
                          </p:cTn>
                        </p:par>
                        <p:par>
                          <p:cTn id="66" fill="hold">
                            <p:stCondLst>
                              <p:cond delay="6500"/>
                            </p:stCondLst>
                            <p:childTnLst>
                              <p:par>
                                <p:cTn id="67" presetID="12" presetClass="entr" presetSubtype="4"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slide(fromBottom)">
                                      <p:cBhvr>
                                        <p:cTn id="69" dur="500"/>
                                        <p:tgtEl>
                                          <p:spTgt spid="43"/>
                                        </p:tgtEl>
                                      </p:cBhvr>
                                    </p:animEffect>
                                  </p:childTnLst>
                                </p:cTn>
                              </p:par>
                            </p:childTnLst>
                          </p:cTn>
                        </p:par>
                        <p:par>
                          <p:cTn id="70" fill="hold">
                            <p:stCondLst>
                              <p:cond delay="7000"/>
                            </p:stCondLst>
                            <p:childTnLst>
                              <p:par>
                                <p:cTn id="71" presetID="18" presetClass="entr" presetSubtype="3" fill="hold" nodeType="afterEffect">
                                  <p:stCondLst>
                                    <p:cond delay="0"/>
                                  </p:stCondLst>
                                  <p:childTnLst>
                                    <p:set>
                                      <p:cBhvr>
                                        <p:cTn id="72" dur="1" fill="hold">
                                          <p:stCondLst>
                                            <p:cond delay="0"/>
                                          </p:stCondLst>
                                        </p:cTn>
                                        <p:tgtEl>
                                          <p:spTgt spid="113"/>
                                        </p:tgtEl>
                                        <p:attrNameLst>
                                          <p:attrName>style.visibility</p:attrName>
                                        </p:attrNameLst>
                                      </p:cBhvr>
                                      <p:to>
                                        <p:strVal val="visible"/>
                                      </p:to>
                                    </p:set>
                                    <p:animEffect transition="in" filter="strips(upRight)">
                                      <p:cBhvr>
                                        <p:cTn id="73" dur="500"/>
                                        <p:tgtEl>
                                          <p:spTgt spid="113"/>
                                        </p:tgtEl>
                                      </p:cBhvr>
                                    </p:animEffect>
                                  </p:childTnLst>
                                </p:cTn>
                              </p:par>
                            </p:childTnLst>
                          </p:cTn>
                        </p:par>
                        <p:par>
                          <p:cTn id="74" fill="hold">
                            <p:stCondLst>
                              <p:cond delay="7500"/>
                            </p:stCondLst>
                            <p:childTnLst>
                              <p:par>
                                <p:cTn id="75" presetID="53" presetClass="entr" presetSubtype="0" fill="hold" nodeType="after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p:cTn id="77" dur="500" fill="hold"/>
                                        <p:tgtEl>
                                          <p:spTgt spid="4"/>
                                        </p:tgtEl>
                                        <p:attrNameLst>
                                          <p:attrName>ppt_w</p:attrName>
                                        </p:attrNameLst>
                                      </p:cBhvr>
                                      <p:tavLst>
                                        <p:tav tm="0">
                                          <p:val>
                                            <p:fltVal val="0"/>
                                          </p:val>
                                        </p:tav>
                                        <p:tav tm="100000">
                                          <p:val>
                                            <p:strVal val="#ppt_w"/>
                                          </p:val>
                                        </p:tav>
                                      </p:tavLst>
                                    </p:anim>
                                    <p:anim calcmode="lin" valueType="num">
                                      <p:cBhvr>
                                        <p:cTn id="78" dur="500" fill="hold"/>
                                        <p:tgtEl>
                                          <p:spTgt spid="4"/>
                                        </p:tgtEl>
                                        <p:attrNameLst>
                                          <p:attrName>ppt_h</p:attrName>
                                        </p:attrNameLst>
                                      </p:cBhvr>
                                      <p:tavLst>
                                        <p:tav tm="0">
                                          <p:val>
                                            <p:fltVal val="0"/>
                                          </p:val>
                                        </p:tav>
                                        <p:tav tm="100000">
                                          <p:val>
                                            <p:strVal val="#ppt_h"/>
                                          </p:val>
                                        </p:tav>
                                      </p:tavLst>
                                    </p:anim>
                                    <p:animEffect transition="in" filter="fade">
                                      <p:cBhvr>
                                        <p:cTn id="79" dur="500"/>
                                        <p:tgtEl>
                                          <p:spTgt spid="4"/>
                                        </p:tgtEl>
                                      </p:cBhvr>
                                    </p:animEffect>
                                  </p:childTnLst>
                                </p:cTn>
                              </p:par>
                            </p:childTnLst>
                          </p:cTn>
                        </p:par>
                        <p:par>
                          <p:cTn id="80" fill="hold">
                            <p:stCondLst>
                              <p:cond delay="8000"/>
                            </p:stCondLst>
                            <p:childTnLst>
                              <p:par>
                                <p:cTn id="81" presetID="12" presetClass="entr" presetSubtype="4"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slide(fromBottom)">
                                      <p:cBhvr>
                                        <p:cTn id="8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4296281" y="1960141"/>
            <a:ext cx="4266192" cy="4236424"/>
            <a:chOff x="7070680" y="1485705"/>
            <a:chExt cx="4469276" cy="4438095"/>
          </a:xfrm>
        </p:grpSpPr>
        <p:grpSp>
          <p:nvGrpSpPr>
            <p:cNvPr id="4" name="Group 3"/>
            <p:cNvGrpSpPr/>
            <p:nvPr/>
          </p:nvGrpSpPr>
          <p:grpSpPr>
            <a:xfrm>
              <a:off x="7070680" y="1485705"/>
              <a:ext cx="4469276" cy="4020315"/>
              <a:chOff x="3472716" y="1692370"/>
              <a:chExt cx="5246568" cy="4719524"/>
            </a:xfrm>
          </p:grpSpPr>
          <p:sp>
            <p:nvSpPr>
              <p:cNvPr id="5" name="Freeform 4"/>
              <p:cNvSpPr>
                <a:spLocks/>
              </p:cNvSpPr>
              <p:nvPr/>
            </p:nvSpPr>
            <p:spPr bwMode="auto">
              <a:xfrm flipH="1">
                <a:off x="5395367" y="4167630"/>
                <a:ext cx="1397174" cy="2244264"/>
              </a:xfrm>
              <a:custGeom>
                <a:avLst/>
                <a:gdLst>
                  <a:gd name="connsiteX0" fmla="*/ 759198 w 1653886"/>
                  <a:gd name="connsiteY0" fmla="*/ 850 h 2656618"/>
                  <a:gd name="connsiteX1" fmla="*/ 763881 w 1653886"/>
                  <a:gd name="connsiteY1" fmla="*/ 488839 h 2656618"/>
                  <a:gd name="connsiteX2" fmla="*/ 459348 w 1653886"/>
                  <a:gd name="connsiteY2" fmla="*/ 298375 h 2656618"/>
                  <a:gd name="connsiteX3" fmla="*/ 233486 w 1653886"/>
                  <a:gd name="connsiteY3" fmla="*/ 125688 h 2656618"/>
                  <a:gd name="connsiteX4" fmla="*/ 502490 w 1653886"/>
                  <a:gd name="connsiteY4" fmla="*/ 735172 h 2656618"/>
                  <a:gd name="connsiteX5" fmla="*/ 55842 w 1653886"/>
                  <a:gd name="connsiteY5" fmla="*/ 326310 h 2656618"/>
                  <a:gd name="connsiteX6" fmla="*/ 48228 w 1653886"/>
                  <a:gd name="connsiteY6" fmla="*/ 514234 h 2656618"/>
                  <a:gd name="connsiteX7" fmla="*/ 411130 w 1653886"/>
                  <a:gd name="connsiteY7" fmla="*/ 930715 h 2656618"/>
                  <a:gd name="connsiteX8" fmla="*/ 65993 w 1653886"/>
                  <a:gd name="connsiteY8" fmla="*/ 750409 h 2656618"/>
                  <a:gd name="connsiteX9" fmla="*/ 170042 w 1653886"/>
                  <a:gd name="connsiteY9" fmla="*/ 981505 h 2656618"/>
                  <a:gd name="connsiteX10" fmla="*/ 723277 w 1653886"/>
                  <a:gd name="connsiteY10" fmla="*/ 1641780 h 2656618"/>
                  <a:gd name="connsiteX11" fmla="*/ 671256 w 1653886"/>
                  <a:gd name="connsiteY11" fmla="*/ 2645894 h 2656618"/>
                  <a:gd name="connsiteX12" fmla="*/ 670238 w 1653886"/>
                  <a:gd name="connsiteY12" fmla="*/ 2656618 h 2656618"/>
                  <a:gd name="connsiteX13" fmla="*/ 1288826 w 1653886"/>
                  <a:gd name="connsiteY13" fmla="*/ 2656618 h 2656618"/>
                  <a:gd name="connsiteX14" fmla="*/ 1277268 w 1653886"/>
                  <a:gd name="connsiteY14" fmla="*/ 2583272 h 2656618"/>
                  <a:gd name="connsiteX15" fmla="*/ 1266361 w 1653886"/>
                  <a:gd name="connsiteY15" fmla="*/ 1331959 h 2656618"/>
                  <a:gd name="connsiteX16" fmla="*/ 1652103 w 1653886"/>
                  <a:gd name="connsiteY16" fmla="*/ 430430 h 2656618"/>
                  <a:gd name="connsiteX17" fmla="*/ 1459232 w 1653886"/>
                  <a:gd name="connsiteY17" fmla="*/ 471062 h 2656618"/>
                  <a:gd name="connsiteX18" fmla="*/ 1098868 w 1653886"/>
                  <a:gd name="connsiteY18" fmla="*/ 732633 h 2656618"/>
                  <a:gd name="connsiteX19" fmla="*/ 794335 w 1653886"/>
                  <a:gd name="connsiteY19" fmla="*/ 8870 h 2656618"/>
                  <a:gd name="connsiteX20" fmla="*/ 759198 w 1653886"/>
                  <a:gd name="connsiteY20" fmla="*/ 850 h 265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3886" h="2656618">
                    <a:moveTo>
                      <a:pt x="759198" y="850"/>
                    </a:moveTo>
                    <a:cubicBezTo>
                      <a:pt x="692269" y="17203"/>
                      <a:pt x="726132" y="266631"/>
                      <a:pt x="763881" y="488839"/>
                    </a:cubicBezTo>
                    <a:cubicBezTo>
                      <a:pt x="807024" y="740251"/>
                      <a:pt x="593850" y="600578"/>
                      <a:pt x="459348" y="298375"/>
                    </a:cubicBezTo>
                    <a:cubicBezTo>
                      <a:pt x="324846" y="-3827"/>
                      <a:pt x="246175" y="82516"/>
                      <a:pt x="233486" y="125688"/>
                    </a:cubicBezTo>
                    <a:cubicBezTo>
                      <a:pt x="218259" y="168860"/>
                      <a:pt x="525330" y="707237"/>
                      <a:pt x="502490" y="735172"/>
                    </a:cubicBezTo>
                    <a:cubicBezTo>
                      <a:pt x="482188" y="760567"/>
                      <a:pt x="93908" y="313612"/>
                      <a:pt x="55842" y="326310"/>
                    </a:cubicBezTo>
                    <a:cubicBezTo>
                      <a:pt x="20313" y="339007"/>
                      <a:pt x="-45669" y="374561"/>
                      <a:pt x="48228" y="514234"/>
                    </a:cubicBezTo>
                    <a:cubicBezTo>
                      <a:pt x="139588" y="656447"/>
                      <a:pt x="428895" y="892622"/>
                      <a:pt x="411130" y="930715"/>
                    </a:cubicBezTo>
                    <a:cubicBezTo>
                      <a:pt x="393366" y="971347"/>
                      <a:pt x="152277" y="755488"/>
                      <a:pt x="65993" y="750409"/>
                    </a:cubicBezTo>
                    <a:cubicBezTo>
                      <a:pt x="-22829" y="745330"/>
                      <a:pt x="12700" y="869767"/>
                      <a:pt x="170042" y="981505"/>
                    </a:cubicBezTo>
                    <a:cubicBezTo>
                      <a:pt x="327384" y="1093244"/>
                      <a:pt x="710588" y="1217680"/>
                      <a:pt x="723277" y="1641780"/>
                    </a:cubicBezTo>
                    <a:cubicBezTo>
                      <a:pt x="732001" y="1933348"/>
                      <a:pt x="695144" y="2389360"/>
                      <a:pt x="671256" y="2645894"/>
                    </a:cubicBezTo>
                    <a:lnTo>
                      <a:pt x="670238" y="2656618"/>
                    </a:lnTo>
                    <a:lnTo>
                      <a:pt x="1288826" y="2656618"/>
                    </a:lnTo>
                    <a:lnTo>
                      <a:pt x="1277268" y="2583272"/>
                    </a:lnTo>
                    <a:cubicBezTo>
                      <a:pt x="1221841" y="2210562"/>
                      <a:pt x="1177856" y="1703363"/>
                      <a:pt x="1266361" y="1331959"/>
                    </a:cubicBezTo>
                    <a:cubicBezTo>
                      <a:pt x="1426241" y="669145"/>
                      <a:pt x="1677481" y="532011"/>
                      <a:pt x="1652103" y="430430"/>
                    </a:cubicBezTo>
                    <a:cubicBezTo>
                      <a:pt x="1629263" y="328849"/>
                      <a:pt x="1499836" y="377100"/>
                      <a:pt x="1459232" y="471062"/>
                    </a:cubicBezTo>
                    <a:cubicBezTo>
                      <a:pt x="1418628" y="562485"/>
                      <a:pt x="1253672" y="765646"/>
                      <a:pt x="1098868" y="732633"/>
                    </a:cubicBezTo>
                    <a:cubicBezTo>
                      <a:pt x="946601" y="699619"/>
                      <a:pt x="905997" y="69819"/>
                      <a:pt x="794335" y="8870"/>
                    </a:cubicBezTo>
                    <a:cubicBezTo>
                      <a:pt x="780377" y="934"/>
                      <a:pt x="768759" y="-1486"/>
                      <a:pt x="759198" y="850"/>
                    </a:cubicBezTo>
                    <a:close/>
                  </a:path>
                </a:pathLst>
              </a:custGeom>
              <a:solidFill>
                <a:schemeClr val="accent3">
                  <a:lumMod val="75000"/>
                </a:schemeClr>
              </a:solidFill>
              <a:ln>
                <a:noFill/>
              </a:ln>
            </p:spPr>
            <p:txBody>
              <a:bodyPr vert="horz" wrap="square" lIns="96430" tIns="48216" rIns="96430" bIns="48216" numCol="1" anchor="t" anchorCtr="0" compatLnSpc="1">
                <a:prstTxWarp prst="textNoShape">
                  <a:avLst/>
                </a:prstTxWarp>
                <a:noAutofit/>
              </a:bodyPr>
              <a:lstStyle/>
              <a:p>
                <a:pPr algn="just">
                  <a:lnSpc>
                    <a:spcPct val="120000"/>
                  </a:lnSpc>
                </a:pPr>
                <a:endParaRPr lang="id-ID"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67"/>
              <p:cNvSpPr>
                <a:spLocks/>
              </p:cNvSpPr>
              <p:nvPr/>
            </p:nvSpPr>
            <p:spPr bwMode="auto">
              <a:xfrm rot="1883109">
                <a:off x="3472716" y="3077532"/>
                <a:ext cx="1975673" cy="19695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7"/>
              <p:cNvSpPr>
                <a:spLocks/>
              </p:cNvSpPr>
              <p:nvPr/>
            </p:nvSpPr>
            <p:spPr bwMode="auto">
              <a:xfrm rot="4961872">
                <a:off x="4339838" y="2042516"/>
                <a:ext cx="2397282" cy="23898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7"/>
              <p:cNvSpPr>
                <a:spLocks/>
              </p:cNvSpPr>
              <p:nvPr/>
            </p:nvSpPr>
            <p:spPr bwMode="auto">
              <a:xfrm rot="7696778">
                <a:off x="5819972" y="2184633"/>
                <a:ext cx="2112165" cy="2105606"/>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7"/>
              <p:cNvSpPr>
                <a:spLocks/>
              </p:cNvSpPr>
              <p:nvPr/>
            </p:nvSpPr>
            <p:spPr bwMode="auto">
              <a:xfrm rot="10345882">
                <a:off x="6798191" y="3266787"/>
                <a:ext cx="1921093" cy="191512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67"/>
              <p:cNvSpPr>
                <a:spLocks/>
              </p:cNvSpPr>
              <p:nvPr/>
            </p:nvSpPr>
            <p:spPr bwMode="auto">
              <a:xfrm rot="12440007">
                <a:off x="6858380" y="4596385"/>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7"/>
              <p:cNvSpPr>
                <a:spLocks/>
              </p:cNvSpPr>
              <p:nvPr/>
            </p:nvSpPr>
            <p:spPr bwMode="auto">
              <a:xfrm rot="20954305">
                <a:off x="3963464" y="4429907"/>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67"/>
              <p:cNvSpPr>
                <a:spLocks/>
              </p:cNvSpPr>
              <p:nvPr/>
            </p:nvSpPr>
            <p:spPr bwMode="auto">
              <a:xfrm rot="2241606">
                <a:off x="3489891" y="240632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67"/>
              <p:cNvSpPr>
                <a:spLocks/>
              </p:cNvSpPr>
              <p:nvPr/>
            </p:nvSpPr>
            <p:spPr bwMode="auto">
              <a:xfrm rot="6355571">
                <a:off x="5654693" y="169421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67"/>
              <p:cNvSpPr>
                <a:spLocks/>
              </p:cNvSpPr>
              <p:nvPr/>
            </p:nvSpPr>
            <p:spPr bwMode="auto">
              <a:xfrm rot="9774375">
                <a:off x="7378684" y="2652032"/>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Freeform 20"/>
            <p:cNvSpPr/>
            <p:nvPr/>
          </p:nvSpPr>
          <p:spPr>
            <a:xfrm>
              <a:off x="7135090" y="5202683"/>
              <a:ext cx="4139963" cy="721117"/>
            </a:xfrm>
            <a:custGeom>
              <a:avLst/>
              <a:gdLst>
                <a:gd name="connsiteX0" fmla="*/ 2069981 w 4139963"/>
                <a:gd name="connsiteY0" fmla="*/ 0 h 721117"/>
                <a:gd name="connsiteX1" fmla="*/ 4041693 w 4139963"/>
                <a:gd name="connsiteY1" fmla="*/ 631822 h 721117"/>
                <a:gd name="connsiteX2" fmla="*/ 4139963 w 4139963"/>
                <a:gd name="connsiteY2" fmla="*/ 721117 h 721117"/>
                <a:gd name="connsiteX3" fmla="*/ 4029024 w 4139963"/>
                <a:gd name="connsiteY3" fmla="*/ 677936 h 721117"/>
                <a:gd name="connsiteX4" fmla="*/ 2069980 w 4139963"/>
                <a:gd name="connsiteY4" fmla="*/ 366464 h 721117"/>
                <a:gd name="connsiteX5" fmla="*/ 110936 w 4139963"/>
                <a:gd name="connsiteY5" fmla="*/ 677936 h 721117"/>
                <a:gd name="connsiteX6" fmla="*/ 0 w 4139963"/>
                <a:gd name="connsiteY6" fmla="*/ 721115 h 721117"/>
                <a:gd name="connsiteX7" fmla="*/ 98269 w 4139963"/>
                <a:gd name="connsiteY7" fmla="*/ 631822 h 721117"/>
                <a:gd name="connsiteX8" fmla="*/ 2069981 w 4139963"/>
                <a:gd name="connsiteY8" fmla="*/ 0 h 721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9963" h="721117">
                  <a:moveTo>
                    <a:pt x="2069981" y="0"/>
                  </a:moveTo>
                  <a:cubicBezTo>
                    <a:pt x="2863778" y="0"/>
                    <a:pt x="3573033" y="245952"/>
                    <a:pt x="4041693" y="631822"/>
                  </a:cubicBezTo>
                  <a:lnTo>
                    <a:pt x="4139963" y="721117"/>
                  </a:lnTo>
                  <a:lnTo>
                    <a:pt x="4029024" y="677936"/>
                  </a:lnTo>
                  <a:cubicBezTo>
                    <a:pt x="3469804" y="481289"/>
                    <a:pt x="2795654" y="366464"/>
                    <a:pt x="2069980" y="366464"/>
                  </a:cubicBezTo>
                  <a:cubicBezTo>
                    <a:pt x="1344306" y="366464"/>
                    <a:pt x="670157" y="481289"/>
                    <a:pt x="110936" y="677936"/>
                  </a:cubicBezTo>
                  <a:lnTo>
                    <a:pt x="0" y="721115"/>
                  </a:lnTo>
                  <a:lnTo>
                    <a:pt x="98269" y="631822"/>
                  </a:lnTo>
                  <a:cubicBezTo>
                    <a:pt x="566929" y="245952"/>
                    <a:pt x="1276184" y="0"/>
                    <a:pt x="2069981"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1248762" y="2419598"/>
            <a:ext cx="2597148" cy="978505"/>
            <a:chOff x="786306" y="2525730"/>
            <a:chExt cx="2462751" cy="927870"/>
          </a:xfrm>
        </p:grpSpPr>
        <p:sp>
          <p:nvSpPr>
            <p:cNvPr id="25" name="Rectangle 24"/>
            <p:cNvSpPr/>
            <p:nvPr/>
          </p:nvSpPr>
          <p:spPr>
            <a:xfrm>
              <a:off x="786306" y="2805693"/>
              <a:ext cx="2462751" cy="647907"/>
            </a:xfrm>
            <a:prstGeom prst="rect">
              <a:avLst/>
            </a:prstGeom>
          </p:spPr>
          <p:txBody>
            <a:bodyPr wrap="square">
              <a:spAutoFit/>
            </a:bodyPr>
            <a:lstStyle/>
            <a:p>
              <a:pPr algn="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1874328" y="2525730"/>
              <a:ext cx="1366830"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1307737" y="4577351"/>
            <a:ext cx="2597148" cy="978505"/>
            <a:chOff x="842229" y="4571823"/>
            <a:chExt cx="2462751" cy="927870"/>
          </a:xfrm>
        </p:grpSpPr>
        <p:sp>
          <p:nvSpPr>
            <p:cNvPr id="27" name="Rectangle 26"/>
            <p:cNvSpPr/>
            <p:nvPr/>
          </p:nvSpPr>
          <p:spPr>
            <a:xfrm>
              <a:off x="842229" y="4851786"/>
              <a:ext cx="2462751" cy="647907"/>
            </a:xfrm>
            <a:prstGeom prst="rect">
              <a:avLst/>
            </a:prstGeom>
          </p:spPr>
          <p:txBody>
            <a:bodyPr wrap="square">
              <a:spAutoFit/>
            </a:bodyPr>
            <a:lstStyle/>
            <a:p>
              <a:pPr algn="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938150" y="4571823"/>
              <a:ext cx="1366830" cy="311549"/>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8779047" y="2419600"/>
            <a:ext cx="2597148" cy="978505"/>
            <a:chOff x="8887019" y="2525730"/>
            <a:chExt cx="2462751" cy="927870"/>
          </a:xfrm>
        </p:grpSpPr>
        <p:sp>
          <p:nvSpPr>
            <p:cNvPr id="29" name="Rectangle 28"/>
            <p:cNvSpPr/>
            <p:nvPr/>
          </p:nvSpPr>
          <p:spPr>
            <a:xfrm flipH="1">
              <a:off x="8887019" y="2805693"/>
              <a:ext cx="2462751" cy="647907"/>
            </a:xfrm>
            <a:prstGeom prst="rect">
              <a:avLst/>
            </a:prstGeom>
          </p:spPr>
          <p:txBody>
            <a:bodyPr wrap="square">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flipH="1">
              <a:off x="8887022" y="2525730"/>
              <a:ext cx="1366830" cy="311549"/>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6"/>
          <p:cNvGrpSpPr/>
          <p:nvPr/>
        </p:nvGrpSpPr>
        <p:grpSpPr>
          <a:xfrm>
            <a:off x="8838022" y="4577352"/>
            <a:ext cx="2597148" cy="978505"/>
            <a:chOff x="8942942" y="4571823"/>
            <a:chExt cx="2462751" cy="927870"/>
          </a:xfrm>
        </p:grpSpPr>
        <p:sp>
          <p:nvSpPr>
            <p:cNvPr id="31" name="Rectangle 30"/>
            <p:cNvSpPr/>
            <p:nvPr/>
          </p:nvSpPr>
          <p:spPr>
            <a:xfrm flipH="1">
              <a:off x="8942942" y="4851786"/>
              <a:ext cx="2462751" cy="647907"/>
            </a:xfrm>
            <a:prstGeom prst="rect">
              <a:avLst/>
            </a:prstGeom>
          </p:spPr>
          <p:txBody>
            <a:bodyPr wrap="square">
              <a:spAutoFit/>
            </a:bodyPr>
            <a:lstStyle/>
            <a:p>
              <a:pPr algn="just">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flipH="1">
              <a:off x="8942945" y="4571823"/>
              <a:ext cx="1366830" cy="311549"/>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椭圆 34"/>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3466628"/>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1+#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535531"/>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535531"/>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535531"/>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535531"/>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文本框 43"/>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5" name="文本框 44"/>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椭圆 45"/>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52207979"/>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56356" y="3620153"/>
            <a:ext cx="761300" cy="17793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10056356" y="5018893"/>
            <a:ext cx="761300" cy="7613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ectangle 5"/>
          <p:cNvSpPr/>
          <p:nvPr/>
        </p:nvSpPr>
        <p:spPr>
          <a:xfrm>
            <a:off x="8986908" y="2496332"/>
            <a:ext cx="761300" cy="29032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p:nvPr/>
        </p:nvSpPr>
        <p:spPr>
          <a:xfrm>
            <a:off x="8986908" y="5018893"/>
            <a:ext cx="761300" cy="7613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7"/>
          <p:cNvSpPr/>
          <p:nvPr/>
        </p:nvSpPr>
        <p:spPr>
          <a:xfrm>
            <a:off x="7917464" y="2943444"/>
            <a:ext cx="761300" cy="24560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7917464" y="5018893"/>
            <a:ext cx="761300" cy="7613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6848019" y="4115605"/>
            <a:ext cx="761300" cy="12839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6848019" y="5018893"/>
            <a:ext cx="761300" cy="7613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778573" y="3620153"/>
            <a:ext cx="761300" cy="17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12"/>
          <p:cNvSpPr/>
          <p:nvPr/>
        </p:nvSpPr>
        <p:spPr>
          <a:xfrm>
            <a:off x="5778573" y="5018893"/>
            <a:ext cx="761300" cy="7613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3"/>
          <p:cNvGrpSpPr/>
          <p:nvPr/>
        </p:nvGrpSpPr>
        <p:grpSpPr>
          <a:xfrm>
            <a:off x="10243704" y="5202609"/>
            <a:ext cx="386598" cy="387259"/>
            <a:chOff x="9145588" y="4435475"/>
            <a:chExt cx="464344" cy="465138"/>
          </a:xfrm>
          <a:solidFill>
            <a:schemeClr val="bg1"/>
          </a:solidFill>
        </p:grpSpPr>
        <p:sp>
          <p:nvSpPr>
            <p:cNvPr id="1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9186484" y="5199066"/>
            <a:ext cx="362146" cy="386598"/>
            <a:chOff x="9159875" y="1647825"/>
            <a:chExt cx="434975" cy="464344"/>
          </a:xfrm>
          <a:solidFill>
            <a:schemeClr val="bg1"/>
          </a:solidFill>
        </p:grpSpPr>
        <p:sp>
          <p:nvSpPr>
            <p:cNvPr id="25"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8103492" y="5236642"/>
            <a:ext cx="387259" cy="325800"/>
            <a:chOff x="5368132" y="2625725"/>
            <a:chExt cx="465138" cy="391319"/>
          </a:xfrm>
          <a:solidFill>
            <a:schemeClr val="bg1"/>
          </a:solidFill>
        </p:grpSpPr>
        <p:sp>
          <p:nvSpPr>
            <p:cNvPr id="2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7035037" y="5206241"/>
            <a:ext cx="386598" cy="386598"/>
            <a:chOff x="4439444" y="1652588"/>
            <a:chExt cx="464344" cy="464344"/>
          </a:xfrm>
          <a:solidFill>
            <a:schemeClr val="bg1"/>
          </a:solidFill>
        </p:grpSpPr>
        <p:sp>
          <p:nvSpPr>
            <p:cNvPr id="3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965922" y="5260340"/>
            <a:ext cx="386598" cy="302009"/>
            <a:chOff x="2581275" y="1710532"/>
            <a:chExt cx="464344" cy="362744"/>
          </a:xfrm>
          <a:solidFill>
            <a:schemeClr val="bg1"/>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TextBox 43"/>
          <p:cNvSpPr txBox="1"/>
          <p:nvPr/>
        </p:nvSpPr>
        <p:spPr>
          <a:xfrm>
            <a:off x="5800147" y="5858408"/>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686926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794399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10077597" y="5854862"/>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9008483" y="5855290"/>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9188020" y="2084768"/>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5979684" y="3211997"/>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7047937" y="3744885"/>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10255329" y="3269140"/>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8096438" y="2586094"/>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1962595" y="3342273"/>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1962489" y="4083785"/>
            <a:ext cx="512961" cy="369332"/>
          </a:xfrm>
          <a:prstGeom prst="rect">
            <a:avLst/>
          </a:prstGeom>
          <a:noFill/>
        </p:spPr>
        <p:txBody>
          <a:bodyPr wrap="none" lIns="0" tIns="0" rIns="0" bIns="0" rtlCol="0">
            <a:spAutoFit/>
          </a:bodyPr>
          <a:lstStyle/>
          <a:p>
            <a:pP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1958204" y="3587254"/>
            <a:ext cx="3510358" cy="295466"/>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2484057" y="4137242"/>
            <a:ext cx="1694091" cy="258532"/>
          </a:xfrm>
          <a:prstGeom prst="rect">
            <a:avLst/>
          </a:prstGeom>
        </p:spPr>
        <p:txBody>
          <a:bodyPr wrap="squar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1958203" y="4409488"/>
            <a:ext cx="3510360" cy="295466"/>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9" name="Straight Connector 58"/>
          <p:cNvCxnSpPr/>
          <p:nvPr/>
        </p:nvCxnSpPr>
        <p:spPr>
          <a:xfrm>
            <a:off x="2033099" y="4889858"/>
            <a:ext cx="34244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2108270" y="5195081"/>
            <a:ext cx="425258" cy="425258"/>
            <a:chOff x="3510757" y="2582069"/>
            <a:chExt cx="464344" cy="464344"/>
          </a:xfrm>
          <a:solidFill>
            <a:schemeClr val="accent4"/>
          </a:solidFill>
        </p:grpSpPr>
        <p:sp>
          <p:nvSpPr>
            <p:cNvPr id="61" name="AutoShape 126"/>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127"/>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3" name="Rectangle 62"/>
          <p:cNvSpPr/>
          <p:nvPr/>
        </p:nvSpPr>
        <p:spPr>
          <a:xfrm>
            <a:off x="2641735" y="5169346"/>
            <a:ext cx="2777089" cy="443198"/>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1967997" y="5737139"/>
            <a:ext cx="3450827" cy="295466"/>
          </a:xfrm>
          <a:prstGeom prst="rect">
            <a:avLst/>
          </a:prstGeom>
        </p:spPr>
        <p:txBody>
          <a:bodyPr wrap="square" lIns="0" tIns="0" rIns="0" bIns="0">
            <a:spAutoFit/>
          </a:bodyPr>
          <a:lstStyle/>
          <a:p>
            <a:pPr algn="just">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6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6" name="文本框 6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椭圆 66"/>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8244409" y="6240380"/>
            <a:ext cx="775136" cy="230832"/>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05167863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ppt_x"/>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ppt_x"/>
                                          </p:val>
                                        </p:tav>
                                        <p:tav tm="100000">
                                          <p:val>
                                            <p:strVal val="#ppt_x"/>
                                          </p:val>
                                        </p:tav>
                                      </p:tavLst>
                                    </p:anim>
                                    <p:anim calcmode="lin" valueType="num">
                                      <p:cBhvr additive="base">
                                        <p:cTn id="74" dur="500" fill="hold"/>
                                        <p:tgtEl>
                                          <p:spTgt spid="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
                                        </p:tgtEl>
                                        <p:attrNameLst>
                                          <p:attrName>style.visibility</p:attrName>
                                        </p:attrNameLst>
                                      </p:cBhvr>
                                      <p:to>
                                        <p:strVal val="visible"/>
                                      </p:to>
                                    </p:set>
                                    <p:anim calcmode="lin" valueType="num">
                                      <p:cBhvr additive="base">
                                        <p:cTn id="77" dur="500" fill="hold"/>
                                        <p:tgtEl>
                                          <p:spTgt spid="7"/>
                                        </p:tgtEl>
                                        <p:attrNameLst>
                                          <p:attrName>ppt_x</p:attrName>
                                        </p:attrNameLst>
                                      </p:cBhvr>
                                      <p:tavLst>
                                        <p:tav tm="0">
                                          <p:val>
                                            <p:strVal val="#ppt_x"/>
                                          </p:val>
                                        </p:tav>
                                        <p:tav tm="100000">
                                          <p:val>
                                            <p:strVal val="#ppt_x"/>
                                          </p:val>
                                        </p:tav>
                                      </p:tavLst>
                                    </p:anim>
                                    <p:anim calcmode="lin" valueType="num">
                                      <p:cBhvr additive="base">
                                        <p:cTn id="78" dur="500" fill="hold"/>
                                        <p:tgtEl>
                                          <p:spTgt spid="7"/>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500" fill="hold"/>
                                        <p:tgtEl>
                                          <p:spTgt spid="24"/>
                                        </p:tgtEl>
                                        <p:attrNameLst>
                                          <p:attrName>ppt_x</p:attrName>
                                        </p:attrNameLst>
                                      </p:cBhvr>
                                      <p:tavLst>
                                        <p:tav tm="0">
                                          <p:val>
                                            <p:strVal val="#ppt_x"/>
                                          </p:val>
                                        </p:tav>
                                        <p:tav tm="100000">
                                          <p:val>
                                            <p:strVal val="#ppt_x"/>
                                          </p:val>
                                        </p:tav>
                                      </p:tavLst>
                                    </p:anim>
                                    <p:anim calcmode="lin" valueType="num">
                                      <p:cBhvr additive="base">
                                        <p:cTn id="82" dur="500" fill="hold"/>
                                        <p:tgtEl>
                                          <p:spTgt spid="2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ppt_x"/>
                                          </p:val>
                                        </p:tav>
                                        <p:tav tm="100000">
                                          <p:val>
                                            <p:strVal val="#ppt_x"/>
                                          </p:val>
                                        </p:tav>
                                      </p:tavLst>
                                    </p:anim>
                                    <p:anim calcmode="lin" valueType="num">
                                      <p:cBhvr additive="base">
                                        <p:cTn id="86" dur="500" fill="hold"/>
                                        <p:tgtEl>
                                          <p:spTgt spid="4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ppt_x"/>
                                          </p:val>
                                        </p:tav>
                                        <p:tav tm="100000">
                                          <p:val>
                                            <p:strVal val="#ppt_x"/>
                                          </p:val>
                                        </p:tav>
                                      </p:tavLst>
                                    </p:anim>
                                    <p:anim calcmode="lin" valueType="num">
                                      <p:cBhvr additive="base">
                                        <p:cTn id="9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additive="base">
                                        <p:cTn id="95" dur="500" fill="hold"/>
                                        <p:tgtEl>
                                          <p:spTgt spid="4"/>
                                        </p:tgtEl>
                                        <p:attrNameLst>
                                          <p:attrName>ppt_x</p:attrName>
                                        </p:attrNameLst>
                                      </p:cBhvr>
                                      <p:tavLst>
                                        <p:tav tm="0">
                                          <p:val>
                                            <p:strVal val="#ppt_x"/>
                                          </p:val>
                                        </p:tav>
                                        <p:tav tm="100000">
                                          <p:val>
                                            <p:strVal val="#ppt_x"/>
                                          </p:val>
                                        </p:tav>
                                      </p:tavLst>
                                    </p:anim>
                                    <p:anim calcmode="lin" valueType="num">
                                      <p:cBhvr additive="base">
                                        <p:cTn id="96" dur="500" fill="hold"/>
                                        <p:tgtEl>
                                          <p:spTgt spid="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500" fill="hold"/>
                                        <p:tgtEl>
                                          <p:spTgt spid="14"/>
                                        </p:tgtEl>
                                        <p:attrNameLst>
                                          <p:attrName>ppt_x</p:attrName>
                                        </p:attrNameLst>
                                      </p:cBhvr>
                                      <p:tavLst>
                                        <p:tav tm="0">
                                          <p:val>
                                            <p:strVal val="#ppt_x"/>
                                          </p:val>
                                        </p:tav>
                                        <p:tav tm="100000">
                                          <p:val>
                                            <p:strVal val="#ppt_x"/>
                                          </p:val>
                                        </p:tav>
                                      </p:tavLst>
                                    </p:anim>
                                    <p:anim calcmode="lin" valueType="num">
                                      <p:cBhvr additive="base">
                                        <p:cTn id="104" dur="500" fill="hold"/>
                                        <p:tgtEl>
                                          <p:spTgt spid="1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fill="hold"/>
                                        <p:tgtEl>
                                          <p:spTgt spid="47"/>
                                        </p:tgtEl>
                                        <p:attrNameLst>
                                          <p:attrName>ppt_x</p:attrName>
                                        </p:attrNameLst>
                                      </p:cBhvr>
                                      <p:tavLst>
                                        <p:tav tm="0">
                                          <p:val>
                                            <p:strVal val="#ppt_x"/>
                                          </p:val>
                                        </p:tav>
                                        <p:tav tm="100000">
                                          <p:val>
                                            <p:strVal val="#ppt_x"/>
                                          </p:val>
                                        </p:tav>
                                      </p:tavLst>
                                    </p:anim>
                                    <p:anim calcmode="lin" valueType="num">
                                      <p:cBhvr additive="base">
                                        <p:cTn id="108" dur="500" fill="hold"/>
                                        <p:tgtEl>
                                          <p:spTgt spid="47"/>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ppt_x"/>
                                          </p:val>
                                        </p:tav>
                                        <p:tav tm="100000">
                                          <p:val>
                                            <p:strVal val="#ppt_x"/>
                                          </p:val>
                                        </p:tav>
                                      </p:tavLst>
                                    </p:anim>
                                    <p:anim calcmode="lin" valueType="num">
                                      <p:cBhvr additive="base">
                                        <p:cTn id="112" dur="500" fill="hold"/>
                                        <p:tgtEl>
                                          <p:spTgt spid="52"/>
                                        </p:tgtEl>
                                        <p:attrNameLst>
                                          <p:attrName>ppt_y</p:attrName>
                                        </p:attrNameLst>
                                      </p:cBhvr>
                                      <p:tavLst>
                                        <p:tav tm="0">
                                          <p:val>
                                            <p:strVal val="1+#ppt_h/2"/>
                                          </p:val>
                                        </p:tav>
                                        <p:tav tm="100000">
                                          <p:val>
                                            <p:strVal val="#ppt_y"/>
                                          </p:val>
                                        </p:tav>
                                      </p:tavLst>
                                    </p:anim>
                                  </p:childTnLst>
                                </p:cTn>
                              </p:par>
                            </p:childTnLst>
                          </p:cTn>
                        </p:par>
                        <p:par>
                          <p:cTn id="113" fill="hold">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left)">
                                      <p:cBhvr>
                                        <p:cTn id="116" dur="500"/>
                                        <p:tgtEl>
                                          <p:spTgt spid="54"/>
                                        </p:tgtEl>
                                      </p:cBhvr>
                                    </p:animEffect>
                                  </p:childTnLst>
                                </p:cTn>
                              </p:par>
                            </p:childTnLst>
                          </p:cTn>
                        </p:par>
                        <p:par>
                          <p:cTn id="117" fill="hold">
                            <p:stCondLst>
                              <p:cond delay="1000"/>
                            </p:stCondLst>
                            <p:childTnLst>
                              <p:par>
                                <p:cTn id="118" presetID="10" presetClass="entr" presetSubtype="0" fill="hold" grpId="0" nodeType="after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childTnLst>
                          </p:cTn>
                        </p:par>
                        <p:par>
                          <p:cTn id="121" fill="hold">
                            <p:stCondLst>
                              <p:cond delay="1500"/>
                            </p:stCondLst>
                            <p:childTnLst>
                              <p:par>
                                <p:cTn id="122" presetID="22" presetClass="entr" presetSubtype="8" fill="hold" grpId="0" nodeType="afterEffect">
                                  <p:stCondLst>
                                    <p:cond delay="0"/>
                                  </p:stCondLst>
                                  <p:childTnLst>
                                    <p:set>
                                      <p:cBhvr>
                                        <p:cTn id="123" dur="1" fill="hold">
                                          <p:stCondLst>
                                            <p:cond delay="0"/>
                                          </p:stCondLst>
                                        </p:cTn>
                                        <p:tgtEl>
                                          <p:spTgt spid="56"/>
                                        </p:tgtEl>
                                        <p:attrNameLst>
                                          <p:attrName>style.visibility</p:attrName>
                                        </p:attrNameLst>
                                      </p:cBhvr>
                                      <p:to>
                                        <p:strVal val="visible"/>
                                      </p:to>
                                    </p:set>
                                    <p:animEffect transition="in" filter="wipe(left)">
                                      <p:cBhvr>
                                        <p:cTn id="124" dur="500"/>
                                        <p:tgtEl>
                                          <p:spTgt spid="56"/>
                                        </p:tgtEl>
                                      </p:cBhvr>
                                    </p:animEffect>
                                  </p:childTnLst>
                                </p:cTn>
                              </p:par>
                            </p:childTnLst>
                          </p:cTn>
                        </p:par>
                        <p:par>
                          <p:cTn id="125" fill="hold">
                            <p:stCondLst>
                              <p:cond delay="2000"/>
                            </p:stCondLst>
                            <p:childTnLst>
                              <p:par>
                                <p:cTn id="126" presetID="22" presetClass="entr" presetSubtype="8" fill="hold" grpId="0" nodeType="afterEffect">
                                  <p:stCondLst>
                                    <p:cond delay="0"/>
                                  </p:stCondLst>
                                  <p:childTnLst>
                                    <p:set>
                                      <p:cBhvr>
                                        <p:cTn id="127" dur="1" fill="hold">
                                          <p:stCondLst>
                                            <p:cond delay="0"/>
                                          </p:stCondLst>
                                        </p:cTn>
                                        <p:tgtEl>
                                          <p:spTgt spid="57"/>
                                        </p:tgtEl>
                                        <p:attrNameLst>
                                          <p:attrName>style.visibility</p:attrName>
                                        </p:attrNameLst>
                                      </p:cBhvr>
                                      <p:to>
                                        <p:strVal val="visible"/>
                                      </p:to>
                                    </p:set>
                                    <p:animEffect transition="in" filter="wipe(left)">
                                      <p:cBhvr>
                                        <p:cTn id="128" dur="500"/>
                                        <p:tgtEl>
                                          <p:spTgt spid="57"/>
                                        </p:tgtEl>
                                      </p:cBhvr>
                                    </p:animEffect>
                                  </p:childTnLst>
                                </p:cTn>
                              </p:par>
                            </p:childTnLst>
                          </p:cTn>
                        </p:par>
                        <p:par>
                          <p:cTn id="129" fill="hold">
                            <p:stCondLst>
                              <p:cond delay="25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p:stCondLst>
                              <p:cond delay="3000"/>
                            </p:stCondLst>
                            <p:childTnLst>
                              <p:par>
                                <p:cTn id="134" presetID="10" presetClass="entr" presetSubtype="0" fill="hold"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fade">
                                      <p:cBhvr>
                                        <p:cTn id="136" dur="500"/>
                                        <p:tgtEl>
                                          <p:spTgt spid="60"/>
                                        </p:tgtEl>
                                      </p:cBhvr>
                                    </p:animEffect>
                                  </p:childTnLst>
                                </p:cTn>
                              </p:par>
                            </p:childTnLst>
                          </p:cTn>
                        </p:par>
                        <p:par>
                          <p:cTn id="137" fill="hold">
                            <p:stCondLst>
                              <p:cond delay="3500"/>
                            </p:stCondLst>
                            <p:childTnLst>
                              <p:par>
                                <p:cTn id="138" presetID="22" presetClass="entr" presetSubtype="8" fill="hold" grpId="0" nodeType="afterEffect">
                                  <p:stCondLst>
                                    <p:cond delay="0"/>
                                  </p:stCondLst>
                                  <p:childTnLst>
                                    <p:set>
                                      <p:cBhvr>
                                        <p:cTn id="139" dur="1" fill="hold">
                                          <p:stCondLst>
                                            <p:cond delay="0"/>
                                          </p:stCondLst>
                                        </p:cTn>
                                        <p:tgtEl>
                                          <p:spTgt spid="63"/>
                                        </p:tgtEl>
                                        <p:attrNameLst>
                                          <p:attrName>style.visibility</p:attrName>
                                        </p:attrNameLst>
                                      </p:cBhvr>
                                      <p:to>
                                        <p:strVal val="visible"/>
                                      </p:to>
                                    </p:set>
                                    <p:animEffect transition="in" filter="wipe(left)">
                                      <p:cBhvr>
                                        <p:cTn id="140" dur="500"/>
                                        <p:tgtEl>
                                          <p:spTgt spid="63"/>
                                        </p:tgtEl>
                                      </p:cBhvr>
                                    </p:animEffect>
                                  </p:childTnLst>
                                </p:cTn>
                              </p:par>
                            </p:childTnLst>
                          </p:cTn>
                        </p:par>
                        <p:par>
                          <p:cTn id="141" fill="hold">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left)">
                                      <p:cBhvr>
                                        <p:cTn id="144" dur="500"/>
                                        <p:tgtEl>
                                          <p:spTgt spid="64"/>
                                        </p:tgtEl>
                                      </p:cBhvr>
                                    </p:animEffect>
                                  </p:childTnLst>
                                </p:cTn>
                              </p:par>
                            </p:childTnLst>
                          </p:cTn>
                        </p:par>
                        <p:par>
                          <p:cTn id="145" fill="hold">
                            <p:stCondLst>
                              <p:cond delay="4500"/>
                            </p:stCondLst>
                            <p:childTnLst>
                              <p:par>
                                <p:cTn id="146" presetID="22" presetClass="entr" presetSubtype="8" fill="hold" nodeType="afterEffect">
                                  <p:stCondLst>
                                    <p:cond delay="0"/>
                                  </p:stCondLst>
                                  <p:childTnLst>
                                    <p:set>
                                      <p:cBhvr>
                                        <p:cTn id="147" dur="1" fill="hold">
                                          <p:stCondLst>
                                            <p:cond delay="0"/>
                                          </p:stCondLst>
                                        </p:cTn>
                                        <p:tgtEl>
                                          <p:spTgt spid="59"/>
                                        </p:tgtEl>
                                        <p:attrNameLst>
                                          <p:attrName>style.visibility</p:attrName>
                                        </p:attrNameLst>
                                      </p:cBhvr>
                                      <p:to>
                                        <p:strVal val="visible"/>
                                      </p:to>
                                    </p:set>
                                    <p:animEffect transition="in" filter="wipe(left)">
                                      <p:cBhvr>
                                        <p:cTn id="14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63" grpId="0"/>
      <p:bldP spid="6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白色背景"/>
          <p:cNvSpPr>
            <a:spLocks noChangeArrowheads="1"/>
          </p:cNvSpPr>
          <p:nvPr/>
        </p:nvSpPr>
        <p:spPr bwMode="auto">
          <a:xfrm>
            <a:off x="353" y="8929"/>
            <a:ext cx="3797142" cy="7223721"/>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2531">
              <a:solidFill>
                <a:srgbClr val="FFFFFF"/>
              </a:solidFill>
              <a:latin typeface="宋体" pitchFamily="2" charset="-122"/>
              <a:sym typeface="宋体" pitchFamily="2" charset="-122"/>
            </a:endParaRPr>
          </a:p>
        </p:txBody>
      </p:sp>
      <p:sp>
        <p:nvSpPr>
          <p:cNvPr id="4099" name="Contents"/>
          <p:cNvSpPr>
            <a:spLocks noChangeArrowheads="1"/>
          </p:cNvSpPr>
          <p:nvPr/>
        </p:nvSpPr>
        <p:spPr bwMode="auto">
          <a:xfrm>
            <a:off x="565126" y="3674366"/>
            <a:ext cx="2588401" cy="87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5062" b="1" dirty="0">
                <a:solidFill>
                  <a:srgbClr val="AF362C"/>
                </a:solidFill>
              </a:rPr>
              <a:t>Contents</a:t>
            </a:r>
            <a:endParaRPr lang="zh-CN" altLang="en-US" sz="5062" b="1" dirty="0">
              <a:solidFill>
                <a:srgbClr val="AF362C"/>
              </a:solidFill>
              <a:sym typeface="宋体" pitchFamily="2" charset="-122"/>
            </a:endParaRPr>
          </a:p>
        </p:txBody>
      </p:sp>
      <p:sp>
        <p:nvSpPr>
          <p:cNvPr id="4100" name="目录"/>
          <p:cNvSpPr>
            <a:spLocks noChangeArrowheads="1"/>
          </p:cNvSpPr>
          <p:nvPr/>
        </p:nvSpPr>
        <p:spPr bwMode="auto">
          <a:xfrm>
            <a:off x="975869" y="2658670"/>
            <a:ext cx="1771639" cy="1044453"/>
          </a:xfrm>
          <a:prstGeom prst="rect">
            <a:avLst/>
          </a:prstGeom>
          <a:solidFill>
            <a:srgbClr val="AF362C"/>
          </a:solidFill>
          <a:ln>
            <a:noFill/>
          </a:ln>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6187" b="1" dirty="0">
                <a:solidFill>
                  <a:schemeClr val="bg1"/>
                </a:solidFill>
                <a:latin typeface="微软雅黑" pitchFamily="34" charset="-122"/>
                <a:ea typeface="微软雅黑" pitchFamily="34" charset="-122"/>
                <a:sym typeface="微软雅黑" pitchFamily="34" charset="-122"/>
              </a:rPr>
              <a:t>目录</a:t>
            </a:r>
          </a:p>
        </p:txBody>
      </p:sp>
      <p:sp>
        <p:nvSpPr>
          <p:cNvPr id="15" name="1"/>
          <p:cNvSpPr>
            <a:spLocks noChangeArrowheads="1" noChangeShapeType="1" noTextEdit="1"/>
          </p:cNvSpPr>
          <p:nvPr/>
        </p:nvSpPr>
        <p:spPr bwMode="auto">
          <a:xfrm>
            <a:off x="5143571" y="1687862"/>
            <a:ext cx="321451" cy="642902"/>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5062" b="1" kern="10" dirty="0">
                <a:solidFill>
                  <a:srgbClr val="AF362C"/>
                </a:solidFill>
                <a:latin typeface="Arial"/>
                <a:cs typeface="Arial"/>
              </a:rPr>
              <a:t>1</a:t>
            </a:r>
            <a:endParaRPr lang="zh-CN" altLang="en-US" sz="5062" b="1" kern="10" dirty="0">
              <a:solidFill>
                <a:srgbClr val="AF362C"/>
              </a:solidFill>
              <a:latin typeface="Arial"/>
              <a:cs typeface="Arial"/>
            </a:endParaRPr>
          </a:p>
        </p:txBody>
      </p:sp>
      <p:sp>
        <p:nvSpPr>
          <p:cNvPr id="16" name="文字1"/>
          <p:cNvSpPr>
            <a:spLocks noChangeArrowheads="1"/>
          </p:cNvSpPr>
          <p:nvPr/>
        </p:nvSpPr>
        <p:spPr bwMode="auto">
          <a:xfrm>
            <a:off x="5786473" y="1587409"/>
            <a:ext cx="4178864" cy="81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250" b="1" dirty="0">
                <a:solidFill>
                  <a:srgbClr val="5F5F5F"/>
                </a:solidFill>
                <a:latin typeface="Arial" charset="0"/>
              </a:rPr>
              <a:t>点击添相目录文字内容</a:t>
            </a:r>
            <a:endParaRPr lang="zh-CN" altLang="en-US" sz="1687" dirty="0">
              <a:solidFill>
                <a:srgbClr val="5F5F5F"/>
              </a:solidFill>
              <a:latin typeface="Arial" charset="0"/>
            </a:endParaRPr>
          </a:p>
          <a:p>
            <a:pPr algn="l" eaLnBrk="1" fontAlgn="base" hangingPunct="1">
              <a:lnSpc>
                <a:spcPct val="120000"/>
              </a:lnSpc>
              <a:buClrTx/>
              <a:buSzTx/>
            </a:pPr>
            <a:r>
              <a:rPr lang="zh-CN" altLang="en-US" sz="1687" dirty="0">
                <a:solidFill>
                  <a:srgbClr val="5F5F5F"/>
                </a:solidFill>
                <a:latin typeface="Arial" charset="0"/>
              </a:rPr>
              <a:t>单击此处添加文字单击此处添加文字</a:t>
            </a:r>
          </a:p>
        </p:txBody>
      </p:sp>
      <p:sp>
        <p:nvSpPr>
          <p:cNvPr id="17" name="2"/>
          <p:cNvSpPr>
            <a:spLocks noChangeArrowheads="1" noChangeShapeType="1" noTextEdit="1"/>
          </p:cNvSpPr>
          <p:nvPr/>
        </p:nvSpPr>
        <p:spPr bwMode="auto">
          <a:xfrm>
            <a:off x="5572172" y="2652215"/>
            <a:ext cx="428601" cy="642902"/>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5062" b="1" kern="10" dirty="0">
                <a:solidFill>
                  <a:srgbClr val="AF362C"/>
                </a:solidFill>
                <a:latin typeface="Arial"/>
                <a:cs typeface="Arial"/>
              </a:rPr>
              <a:t>2</a:t>
            </a:r>
            <a:endParaRPr lang="zh-CN" altLang="en-US" sz="5062" b="1" kern="10" dirty="0">
              <a:solidFill>
                <a:srgbClr val="AF362C"/>
              </a:solidFill>
              <a:latin typeface="Arial"/>
              <a:cs typeface="Arial"/>
            </a:endParaRPr>
          </a:p>
        </p:txBody>
      </p:sp>
      <p:sp>
        <p:nvSpPr>
          <p:cNvPr id="18" name="文字2"/>
          <p:cNvSpPr>
            <a:spLocks noChangeArrowheads="1"/>
          </p:cNvSpPr>
          <p:nvPr/>
        </p:nvSpPr>
        <p:spPr bwMode="auto">
          <a:xfrm>
            <a:off x="6215074" y="2551763"/>
            <a:ext cx="4178864" cy="81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250" b="1">
                <a:solidFill>
                  <a:srgbClr val="5F5F5F"/>
                </a:solidFill>
                <a:latin typeface="Arial" charset="0"/>
              </a:rPr>
              <a:t>点击添相目录文字内容</a:t>
            </a:r>
            <a:endParaRPr lang="zh-CN" altLang="en-US" sz="1687">
              <a:solidFill>
                <a:srgbClr val="5F5F5F"/>
              </a:solidFill>
              <a:latin typeface="Arial" charset="0"/>
            </a:endParaRPr>
          </a:p>
          <a:p>
            <a:pPr algn="l" eaLnBrk="1" fontAlgn="base" hangingPunct="1">
              <a:lnSpc>
                <a:spcPct val="120000"/>
              </a:lnSpc>
              <a:buClrTx/>
              <a:buSzTx/>
            </a:pPr>
            <a:r>
              <a:rPr lang="zh-CN" altLang="en-US" sz="1687">
                <a:solidFill>
                  <a:srgbClr val="5F5F5F"/>
                </a:solidFill>
                <a:latin typeface="Arial" charset="0"/>
              </a:rPr>
              <a:t>单击此处添加文字单击此处添加文字</a:t>
            </a:r>
          </a:p>
        </p:txBody>
      </p:sp>
      <p:sp>
        <p:nvSpPr>
          <p:cNvPr id="19" name="3"/>
          <p:cNvSpPr>
            <a:spLocks noChangeArrowheads="1" noChangeShapeType="1" noTextEdit="1"/>
          </p:cNvSpPr>
          <p:nvPr/>
        </p:nvSpPr>
        <p:spPr bwMode="auto">
          <a:xfrm>
            <a:off x="6107924" y="3609872"/>
            <a:ext cx="428601" cy="642902"/>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5062" b="1" kern="10" dirty="0">
                <a:solidFill>
                  <a:srgbClr val="AF362C"/>
                </a:solidFill>
                <a:latin typeface="Arial"/>
                <a:cs typeface="Arial"/>
              </a:rPr>
              <a:t>3</a:t>
            </a:r>
            <a:endParaRPr lang="zh-CN" altLang="en-US" sz="5062" b="1" kern="10" dirty="0">
              <a:solidFill>
                <a:srgbClr val="AF362C"/>
              </a:solidFill>
              <a:latin typeface="Arial"/>
              <a:cs typeface="Arial"/>
            </a:endParaRPr>
          </a:p>
        </p:txBody>
      </p:sp>
      <p:sp>
        <p:nvSpPr>
          <p:cNvPr id="20" name="文字3"/>
          <p:cNvSpPr>
            <a:spLocks noChangeArrowheads="1"/>
          </p:cNvSpPr>
          <p:nvPr/>
        </p:nvSpPr>
        <p:spPr bwMode="auto">
          <a:xfrm>
            <a:off x="6750826" y="3509418"/>
            <a:ext cx="4178864" cy="81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250" b="1">
                <a:solidFill>
                  <a:srgbClr val="5F5F5F"/>
                </a:solidFill>
                <a:latin typeface="Arial" charset="0"/>
              </a:rPr>
              <a:t>点击添相目录文字内容</a:t>
            </a:r>
            <a:endParaRPr lang="zh-CN" altLang="en-US" sz="1687">
              <a:solidFill>
                <a:srgbClr val="5F5F5F"/>
              </a:solidFill>
              <a:latin typeface="Arial" charset="0"/>
            </a:endParaRPr>
          </a:p>
          <a:p>
            <a:pPr algn="l" eaLnBrk="1" fontAlgn="base" hangingPunct="1">
              <a:lnSpc>
                <a:spcPct val="120000"/>
              </a:lnSpc>
              <a:buClrTx/>
              <a:buSzTx/>
            </a:pPr>
            <a:r>
              <a:rPr lang="zh-CN" altLang="en-US" sz="1687">
                <a:solidFill>
                  <a:srgbClr val="5F5F5F"/>
                </a:solidFill>
                <a:latin typeface="Arial" charset="0"/>
              </a:rPr>
              <a:t>单击此处添加文字单击此处添加文字</a:t>
            </a:r>
          </a:p>
        </p:txBody>
      </p:sp>
      <p:sp>
        <p:nvSpPr>
          <p:cNvPr id="21" name="4"/>
          <p:cNvSpPr>
            <a:spLocks noChangeArrowheads="1" noChangeShapeType="1" noTextEdit="1"/>
          </p:cNvSpPr>
          <p:nvPr/>
        </p:nvSpPr>
        <p:spPr bwMode="auto">
          <a:xfrm>
            <a:off x="6643676" y="4587619"/>
            <a:ext cx="428601" cy="642902"/>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5062" b="1" kern="10" dirty="0">
                <a:solidFill>
                  <a:srgbClr val="AF362C"/>
                </a:solidFill>
                <a:latin typeface="Arial"/>
                <a:cs typeface="Arial"/>
              </a:rPr>
              <a:t>4</a:t>
            </a:r>
            <a:endParaRPr lang="zh-CN" altLang="en-US" sz="5062" b="1" kern="10" dirty="0">
              <a:solidFill>
                <a:srgbClr val="AF362C"/>
              </a:solidFill>
              <a:latin typeface="Arial"/>
              <a:cs typeface="Arial"/>
            </a:endParaRPr>
          </a:p>
        </p:txBody>
      </p:sp>
      <p:sp>
        <p:nvSpPr>
          <p:cNvPr id="22" name="文字4"/>
          <p:cNvSpPr>
            <a:spLocks noChangeArrowheads="1"/>
          </p:cNvSpPr>
          <p:nvPr/>
        </p:nvSpPr>
        <p:spPr bwMode="auto">
          <a:xfrm>
            <a:off x="7393729" y="4487166"/>
            <a:ext cx="4178864" cy="81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250" b="1">
                <a:solidFill>
                  <a:srgbClr val="5F5F5F"/>
                </a:solidFill>
                <a:latin typeface="Arial" charset="0"/>
              </a:rPr>
              <a:t>点击添相目录文字内容</a:t>
            </a:r>
            <a:endParaRPr lang="zh-CN" altLang="en-US" sz="1687">
              <a:solidFill>
                <a:srgbClr val="5F5F5F"/>
              </a:solidFill>
              <a:latin typeface="Arial" charset="0"/>
            </a:endParaRPr>
          </a:p>
          <a:p>
            <a:pPr algn="l" eaLnBrk="1" fontAlgn="base" hangingPunct="1">
              <a:lnSpc>
                <a:spcPct val="120000"/>
              </a:lnSpc>
              <a:buClrTx/>
              <a:buSzTx/>
            </a:pPr>
            <a:r>
              <a:rPr lang="zh-CN" altLang="en-US" sz="1687">
                <a:solidFill>
                  <a:srgbClr val="5F5F5F"/>
                </a:solidFill>
                <a:latin typeface="Arial" charset="0"/>
              </a:rPr>
              <a:t>单击此处添加文字单击此处添加文字</a:t>
            </a:r>
          </a:p>
        </p:txBody>
      </p:sp>
      <p:pic>
        <p:nvPicPr>
          <p:cNvPr id="24" name="招商银行"/>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28957" y="369021"/>
            <a:ext cx="3738261" cy="759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548879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4098"/>
                                        </p:tgtEl>
                                        <p:attrNameLst>
                                          <p:attrName>style.visibility</p:attrName>
                                        </p:attrNameLst>
                                      </p:cBhvr>
                                      <p:to>
                                        <p:strVal val="visible"/>
                                      </p:to>
                                    </p:set>
                                    <p:anim calcmode="lin" valueType="num">
                                      <p:cBhvr>
                                        <p:cTn id="13" dur="500" fill="hold"/>
                                        <p:tgtEl>
                                          <p:spTgt spid="4098"/>
                                        </p:tgtEl>
                                        <p:attrNameLst>
                                          <p:attrName>ppt_x</p:attrName>
                                        </p:attrNameLst>
                                      </p:cBhvr>
                                      <p:tavLst>
                                        <p:tav tm="0">
                                          <p:val>
                                            <p:strVal val="0-#ppt_w/2"/>
                                          </p:val>
                                        </p:tav>
                                        <p:tav tm="100000">
                                          <p:val>
                                            <p:strVal val="#ppt_x"/>
                                          </p:val>
                                        </p:tav>
                                      </p:tavLst>
                                    </p:anim>
                                    <p:anim calcmode="lin" valueType="num">
                                      <p:cBhvr>
                                        <p:cTn id="14" dur="500" fill="hold"/>
                                        <p:tgtEl>
                                          <p:spTgt spid="4098"/>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4100"/>
                                        </p:tgtEl>
                                        <p:attrNameLst>
                                          <p:attrName>style.visibility</p:attrName>
                                        </p:attrNameLst>
                                      </p:cBhvr>
                                      <p:to>
                                        <p:strVal val="visible"/>
                                      </p:to>
                                    </p:set>
                                    <p:animEffect>
                                      <p:cBhvr>
                                        <p:cTn id="18" dur="500"/>
                                        <p:tgtEl>
                                          <p:spTgt spid="4100"/>
                                        </p:tgtEl>
                                      </p:cBhvr>
                                    </p:animEffect>
                                    <p:anim calcmode="lin" valueType="num">
                                      <p:cBhvr>
                                        <p:cTn id="19" dur="500" fill="hold"/>
                                        <p:tgtEl>
                                          <p:spTgt spid="4100"/>
                                        </p:tgtEl>
                                        <p:attrNameLst>
                                          <p:attrName>ppt_x</p:attrName>
                                        </p:attrNameLst>
                                      </p:cBhvr>
                                      <p:tavLst>
                                        <p:tav tm="0">
                                          <p:val>
                                            <p:strVal val="#ppt_x"/>
                                          </p:val>
                                        </p:tav>
                                        <p:tav tm="100000">
                                          <p:val>
                                            <p:strVal val="#ppt_x"/>
                                          </p:val>
                                        </p:tav>
                                      </p:tavLst>
                                    </p:anim>
                                    <p:anim calcmode="lin" valueType="num">
                                      <p:cBhvr>
                                        <p:cTn id="20" dur="500" fill="hold"/>
                                        <p:tgtEl>
                                          <p:spTgt spid="4100"/>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099"/>
                                        </p:tgtEl>
                                        <p:attrNameLst>
                                          <p:attrName>style.visibility</p:attrName>
                                        </p:attrNameLst>
                                      </p:cBhvr>
                                      <p:to>
                                        <p:strVal val="visible"/>
                                      </p:to>
                                    </p:set>
                                    <p:anim calcmode="lin" valueType="num">
                                      <p:cBhvr>
                                        <p:cTn id="24" dur="500" fill="hold"/>
                                        <p:tgtEl>
                                          <p:spTgt spid="4099"/>
                                        </p:tgtEl>
                                        <p:attrNameLst>
                                          <p:attrName>ppt_w</p:attrName>
                                        </p:attrNameLst>
                                      </p:cBhvr>
                                      <p:tavLst>
                                        <p:tav tm="0">
                                          <p:val>
                                            <p:fltVal val="0"/>
                                          </p:val>
                                        </p:tav>
                                        <p:tav tm="100000">
                                          <p:val>
                                            <p:strVal val="#ppt_w"/>
                                          </p:val>
                                        </p:tav>
                                      </p:tavLst>
                                    </p:anim>
                                    <p:anim calcmode="lin" valueType="num">
                                      <p:cBhvr>
                                        <p:cTn id="25" dur="500" fill="hold"/>
                                        <p:tgtEl>
                                          <p:spTgt spid="4099"/>
                                        </p:tgtEl>
                                        <p:attrNameLst>
                                          <p:attrName>ppt_h</p:attrName>
                                        </p:attrNameLst>
                                      </p:cBhvr>
                                      <p:tavLst>
                                        <p:tav tm="0">
                                          <p:val>
                                            <p:fltVal val="0"/>
                                          </p:val>
                                        </p:tav>
                                        <p:tav tm="100000">
                                          <p:val>
                                            <p:strVal val="#ppt_h"/>
                                          </p:val>
                                        </p:tav>
                                      </p:tavLst>
                                    </p:anim>
                                    <p:animEffect>
                                      <p:cBhvr>
                                        <p:cTn id="26" dur="500"/>
                                        <p:tgtEl>
                                          <p:spTgt spid="4099"/>
                                        </p:tgtEl>
                                      </p:cBhvr>
                                    </p:animEffect>
                                  </p:childTnLst>
                                </p:cTn>
                              </p:par>
                            </p:childTnLst>
                          </p:cTn>
                        </p:par>
                        <p:par>
                          <p:cTn id="27" fill="hold">
                            <p:stCondLst>
                              <p:cond delay="2000"/>
                            </p:stCondLst>
                            <p:childTnLst>
                              <p:par>
                                <p:cTn id="28" presetID="49" presetClass="entr" presetSubtype="0"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 calcmode="lin" valueType="num">
                                      <p:cBhvr>
                                        <p:cTn id="32" dur="500" fill="hold"/>
                                        <p:tgtEl>
                                          <p:spTgt spid="15"/>
                                        </p:tgtEl>
                                        <p:attrNameLst>
                                          <p:attrName>style.rotation</p:attrName>
                                        </p:attrNameLst>
                                      </p:cBhvr>
                                      <p:tavLst>
                                        <p:tav tm="0">
                                          <p:val>
                                            <p:fltVal val="360"/>
                                          </p:val>
                                        </p:tav>
                                        <p:tav tm="100000">
                                          <p:val>
                                            <p:fltVal val="0"/>
                                          </p:val>
                                        </p:tav>
                                      </p:tavLst>
                                    </p:anim>
                                    <p:animEffect transition="in" filter="fade">
                                      <p:cBhvr>
                                        <p:cTn id="33" dur="500"/>
                                        <p:tgtEl>
                                          <p:spTgt spid="15"/>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49" presetClass="entr" presetSubtype="0" decel="10000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style.rotation</p:attrName>
                                        </p:attrNameLst>
                                      </p:cBhvr>
                                      <p:tavLst>
                                        <p:tav tm="0">
                                          <p:val>
                                            <p:fltVal val="360"/>
                                          </p:val>
                                        </p:tav>
                                        <p:tav tm="100000">
                                          <p:val>
                                            <p:fltVal val="0"/>
                                          </p:val>
                                        </p:tav>
                                      </p:tavLst>
                                    </p:anim>
                                    <p:animEffect transition="in" filter="fade">
                                      <p:cBhvr>
                                        <p:cTn id="45" dur="500"/>
                                        <p:tgtEl>
                                          <p:spTgt spid="17"/>
                                        </p:tgtEl>
                                      </p:cBhvr>
                                    </p:animEffect>
                                  </p:childTnLst>
                                </p:cTn>
                              </p:par>
                              <p:par>
                                <p:cTn id="46" presetID="42"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49" presetClass="entr" presetSubtype="0" decel="10000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style.rotation</p:attrName>
                                        </p:attrNameLst>
                                      </p:cBhvr>
                                      <p:tavLst>
                                        <p:tav tm="0">
                                          <p:val>
                                            <p:fltVal val="360"/>
                                          </p:val>
                                        </p:tav>
                                        <p:tav tm="100000">
                                          <p:val>
                                            <p:fltVal val="0"/>
                                          </p:val>
                                        </p:tav>
                                      </p:tavLst>
                                    </p:anim>
                                    <p:animEffect transition="in" filter="fade">
                                      <p:cBhvr>
                                        <p:cTn id="57" dur="500"/>
                                        <p:tgtEl>
                                          <p:spTgt spid="19"/>
                                        </p:tgtEl>
                                      </p:cBhvr>
                                    </p:animEffect>
                                  </p:childTnLst>
                                </p:cTn>
                              </p:par>
                              <p:par>
                                <p:cTn id="58" presetID="42"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childTnLst>
                          </p:cTn>
                        </p:par>
                        <p:par>
                          <p:cTn id="63" fill="hold">
                            <p:stCondLst>
                              <p:cond delay="5000"/>
                            </p:stCondLst>
                            <p:childTnLst>
                              <p:par>
                                <p:cTn id="64" presetID="49" presetClass="entr" presetSubtype="0" decel="100000"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 calcmode="lin" valueType="num">
                                      <p:cBhvr>
                                        <p:cTn id="68" dur="500" fill="hold"/>
                                        <p:tgtEl>
                                          <p:spTgt spid="21"/>
                                        </p:tgtEl>
                                        <p:attrNameLst>
                                          <p:attrName>style.rotation</p:attrName>
                                        </p:attrNameLst>
                                      </p:cBhvr>
                                      <p:tavLst>
                                        <p:tav tm="0">
                                          <p:val>
                                            <p:fltVal val="360"/>
                                          </p:val>
                                        </p:tav>
                                        <p:tav tm="100000">
                                          <p:val>
                                            <p:fltVal val="0"/>
                                          </p:val>
                                        </p:tav>
                                      </p:tavLst>
                                    </p:anim>
                                    <p:animEffect transition="in" filter="fade">
                                      <p:cBhvr>
                                        <p:cTn id="69" dur="500"/>
                                        <p:tgtEl>
                                          <p:spTgt spid="21"/>
                                        </p:tgtEl>
                                      </p:cBhvr>
                                    </p:animEffect>
                                  </p:childTnLst>
                                </p:cTn>
                              </p:par>
                              <p:par>
                                <p:cTn id="70" presetID="42"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anim calcmode="lin" valueType="num">
                                      <p:cBhvr>
                                        <p:cTn id="73" dur="1000" fill="hold"/>
                                        <p:tgtEl>
                                          <p:spTgt spid="22"/>
                                        </p:tgtEl>
                                        <p:attrNameLst>
                                          <p:attrName>ppt_x</p:attrName>
                                        </p:attrNameLst>
                                      </p:cBhvr>
                                      <p:tavLst>
                                        <p:tav tm="0">
                                          <p:val>
                                            <p:strVal val="#ppt_x"/>
                                          </p:val>
                                        </p:tav>
                                        <p:tav tm="100000">
                                          <p:val>
                                            <p:strVal val="#ppt_x"/>
                                          </p:val>
                                        </p:tav>
                                      </p:tavLst>
                                    </p:anim>
                                    <p:anim calcmode="lin" valueType="num">
                                      <p:cBhvr>
                                        <p:cTn id="7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nimBg="1" autoUpdateAnimBg="0"/>
      <p:bldP spid="4099" grpId="0" bldLvl="0" autoUpdateAnimBg="0"/>
      <p:bldP spid="4100" grpId="0" bldLvl="0" animBg="1" autoUpdateAnimBg="0"/>
      <p:bldP spid="15" grpId="0"/>
      <p:bldP spid="16" grpId="0"/>
      <p:bldP spid="17" grpId="0"/>
      <p:bldP spid="18" grpId="0"/>
      <p:bldP spid="19" grpId="0"/>
      <p:bldP spid="20" grpId="0"/>
      <p:bldP spid="21" grpId="0"/>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招商银行"/>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8733631" y="262625"/>
            <a:ext cx="3738261" cy="759333"/>
          </a:xfrm>
          <a:prstGeom prst="rect">
            <a:avLst/>
          </a:prstGeom>
          <a:noFill/>
          <a:extLst>
            <a:ext uri="{909E8E84-426E-40DD-AFC4-6F175D3DCCD1}">
              <a14:hiddenFill xmlns:a14="http://schemas.microsoft.com/office/drawing/2010/main">
                <a:solidFill>
                  <a:srgbClr val="FFFFFF"/>
                </a:solidFill>
              </a14:hiddenFill>
            </a:ext>
          </a:extLst>
        </p:spPr>
      </p:pic>
      <p:pic>
        <p:nvPicPr>
          <p:cNvPr id="7" name="招商银行logo"/>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073869" y="1284444"/>
            <a:ext cx="2477756" cy="2477756"/>
          </a:xfrm>
          <a:prstGeom prst="rect">
            <a:avLst/>
          </a:prstGeom>
          <a:noFill/>
          <a:extLst>
            <a:ext uri="{909E8E84-426E-40DD-AFC4-6F175D3DCCD1}">
              <a14:hiddenFill xmlns:a14="http://schemas.microsoft.com/office/drawing/2010/main">
                <a:solidFill>
                  <a:srgbClr val="FFFFFF"/>
                </a:solidFill>
              </a14:hiddenFill>
            </a:ext>
          </a:extLst>
        </p:spPr>
      </p:pic>
      <p:sp>
        <p:nvSpPr>
          <p:cNvPr id="8" name="主标题"/>
          <p:cNvSpPr>
            <a:spLocks noChangeArrowheads="1" noChangeShapeType="1" noTextEdit="1"/>
          </p:cNvSpPr>
          <p:nvPr/>
        </p:nvSpPr>
        <p:spPr bwMode="auto">
          <a:xfrm>
            <a:off x="2223033" y="4230312"/>
            <a:ext cx="7087899" cy="809956"/>
          </a:xfrm>
          <a:prstGeom prst="rect">
            <a:avLst/>
          </a:prstGeom>
        </p:spPr>
        <p:txBody>
          <a:bodyPr wrap="none" fromWordArt="1"/>
          <a:lstStyle/>
          <a:p>
            <a:pPr fontAlgn="base">
              <a:spcBef>
                <a:spcPct val="0"/>
              </a:spcBef>
              <a:spcAft>
                <a:spcPct val="0"/>
              </a:spcAft>
            </a:pPr>
            <a:r>
              <a:rPr lang="zh-CN" altLang="en-US" sz="6000" b="1" kern="10" spc="422" dirty="0">
                <a:solidFill>
                  <a:srgbClr val="AF362C"/>
                </a:solidFill>
                <a:latin typeface="微软雅黑" panose="020B0503020204020204" pitchFamily="34" charset="-122"/>
                <a:ea typeface="微软雅黑" panose="020B0503020204020204" pitchFamily="34" charset="-122"/>
              </a:rPr>
              <a:t>工商银行工作汇报总结</a:t>
            </a:r>
          </a:p>
        </p:txBody>
      </p:sp>
      <p:sp>
        <p:nvSpPr>
          <p:cNvPr id="9" name="副标题"/>
          <p:cNvSpPr txBox="1">
            <a:spLocks noChangeArrowheads="1"/>
          </p:cNvSpPr>
          <p:nvPr/>
        </p:nvSpPr>
        <p:spPr bwMode="ltGray">
          <a:xfrm>
            <a:off x="3665593" y="5386600"/>
            <a:ext cx="5214089" cy="548705"/>
          </a:xfrm>
          <a:prstGeom prst="rect">
            <a:avLst/>
          </a:prstGeom>
          <a:noFill/>
          <a:ln>
            <a:noFill/>
          </a:ln>
          <a:effectLst/>
          <a:extLst>
            <a:ext uri="{909E8E84-426E-40DD-AFC4-6F175D3DCCD1}">
              <a14:hiddenFill xmlns:a14="http://schemas.microsoft.com/office/drawing/2010/main">
                <a:gradFill rotWithShape="1">
                  <a:gsLst>
                    <a:gs pos="0">
                      <a:srgbClr val="D7E4BE"/>
                    </a:gs>
                    <a:gs pos="100000">
                      <a:srgbClr val="2F86B1"/>
                    </a:gs>
                  </a:gsLst>
                  <a:lin ang="0" scaled="1"/>
                </a:gradFill>
              </a14:hiddenFill>
            </a:ext>
            <a:ext uri="{91240B29-F687-4F45-9708-019B960494DF}">
              <a14:hiddenLine xmlns:a14="http://schemas.microsoft.com/office/drawing/2010/main" w="9525" algn="ctr">
                <a:solidFill>
                  <a:srgbClr val="33533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14838" tIns="57418" rIns="114838" bIns="57418">
            <a:spAutoFit/>
          </a:bodyPr>
          <a:lstStyle>
            <a:lvl1pPr algn="l" defTabSz="815975" fontAlgn="base">
              <a:defRPr>
                <a:solidFill>
                  <a:schemeClr val="tx1"/>
                </a:solidFill>
                <a:latin typeface="Arial" charset="0"/>
              </a:defRPr>
            </a:lvl1pPr>
            <a:lvl2pPr marL="407988" algn="l" defTabSz="815975" fontAlgn="base">
              <a:defRPr>
                <a:solidFill>
                  <a:schemeClr val="tx1"/>
                </a:solidFill>
                <a:latin typeface="Arial" charset="0"/>
              </a:defRPr>
            </a:lvl2pPr>
            <a:lvl3pPr marL="815975" algn="l" defTabSz="815975" fontAlgn="base">
              <a:defRPr>
                <a:solidFill>
                  <a:schemeClr val="tx1"/>
                </a:solidFill>
                <a:latin typeface="Arial" charset="0"/>
              </a:defRPr>
            </a:lvl3pPr>
            <a:lvl4pPr marL="1225550" algn="l" defTabSz="815975" fontAlgn="base">
              <a:defRPr>
                <a:solidFill>
                  <a:schemeClr val="tx1"/>
                </a:solidFill>
                <a:latin typeface="Arial" charset="0"/>
              </a:defRPr>
            </a:lvl4pPr>
            <a:lvl5pPr marL="1633538" algn="l" defTabSz="815975" fontAlgn="base">
              <a:defRPr>
                <a:solidFill>
                  <a:schemeClr val="tx1"/>
                </a:solidFill>
                <a:latin typeface="Arial" charset="0"/>
              </a:defRPr>
            </a:lvl5pPr>
            <a:lvl6pPr marL="2090738" defTabSz="815975" fontAlgn="base">
              <a:spcBef>
                <a:spcPct val="0"/>
              </a:spcBef>
              <a:spcAft>
                <a:spcPct val="0"/>
              </a:spcAft>
              <a:defRPr>
                <a:solidFill>
                  <a:schemeClr val="tx1"/>
                </a:solidFill>
                <a:latin typeface="Arial" charset="0"/>
              </a:defRPr>
            </a:lvl6pPr>
            <a:lvl7pPr marL="2547938" defTabSz="815975" fontAlgn="base">
              <a:spcBef>
                <a:spcPct val="0"/>
              </a:spcBef>
              <a:spcAft>
                <a:spcPct val="0"/>
              </a:spcAft>
              <a:defRPr>
                <a:solidFill>
                  <a:schemeClr val="tx1"/>
                </a:solidFill>
                <a:latin typeface="Arial" charset="0"/>
              </a:defRPr>
            </a:lvl7pPr>
            <a:lvl8pPr marL="3005138" defTabSz="815975" fontAlgn="base">
              <a:spcBef>
                <a:spcPct val="0"/>
              </a:spcBef>
              <a:spcAft>
                <a:spcPct val="0"/>
              </a:spcAft>
              <a:defRPr>
                <a:solidFill>
                  <a:schemeClr val="tx1"/>
                </a:solidFill>
                <a:latin typeface="Arial" charset="0"/>
              </a:defRPr>
            </a:lvl8pPr>
            <a:lvl9pPr marL="3462338" defTabSz="815975" fontAlgn="base">
              <a:spcBef>
                <a:spcPct val="0"/>
              </a:spcBef>
              <a:spcAft>
                <a:spcPct val="0"/>
              </a:spcAft>
              <a:defRPr>
                <a:solidFill>
                  <a:schemeClr val="tx1"/>
                </a:solidFill>
                <a:latin typeface="Arial" charset="0"/>
              </a:defRPr>
            </a:lvl9pPr>
          </a:lstStyle>
          <a:p>
            <a:pPr algn="r">
              <a:spcBef>
                <a:spcPct val="0"/>
              </a:spcBef>
              <a:spcAft>
                <a:spcPct val="0"/>
              </a:spcAft>
            </a:pPr>
            <a:r>
              <a:rPr lang="zh-CN" altLang="en-US" sz="2812" b="1" spc="422" dirty="0">
                <a:solidFill>
                  <a:srgbClr val="AF362C"/>
                </a:solidFill>
                <a:latin typeface="微软雅黑" panose="020B0503020204020204" pitchFamily="34" charset="-122"/>
                <a:ea typeface="微软雅黑" panose="020B0503020204020204" pitchFamily="34" charset="-122"/>
              </a:rPr>
              <a:t>工商银行专用动态</a:t>
            </a:r>
            <a:r>
              <a:rPr lang="en-US" altLang="zh-CN" sz="2812" b="1" spc="422" dirty="0">
                <a:solidFill>
                  <a:srgbClr val="AF362C"/>
                </a:solidFill>
                <a:latin typeface="微软雅黑" panose="020B0503020204020204" pitchFamily="34" charset="-122"/>
                <a:ea typeface="微软雅黑" panose="020B0503020204020204" pitchFamily="34" charset="-122"/>
              </a:rPr>
              <a:t>PPT</a:t>
            </a:r>
            <a:r>
              <a:rPr lang="zh-CN" altLang="en-US" sz="2812" b="1" spc="422" dirty="0">
                <a:solidFill>
                  <a:srgbClr val="AF362C"/>
                </a:solidFill>
                <a:latin typeface="微软雅黑" panose="020B0503020204020204" pitchFamily="34" charset="-122"/>
                <a:ea typeface="微软雅黑" panose="020B0503020204020204" pitchFamily="34" charset="-122"/>
              </a:rPr>
              <a:t>模板</a:t>
            </a:r>
          </a:p>
        </p:txBody>
      </p:sp>
      <p:sp>
        <p:nvSpPr>
          <p:cNvPr id="10" name="直线"/>
          <p:cNvSpPr>
            <a:spLocks noChangeShapeType="1"/>
          </p:cNvSpPr>
          <p:nvPr/>
        </p:nvSpPr>
        <p:spPr bwMode="auto">
          <a:xfrm>
            <a:off x="3261023" y="3954719"/>
            <a:ext cx="5973633" cy="0"/>
          </a:xfrm>
          <a:prstGeom prst="line">
            <a:avLst/>
          </a:prstGeom>
          <a:noFill/>
          <a:ln w="9525">
            <a:solidFill>
              <a:srgbClr val="AF36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直线"/>
          <p:cNvSpPr>
            <a:spLocks noChangeShapeType="1"/>
          </p:cNvSpPr>
          <p:nvPr/>
        </p:nvSpPr>
        <p:spPr bwMode="auto">
          <a:xfrm>
            <a:off x="3261023" y="5271776"/>
            <a:ext cx="5973633" cy="0"/>
          </a:xfrm>
          <a:prstGeom prst="line">
            <a:avLst/>
          </a:prstGeom>
          <a:noFill/>
          <a:ln w="9525">
            <a:solidFill>
              <a:srgbClr val="AF36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4276358346"/>
      </p:ext>
    </p:extLst>
  </p:cSld>
  <p:clrMapOvr>
    <a:masterClrMapping/>
  </p:clrMapOvr>
  <mc:AlternateContent xmlns:mc="http://schemas.openxmlformats.org/markup-compatibility/2006" xmlns:p14="http://schemas.microsoft.com/office/powerpoint/2010/main">
    <mc:Choice Requires="p14">
      <p:transition spd="slow" p14:dur="2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6"/>
                                        </p:tgtEl>
                                        <p:attrNameLst>
                                          <p:attrName>ppt_y</p:attrName>
                                        </p:attrNameLst>
                                      </p:cBhvr>
                                      <p:tavLst>
                                        <p:tav tm="0">
                                          <p:val>
                                            <p:strVal val="#ppt_y"/>
                                          </p:val>
                                        </p:tav>
                                        <p:tav tm="100000">
                                          <p:val>
                                            <p:strVal val="#ppt_y"/>
                                          </p:val>
                                        </p:tav>
                                      </p:tavLst>
                                    </p:anim>
                                  </p:childTnLst>
                                </p:cTn>
                              </p:par>
                              <p:par>
                                <p:cTn id="11" presetID="42"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ppt_x</p:attrName>
                                        </p:attrNameLst>
                                      </p:cBhvr>
                                      <p:tavLst>
                                        <p:tav tm="0">
                                          <p:val>
                                            <p:strVal val="0-#ppt_w/2"/>
                                          </p:val>
                                        </p:tav>
                                        <p:tav tm="100000">
                                          <p:val>
                                            <p:strVal val="#ppt_x"/>
                                          </p:val>
                                        </p:tav>
                                      </p:tavLst>
                                    </p:anim>
                                    <p:anim calcmode="lin" valueType="num">
                                      <p:cBhvr>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1+#ppt_w/2"/>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8"/>
                                        </p:tgtEl>
                                        <p:attrNameLst>
                                          <p:attrName>ppt_y</p:attrName>
                                        </p:attrNameLst>
                                      </p:cBhvr>
                                      <p:tavLst>
                                        <p:tav tm="0">
                                          <p:val>
                                            <p:strVal val="#ppt_y"/>
                                          </p:val>
                                        </p:tav>
                                        <p:tav tm="100000">
                                          <p:val>
                                            <p:strVal val="#ppt_y"/>
                                          </p:val>
                                        </p:tav>
                                      </p:tavLst>
                                    </p:anim>
                                    <p:anim calcmode="lin" valueType="num">
                                      <p:cBhvr>
                                        <p:cTn id="3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8"/>
                                        </p:tgtEl>
                                        <p:attrNameLst>
                                          <p:attrName>ppt_w</p:attrName>
                                        </p:attrNameLst>
                                      </p:cBhvr>
                                      <p:tavLst>
                                        <p:tav tm="0">
                                          <p:val>
                                            <p:strVal val="#ppt_w/10"/>
                                          </p:val>
                                        </p:tav>
                                        <p:tav tm="50000">
                                          <p:val>
                                            <p:strVal val="#ppt_w+.01"/>
                                          </p:val>
                                        </p:tav>
                                        <p:tav tm="100000">
                                          <p:val>
                                            <p:strVal val="#ppt_w"/>
                                          </p:val>
                                        </p:tav>
                                      </p:tavLst>
                                    </p:anim>
                                    <p:animEffect>
                                      <p:cBhvr>
                                        <p:cTn id="32" dur="500" tmFilter="0,0; .5, 1; 1, 1"/>
                                        <p:tgtEl>
                                          <p:spTgt spid="8"/>
                                        </p:tgtEl>
                                      </p:cBhvr>
                                    </p:animEffect>
                                  </p:childTnLst>
                                </p:cTn>
                              </p:par>
                            </p:childTnLst>
                          </p:cTn>
                        </p:par>
                        <p:par>
                          <p:cTn id="33" fill="hold">
                            <p:stCondLst>
                              <p:cond delay="245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9"/>
                                        </p:tgtEl>
                                        <p:attrNameLst>
                                          <p:attrName>style.visibility</p:attrName>
                                        </p:attrNameLst>
                                      </p:cBhvr>
                                      <p:to>
                                        <p:strVal val="visible"/>
                                      </p:to>
                                    </p:set>
                                    <p:anim by="(-#ppt_w*2)" calcmode="lin" valueType="num">
                                      <p:cBhvr rctx="PPT">
                                        <p:cTn id="36" dur="500" autoRev="1" fill="hold">
                                          <p:stCondLst>
                                            <p:cond delay="0"/>
                                          </p:stCondLst>
                                        </p:cTn>
                                        <p:tgtEl>
                                          <p:spTgt spid="9"/>
                                        </p:tgtEl>
                                        <p:attrNameLst>
                                          <p:attrName>ppt_w</p:attrName>
                                        </p:attrNameLst>
                                      </p:cBhvr>
                                    </p:anim>
                                    <p:anim by="(#ppt_w*0.50)" calcmode="lin" valueType="num">
                                      <p:cBhvr>
                                        <p:cTn id="37" dur="500" decel="50000" autoRev="1" fill="hold">
                                          <p:stCondLst>
                                            <p:cond delay="0"/>
                                          </p:stCondLst>
                                        </p:cTn>
                                        <p:tgtEl>
                                          <p:spTgt spid="9"/>
                                        </p:tgtEl>
                                        <p:attrNameLst>
                                          <p:attrName>ppt_x</p:attrName>
                                        </p:attrNameLst>
                                      </p:cBhvr>
                                    </p:anim>
                                    <p:anim to="(#ppt_y)" calcmode="lin" valueType="num">
                                      <p:cBhvr>
                                        <p:cTn id="38" dur="1000" fill="hold">
                                          <p:stCondLst>
                                            <p:cond delay="0"/>
                                          </p:stCondLst>
                                        </p:cTn>
                                        <p:tgtEl>
                                          <p:spTgt spid="9"/>
                                        </p:tgtEl>
                                        <p:attrNameLst>
                                          <p:attrName>ppt_y</p:attrName>
                                        </p:attrNameLst>
                                      </p:cBhvr>
                                    </p:anim>
                                    <p:animRot by="21600000">
                                      <p:cBhvr>
                                        <p:cTn id="39"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03048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rt one"/>
          <p:cNvSpPr>
            <a:spLocks noChangeArrowheads="1"/>
          </p:cNvSpPr>
          <p:nvPr/>
        </p:nvSpPr>
        <p:spPr bwMode="auto">
          <a:xfrm>
            <a:off x="4101644" y="2834113"/>
            <a:ext cx="2415918" cy="698204"/>
          </a:xfrm>
          <a:prstGeom prst="rect">
            <a:avLst/>
          </a:prstGeom>
          <a:solidFill>
            <a:srgbClr val="AF362C"/>
          </a:solidFill>
          <a:ln>
            <a:noFill/>
          </a:ln>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3937" b="1" dirty="0">
                <a:solidFill>
                  <a:schemeClr val="bg1"/>
                </a:solidFill>
                <a:latin typeface="微软雅黑" pitchFamily="34" charset="-122"/>
                <a:ea typeface="微软雅黑" pitchFamily="34" charset="-122"/>
                <a:sym typeface="微软雅黑" pitchFamily="34" charset="-122"/>
              </a:rPr>
              <a:t>Part One</a:t>
            </a:r>
            <a:endParaRPr lang="zh-CN" altLang="en-US" sz="3937" b="1" dirty="0">
              <a:solidFill>
                <a:schemeClr val="bg1"/>
              </a:solidFill>
              <a:latin typeface="微软雅黑" pitchFamily="34" charset="-122"/>
              <a:ea typeface="微软雅黑" pitchFamily="34" charset="-122"/>
              <a:sym typeface="微软雅黑" pitchFamily="34" charset="-122"/>
            </a:endParaRPr>
          </a:p>
        </p:txBody>
      </p:sp>
      <p:sp>
        <p:nvSpPr>
          <p:cNvPr id="5123" name="文字"/>
          <p:cNvSpPr>
            <a:spLocks noChangeArrowheads="1"/>
          </p:cNvSpPr>
          <p:nvPr/>
        </p:nvSpPr>
        <p:spPr bwMode="auto">
          <a:xfrm>
            <a:off x="3938802" y="3570773"/>
            <a:ext cx="7219256" cy="69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3937" b="1" spc="422" dirty="0">
                <a:solidFill>
                  <a:srgbClr val="AF362C"/>
                </a:solidFill>
                <a:latin typeface="微软雅黑" panose="020B0503020204020204" pitchFamily="34" charset="-122"/>
                <a:ea typeface="微软雅黑" panose="020B0503020204020204" pitchFamily="34" charset="-122"/>
              </a:rPr>
              <a:t>点击添加目录文字内容</a:t>
            </a:r>
            <a:endParaRPr lang="en-US" altLang="zh-CN" sz="3937" b="1" spc="422" dirty="0">
              <a:solidFill>
                <a:srgbClr val="AF362C"/>
              </a:solidFill>
              <a:latin typeface="微软雅黑" panose="020B0503020204020204" pitchFamily="34" charset="-122"/>
              <a:ea typeface="微软雅黑" panose="020B0503020204020204" pitchFamily="34" charset="-122"/>
            </a:endParaRPr>
          </a:p>
        </p:txBody>
      </p:sp>
      <p:sp>
        <p:nvSpPr>
          <p:cNvPr id="5124" name="01"/>
          <p:cNvSpPr>
            <a:spLocks noChangeArrowheads="1"/>
          </p:cNvSpPr>
          <p:nvPr/>
        </p:nvSpPr>
        <p:spPr bwMode="auto">
          <a:xfrm>
            <a:off x="1623793" y="2421139"/>
            <a:ext cx="1928733"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13500" b="1" dirty="0">
                <a:solidFill>
                  <a:srgbClr val="AF362C"/>
                </a:solidFill>
                <a:latin typeface="Kozuka Mincho Pr6N H" pitchFamily="18" charset="-128"/>
                <a:ea typeface="Kozuka Mincho Pr6N H" pitchFamily="18" charset="-128"/>
                <a:sym typeface="Kozuka Mincho Pr6N H" pitchFamily="18" charset="-128"/>
              </a:rPr>
              <a:t>01</a:t>
            </a:r>
            <a:endParaRPr lang="zh-CN" altLang="en-US" sz="13500" b="1" dirty="0">
              <a:solidFill>
                <a:srgbClr val="AF362C"/>
              </a:solidFill>
              <a:latin typeface="Kozuka Mincho Pr6N H" pitchFamily="18" charset="-128"/>
              <a:ea typeface="Kozuka Mincho Pr6N H" pitchFamily="18" charset="-128"/>
              <a:sym typeface="Kozuka Mincho Pr6N H" pitchFamily="18" charset="-128"/>
            </a:endParaRPr>
          </a:p>
        </p:txBody>
      </p:sp>
      <p:sp>
        <p:nvSpPr>
          <p:cNvPr id="5125" name="虚线2"/>
          <p:cNvSpPr>
            <a:spLocks noChangeShapeType="1"/>
          </p:cNvSpPr>
          <p:nvPr/>
        </p:nvSpPr>
        <p:spPr bwMode="auto">
          <a:xfrm>
            <a:off x="1833628" y="4424139"/>
            <a:ext cx="5975866" cy="2232"/>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6" name="虚线1"/>
          <p:cNvSpPr>
            <a:spLocks noChangeShapeType="1"/>
          </p:cNvSpPr>
          <p:nvPr/>
        </p:nvSpPr>
        <p:spPr bwMode="auto">
          <a:xfrm>
            <a:off x="1833628" y="2502512"/>
            <a:ext cx="5975866" cy="0"/>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288006653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750"/>
                                        <p:tgtEl>
                                          <p:spTgt spid="5125"/>
                                        </p:tgtEl>
                                      </p:cBhvr>
                                    </p:animEffect>
                                    <p:anim calcmode="lin" valueType="num">
                                      <p:cBhvr>
                                        <p:cTn id="8" dur="750" fill="hold"/>
                                        <p:tgtEl>
                                          <p:spTgt spid="5125"/>
                                        </p:tgtEl>
                                        <p:attrNameLst>
                                          <p:attrName>ppt_x</p:attrName>
                                        </p:attrNameLst>
                                      </p:cBhvr>
                                      <p:tavLst>
                                        <p:tav tm="0">
                                          <p:val>
                                            <p:strVal val="#ppt_x"/>
                                          </p:val>
                                        </p:tav>
                                        <p:tav tm="100000">
                                          <p:val>
                                            <p:strVal val="#ppt_x"/>
                                          </p:val>
                                        </p:tav>
                                      </p:tavLst>
                                    </p:anim>
                                    <p:anim calcmode="lin" valueType="num">
                                      <p:cBhvr>
                                        <p:cTn id="9" dur="750" fill="hold"/>
                                        <p:tgtEl>
                                          <p:spTgt spid="51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126"/>
                                        </p:tgtEl>
                                        <p:attrNameLst>
                                          <p:attrName>style.visibility</p:attrName>
                                        </p:attrNameLst>
                                      </p:cBhvr>
                                      <p:to>
                                        <p:strVal val="visible"/>
                                      </p:to>
                                    </p:set>
                                    <p:animEffect>
                                      <p:cBhvr>
                                        <p:cTn id="12" dur="750"/>
                                        <p:tgtEl>
                                          <p:spTgt spid="5126"/>
                                        </p:tgtEl>
                                      </p:cBhvr>
                                    </p:animEffect>
                                    <p:anim calcmode="lin" valueType="num">
                                      <p:cBhvr>
                                        <p:cTn id="13" dur="750" fill="hold"/>
                                        <p:tgtEl>
                                          <p:spTgt spid="5126"/>
                                        </p:tgtEl>
                                        <p:attrNameLst>
                                          <p:attrName>ppt_x</p:attrName>
                                        </p:attrNameLst>
                                      </p:cBhvr>
                                      <p:tavLst>
                                        <p:tav tm="0">
                                          <p:val>
                                            <p:strVal val="#ppt_x"/>
                                          </p:val>
                                        </p:tav>
                                        <p:tav tm="100000">
                                          <p:val>
                                            <p:strVal val="#ppt_x"/>
                                          </p:val>
                                        </p:tav>
                                      </p:tavLst>
                                    </p:anim>
                                    <p:anim calcmode="lin" valueType="num">
                                      <p:cBhvr>
                                        <p:cTn id="14" dur="750" fill="hold"/>
                                        <p:tgtEl>
                                          <p:spTgt spid="512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22" presetClass="entr" presetSubtype="4" fill="hold" grpId="0" nodeType="afterEffect">
                                  <p:stCondLst>
                                    <p:cond delay="0"/>
                                  </p:stCondLst>
                                  <p:childTnLst>
                                    <p:set>
                                      <p:cBhvr>
                                        <p:cTn id="17" dur="1" fill="hold">
                                          <p:stCondLst>
                                            <p:cond delay="0"/>
                                          </p:stCondLst>
                                        </p:cTn>
                                        <p:tgtEl>
                                          <p:spTgt spid="5124"/>
                                        </p:tgtEl>
                                        <p:attrNameLst>
                                          <p:attrName>style.visibility</p:attrName>
                                        </p:attrNameLst>
                                      </p:cBhvr>
                                      <p:to>
                                        <p:strVal val="visible"/>
                                      </p:to>
                                    </p:set>
                                    <p:animEffect>
                                      <p:cBhvr>
                                        <p:cTn id="18" dur="1000"/>
                                        <p:tgtEl>
                                          <p:spTgt spid="5124"/>
                                        </p:tgtEl>
                                      </p:cBhvr>
                                    </p:animEffect>
                                  </p:childTnLst>
                                </p:cTn>
                              </p:par>
                            </p:childTnLst>
                          </p:cTn>
                        </p:par>
                        <p:par>
                          <p:cTn id="19" fill="hold" nodeType="afterGroup">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5122"/>
                                        </p:tgtEl>
                                        <p:attrNameLst>
                                          <p:attrName>style.visibility</p:attrName>
                                        </p:attrNameLst>
                                      </p:cBhvr>
                                      <p:to>
                                        <p:strVal val="visible"/>
                                      </p:to>
                                    </p:set>
                                    <p:animEffect>
                                      <p:cBhvr>
                                        <p:cTn id="22" dur="1000"/>
                                        <p:tgtEl>
                                          <p:spTgt spid="5122"/>
                                        </p:tgtEl>
                                      </p:cBhvr>
                                    </p:animEffect>
                                  </p:childTnLst>
                                </p:cTn>
                              </p:par>
                            </p:childTnLst>
                          </p:cTn>
                        </p:par>
                        <p:par>
                          <p:cTn id="23" fill="hold" nodeType="afterGroup">
                            <p:stCondLst>
                              <p:cond delay="2750"/>
                            </p:stCondLst>
                            <p:childTnLst>
                              <p:par>
                                <p:cTn id="24" presetID="47" presetClass="entr" presetSubtype="0" fill="hold" grpId="0" nodeType="afterEffect">
                                  <p:stCondLst>
                                    <p:cond delay="0"/>
                                  </p:stCondLst>
                                  <p:childTnLst>
                                    <p:set>
                                      <p:cBhvr>
                                        <p:cTn id="25" dur="1" fill="hold">
                                          <p:stCondLst>
                                            <p:cond delay="0"/>
                                          </p:stCondLst>
                                        </p:cTn>
                                        <p:tgtEl>
                                          <p:spTgt spid="5123"/>
                                        </p:tgtEl>
                                        <p:attrNameLst>
                                          <p:attrName>style.visibility</p:attrName>
                                        </p:attrNameLst>
                                      </p:cBhvr>
                                      <p:to>
                                        <p:strVal val="visible"/>
                                      </p:to>
                                    </p:set>
                                    <p:animEffect>
                                      <p:cBhvr>
                                        <p:cTn id="26" dur="1000"/>
                                        <p:tgtEl>
                                          <p:spTgt spid="5123"/>
                                        </p:tgtEl>
                                      </p:cBhvr>
                                    </p:animEffect>
                                    <p:anim calcmode="lin" valueType="num">
                                      <p:cBhvr>
                                        <p:cTn id="27" dur="1000" fill="hold"/>
                                        <p:tgtEl>
                                          <p:spTgt spid="5123"/>
                                        </p:tgtEl>
                                        <p:attrNameLst>
                                          <p:attrName>ppt_x</p:attrName>
                                        </p:attrNameLst>
                                      </p:cBhvr>
                                      <p:tavLst>
                                        <p:tav tm="0">
                                          <p:val>
                                            <p:strVal val="#ppt_x"/>
                                          </p:val>
                                        </p:tav>
                                        <p:tav tm="100000">
                                          <p:val>
                                            <p:strVal val="#ppt_x"/>
                                          </p:val>
                                        </p:tav>
                                      </p:tavLst>
                                    </p:anim>
                                    <p:anim calcmode="lin" valueType="num">
                                      <p:cBhvr>
                                        <p:cTn id="28"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23" grpId="0" bldLvl="0" autoUpdateAnimBg="0"/>
      <p:bldP spid="5124" grpId="0" bldLvl="0" autoUpdateAnimBg="0"/>
      <p:bldP spid="5125" grpId="0" animBg="1"/>
      <p:bldP spid="51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rt two"/>
          <p:cNvSpPr>
            <a:spLocks noChangeArrowheads="1"/>
          </p:cNvSpPr>
          <p:nvPr/>
        </p:nvSpPr>
        <p:spPr bwMode="auto">
          <a:xfrm>
            <a:off x="4101644" y="2834113"/>
            <a:ext cx="2431884" cy="698204"/>
          </a:xfrm>
          <a:prstGeom prst="rect">
            <a:avLst/>
          </a:prstGeom>
          <a:solidFill>
            <a:srgbClr val="AF362C"/>
          </a:solidFill>
          <a:ln>
            <a:noFill/>
          </a:ln>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3937" b="1" dirty="0">
                <a:solidFill>
                  <a:schemeClr val="bg1"/>
                </a:solidFill>
                <a:latin typeface="微软雅黑" pitchFamily="34" charset="-122"/>
                <a:ea typeface="微软雅黑" pitchFamily="34" charset="-122"/>
                <a:sym typeface="微软雅黑" pitchFamily="34" charset="-122"/>
              </a:rPr>
              <a:t>Part Two</a:t>
            </a:r>
            <a:endParaRPr lang="zh-CN" altLang="en-US" sz="3937" b="1" dirty="0">
              <a:solidFill>
                <a:schemeClr val="bg1"/>
              </a:solidFill>
              <a:latin typeface="微软雅黑" pitchFamily="34" charset="-122"/>
              <a:ea typeface="微软雅黑" pitchFamily="34" charset="-122"/>
              <a:sym typeface="微软雅黑" pitchFamily="34" charset="-122"/>
            </a:endParaRPr>
          </a:p>
        </p:txBody>
      </p:sp>
      <p:sp>
        <p:nvSpPr>
          <p:cNvPr id="5123" name="标题"/>
          <p:cNvSpPr>
            <a:spLocks noChangeArrowheads="1"/>
          </p:cNvSpPr>
          <p:nvPr/>
        </p:nvSpPr>
        <p:spPr bwMode="auto">
          <a:xfrm>
            <a:off x="3938802" y="3570773"/>
            <a:ext cx="7219256" cy="69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3937" b="1" spc="422" dirty="0">
                <a:solidFill>
                  <a:srgbClr val="AF362C"/>
                </a:solidFill>
                <a:latin typeface="微软雅黑" panose="020B0503020204020204" pitchFamily="34" charset="-122"/>
                <a:ea typeface="微软雅黑" panose="020B0503020204020204" pitchFamily="34" charset="-122"/>
              </a:rPr>
              <a:t>点击添加目录文字内容</a:t>
            </a:r>
            <a:endParaRPr lang="en-US" altLang="zh-CN" sz="3937" b="1" spc="422" dirty="0">
              <a:solidFill>
                <a:srgbClr val="AF362C"/>
              </a:solidFill>
              <a:latin typeface="微软雅黑" panose="020B0503020204020204" pitchFamily="34" charset="-122"/>
              <a:ea typeface="微软雅黑" panose="020B0503020204020204" pitchFamily="34" charset="-122"/>
            </a:endParaRPr>
          </a:p>
        </p:txBody>
      </p:sp>
      <p:sp>
        <p:nvSpPr>
          <p:cNvPr id="5124" name="02"/>
          <p:cNvSpPr>
            <a:spLocks noChangeArrowheads="1"/>
          </p:cNvSpPr>
          <p:nvPr/>
        </p:nvSpPr>
        <p:spPr bwMode="auto">
          <a:xfrm>
            <a:off x="1623793" y="2421139"/>
            <a:ext cx="1928733"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13500" b="1" dirty="0">
                <a:solidFill>
                  <a:srgbClr val="AF362C"/>
                </a:solidFill>
                <a:latin typeface="Kozuka Mincho Pr6N H" pitchFamily="18" charset="-128"/>
                <a:ea typeface="Kozuka Mincho Pr6N H" pitchFamily="18" charset="-128"/>
                <a:sym typeface="Kozuka Mincho Pr6N H" pitchFamily="18" charset="-128"/>
              </a:rPr>
              <a:t>02</a:t>
            </a:r>
            <a:endParaRPr lang="zh-CN" altLang="en-US" sz="13500" b="1" dirty="0">
              <a:solidFill>
                <a:srgbClr val="AF362C"/>
              </a:solidFill>
              <a:latin typeface="Kozuka Mincho Pr6N H" pitchFamily="18" charset="-128"/>
              <a:ea typeface="Kozuka Mincho Pr6N H" pitchFamily="18" charset="-128"/>
              <a:sym typeface="Kozuka Mincho Pr6N H" pitchFamily="18" charset="-128"/>
            </a:endParaRPr>
          </a:p>
        </p:txBody>
      </p:sp>
      <p:sp>
        <p:nvSpPr>
          <p:cNvPr id="5125" name="虚线2"/>
          <p:cNvSpPr>
            <a:spLocks noChangeShapeType="1"/>
          </p:cNvSpPr>
          <p:nvPr/>
        </p:nvSpPr>
        <p:spPr bwMode="auto">
          <a:xfrm>
            <a:off x="1833628" y="4424139"/>
            <a:ext cx="5975866" cy="2232"/>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6" name="虚线1"/>
          <p:cNvSpPr>
            <a:spLocks noChangeShapeType="1"/>
          </p:cNvSpPr>
          <p:nvPr/>
        </p:nvSpPr>
        <p:spPr bwMode="auto">
          <a:xfrm>
            <a:off x="1833628" y="2502512"/>
            <a:ext cx="5975866" cy="0"/>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267749124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750"/>
                                        <p:tgtEl>
                                          <p:spTgt spid="5125"/>
                                        </p:tgtEl>
                                      </p:cBhvr>
                                    </p:animEffect>
                                    <p:anim calcmode="lin" valueType="num">
                                      <p:cBhvr>
                                        <p:cTn id="8" dur="750" fill="hold"/>
                                        <p:tgtEl>
                                          <p:spTgt spid="5125"/>
                                        </p:tgtEl>
                                        <p:attrNameLst>
                                          <p:attrName>ppt_x</p:attrName>
                                        </p:attrNameLst>
                                      </p:cBhvr>
                                      <p:tavLst>
                                        <p:tav tm="0">
                                          <p:val>
                                            <p:strVal val="#ppt_x"/>
                                          </p:val>
                                        </p:tav>
                                        <p:tav tm="100000">
                                          <p:val>
                                            <p:strVal val="#ppt_x"/>
                                          </p:val>
                                        </p:tav>
                                      </p:tavLst>
                                    </p:anim>
                                    <p:anim calcmode="lin" valueType="num">
                                      <p:cBhvr>
                                        <p:cTn id="9" dur="750" fill="hold"/>
                                        <p:tgtEl>
                                          <p:spTgt spid="51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126"/>
                                        </p:tgtEl>
                                        <p:attrNameLst>
                                          <p:attrName>style.visibility</p:attrName>
                                        </p:attrNameLst>
                                      </p:cBhvr>
                                      <p:to>
                                        <p:strVal val="visible"/>
                                      </p:to>
                                    </p:set>
                                    <p:animEffect>
                                      <p:cBhvr>
                                        <p:cTn id="12" dur="750"/>
                                        <p:tgtEl>
                                          <p:spTgt spid="5126"/>
                                        </p:tgtEl>
                                      </p:cBhvr>
                                    </p:animEffect>
                                    <p:anim calcmode="lin" valueType="num">
                                      <p:cBhvr>
                                        <p:cTn id="13" dur="750" fill="hold"/>
                                        <p:tgtEl>
                                          <p:spTgt spid="5126"/>
                                        </p:tgtEl>
                                        <p:attrNameLst>
                                          <p:attrName>ppt_x</p:attrName>
                                        </p:attrNameLst>
                                      </p:cBhvr>
                                      <p:tavLst>
                                        <p:tav tm="0">
                                          <p:val>
                                            <p:strVal val="#ppt_x"/>
                                          </p:val>
                                        </p:tav>
                                        <p:tav tm="100000">
                                          <p:val>
                                            <p:strVal val="#ppt_x"/>
                                          </p:val>
                                        </p:tav>
                                      </p:tavLst>
                                    </p:anim>
                                    <p:anim calcmode="lin" valueType="num">
                                      <p:cBhvr>
                                        <p:cTn id="14" dur="750" fill="hold"/>
                                        <p:tgtEl>
                                          <p:spTgt spid="512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22" presetClass="entr" presetSubtype="4" fill="hold" grpId="0" nodeType="afterEffect">
                                  <p:stCondLst>
                                    <p:cond delay="0"/>
                                  </p:stCondLst>
                                  <p:childTnLst>
                                    <p:set>
                                      <p:cBhvr>
                                        <p:cTn id="17" dur="1" fill="hold">
                                          <p:stCondLst>
                                            <p:cond delay="0"/>
                                          </p:stCondLst>
                                        </p:cTn>
                                        <p:tgtEl>
                                          <p:spTgt spid="5124"/>
                                        </p:tgtEl>
                                        <p:attrNameLst>
                                          <p:attrName>style.visibility</p:attrName>
                                        </p:attrNameLst>
                                      </p:cBhvr>
                                      <p:to>
                                        <p:strVal val="visible"/>
                                      </p:to>
                                    </p:set>
                                    <p:animEffect>
                                      <p:cBhvr>
                                        <p:cTn id="18" dur="1000"/>
                                        <p:tgtEl>
                                          <p:spTgt spid="5124"/>
                                        </p:tgtEl>
                                      </p:cBhvr>
                                    </p:animEffect>
                                  </p:childTnLst>
                                </p:cTn>
                              </p:par>
                            </p:childTnLst>
                          </p:cTn>
                        </p:par>
                        <p:par>
                          <p:cTn id="19" fill="hold" nodeType="afterGroup">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5122"/>
                                        </p:tgtEl>
                                        <p:attrNameLst>
                                          <p:attrName>style.visibility</p:attrName>
                                        </p:attrNameLst>
                                      </p:cBhvr>
                                      <p:to>
                                        <p:strVal val="visible"/>
                                      </p:to>
                                    </p:set>
                                    <p:animEffect>
                                      <p:cBhvr>
                                        <p:cTn id="22" dur="1000"/>
                                        <p:tgtEl>
                                          <p:spTgt spid="5122"/>
                                        </p:tgtEl>
                                      </p:cBhvr>
                                    </p:animEffect>
                                  </p:childTnLst>
                                </p:cTn>
                              </p:par>
                            </p:childTnLst>
                          </p:cTn>
                        </p:par>
                        <p:par>
                          <p:cTn id="23" fill="hold" nodeType="afterGroup">
                            <p:stCondLst>
                              <p:cond delay="2750"/>
                            </p:stCondLst>
                            <p:childTnLst>
                              <p:par>
                                <p:cTn id="24" presetID="47" presetClass="entr" presetSubtype="0" fill="hold" grpId="0" nodeType="afterEffect">
                                  <p:stCondLst>
                                    <p:cond delay="0"/>
                                  </p:stCondLst>
                                  <p:childTnLst>
                                    <p:set>
                                      <p:cBhvr>
                                        <p:cTn id="25" dur="1" fill="hold">
                                          <p:stCondLst>
                                            <p:cond delay="0"/>
                                          </p:stCondLst>
                                        </p:cTn>
                                        <p:tgtEl>
                                          <p:spTgt spid="5123"/>
                                        </p:tgtEl>
                                        <p:attrNameLst>
                                          <p:attrName>style.visibility</p:attrName>
                                        </p:attrNameLst>
                                      </p:cBhvr>
                                      <p:to>
                                        <p:strVal val="visible"/>
                                      </p:to>
                                    </p:set>
                                    <p:animEffect>
                                      <p:cBhvr>
                                        <p:cTn id="26" dur="1000"/>
                                        <p:tgtEl>
                                          <p:spTgt spid="5123"/>
                                        </p:tgtEl>
                                      </p:cBhvr>
                                    </p:animEffect>
                                    <p:anim calcmode="lin" valueType="num">
                                      <p:cBhvr>
                                        <p:cTn id="27" dur="1000" fill="hold"/>
                                        <p:tgtEl>
                                          <p:spTgt spid="5123"/>
                                        </p:tgtEl>
                                        <p:attrNameLst>
                                          <p:attrName>ppt_x</p:attrName>
                                        </p:attrNameLst>
                                      </p:cBhvr>
                                      <p:tavLst>
                                        <p:tav tm="0">
                                          <p:val>
                                            <p:strVal val="#ppt_x"/>
                                          </p:val>
                                        </p:tav>
                                        <p:tav tm="100000">
                                          <p:val>
                                            <p:strVal val="#ppt_x"/>
                                          </p:val>
                                        </p:tav>
                                      </p:tavLst>
                                    </p:anim>
                                    <p:anim calcmode="lin" valueType="num">
                                      <p:cBhvr>
                                        <p:cTn id="28"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23" grpId="0" bldLvl="0" autoUpdateAnimBg="0"/>
      <p:bldP spid="5124" grpId="0" bldLvl="0" autoUpdateAnimBg="0"/>
      <p:bldP spid="5125" grpId="0" animBg="1"/>
      <p:bldP spid="51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rt three"/>
          <p:cNvSpPr>
            <a:spLocks noChangeArrowheads="1"/>
          </p:cNvSpPr>
          <p:nvPr/>
        </p:nvSpPr>
        <p:spPr bwMode="auto">
          <a:xfrm>
            <a:off x="4101644" y="2834113"/>
            <a:ext cx="2820644" cy="698204"/>
          </a:xfrm>
          <a:prstGeom prst="rect">
            <a:avLst/>
          </a:prstGeom>
          <a:solidFill>
            <a:srgbClr val="AF362C"/>
          </a:solidFill>
          <a:ln>
            <a:noFill/>
          </a:ln>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3937" b="1" dirty="0">
                <a:solidFill>
                  <a:schemeClr val="bg1"/>
                </a:solidFill>
                <a:latin typeface="微软雅黑" pitchFamily="34" charset="-122"/>
                <a:ea typeface="微软雅黑" pitchFamily="34" charset="-122"/>
                <a:sym typeface="微软雅黑" pitchFamily="34" charset="-122"/>
              </a:rPr>
              <a:t>Part Three</a:t>
            </a:r>
            <a:endParaRPr lang="zh-CN" altLang="en-US" sz="3937" b="1" dirty="0">
              <a:solidFill>
                <a:schemeClr val="bg1"/>
              </a:solidFill>
              <a:latin typeface="微软雅黑" pitchFamily="34" charset="-122"/>
              <a:ea typeface="微软雅黑" pitchFamily="34" charset="-122"/>
              <a:sym typeface="微软雅黑" pitchFamily="34" charset="-122"/>
            </a:endParaRPr>
          </a:p>
        </p:txBody>
      </p:sp>
      <p:sp>
        <p:nvSpPr>
          <p:cNvPr id="5123" name="标题"/>
          <p:cNvSpPr>
            <a:spLocks noChangeArrowheads="1"/>
          </p:cNvSpPr>
          <p:nvPr/>
        </p:nvSpPr>
        <p:spPr bwMode="auto">
          <a:xfrm>
            <a:off x="3938802" y="3570773"/>
            <a:ext cx="7219256" cy="69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3937" b="1" spc="422" dirty="0">
                <a:solidFill>
                  <a:srgbClr val="AF362C"/>
                </a:solidFill>
                <a:latin typeface="微软雅黑" panose="020B0503020204020204" pitchFamily="34" charset="-122"/>
                <a:ea typeface="微软雅黑" panose="020B0503020204020204" pitchFamily="34" charset="-122"/>
              </a:rPr>
              <a:t>点击添加目录文字内容</a:t>
            </a:r>
            <a:endParaRPr lang="en-US" altLang="zh-CN" sz="3937" b="1" spc="422" dirty="0">
              <a:solidFill>
                <a:srgbClr val="AF362C"/>
              </a:solidFill>
              <a:latin typeface="微软雅黑" panose="020B0503020204020204" pitchFamily="34" charset="-122"/>
              <a:ea typeface="微软雅黑" panose="020B0503020204020204" pitchFamily="34" charset="-122"/>
            </a:endParaRPr>
          </a:p>
        </p:txBody>
      </p:sp>
      <p:sp>
        <p:nvSpPr>
          <p:cNvPr id="5124" name="03"/>
          <p:cNvSpPr>
            <a:spLocks noChangeArrowheads="1"/>
          </p:cNvSpPr>
          <p:nvPr/>
        </p:nvSpPr>
        <p:spPr bwMode="auto">
          <a:xfrm>
            <a:off x="1623793" y="2421139"/>
            <a:ext cx="1928733"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13500" b="1" dirty="0">
                <a:solidFill>
                  <a:srgbClr val="AF362C"/>
                </a:solidFill>
                <a:latin typeface="Kozuka Mincho Pr6N H" pitchFamily="18" charset="-128"/>
                <a:ea typeface="Kozuka Mincho Pr6N H" pitchFamily="18" charset="-128"/>
                <a:sym typeface="Kozuka Mincho Pr6N H" pitchFamily="18" charset="-128"/>
              </a:rPr>
              <a:t>03</a:t>
            </a:r>
            <a:endParaRPr lang="zh-CN" altLang="en-US" sz="13500" b="1" dirty="0">
              <a:solidFill>
                <a:srgbClr val="AF362C"/>
              </a:solidFill>
              <a:latin typeface="Kozuka Mincho Pr6N H" pitchFamily="18" charset="-128"/>
              <a:ea typeface="Kozuka Mincho Pr6N H" pitchFamily="18" charset="-128"/>
              <a:sym typeface="Kozuka Mincho Pr6N H" pitchFamily="18" charset="-128"/>
            </a:endParaRPr>
          </a:p>
        </p:txBody>
      </p:sp>
      <p:sp>
        <p:nvSpPr>
          <p:cNvPr id="5125" name="虚线2"/>
          <p:cNvSpPr>
            <a:spLocks noChangeShapeType="1"/>
          </p:cNvSpPr>
          <p:nvPr/>
        </p:nvSpPr>
        <p:spPr bwMode="auto">
          <a:xfrm>
            <a:off x="1833628" y="4424139"/>
            <a:ext cx="5975866" cy="2232"/>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6" name="虚线1"/>
          <p:cNvSpPr>
            <a:spLocks noChangeShapeType="1"/>
          </p:cNvSpPr>
          <p:nvPr/>
        </p:nvSpPr>
        <p:spPr bwMode="auto">
          <a:xfrm>
            <a:off x="1833628" y="2502512"/>
            <a:ext cx="5975866" cy="0"/>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dirty="0"/>
          </a:p>
        </p:txBody>
      </p:sp>
    </p:spTree>
    <p:extLst>
      <p:ext uri="{BB962C8B-B14F-4D97-AF65-F5344CB8AC3E}">
        <p14:creationId xmlns:p14="http://schemas.microsoft.com/office/powerpoint/2010/main" val="346386832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750"/>
                                        <p:tgtEl>
                                          <p:spTgt spid="5125"/>
                                        </p:tgtEl>
                                      </p:cBhvr>
                                    </p:animEffect>
                                    <p:anim calcmode="lin" valueType="num">
                                      <p:cBhvr>
                                        <p:cTn id="8" dur="750" fill="hold"/>
                                        <p:tgtEl>
                                          <p:spTgt spid="5125"/>
                                        </p:tgtEl>
                                        <p:attrNameLst>
                                          <p:attrName>ppt_x</p:attrName>
                                        </p:attrNameLst>
                                      </p:cBhvr>
                                      <p:tavLst>
                                        <p:tav tm="0">
                                          <p:val>
                                            <p:strVal val="#ppt_x"/>
                                          </p:val>
                                        </p:tav>
                                        <p:tav tm="100000">
                                          <p:val>
                                            <p:strVal val="#ppt_x"/>
                                          </p:val>
                                        </p:tav>
                                      </p:tavLst>
                                    </p:anim>
                                    <p:anim calcmode="lin" valueType="num">
                                      <p:cBhvr>
                                        <p:cTn id="9" dur="750" fill="hold"/>
                                        <p:tgtEl>
                                          <p:spTgt spid="51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126"/>
                                        </p:tgtEl>
                                        <p:attrNameLst>
                                          <p:attrName>style.visibility</p:attrName>
                                        </p:attrNameLst>
                                      </p:cBhvr>
                                      <p:to>
                                        <p:strVal val="visible"/>
                                      </p:to>
                                    </p:set>
                                    <p:animEffect>
                                      <p:cBhvr>
                                        <p:cTn id="12" dur="750"/>
                                        <p:tgtEl>
                                          <p:spTgt spid="5126"/>
                                        </p:tgtEl>
                                      </p:cBhvr>
                                    </p:animEffect>
                                    <p:anim calcmode="lin" valueType="num">
                                      <p:cBhvr>
                                        <p:cTn id="13" dur="750" fill="hold"/>
                                        <p:tgtEl>
                                          <p:spTgt spid="5126"/>
                                        </p:tgtEl>
                                        <p:attrNameLst>
                                          <p:attrName>ppt_x</p:attrName>
                                        </p:attrNameLst>
                                      </p:cBhvr>
                                      <p:tavLst>
                                        <p:tav tm="0">
                                          <p:val>
                                            <p:strVal val="#ppt_x"/>
                                          </p:val>
                                        </p:tav>
                                        <p:tav tm="100000">
                                          <p:val>
                                            <p:strVal val="#ppt_x"/>
                                          </p:val>
                                        </p:tav>
                                      </p:tavLst>
                                    </p:anim>
                                    <p:anim calcmode="lin" valueType="num">
                                      <p:cBhvr>
                                        <p:cTn id="14" dur="750" fill="hold"/>
                                        <p:tgtEl>
                                          <p:spTgt spid="512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22" presetClass="entr" presetSubtype="4" fill="hold" grpId="0" nodeType="afterEffect">
                                  <p:stCondLst>
                                    <p:cond delay="0"/>
                                  </p:stCondLst>
                                  <p:childTnLst>
                                    <p:set>
                                      <p:cBhvr>
                                        <p:cTn id="17" dur="1" fill="hold">
                                          <p:stCondLst>
                                            <p:cond delay="0"/>
                                          </p:stCondLst>
                                        </p:cTn>
                                        <p:tgtEl>
                                          <p:spTgt spid="5124"/>
                                        </p:tgtEl>
                                        <p:attrNameLst>
                                          <p:attrName>style.visibility</p:attrName>
                                        </p:attrNameLst>
                                      </p:cBhvr>
                                      <p:to>
                                        <p:strVal val="visible"/>
                                      </p:to>
                                    </p:set>
                                    <p:animEffect>
                                      <p:cBhvr>
                                        <p:cTn id="18" dur="1000"/>
                                        <p:tgtEl>
                                          <p:spTgt spid="5124"/>
                                        </p:tgtEl>
                                      </p:cBhvr>
                                    </p:animEffect>
                                  </p:childTnLst>
                                </p:cTn>
                              </p:par>
                            </p:childTnLst>
                          </p:cTn>
                        </p:par>
                        <p:par>
                          <p:cTn id="19" fill="hold" nodeType="afterGroup">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5122"/>
                                        </p:tgtEl>
                                        <p:attrNameLst>
                                          <p:attrName>style.visibility</p:attrName>
                                        </p:attrNameLst>
                                      </p:cBhvr>
                                      <p:to>
                                        <p:strVal val="visible"/>
                                      </p:to>
                                    </p:set>
                                    <p:animEffect>
                                      <p:cBhvr>
                                        <p:cTn id="22" dur="1000"/>
                                        <p:tgtEl>
                                          <p:spTgt spid="5122"/>
                                        </p:tgtEl>
                                      </p:cBhvr>
                                    </p:animEffect>
                                  </p:childTnLst>
                                </p:cTn>
                              </p:par>
                            </p:childTnLst>
                          </p:cTn>
                        </p:par>
                        <p:par>
                          <p:cTn id="23" fill="hold" nodeType="afterGroup">
                            <p:stCondLst>
                              <p:cond delay="2750"/>
                            </p:stCondLst>
                            <p:childTnLst>
                              <p:par>
                                <p:cTn id="24" presetID="47" presetClass="entr" presetSubtype="0" fill="hold" grpId="0" nodeType="afterEffect">
                                  <p:stCondLst>
                                    <p:cond delay="0"/>
                                  </p:stCondLst>
                                  <p:childTnLst>
                                    <p:set>
                                      <p:cBhvr>
                                        <p:cTn id="25" dur="1" fill="hold">
                                          <p:stCondLst>
                                            <p:cond delay="0"/>
                                          </p:stCondLst>
                                        </p:cTn>
                                        <p:tgtEl>
                                          <p:spTgt spid="5123"/>
                                        </p:tgtEl>
                                        <p:attrNameLst>
                                          <p:attrName>style.visibility</p:attrName>
                                        </p:attrNameLst>
                                      </p:cBhvr>
                                      <p:to>
                                        <p:strVal val="visible"/>
                                      </p:to>
                                    </p:set>
                                    <p:animEffect>
                                      <p:cBhvr>
                                        <p:cTn id="26" dur="1000"/>
                                        <p:tgtEl>
                                          <p:spTgt spid="5123"/>
                                        </p:tgtEl>
                                      </p:cBhvr>
                                    </p:animEffect>
                                    <p:anim calcmode="lin" valueType="num">
                                      <p:cBhvr>
                                        <p:cTn id="27" dur="1000" fill="hold"/>
                                        <p:tgtEl>
                                          <p:spTgt spid="5123"/>
                                        </p:tgtEl>
                                        <p:attrNameLst>
                                          <p:attrName>ppt_x</p:attrName>
                                        </p:attrNameLst>
                                      </p:cBhvr>
                                      <p:tavLst>
                                        <p:tav tm="0">
                                          <p:val>
                                            <p:strVal val="#ppt_x"/>
                                          </p:val>
                                        </p:tav>
                                        <p:tav tm="100000">
                                          <p:val>
                                            <p:strVal val="#ppt_x"/>
                                          </p:val>
                                        </p:tav>
                                      </p:tavLst>
                                    </p:anim>
                                    <p:anim calcmode="lin" valueType="num">
                                      <p:cBhvr>
                                        <p:cTn id="28"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23" grpId="0" bldLvl="0" autoUpdateAnimBg="0"/>
      <p:bldP spid="5124" grpId="0" bldLvl="0" autoUpdateAnimBg="0"/>
      <p:bldP spid="5125" grpId="0" animBg="1"/>
      <p:bldP spid="51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rt four"/>
          <p:cNvSpPr>
            <a:spLocks noChangeArrowheads="1"/>
          </p:cNvSpPr>
          <p:nvPr/>
        </p:nvSpPr>
        <p:spPr bwMode="auto">
          <a:xfrm>
            <a:off x="4101644" y="2834113"/>
            <a:ext cx="2536144" cy="698204"/>
          </a:xfrm>
          <a:prstGeom prst="rect">
            <a:avLst/>
          </a:prstGeom>
          <a:solidFill>
            <a:srgbClr val="C00000"/>
          </a:solidFill>
          <a:ln>
            <a:noFill/>
          </a:ln>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3937" b="1" dirty="0">
                <a:solidFill>
                  <a:schemeClr val="bg1"/>
                </a:solidFill>
                <a:latin typeface="微软雅黑" pitchFamily="34" charset="-122"/>
                <a:ea typeface="微软雅黑" pitchFamily="34" charset="-122"/>
                <a:sym typeface="微软雅黑" pitchFamily="34" charset="-122"/>
              </a:rPr>
              <a:t>Part Four</a:t>
            </a:r>
            <a:endParaRPr lang="zh-CN" altLang="en-US" sz="3937" b="1" dirty="0">
              <a:solidFill>
                <a:schemeClr val="bg1"/>
              </a:solidFill>
              <a:latin typeface="微软雅黑" pitchFamily="34" charset="-122"/>
              <a:ea typeface="微软雅黑" pitchFamily="34" charset="-122"/>
              <a:sym typeface="微软雅黑" pitchFamily="34" charset="-122"/>
            </a:endParaRPr>
          </a:p>
        </p:txBody>
      </p:sp>
      <p:sp>
        <p:nvSpPr>
          <p:cNvPr id="5123" name="标题"/>
          <p:cNvSpPr>
            <a:spLocks noChangeArrowheads="1"/>
          </p:cNvSpPr>
          <p:nvPr/>
        </p:nvSpPr>
        <p:spPr bwMode="auto">
          <a:xfrm>
            <a:off x="3938802" y="3570773"/>
            <a:ext cx="7219256" cy="69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3937" b="1" spc="422" dirty="0">
                <a:solidFill>
                  <a:srgbClr val="AF362C"/>
                </a:solidFill>
                <a:latin typeface="微软雅黑" panose="020B0503020204020204" pitchFamily="34" charset="-122"/>
                <a:ea typeface="微软雅黑" panose="020B0503020204020204" pitchFamily="34" charset="-122"/>
              </a:rPr>
              <a:t>点击添加目录文字内容</a:t>
            </a:r>
            <a:endParaRPr lang="en-US" altLang="zh-CN" sz="3937" b="1" spc="422" dirty="0">
              <a:solidFill>
                <a:srgbClr val="AF362C"/>
              </a:solidFill>
              <a:latin typeface="微软雅黑" panose="020B0503020204020204" pitchFamily="34" charset="-122"/>
              <a:ea typeface="微软雅黑" panose="020B0503020204020204" pitchFamily="34" charset="-122"/>
            </a:endParaRPr>
          </a:p>
        </p:txBody>
      </p:sp>
      <p:sp>
        <p:nvSpPr>
          <p:cNvPr id="5124" name="04"/>
          <p:cNvSpPr>
            <a:spLocks noChangeArrowheads="1"/>
          </p:cNvSpPr>
          <p:nvPr/>
        </p:nvSpPr>
        <p:spPr bwMode="auto">
          <a:xfrm>
            <a:off x="1623793" y="2421139"/>
            <a:ext cx="1928733"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13500" b="1" dirty="0">
                <a:solidFill>
                  <a:srgbClr val="AF362C"/>
                </a:solidFill>
                <a:latin typeface="Kozuka Mincho Pr6N H" pitchFamily="18" charset="-128"/>
                <a:ea typeface="Kozuka Mincho Pr6N H" pitchFamily="18" charset="-128"/>
                <a:sym typeface="Kozuka Mincho Pr6N H" pitchFamily="18" charset="-128"/>
              </a:rPr>
              <a:t>04</a:t>
            </a:r>
            <a:endParaRPr lang="zh-CN" altLang="en-US" sz="13500" b="1" dirty="0">
              <a:solidFill>
                <a:srgbClr val="AF362C"/>
              </a:solidFill>
              <a:latin typeface="Kozuka Mincho Pr6N H" pitchFamily="18" charset="-128"/>
              <a:ea typeface="Kozuka Mincho Pr6N H" pitchFamily="18" charset="-128"/>
              <a:sym typeface="Kozuka Mincho Pr6N H" pitchFamily="18" charset="-128"/>
            </a:endParaRPr>
          </a:p>
        </p:txBody>
      </p:sp>
      <p:sp>
        <p:nvSpPr>
          <p:cNvPr id="5125" name="虚线2"/>
          <p:cNvSpPr>
            <a:spLocks noChangeShapeType="1"/>
          </p:cNvSpPr>
          <p:nvPr/>
        </p:nvSpPr>
        <p:spPr bwMode="auto">
          <a:xfrm>
            <a:off x="1833628" y="4424139"/>
            <a:ext cx="5975866" cy="2232"/>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6" name="虚线1"/>
          <p:cNvSpPr>
            <a:spLocks noChangeShapeType="1"/>
          </p:cNvSpPr>
          <p:nvPr/>
        </p:nvSpPr>
        <p:spPr bwMode="auto">
          <a:xfrm>
            <a:off x="1833628" y="2502512"/>
            <a:ext cx="5975866" cy="0"/>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213133761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750"/>
                                        <p:tgtEl>
                                          <p:spTgt spid="5125"/>
                                        </p:tgtEl>
                                      </p:cBhvr>
                                    </p:animEffect>
                                    <p:anim calcmode="lin" valueType="num">
                                      <p:cBhvr>
                                        <p:cTn id="8" dur="750" fill="hold"/>
                                        <p:tgtEl>
                                          <p:spTgt spid="5125"/>
                                        </p:tgtEl>
                                        <p:attrNameLst>
                                          <p:attrName>ppt_x</p:attrName>
                                        </p:attrNameLst>
                                      </p:cBhvr>
                                      <p:tavLst>
                                        <p:tav tm="0">
                                          <p:val>
                                            <p:strVal val="#ppt_x"/>
                                          </p:val>
                                        </p:tav>
                                        <p:tav tm="100000">
                                          <p:val>
                                            <p:strVal val="#ppt_x"/>
                                          </p:val>
                                        </p:tav>
                                      </p:tavLst>
                                    </p:anim>
                                    <p:anim calcmode="lin" valueType="num">
                                      <p:cBhvr>
                                        <p:cTn id="9" dur="750" fill="hold"/>
                                        <p:tgtEl>
                                          <p:spTgt spid="51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126"/>
                                        </p:tgtEl>
                                        <p:attrNameLst>
                                          <p:attrName>style.visibility</p:attrName>
                                        </p:attrNameLst>
                                      </p:cBhvr>
                                      <p:to>
                                        <p:strVal val="visible"/>
                                      </p:to>
                                    </p:set>
                                    <p:animEffect>
                                      <p:cBhvr>
                                        <p:cTn id="12" dur="750"/>
                                        <p:tgtEl>
                                          <p:spTgt spid="5126"/>
                                        </p:tgtEl>
                                      </p:cBhvr>
                                    </p:animEffect>
                                    <p:anim calcmode="lin" valueType="num">
                                      <p:cBhvr>
                                        <p:cTn id="13" dur="750" fill="hold"/>
                                        <p:tgtEl>
                                          <p:spTgt spid="5126"/>
                                        </p:tgtEl>
                                        <p:attrNameLst>
                                          <p:attrName>ppt_x</p:attrName>
                                        </p:attrNameLst>
                                      </p:cBhvr>
                                      <p:tavLst>
                                        <p:tav tm="0">
                                          <p:val>
                                            <p:strVal val="#ppt_x"/>
                                          </p:val>
                                        </p:tav>
                                        <p:tav tm="100000">
                                          <p:val>
                                            <p:strVal val="#ppt_x"/>
                                          </p:val>
                                        </p:tav>
                                      </p:tavLst>
                                    </p:anim>
                                    <p:anim calcmode="lin" valueType="num">
                                      <p:cBhvr>
                                        <p:cTn id="14" dur="750" fill="hold"/>
                                        <p:tgtEl>
                                          <p:spTgt spid="512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22" presetClass="entr" presetSubtype="4" fill="hold" grpId="0" nodeType="afterEffect">
                                  <p:stCondLst>
                                    <p:cond delay="0"/>
                                  </p:stCondLst>
                                  <p:childTnLst>
                                    <p:set>
                                      <p:cBhvr>
                                        <p:cTn id="17" dur="1" fill="hold">
                                          <p:stCondLst>
                                            <p:cond delay="0"/>
                                          </p:stCondLst>
                                        </p:cTn>
                                        <p:tgtEl>
                                          <p:spTgt spid="5124"/>
                                        </p:tgtEl>
                                        <p:attrNameLst>
                                          <p:attrName>style.visibility</p:attrName>
                                        </p:attrNameLst>
                                      </p:cBhvr>
                                      <p:to>
                                        <p:strVal val="visible"/>
                                      </p:to>
                                    </p:set>
                                    <p:animEffect>
                                      <p:cBhvr>
                                        <p:cTn id="18" dur="1000"/>
                                        <p:tgtEl>
                                          <p:spTgt spid="5124"/>
                                        </p:tgtEl>
                                      </p:cBhvr>
                                    </p:animEffect>
                                  </p:childTnLst>
                                </p:cTn>
                              </p:par>
                            </p:childTnLst>
                          </p:cTn>
                        </p:par>
                        <p:par>
                          <p:cTn id="19" fill="hold" nodeType="afterGroup">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5122"/>
                                        </p:tgtEl>
                                        <p:attrNameLst>
                                          <p:attrName>style.visibility</p:attrName>
                                        </p:attrNameLst>
                                      </p:cBhvr>
                                      <p:to>
                                        <p:strVal val="visible"/>
                                      </p:to>
                                    </p:set>
                                    <p:animEffect>
                                      <p:cBhvr>
                                        <p:cTn id="22" dur="1000"/>
                                        <p:tgtEl>
                                          <p:spTgt spid="5122"/>
                                        </p:tgtEl>
                                      </p:cBhvr>
                                    </p:animEffect>
                                  </p:childTnLst>
                                </p:cTn>
                              </p:par>
                            </p:childTnLst>
                          </p:cTn>
                        </p:par>
                        <p:par>
                          <p:cTn id="23" fill="hold" nodeType="afterGroup">
                            <p:stCondLst>
                              <p:cond delay="2750"/>
                            </p:stCondLst>
                            <p:childTnLst>
                              <p:par>
                                <p:cTn id="24" presetID="47" presetClass="entr" presetSubtype="0" fill="hold" grpId="0" nodeType="afterEffect">
                                  <p:stCondLst>
                                    <p:cond delay="0"/>
                                  </p:stCondLst>
                                  <p:childTnLst>
                                    <p:set>
                                      <p:cBhvr>
                                        <p:cTn id="25" dur="1" fill="hold">
                                          <p:stCondLst>
                                            <p:cond delay="0"/>
                                          </p:stCondLst>
                                        </p:cTn>
                                        <p:tgtEl>
                                          <p:spTgt spid="5123"/>
                                        </p:tgtEl>
                                        <p:attrNameLst>
                                          <p:attrName>style.visibility</p:attrName>
                                        </p:attrNameLst>
                                      </p:cBhvr>
                                      <p:to>
                                        <p:strVal val="visible"/>
                                      </p:to>
                                    </p:set>
                                    <p:animEffect>
                                      <p:cBhvr>
                                        <p:cTn id="26" dur="1000"/>
                                        <p:tgtEl>
                                          <p:spTgt spid="5123"/>
                                        </p:tgtEl>
                                      </p:cBhvr>
                                    </p:animEffect>
                                    <p:anim calcmode="lin" valueType="num">
                                      <p:cBhvr>
                                        <p:cTn id="27" dur="1000" fill="hold"/>
                                        <p:tgtEl>
                                          <p:spTgt spid="5123"/>
                                        </p:tgtEl>
                                        <p:attrNameLst>
                                          <p:attrName>ppt_x</p:attrName>
                                        </p:attrNameLst>
                                      </p:cBhvr>
                                      <p:tavLst>
                                        <p:tav tm="0">
                                          <p:val>
                                            <p:strVal val="#ppt_x"/>
                                          </p:val>
                                        </p:tav>
                                        <p:tav tm="100000">
                                          <p:val>
                                            <p:strVal val="#ppt_x"/>
                                          </p:val>
                                        </p:tav>
                                      </p:tavLst>
                                    </p:anim>
                                    <p:anim calcmode="lin" valueType="num">
                                      <p:cBhvr>
                                        <p:cTn id="28"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23" grpId="0" bldLvl="0" autoUpdateAnimBg="0"/>
      <p:bldP spid="5124" grpId="0" bldLvl="0" autoUpdateAnimBg="0"/>
      <p:bldP spid="5125" grpId="0" animBg="1"/>
      <p:bldP spid="51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966253" y="3632063"/>
            <a:ext cx="5281210" cy="2200527"/>
            <a:chOff x="3960309" y="3165179"/>
            <a:chExt cx="4579147" cy="1908000"/>
          </a:xfrm>
        </p:grpSpPr>
        <p:sp>
          <p:nvSpPr>
            <p:cNvPr id="7" name="Freeform 17"/>
            <p:cNvSpPr>
              <a:spLocks noChangeAspect="1"/>
            </p:cNvSpPr>
            <p:nvPr/>
          </p:nvSpPr>
          <p:spPr bwMode="auto">
            <a:xfrm>
              <a:off x="6601270" y="3165179"/>
              <a:ext cx="1938186" cy="190800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4"/>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7"/>
            <p:cNvSpPr>
              <a:spLocks/>
            </p:cNvSpPr>
            <p:nvPr/>
          </p:nvSpPr>
          <p:spPr bwMode="auto">
            <a:xfrm>
              <a:off x="5601916" y="3404365"/>
              <a:ext cx="1481733" cy="1458656"/>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8"/>
            <p:cNvSpPr>
              <a:spLocks/>
            </p:cNvSpPr>
            <p:nvPr/>
          </p:nvSpPr>
          <p:spPr bwMode="auto">
            <a:xfrm>
              <a:off x="4682222" y="3523355"/>
              <a:ext cx="1295485" cy="1265818"/>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9"/>
            <p:cNvSpPr>
              <a:spLocks/>
            </p:cNvSpPr>
            <p:nvPr/>
          </p:nvSpPr>
          <p:spPr bwMode="auto">
            <a:xfrm>
              <a:off x="3960309" y="3649946"/>
              <a:ext cx="1028477" cy="1041662"/>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任意多边形 100"/>
          <p:cNvSpPr/>
          <p:nvPr/>
        </p:nvSpPr>
        <p:spPr bwMode="auto">
          <a:xfrm>
            <a:off x="8551234" y="4096105"/>
            <a:ext cx="2940691" cy="330755"/>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chemeClr val="bg1">
                <a:lumMod val="65000"/>
              </a:schemeClr>
            </a:solidFill>
            <a:prstDash val="solid"/>
            <a:headEnd type="oval" w="med" len="med"/>
            <a:tailEnd type="stealth" w="med" len="med"/>
          </a:ln>
          <a:effectLst/>
        </p:spPr>
        <p:txBody>
          <a:bodyPr anchor="ctr"/>
          <a:lstStyle/>
          <a:p>
            <a:pPr algn="ctr" defTabSz="1054596">
              <a:lnSpc>
                <a:spcPct val="120000"/>
              </a:lnSpc>
              <a:defRPr/>
            </a:pPr>
            <a:endParaRPr lang="zh-CN" altLang="en-US" sz="1156"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任意多边形 108"/>
          <p:cNvSpPr/>
          <p:nvPr/>
        </p:nvSpPr>
        <p:spPr bwMode="auto">
          <a:xfrm flipH="1">
            <a:off x="1346827" y="4451572"/>
            <a:ext cx="2942591" cy="330755"/>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2700" cap="flat" cmpd="sng" algn="ctr">
            <a:solidFill>
              <a:schemeClr val="bg1">
                <a:lumMod val="65000"/>
              </a:schemeClr>
            </a:solidFill>
            <a:prstDash val="solid"/>
            <a:headEnd type="oval" w="med" len="med"/>
            <a:tailEnd type="stealth" w="med" len="med"/>
          </a:ln>
          <a:effectLst/>
        </p:spPr>
        <p:txBody>
          <a:bodyPr anchor="ctr"/>
          <a:lstStyle/>
          <a:p>
            <a:pPr algn="ctr" defTabSz="1054596">
              <a:lnSpc>
                <a:spcPct val="120000"/>
              </a:lnSpc>
              <a:defRPr/>
            </a:pPr>
            <a:endParaRPr lang="zh-CN" altLang="en-US" sz="1156"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任意多边形 112"/>
          <p:cNvSpPr/>
          <p:nvPr/>
        </p:nvSpPr>
        <p:spPr>
          <a:xfrm>
            <a:off x="6714958" y="3288222"/>
            <a:ext cx="775566" cy="115574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chemeClr val="bg1">
                <a:lumMod val="65000"/>
              </a:schemeClr>
            </a:solidFill>
            <a:prstDash val="solid"/>
            <a:headEnd type="oval" w="med" len="med"/>
            <a:tailEnd type="stealth" w="med" len="med"/>
          </a:ln>
          <a:effectLst/>
        </p:spPr>
        <p:txBody>
          <a:bodyPr anchor="ctr"/>
          <a:lstStyle/>
          <a:p>
            <a:pPr algn="ctr" defTabSz="1054596">
              <a:lnSpc>
                <a:spcPct val="120000"/>
              </a:lnSpc>
              <a:defRPr/>
            </a:pPr>
            <a:endParaRPr lang="zh-CN" altLang="en-US" sz="1156"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任意多边形 113"/>
          <p:cNvSpPr/>
          <p:nvPr/>
        </p:nvSpPr>
        <p:spPr>
          <a:xfrm flipH="1">
            <a:off x="4739926" y="3280619"/>
            <a:ext cx="775566" cy="115574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2700" cap="flat" cmpd="sng" algn="ctr">
            <a:solidFill>
              <a:schemeClr val="bg1">
                <a:lumMod val="65000"/>
              </a:schemeClr>
            </a:solidFill>
            <a:prstDash val="solid"/>
            <a:headEnd type="oval" w="med" len="med"/>
            <a:tailEnd type="stealth" w="med" len="med"/>
          </a:ln>
          <a:effectLst/>
        </p:spPr>
        <p:txBody>
          <a:bodyPr anchor="ctr"/>
          <a:lstStyle/>
          <a:p>
            <a:pPr algn="ctr" defTabSz="1054596">
              <a:lnSpc>
                <a:spcPct val="120000"/>
              </a:lnSpc>
              <a:defRPr/>
            </a:pPr>
            <a:endParaRPr lang="zh-CN" altLang="en-US" sz="1156"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6"/>
          <p:cNvSpPr>
            <a:spLocks noChangeAspect="1" noEditPoints="1"/>
          </p:cNvSpPr>
          <p:nvPr/>
        </p:nvSpPr>
        <p:spPr bwMode="auto">
          <a:xfrm>
            <a:off x="4478225" y="4635546"/>
            <a:ext cx="261706" cy="278781"/>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105461" tIns="52729" rIns="105461" bIns="52729" numCol="1" anchor="t" anchorCtr="0" compatLnSpc="1">
            <a:prstTxWarp prst="textNoShape">
              <a:avLst/>
            </a:prstTxWarp>
          </a:bodyPr>
          <a:lstStyle/>
          <a:p>
            <a:pPr>
              <a:lnSpc>
                <a:spcPct val="120000"/>
              </a:lnSpc>
            </a:pPr>
            <a:endParaRPr lang="en-US" sz="2077"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1"/>
          <p:cNvSpPr>
            <a:spLocks noChangeAspect="1" noEditPoints="1"/>
          </p:cNvSpPr>
          <p:nvPr/>
        </p:nvSpPr>
        <p:spPr bwMode="auto">
          <a:xfrm>
            <a:off x="5431463" y="4609931"/>
            <a:ext cx="337297" cy="337652"/>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105461" tIns="52729" rIns="105461" bIns="52729" numCol="1" anchor="t" anchorCtr="0" compatLnSpc="1">
            <a:prstTxWarp prst="textNoShape">
              <a:avLst/>
            </a:prstTxWarp>
          </a:bodyPr>
          <a:lstStyle/>
          <a:p>
            <a:pPr>
              <a:lnSpc>
                <a:spcPct val="120000"/>
              </a:lnSpc>
            </a:pPr>
            <a:endParaRPr lang="en-US" sz="2077"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1"/>
          <p:cNvSpPr>
            <a:spLocks noChangeAspect="1" noEditPoints="1"/>
          </p:cNvSpPr>
          <p:nvPr/>
        </p:nvSpPr>
        <p:spPr bwMode="auto">
          <a:xfrm>
            <a:off x="6704557" y="4624468"/>
            <a:ext cx="293862" cy="294789"/>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105461" tIns="52729" rIns="105461" bIns="52729" numCol="1" anchor="t" anchorCtr="0" compatLnSpc="1">
            <a:prstTxWarp prst="textNoShape">
              <a:avLst/>
            </a:prstTxWarp>
          </a:bodyPr>
          <a:lstStyle/>
          <a:p>
            <a:pPr>
              <a:lnSpc>
                <a:spcPct val="120000"/>
              </a:lnSpc>
            </a:pPr>
            <a:endParaRPr lang="en-US" sz="2077"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6"/>
          <p:cNvSpPr>
            <a:spLocks noChangeAspect="1"/>
          </p:cNvSpPr>
          <p:nvPr/>
        </p:nvSpPr>
        <p:spPr bwMode="auto">
          <a:xfrm>
            <a:off x="8161666" y="4636899"/>
            <a:ext cx="280240" cy="29063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105461" tIns="52729" rIns="105461" bIns="52729" numCol="1" anchor="t" anchorCtr="0" compatLnSpc="1">
            <a:prstTxWarp prst="textNoShape">
              <a:avLst/>
            </a:prstTxWarp>
          </a:bodyPr>
          <a:lstStyle/>
          <a:p>
            <a:pPr>
              <a:lnSpc>
                <a:spcPct val="120000"/>
              </a:lnSpc>
            </a:pPr>
            <a:endParaRPr lang="en-US" sz="2077"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 Placeholder 7"/>
          <p:cNvSpPr txBox="1">
            <a:spLocks/>
          </p:cNvSpPr>
          <p:nvPr/>
        </p:nvSpPr>
        <p:spPr>
          <a:xfrm>
            <a:off x="2447095" y="3250302"/>
            <a:ext cx="1415623" cy="356823"/>
          </a:xfrm>
          <a:prstGeom prst="rect">
            <a:avLst/>
          </a:prstGeom>
        </p:spPr>
        <p:txBody>
          <a:bodyPr vert="horz" lIns="0" tIns="103860" rIns="0" bIns="10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 Placeholder 2"/>
          <p:cNvSpPr txBox="1">
            <a:spLocks/>
          </p:cNvSpPr>
          <p:nvPr/>
        </p:nvSpPr>
        <p:spPr>
          <a:xfrm>
            <a:off x="1570609" y="3635127"/>
            <a:ext cx="2292110" cy="57839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Placeholder 7"/>
          <p:cNvSpPr txBox="1">
            <a:spLocks/>
          </p:cNvSpPr>
          <p:nvPr/>
        </p:nvSpPr>
        <p:spPr>
          <a:xfrm>
            <a:off x="5123473" y="2450247"/>
            <a:ext cx="1415623" cy="356823"/>
          </a:xfrm>
          <a:prstGeom prst="rect">
            <a:avLst/>
          </a:prstGeom>
        </p:spPr>
        <p:txBody>
          <a:bodyPr vert="horz" lIns="0" tIns="103860" rIns="0" bIns="10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Placeholder 2"/>
          <p:cNvSpPr txBox="1">
            <a:spLocks/>
          </p:cNvSpPr>
          <p:nvPr/>
        </p:nvSpPr>
        <p:spPr>
          <a:xfrm>
            <a:off x="4246987" y="2835072"/>
            <a:ext cx="2292110" cy="57839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7"/>
          <p:cNvSpPr txBox="1">
            <a:spLocks/>
          </p:cNvSpPr>
          <p:nvPr/>
        </p:nvSpPr>
        <p:spPr>
          <a:xfrm>
            <a:off x="8466565" y="2707407"/>
            <a:ext cx="1415623" cy="356823"/>
          </a:xfrm>
          <a:prstGeom prst="rect">
            <a:avLst/>
          </a:prstGeom>
        </p:spPr>
        <p:txBody>
          <a:bodyPr vert="horz" lIns="0" tIns="103860" rIns="0" bIns="10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 Placeholder 2"/>
          <p:cNvSpPr txBox="1">
            <a:spLocks/>
          </p:cNvSpPr>
          <p:nvPr/>
        </p:nvSpPr>
        <p:spPr>
          <a:xfrm>
            <a:off x="7590079" y="3092233"/>
            <a:ext cx="2292110" cy="57839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 Placeholder 7"/>
          <p:cNvSpPr txBox="1">
            <a:spLocks/>
          </p:cNvSpPr>
          <p:nvPr/>
        </p:nvSpPr>
        <p:spPr>
          <a:xfrm>
            <a:off x="10400034" y="4374192"/>
            <a:ext cx="1415623" cy="356823"/>
          </a:xfrm>
          <a:prstGeom prst="rect">
            <a:avLst/>
          </a:prstGeom>
        </p:spPr>
        <p:txBody>
          <a:bodyPr vert="horz" lIns="0" tIns="103860" rIns="0" bIns="103860"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2"/>
          <p:cNvSpPr txBox="1">
            <a:spLocks/>
          </p:cNvSpPr>
          <p:nvPr/>
        </p:nvSpPr>
        <p:spPr>
          <a:xfrm>
            <a:off x="9523548" y="4759016"/>
            <a:ext cx="2292110" cy="57839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nSpc>
                <a:spcPct val="120000"/>
              </a:lnSpc>
            </a:pP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a:t>
            </a:r>
            <a:r>
              <a:rPr lang="zh-CN" altLang="en-US" sz="8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椭圆 24"/>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32982937"/>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800"/>
                                        <p:tgtEl>
                                          <p:spTgt spid="6"/>
                                        </p:tgtEl>
                                      </p:cBhvr>
                                    </p:animEffect>
                                  </p:childTnLst>
                                </p:cTn>
                              </p:par>
                            </p:childTnLst>
                          </p:cTn>
                        </p:par>
                        <p:par>
                          <p:cTn id="8" fill="hold">
                            <p:stCondLst>
                              <p:cond delay="9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4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9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24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22" presetClass="entr" presetSubtype="2"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500"/>
                                        <p:tgtEl>
                                          <p:spTgt spid="12"/>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500"/>
                                        <p:tgtEl>
                                          <p:spTgt spid="14"/>
                                        </p:tgtEl>
                                      </p:cBhvr>
                                    </p:animEffect>
                                  </p:childTnLst>
                                </p:cTn>
                              </p:par>
                              <p:par>
                                <p:cTn id="30" presetID="22" presetClass="entr" presetSubtype="4" fill="hold" grpId="0" nodeType="withEffect">
                                  <p:stCondLst>
                                    <p:cond delay="50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00"/>
                                        <p:tgtEl>
                                          <p:spTgt spid="13"/>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3400"/>
                            </p:stCondLst>
                            <p:childTnLst>
                              <p:par>
                                <p:cTn id="37" presetID="53" presetClass="entr" presetSubtype="16" fill="hold" grpId="0" nodeType="afterEffect">
                                  <p:stCondLst>
                                    <p:cond delay="0"/>
                                  </p:stCondLst>
                                  <p:childTnLst>
                                    <p:set>
                                      <p:cBhvr>
                                        <p:cTn id="38" dur="1" fill="hold">
                                          <p:stCondLst>
                                            <p:cond delay="0"/>
                                          </p:stCondLst>
                                        </p:cTn>
                                        <p:tgtEl>
                                          <p:spTgt spid="26">
                                            <p:txEl>
                                              <p:pRg st="0" end="0"/>
                                            </p:txEl>
                                          </p:spTgt>
                                        </p:tgtEl>
                                        <p:attrNameLst>
                                          <p:attrName>style.visibility</p:attrName>
                                        </p:attrNameLst>
                                      </p:cBhvr>
                                      <p:to>
                                        <p:strVal val="visible"/>
                                      </p:to>
                                    </p:set>
                                    <p:anim calcmode="lin" valueType="num">
                                      <p:cBhvr>
                                        <p:cTn id="39" dur="4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40" dur="4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41" dur="400"/>
                                        <p:tgtEl>
                                          <p:spTgt spid="26">
                                            <p:txEl>
                                              <p:pRg st="0" end="0"/>
                                            </p:txEl>
                                          </p:spTgt>
                                        </p:tgtEl>
                                      </p:cBhvr>
                                    </p:animEffect>
                                  </p:childTnLst>
                                </p:cTn>
                              </p:par>
                            </p:childTnLst>
                          </p:cTn>
                        </p:par>
                        <p:par>
                          <p:cTn id="42" fill="hold">
                            <p:stCondLst>
                              <p:cond delay="3800"/>
                            </p:stCondLst>
                            <p:childTnLst>
                              <p:par>
                                <p:cTn id="43" presetID="53" presetClass="entr" presetSubtype="16" fill="hold" grpId="0" nodeType="after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 calcmode="lin" valueType="num">
                                      <p:cBhvr>
                                        <p:cTn id="45" dur="4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46" dur="4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47" dur="400"/>
                                        <p:tgtEl>
                                          <p:spTgt spid="27">
                                            <p:txEl>
                                              <p:pRg st="0" end="0"/>
                                            </p:txEl>
                                          </p:spTgt>
                                        </p:tgtEl>
                                      </p:cBhvr>
                                    </p:animEffect>
                                  </p:childTnLst>
                                </p:cTn>
                              </p:par>
                            </p:childTnLst>
                          </p:cTn>
                        </p:par>
                        <p:par>
                          <p:cTn id="48" fill="hold">
                            <p:stCondLst>
                              <p:cond delay="4200"/>
                            </p:stCondLst>
                            <p:childTnLst>
                              <p:par>
                                <p:cTn id="49" presetID="53" presetClass="entr" presetSubtype="16" fill="hold" grpId="0" nodeType="afterEffect">
                                  <p:stCondLst>
                                    <p:cond delay="0"/>
                                  </p:stCondLst>
                                  <p:childTnLst>
                                    <p:set>
                                      <p:cBhvr>
                                        <p:cTn id="50" dur="1" fill="hold">
                                          <p:stCondLst>
                                            <p:cond delay="0"/>
                                          </p:stCondLst>
                                        </p:cTn>
                                        <p:tgtEl>
                                          <p:spTgt spid="28">
                                            <p:txEl>
                                              <p:pRg st="0" end="0"/>
                                            </p:txEl>
                                          </p:spTgt>
                                        </p:tgtEl>
                                        <p:attrNameLst>
                                          <p:attrName>style.visibility</p:attrName>
                                        </p:attrNameLst>
                                      </p:cBhvr>
                                      <p:to>
                                        <p:strVal val="visible"/>
                                      </p:to>
                                    </p:set>
                                    <p:anim calcmode="lin" valueType="num">
                                      <p:cBhvr>
                                        <p:cTn id="51" dur="4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52" dur="4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53" dur="400"/>
                                        <p:tgtEl>
                                          <p:spTgt spid="28">
                                            <p:txEl>
                                              <p:pRg st="0" end="0"/>
                                            </p:txEl>
                                          </p:spTgt>
                                        </p:tgtEl>
                                      </p:cBhvr>
                                    </p:animEffect>
                                  </p:childTnLst>
                                </p:cTn>
                              </p:par>
                            </p:childTnLst>
                          </p:cTn>
                        </p:par>
                        <p:par>
                          <p:cTn id="54" fill="hold">
                            <p:stCondLst>
                              <p:cond delay="4600"/>
                            </p:stCondLst>
                            <p:childTnLst>
                              <p:par>
                                <p:cTn id="55" presetID="53" presetClass="entr" presetSubtype="16" fill="hold" grpId="0" nodeType="afterEffect">
                                  <p:stCondLst>
                                    <p:cond delay="0"/>
                                  </p:stCondLst>
                                  <p:childTnLst>
                                    <p:set>
                                      <p:cBhvr>
                                        <p:cTn id="56" dur="1" fill="hold">
                                          <p:stCondLst>
                                            <p:cond delay="0"/>
                                          </p:stCondLst>
                                        </p:cTn>
                                        <p:tgtEl>
                                          <p:spTgt spid="29">
                                            <p:txEl>
                                              <p:pRg st="0" end="0"/>
                                            </p:txEl>
                                          </p:spTgt>
                                        </p:tgtEl>
                                        <p:attrNameLst>
                                          <p:attrName>style.visibility</p:attrName>
                                        </p:attrNameLst>
                                      </p:cBhvr>
                                      <p:to>
                                        <p:strVal val="visible"/>
                                      </p:to>
                                    </p:set>
                                    <p:anim calcmode="lin" valueType="num">
                                      <p:cBhvr>
                                        <p:cTn id="57" dur="4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58" dur="4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9" dur="400"/>
                                        <p:tgtEl>
                                          <p:spTgt spid="29">
                                            <p:txEl>
                                              <p:pRg st="0" end="0"/>
                                            </p:txEl>
                                          </p:spTgt>
                                        </p:tgtEl>
                                      </p:cBhvr>
                                    </p:animEffect>
                                  </p:childTnLst>
                                </p:cTn>
                              </p:par>
                            </p:childTnLst>
                          </p:cTn>
                        </p:par>
                        <p:par>
                          <p:cTn id="60" fill="hold">
                            <p:stCondLst>
                              <p:cond delay="5000"/>
                            </p:stCondLst>
                            <p:childTnLst>
                              <p:par>
                                <p:cTn id="61" presetID="53" presetClass="entr" presetSubtype="16" fill="hold" grpId="0" nodeType="afterEffect">
                                  <p:stCondLst>
                                    <p:cond delay="0"/>
                                  </p:stCondLst>
                                  <p:childTnLst>
                                    <p:set>
                                      <p:cBhvr>
                                        <p:cTn id="62" dur="1" fill="hold">
                                          <p:stCondLst>
                                            <p:cond delay="0"/>
                                          </p:stCondLst>
                                        </p:cTn>
                                        <p:tgtEl>
                                          <p:spTgt spid="30">
                                            <p:txEl>
                                              <p:pRg st="0" end="0"/>
                                            </p:txEl>
                                          </p:spTgt>
                                        </p:tgtEl>
                                        <p:attrNameLst>
                                          <p:attrName>style.visibility</p:attrName>
                                        </p:attrNameLst>
                                      </p:cBhvr>
                                      <p:to>
                                        <p:strVal val="visible"/>
                                      </p:to>
                                    </p:set>
                                    <p:anim calcmode="lin" valueType="num">
                                      <p:cBhvr>
                                        <p:cTn id="63" dur="4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64" dur="4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65" dur="400"/>
                                        <p:tgtEl>
                                          <p:spTgt spid="30">
                                            <p:txEl>
                                              <p:pRg st="0" end="0"/>
                                            </p:txEl>
                                          </p:spTgt>
                                        </p:tgtEl>
                                      </p:cBhvr>
                                    </p:animEffect>
                                  </p:childTnLst>
                                </p:cTn>
                              </p:par>
                            </p:childTnLst>
                          </p:cTn>
                        </p:par>
                        <p:par>
                          <p:cTn id="66" fill="hold">
                            <p:stCondLst>
                              <p:cond delay="5400"/>
                            </p:stCondLst>
                            <p:childTnLst>
                              <p:par>
                                <p:cTn id="67" presetID="53" presetClass="entr" presetSubtype="16" fill="hold" grpId="0" nodeType="afterEffect">
                                  <p:stCondLst>
                                    <p:cond delay="0"/>
                                  </p:stCondLst>
                                  <p:childTnLst>
                                    <p:set>
                                      <p:cBhvr>
                                        <p:cTn id="68" dur="1" fill="hold">
                                          <p:stCondLst>
                                            <p:cond delay="0"/>
                                          </p:stCondLst>
                                        </p:cTn>
                                        <p:tgtEl>
                                          <p:spTgt spid="31">
                                            <p:txEl>
                                              <p:pRg st="0" end="0"/>
                                            </p:txEl>
                                          </p:spTgt>
                                        </p:tgtEl>
                                        <p:attrNameLst>
                                          <p:attrName>style.visibility</p:attrName>
                                        </p:attrNameLst>
                                      </p:cBhvr>
                                      <p:to>
                                        <p:strVal val="visible"/>
                                      </p:to>
                                    </p:set>
                                    <p:anim calcmode="lin" valueType="num">
                                      <p:cBhvr>
                                        <p:cTn id="69" dur="4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70" dur="4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71" dur="400"/>
                                        <p:tgtEl>
                                          <p:spTgt spid="31">
                                            <p:txEl>
                                              <p:pRg st="0" end="0"/>
                                            </p:txEl>
                                          </p:spTgt>
                                        </p:tgtEl>
                                      </p:cBhvr>
                                    </p:animEffect>
                                  </p:childTnLst>
                                </p:cTn>
                              </p:par>
                            </p:childTnLst>
                          </p:cTn>
                        </p:par>
                        <p:par>
                          <p:cTn id="72" fill="hold">
                            <p:stCondLst>
                              <p:cond delay="5800"/>
                            </p:stCondLst>
                            <p:childTnLst>
                              <p:par>
                                <p:cTn id="73" presetID="53" presetClass="entr" presetSubtype="16" fill="hold" grpId="0" nodeType="afterEffect">
                                  <p:stCondLst>
                                    <p:cond delay="0"/>
                                  </p:stCondLst>
                                  <p:childTnLst>
                                    <p:set>
                                      <p:cBhvr>
                                        <p:cTn id="74" dur="1" fill="hold">
                                          <p:stCondLst>
                                            <p:cond delay="0"/>
                                          </p:stCondLst>
                                        </p:cTn>
                                        <p:tgtEl>
                                          <p:spTgt spid="32">
                                            <p:txEl>
                                              <p:pRg st="0" end="0"/>
                                            </p:txEl>
                                          </p:spTgt>
                                        </p:tgtEl>
                                        <p:attrNameLst>
                                          <p:attrName>style.visibility</p:attrName>
                                        </p:attrNameLst>
                                      </p:cBhvr>
                                      <p:to>
                                        <p:strVal val="visible"/>
                                      </p:to>
                                    </p:set>
                                    <p:anim calcmode="lin" valueType="num">
                                      <p:cBhvr>
                                        <p:cTn id="75" dur="4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76" dur="4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77" dur="400"/>
                                        <p:tgtEl>
                                          <p:spTgt spid="32">
                                            <p:txEl>
                                              <p:pRg st="0" end="0"/>
                                            </p:txEl>
                                          </p:spTgt>
                                        </p:tgtEl>
                                      </p:cBhvr>
                                    </p:animEffect>
                                  </p:childTnLst>
                                </p:cTn>
                              </p:par>
                            </p:childTnLst>
                          </p:cTn>
                        </p:par>
                        <p:par>
                          <p:cTn id="78" fill="hold">
                            <p:stCondLst>
                              <p:cond delay="6200"/>
                            </p:stCondLst>
                            <p:childTnLst>
                              <p:par>
                                <p:cTn id="79" presetID="53" presetClass="entr" presetSubtype="16" fill="hold" grpId="0" nodeType="afterEffect">
                                  <p:stCondLst>
                                    <p:cond delay="0"/>
                                  </p:stCondLst>
                                  <p:childTnLst>
                                    <p:set>
                                      <p:cBhvr>
                                        <p:cTn id="80" dur="1" fill="hold">
                                          <p:stCondLst>
                                            <p:cond delay="0"/>
                                          </p:stCondLst>
                                        </p:cTn>
                                        <p:tgtEl>
                                          <p:spTgt spid="33">
                                            <p:txEl>
                                              <p:pRg st="0" end="0"/>
                                            </p:txEl>
                                          </p:spTgt>
                                        </p:tgtEl>
                                        <p:attrNameLst>
                                          <p:attrName>style.visibility</p:attrName>
                                        </p:attrNameLst>
                                      </p:cBhvr>
                                      <p:to>
                                        <p:strVal val="visible"/>
                                      </p:to>
                                    </p:set>
                                    <p:anim calcmode="lin" valueType="num">
                                      <p:cBhvr>
                                        <p:cTn id="81" dur="4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82" dur="4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83" dur="4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6" grpId="0" animBg="1"/>
      <p:bldP spid="17" grpId="0" animBg="1"/>
      <p:bldP spid="18" grpId="0" animBg="1"/>
      <p:bldP spid="19" grpId="0" animBg="1"/>
      <p:bldP spid="26" grpId="0" build="p">
        <p:tmplLst>
          <p:tmpl lvl="1">
            <p:tnLst>
              <p:par>
                <p:cTn presetID="53" presetClass="entr" presetSubtype="16"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p:cTn dur="400" fill="hold"/>
                        <p:tgtEl>
                          <p:spTgt spid="26"/>
                        </p:tgtEl>
                        <p:attrNameLst>
                          <p:attrName>ppt_w</p:attrName>
                        </p:attrNameLst>
                      </p:cBhvr>
                      <p:tavLst>
                        <p:tav tm="0">
                          <p:val>
                            <p:fltVal val="0"/>
                          </p:val>
                        </p:tav>
                        <p:tav tm="100000">
                          <p:val>
                            <p:strVal val="#ppt_w"/>
                          </p:val>
                        </p:tav>
                      </p:tavLst>
                    </p:anim>
                    <p:anim calcmode="lin" valueType="num">
                      <p:cBhvr>
                        <p:cTn dur="400" fill="hold"/>
                        <p:tgtEl>
                          <p:spTgt spid="26"/>
                        </p:tgtEl>
                        <p:attrNameLst>
                          <p:attrName>ppt_h</p:attrName>
                        </p:attrNameLst>
                      </p:cBhvr>
                      <p:tavLst>
                        <p:tav tm="0">
                          <p:val>
                            <p:fltVal val="0"/>
                          </p:val>
                        </p:tav>
                        <p:tav tm="100000">
                          <p:val>
                            <p:strVal val="#ppt_h"/>
                          </p:val>
                        </p:tav>
                      </p:tavLst>
                    </p:anim>
                    <p:animEffect transition="in" filter="fade">
                      <p:cBhvr>
                        <p:cTn dur="400"/>
                        <p:tgtEl>
                          <p:spTgt spid="26"/>
                        </p:tgtEl>
                      </p:cBhvr>
                    </p:animEffect>
                  </p:childTnLst>
                </p:cTn>
              </p:par>
            </p:tnLst>
          </p:tmpl>
        </p:tmplLst>
      </p:bldP>
      <p:bldP spid="27" grpId="0" build="p">
        <p:tmplLst>
          <p:tmpl lvl="1">
            <p:tnLst>
              <p:par>
                <p:cTn presetID="53" presetClass="entr" presetSubtype="16"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p:cTn dur="400" fill="hold"/>
                        <p:tgtEl>
                          <p:spTgt spid="27"/>
                        </p:tgtEl>
                        <p:attrNameLst>
                          <p:attrName>ppt_w</p:attrName>
                        </p:attrNameLst>
                      </p:cBhvr>
                      <p:tavLst>
                        <p:tav tm="0">
                          <p:val>
                            <p:fltVal val="0"/>
                          </p:val>
                        </p:tav>
                        <p:tav tm="100000">
                          <p:val>
                            <p:strVal val="#ppt_w"/>
                          </p:val>
                        </p:tav>
                      </p:tavLst>
                    </p:anim>
                    <p:anim calcmode="lin" valueType="num">
                      <p:cBhvr>
                        <p:cTn dur="400" fill="hold"/>
                        <p:tgtEl>
                          <p:spTgt spid="27"/>
                        </p:tgtEl>
                        <p:attrNameLst>
                          <p:attrName>ppt_h</p:attrName>
                        </p:attrNameLst>
                      </p:cBhvr>
                      <p:tavLst>
                        <p:tav tm="0">
                          <p:val>
                            <p:fltVal val="0"/>
                          </p:val>
                        </p:tav>
                        <p:tav tm="100000">
                          <p:val>
                            <p:strVal val="#ppt_h"/>
                          </p:val>
                        </p:tav>
                      </p:tavLst>
                    </p:anim>
                    <p:animEffect transition="in" filter="fade">
                      <p:cBhvr>
                        <p:cTn dur="400"/>
                        <p:tgtEl>
                          <p:spTgt spid="27"/>
                        </p:tgtEl>
                      </p:cBhvr>
                    </p:animEffect>
                  </p:childTnLst>
                </p:cTn>
              </p:par>
            </p:tnLst>
          </p:tmpl>
        </p:tmplLst>
      </p:bldP>
      <p:bldP spid="28" grpId="0" build="p">
        <p:tmplLst>
          <p:tmpl lvl="1">
            <p:tnLst>
              <p:par>
                <p:cTn presetID="53" presetClass="entr" presetSubtype="16"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p:cTn dur="400" fill="hold"/>
                        <p:tgtEl>
                          <p:spTgt spid="28"/>
                        </p:tgtEl>
                        <p:attrNameLst>
                          <p:attrName>ppt_w</p:attrName>
                        </p:attrNameLst>
                      </p:cBhvr>
                      <p:tavLst>
                        <p:tav tm="0">
                          <p:val>
                            <p:fltVal val="0"/>
                          </p:val>
                        </p:tav>
                        <p:tav tm="100000">
                          <p:val>
                            <p:strVal val="#ppt_w"/>
                          </p:val>
                        </p:tav>
                      </p:tavLst>
                    </p:anim>
                    <p:anim calcmode="lin" valueType="num">
                      <p:cBhvr>
                        <p:cTn dur="400" fill="hold"/>
                        <p:tgtEl>
                          <p:spTgt spid="28"/>
                        </p:tgtEl>
                        <p:attrNameLst>
                          <p:attrName>ppt_h</p:attrName>
                        </p:attrNameLst>
                      </p:cBhvr>
                      <p:tavLst>
                        <p:tav tm="0">
                          <p:val>
                            <p:fltVal val="0"/>
                          </p:val>
                        </p:tav>
                        <p:tav tm="100000">
                          <p:val>
                            <p:strVal val="#ppt_h"/>
                          </p:val>
                        </p:tav>
                      </p:tavLst>
                    </p:anim>
                    <p:animEffect transition="in" filter="fade">
                      <p:cBhvr>
                        <p:cTn dur="400"/>
                        <p:tgtEl>
                          <p:spTgt spid="28"/>
                        </p:tgtEl>
                      </p:cBhvr>
                    </p:animEffect>
                  </p:childTnLst>
                </p:cTn>
              </p:par>
            </p:tnLst>
          </p:tmpl>
        </p:tmplLst>
      </p:bldP>
      <p:bldP spid="29" grpId="0" build="p">
        <p:tmplLst>
          <p:tmpl lvl="1">
            <p:tnLst>
              <p:par>
                <p:cTn presetID="53" presetClass="entr" presetSubtype="16"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p:cTn dur="400" fill="hold"/>
                        <p:tgtEl>
                          <p:spTgt spid="29"/>
                        </p:tgtEl>
                        <p:attrNameLst>
                          <p:attrName>ppt_w</p:attrName>
                        </p:attrNameLst>
                      </p:cBhvr>
                      <p:tavLst>
                        <p:tav tm="0">
                          <p:val>
                            <p:fltVal val="0"/>
                          </p:val>
                        </p:tav>
                        <p:tav tm="100000">
                          <p:val>
                            <p:strVal val="#ppt_w"/>
                          </p:val>
                        </p:tav>
                      </p:tavLst>
                    </p:anim>
                    <p:anim calcmode="lin" valueType="num">
                      <p:cBhvr>
                        <p:cTn dur="400" fill="hold"/>
                        <p:tgtEl>
                          <p:spTgt spid="29"/>
                        </p:tgtEl>
                        <p:attrNameLst>
                          <p:attrName>ppt_h</p:attrName>
                        </p:attrNameLst>
                      </p:cBhvr>
                      <p:tavLst>
                        <p:tav tm="0">
                          <p:val>
                            <p:fltVal val="0"/>
                          </p:val>
                        </p:tav>
                        <p:tav tm="100000">
                          <p:val>
                            <p:strVal val="#ppt_h"/>
                          </p:val>
                        </p:tav>
                      </p:tavLst>
                    </p:anim>
                    <p:animEffect transition="in" filter="fade">
                      <p:cBhvr>
                        <p:cTn dur="400"/>
                        <p:tgtEl>
                          <p:spTgt spid="29"/>
                        </p:tgtEl>
                      </p:cBhvr>
                    </p:animEffect>
                  </p:childTnLst>
                </p:cTn>
              </p:par>
            </p:tnLst>
          </p:tmpl>
        </p:tmplLst>
      </p:bldP>
      <p:bldP spid="30" grpId="0" build="p">
        <p:tmplLst>
          <p:tmpl lvl="1">
            <p:tnLst>
              <p:par>
                <p:cTn presetID="53" presetClass="entr" presetSubtype="16"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p:cTn dur="400" fill="hold"/>
                        <p:tgtEl>
                          <p:spTgt spid="30"/>
                        </p:tgtEl>
                        <p:attrNameLst>
                          <p:attrName>ppt_w</p:attrName>
                        </p:attrNameLst>
                      </p:cBhvr>
                      <p:tavLst>
                        <p:tav tm="0">
                          <p:val>
                            <p:fltVal val="0"/>
                          </p:val>
                        </p:tav>
                        <p:tav tm="100000">
                          <p:val>
                            <p:strVal val="#ppt_w"/>
                          </p:val>
                        </p:tav>
                      </p:tavLst>
                    </p:anim>
                    <p:anim calcmode="lin" valueType="num">
                      <p:cBhvr>
                        <p:cTn dur="400" fill="hold"/>
                        <p:tgtEl>
                          <p:spTgt spid="30"/>
                        </p:tgtEl>
                        <p:attrNameLst>
                          <p:attrName>ppt_h</p:attrName>
                        </p:attrNameLst>
                      </p:cBhvr>
                      <p:tavLst>
                        <p:tav tm="0">
                          <p:val>
                            <p:fltVal val="0"/>
                          </p:val>
                        </p:tav>
                        <p:tav tm="100000">
                          <p:val>
                            <p:strVal val="#ppt_h"/>
                          </p:val>
                        </p:tav>
                      </p:tavLst>
                    </p:anim>
                    <p:animEffect transition="in" filter="fade">
                      <p:cBhvr>
                        <p:cTn dur="400"/>
                        <p:tgtEl>
                          <p:spTgt spid="30"/>
                        </p:tgtEl>
                      </p:cBhvr>
                    </p:animEffect>
                  </p:childTnLst>
                </p:cTn>
              </p:par>
            </p:tnLst>
          </p:tmpl>
        </p:tmplLst>
      </p:bldP>
      <p:bldP spid="31" grpId="0" build="p">
        <p:tmplLst>
          <p:tmpl lvl="1">
            <p:tnLst>
              <p:par>
                <p:cTn presetID="53" presetClass="entr" presetSubtype="16"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p:cTn dur="400" fill="hold"/>
                        <p:tgtEl>
                          <p:spTgt spid="31"/>
                        </p:tgtEl>
                        <p:attrNameLst>
                          <p:attrName>ppt_w</p:attrName>
                        </p:attrNameLst>
                      </p:cBhvr>
                      <p:tavLst>
                        <p:tav tm="0">
                          <p:val>
                            <p:fltVal val="0"/>
                          </p:val>
                        </p:tav>
                        <p:tav tm="100000">
                          <p:val>
                            <p:strVal val="#ppt_w"/>
                          </p:val>
                        </p:tav>
                      </p:tavLst>
                    </p:anim>
                    <p:anim calcmode="lin" valueType="num">
                      <p:cBhvr>
                        <p:cTn dur="400" fill="hold"/>
                        <p:tgtEl>
                          <p:spTgt spid="31"/>
                        </p:tgtEl>
                        <p:attrNameLst>
                          <p:attrName>ppt_h</p:attrName>
                        </p:attrNameLst>
                      </p:cBhvr>
                      <p:tavLst>
                        <p:tav tm="0">
                          <p:val>
                            <p:fltVal val="0"/>
                          </p:val>
                        </p:tav>
                        <p:tav tm="100000">
                          <p:val>
                            <p:strVal val="#ppt_h"/>
                          </p:val>
                        </p:tav>
                      </p:tavLst>
                    </p:anim>
                    <p:animEffect transition="in" filter="fade">
                      <p:cBhvr>
                        <p:cTn dur="400"/>
                        <p:tgtEl>
                          <p:spTgt spid="31"/>
                        </p:tgtEl>
                      </p:cBhvr>
                    </p:animEffect>
                  </p:childTnLst>
                </p:cTn>
              </p:par>
            </p:tnLst>
          </p:tmpl>
        </p:tmplLst>
      </p:bldP>
      <p:bldP spid="32" grpId="0" build="p">
        <p:tmplLst>
          <p:tmpl lvl="1">
            <p:tnLst>
              <p:par>
                <p:cTn presetID="53" presetClass="entr" presetSubtype="16"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p:cTn dur="400" fill="hold"/>
                        <p:tgtEl>
                          <p:spTgt spid="32"/>
                        </p:tgtEl>
                        <p:attrNameLst>
                          <p:attrName>ppt_w</p:attrName>
                        </p:attrNameLst>
                      </p:cBhvr>
                      <p:tavLst>
                        <p:tav tm="0">
                          <p:val>
                            <p:fltVal val="0"/>
                          </p:val>
                        </p:tav>
                        <p:tav tm="100000">
                          <p:val>
                            <p:strVal val="#ppt_w"/>
                          </p:val>
                        </p:tav>
                      </p:tavLst>
                    </p:anim>
                    <p:anim calcmode="lin" valueType="num">
                      <p:cBhvr>
                        <p:cTn dur="400" fill="hold"/>
                        <p:tgtEl>
                          <p:spTgt spid="32"/>
                        </p:tgtEl>
                        <p:attrNameLst>
                          <p:attrName>ppt_h</p:attrName>
                        </p:attrNameLst>
                      </p:cBhvr>
                      <p:tavLst>
                        <p:tav tm="0">
                          <p:val>
                            <p:fltVal val="0"/>
                          </p:val>
                        </p:tav>
                        <p:tav tm="100000">
                          <p:val>
                            <p:strVal val="#ppt_h"/>
                          </p:val>
                        </p:tav>
                      </p:tavLst>
                    </p:anim>
                    <p:animEffect transition="in" filter="fade">
                      <p:cBhvr>
                        <p:cTn dur="400"/>
                        <p:tgtEl>
                          <p:spTgt spid="32"/>
                        </p:tgtEl>
                      </p:cBhvr>
                    </p:animEffect>
                  </p:childTnLst>
                </p:cTn>
              </p:par>
            </p:tnLst>
          </p:tmpl>
        </p:tmplLst>
      </p:bldP>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400" fill="hold"/>
                        <p:tgtEl>
                          <p:spTgt spid="33"/>
                        </p:tgtEl>
                        <p:attrNameLst>
                          <p:attrName>ppt_w</p:attrName>
                        </p:attrNameLst>
                      </p:cBhvr>
                      <p:tavLst>
                        <p:tav tm="0">
                          <p:val>
                            <p:fltVal val="0"/>
                          </p:val>
                        </p:tav>
                        <p:tav tm="100000">
                          <p:val>
                            <p:strVal val="#ppt_w"/>
                          </p:val>
                        </p:tav>
                      </p:tavLst>
                    </p:anim>
                    <p:anim calcmode="lin" valueType="num">
                      <p:cBhvr>
                        <p:cTn dur="400" fill="hold"/>
                        <p:tgtEl>
                          <p:spTgt spid="33"/>
                        </p:tgtEl>
                        <p:attrNameLst>
                          <p:attrName>ppt_h</p:attrName>
                        </p:attrNameLst>
                      </p:cBhvr>
                      <p:tavLst>
                        <p:tav tm="0">
                          <p:val>
                            <p:fltVal val="0"/>
                          </p:val>
                        </p:tav>
                        <p:tav tm="100000">
                          <p:val>
                            <p:strVal val="#ppt_h"/>
                          </p:val>
                        </p:tav>
                      </p:tavLst>
                    </p:anim>
                    <p:animEffect transition="in" filter="fade">
                      <p:cBhvr>
                        <p:cTn dur="400"/>
                        <p:tgtEl>
                          <p:spTgt spid="33"/>
                        </p:tgtEl>
                      </p:cBhvr>
                    </p:animEffect>
                  </p:childTnLst>
                </p:cTn>
              </p:par>
            </p:tnLst>
          </p:tmpl>
        </p:tmplLst>
      </p:b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Up Arrow 64"/>
          <p:cNvSpPr/>
          <p:nvPr/>
        </p:nvSpPr>
        <p:spPr>
          <a:xfrm>
            <a:off x="6062257" y="2052559"/>
            <a:ext cx="452424" cy="5039670"/>
          </a:xfrm>
          <a:prstGeom prst="upArrow">
            <a:avLst>
              <a:gd name="adj1" fmla="val 50000"/>
              <a:gd name="adj2" fmla="val 6714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Bent Arrow 65"/>
          <p:cNvSpPr/>
          <p:nvPr/>
        </p:nvSpPr>
        <p:spPr>
          <a:xfrm>
            <a:off x="6174054" y="2928320"/>
            <a:ext cx="2854108" cy="4163910"/>
          </a:xfrm>
          <a:prstGeom prst="bentArrow">
            <a:avLst>
              <a:gd name="adj1" fmla="val 8879"/>
              <a:gd name="adj2" fmla="val 9038"/>
              <a:gd name="adj3" fmla="val 15734"/>
              <a:gd name="adj4" fmla="val 194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Bent Arrow 53"/>
          <p:cNvSpPr/>
          <p:nvPr/>
        </p:nvSpPr>
        <p:spPr>
          <a:xfrm flipH="1">
            <a:off x="3575268" y="3765748"/>
            <a:ext cx="2854108" cy="3326481"/>
          </a:xfrm>
          <a:prstGeom prst="bentArrow">
            <a:avLst>
              <a:gd name="adj1" fmla="val 8879"/>
              <a:gd name="adj2" fmla="val 9038"/>
              <a:gd name="adj3" fmla="val 15734"/>
              <a:gd name="adj4" fmla="val 194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Bent Arrow 50"/>
          <p:cNvSpPr/>
          <p:nvPr/>
        </p:nvSpPr>
        <p:spPr>
          <a:xfrm>
            <a:off x="6175422" y="4230988"/>
            <a:ext cx="2532380" cy="2861241"/>
          </a:xfrm>
          <a:prstGeom prst="bentArrow">
            <a:avLst>
              <a:gd name="adj1" fmla="val 10194"/>
              <a:gd name="adj2" fmla="val 9038"/>
              <a:gd name="adj3" fmla="val 14263"/>
              <a:gd name="adj4" fmla="val 2493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Bent Arrow 56"/>
          <p:cNvSpPr/>
          <p:nvPr/>
        </p:nvSpPr>
        <p:spPr>
          <a:xfrm flipH="1">
            <a:off x="4253640" y="4958034"/>
            <a:ext cx="2175733" cy="2276321"/>
          </a:xfrm>
          <a:prstGeom prst="bentArrow">
            <a:avLst>
              <a:gd name="adj1" fmla="val 13458"/>
              <a:gd name="adj2" fmla="val 12349"/>
              <a:gd name="adj3" fmla="val 17061"/>
              <a:gd name="adj4" fmla="val 30061"/>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2114451" y="4908936"/>
            <a:ext cx="2103559" cy="929100"/>
          </a:xfrm>
          <a:prstGeom prst="rect">
            <a:avLst/>
          </a:prstGeom>
          <a:noFill/>
        </p:spPr>
        <p:txBody>
          <a:bodyPr wrap="squar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1485422" y="3685302"/>
            <a:ext cx="2076131" cy="929100"/>
          </a:xfrm>
          <a:prstGeom prst="rect">
            <a:avLst/>
          </a:prstGeom>
          <a:noFill/>
        </p:spPr>
        <p:txBody>
          <a:bodyPr wrap="squar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Box 69"/>
          <p:cNvSpPr txBox="1"/>
          <p:nvPr/>
        </p:nvSpPr>
        <p:spPr>
          <a:xfrm>
            <a:off x="8817108" y="4101114"/>
            <a:ext cx="2076131" cy="929100"/>
          </a:xfrm>
          <a:prstGeom prst="rect">
            <a:avLst/>
          </a:prstGeom>
          <a:noFill/>
        </p:spPr>
        <p:txBody>
          <a:bodyPr wrap="squar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70"/>
          <p:cNvSpPr txBox="1"/>
          <p:nvPr/>
        </p:nvSpPr>
        <p:spPr>
          <a:xfrm>
            <a:off x="3910919" y="2162680"/>
            <a:ext cx="2076131" cy="929100"/>
          </a:xfrm>
          <a:prstGeom prst="rect">
            <a:avLst/>
          </a:prstGeom>
          <a:noFill/>
        </p:spPr>
        <p:txBody>
          <a:bodyPr wrap="squar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Box 71"/>
          <p:cNvSpPr txBox="1"/>
          <p:nvPr/>
        </p:nvSpPr>
        <p:spPr>
          <a:xfrm>
            <a:off x="9055591" y="2725512"/>
            <a:ext cx="2076131" cy="929100"/>
          </a:xfrm>
          <a:prstGeom prst="rect">
            <a:avLst/>
          </a:prstGeom>
          <a:noFill/>
        </p:spPr>
        <p:txBody>
          <a:bodyPr wrap="squar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245"/>
          <p:cNvSpPr>
            <a:spLocks/>
          </p:cNvSpPr>
          <p:nvPr/>
        </p:nvSpPr>
        <p:spPr bwMode="auto">
          <a:xfrm>
            <a:off x="5461505" y="5514742"/>
            <a:ext cx="404931" cy="40493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E60000"/>
          </a:solidFill>
          <a:ln w="9525">
            <a:noFill/>
            <a:round/>
            <a:headEnd/>
            <a:tailEnd/>
          </a:ln>
        </p:spPr>
        <p:txBody>
          <a:bodyPr vert="horz" wrap="square" lIns="111657" tIns="55828" rIns="111657" bIns="55828"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5"/>
          <p:cNvSpPr>
            <a:spLocks noEditPoints="1"/>
          </p:cNvSpPr>
          <p:nvPr/>
        </p:nvSpPr>
        <p:spPr bwMode="auto">
          <a:xfrm>
            <a:off x="6608818" y="2333936"/>
            <a:ext cx="452258" cy="452258"/>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accent1"/>
          </a:solidFill>
          <a:ln w="9525">
            <a:noFill/>
            <a:round/>
            <a:headEnd/>
            <a:tailEnd/>
          </a:ln>
        </p:spPr>
        <p:txBody>
          <a:bodyPr vert="horz" wrap="square" lIns="111657" tIns="55828" rIns="111657" bIns="55828"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217"/>
          <p:cNvSpPr>
            <a:spLocks noEditPoints="1"/>
          </p:cNvSpPr>
          <p:nvPr/>
        </p:nvSpPr>
        <p:spPr bwMode="auto">
          <a:xfrm>
            <a:off x="5524398" y="4349239"/>
            <a:ext cx="462651" cy="346988"/>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accent3"/>
          </a:solidFill>
          <a:ln w="9525">
            <a:noFill/>
            <a:round/>
            <a:headEnd/>
            <a:tailEnd/>
          </a:ln>
        </p:spPr>
        <p:txBody>
          <a:bodyPr vert="horz" wrap="square" lIns="111657" tIns="55828" rIns="111657" bIns="55828"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216"/>
          <p:cNvSpPr>
            <a:spLocks noEditPoints="1"/>
          </p:cNvSpPr>
          <p:nvPr/>
        </p:nvSpPr>
        <p:spPr bwMode="auto">
          <a:xfrm>
            <a:off x="6623986" y="4785967"/>
            <a:ext cx="414068" cy="416883"/>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accent4"/>
          </a:solidFill>
          <a:ln w="9525">
            <a:noFill/>
            <a:round/>
            <a:headEnd/>
            <a:tailEnd/>
          </a:ln>
        </p:spPr>
        <p:txBody>
          <a:bodyPr vert="horz" wrap="square" lIns="111657" tIns="55828" rIns="111657" bIns="55828"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135"/>
          <p:cNvSpPr>
            <a:spLocks noEditPoints="1"/>
          </p:cNvSpPr>
          <p:nvPr/>
        </p:nvSpPr>
        <p:spPr bwMode="auto">
          <a:xfrm>
            <a:off x="6581597" y="3511808"/>
            <a:ext cx="370434" cy="346988"/>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accent2"/>
          </a:solidFill>
          <a:ln w="9525">
            <a:noFill/>
            <a:round/>
            <a:headEnd/>
            <a:tailEnd/>
          </a:ln>
        </p:spPr>
        <p:txBody>
          <a:bodyPr vert="horz" wrap="square" lIns="111657" tIns="55828" rIns="111657" bIns="55828"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8" name="文本框 1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椭圆 18"/>
          <p:cNvSpPr/>
          <p:nvPr/>
        </p:nvSpPr>
        <p:spPr>
          <a:xfrm>
            <a:off x="302858" y="267892"/>
            <a:ext cx="410284" cy="410284"/>
          </a:xfrm>
          <a:prstGeom prst="ellipse">
            <a:avLst/>
          </a:prstGeom>
          <a:solidFill>
            <a:srgbClr val="AB0019"/>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V="1">
            <a:off x="580000" y="238474"/>
            <a:ext cx="119698" cy="119698"/>
          </a:xfrm>
          <a:prstGeom prst="ellipse">
            <a:avLst/>
          </a:prstGeom>
          <a:solidFill>
            <a:schemeClr val="bg1">
              <a:lumMod val="50000"/>
            </a:schemeClr>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86092588"/>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trips(upLeft)">
                                      <p:cBhvr>
                                        <p:cTn id="7" dur="1000"/>
                                        <p:tgtEl>
                                          <p:spTgt spid="57"/>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p:cTn id="11" dur="500" fill="hold"/>
                                        <p:tgtEl>
                                          <p:spTgt spid="73"/>
                                        </p:tgtEl>
                                        <p:attrNameLst>
                                          <p:attrName>ppt_w</p:attrName>
                                        </p:attrNameLst>
                                      </p:cBhvr>
                                      <p:tavLst>
                                        <p:tav tm="0">
                                          <p:val>
                                            <p:fltVal val="0"/>
                                          </p:val>
                                        </p:tav>
                                        <p:tav tm="100000">
                                          <p:val>
                                            <p:strVal val="#ppt_w"/>
                                          </p:val>
                                        </p:tav>
                                      </p:tavLst>
                                    </p:anim>
                                    <p:anim calcmode="lin" valueType="num">
                                      <p:cBhvr>
                                        <p:cTn id="12" dur="500" fill="hold"/>
                                        <p:tgtEl>
                                          <p:spTgt spid="73"/>
                                        </p:tgtEl>
                                        <p:attrNameLst>
                                          <p:attrName>ppt_h</p:attrName>
                                        </p:attrNameLst>
                                      </p:cBhvr>
                                      <p:tavLst>
                                        <p:tav tm="0">
                                          <p:val>
                                            <p:fltVal val="0"/>
                                          </p:val>
                                        </p:tav>
                                        <p:tav tm="100000">
                                          <p:val>
                                            <p:strVal val="#ppt_h"/>
                                          </p:val>
                                        </p:tav>
                                      </p:tavLst>
                                    </p:anim>
                                    <p:animEffect transition="in" filter="fade">
                                      <p:cBhvr>
                                        <p:cTn id="13" dur="500"/>
                                        <p:tgtEl>
                                          <p:spTgt spid="73"/>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right)">
                                      <p:cBhvr>
                                        <p:cTn id="17" dur="500"/>
                                        <p:tgtEl>
                                          <p:spTgt spid="67"/>
                                        </p:tgtEl>
                                      </p:cBhvr>
                                    </p:animEffect>
                                  </p:childTnLst>
                                </p:cTn>
                              </p:par>
                            </p:childTnLst>
                          </p:cTn>
                        </p:par>
                        <p:par>
                          <p:cTn id="18" fill="hold">
                            <p:stCondLst>
                              <p:cond delay="2000"/>
                            </p:stCondLst>
                            <p:childTnLst>
                              <p:par>
                                <p:cTn id="19" presetID="18" presetClass="entr" presetSubtype="3"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strips(upRight)">
                                      <p:cBhvr>
                                        <p:cTn id="21" dur="1000"/>
                                        <p:tgtEl>
                                          <p:spTgt spid="51"/>
                                        </p:tgtEl>
                                      </p:cBhvr>
                                    </p:animEffect>
                                  </p:childTnLst>
                                </p:cTn>
                              </p:par>
                            </p:childTnLst>
                          </p:cTn>
                        </p:par>
                        <p:par>
                          <p:cTn id="22" fill="hold">
                            <p:stCondLst>
                              <p:cond delay="3000"/>
                            </p:stCondLst>
                            <p:childTnLst>
                              <p:par>
                                <p:cTn id="23" presetID="53" presetClass="entr" presetSubtype="0" fill="hold" grpId="0" nodeType="after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p:cTn id="25" dur="500" fill="hold"/>
                                        <p:tgtEl>
                                          <p:spTgt spid="76"/>
                                        </p:tgtEl>
                                        <p:attrNameLst>
                                          <p:attrName>ppt_w</p:attrName>
                                        </p:attrNameLst>
                                      </p:cBhvr>
                                      <p:tavLst>
                                        <p:tav tm="0">
                                          <p:val>
                                            <p:fltVal val="0"/>
                                          </p:val>
                                        </p:tav>
                                        <p:tav tm="100000">
                                          <p:val>
                                            <p:strVal val="#ppt_w"/>
                                          </p:val>
                                        </p:tav>
                                      </p:tavLst>
                                    </p:anim>
                                    <p:anim calcmode="lin" valueType="num">
                                      <p:cBhvr>
                                        <p:cTn id="26" dur="500" fill="hold"/>
                                        <p:tgtEl>
                                          <p:spTgt spid="76"/>
                                        </p:tgtEl>
                                        <p:attrNameLst>
                                          <p:attrName>ppt_h</p:attrName>
                                        </p:attrNameLst>
                                      </p:cBhvr>
                                      <p:tavLst>
                                        <p:tav tm="0">
                                          <p:val>
                                            <p:fltVal val="0"/>
                                          </p:val>
                                        </p:tav>
                                        <p:tav tm="100000">
                                          <p:val>
                                            <p:strVal val="#ppt_h"/>
                                          </p:val>
                                        </p:tav>
                                      </p:tavLst>
                                    </p:anim>
                                    <p:animEffect transition="in" filter="fade">
                                      <p:cBhvr>
                                        <p:cTn id="27" dur="500"/>
                                        <p:tgtEl>
                                          <p:spTgt spid="76"/>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left)">
                                      <p:cBhvr>
                                        <p:cTn id="31" dur="500"/>
                                        <p:tgtEl>
                                          <p:spTgt spid="70"/>
                                        </p:tgtEl>
                                      </p:cBhvr>
                                    </p:animEffect>
                                  </p:childTnLst>
                                </p:cTn>
                              </p:par>
                            </p:childTnLst>
                          </p:cTn>
                        </p:par>
                        <p:par>
                          <p:cTn id="32" fill="hold">
                            <p:stCondLst>
                              <p:cond delay="4000"/>
                            </p:stCondLst>
                            <p:childTnLst>
                              <p:par>
                                <p:cTn id="33" presetID="18" presetClass="entr" presetSubtype="9"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strips(upLeft)">
                                      <p:cBhvr>
                                        <p:cTn id="35" dur="1000"/>
                                        <p:tgtEl>
                                          <p:spTgt spid="54"/>
                                        </p:tgtEl>
                                      </p:cBhvr>
                                    </p:animEffect>
                                  </p:childTnLst>
                                </p:cTn>
                              </p:par>
                            </p:childTnLst>
                          </p:cTn>
                        </p:par>
                        <p:par>
                          <p:cTn id="36" fill="hold">
                            <p:stCondLst>
                              <p:cond delay="5000"/>
                            </p:stCondLst>
                            <p:childTnLst>
                              <p:par>
                                <p:cTn id="37" presetID="53" presetClass="entr" presetSubtype="0"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fltVal val="0"/>
                                          </p:val>
                                        </p:tav>
                                        <p:tav tm="100000">
                                          <p:val>
                                            <p:strVal val="#ppt_w"/>
                                          </p:val>
                                        </p:tav>
                                      </p:tavLst>
                                    </p:anim>
                                    <p:anim calcmode="lin" valueType="num">
                                      <p:cBhvr>
                                        <p:cTn id="40" dur="500" fill="hold"/>
                                        <p:tgtEl>
                                          <p:spTgt spid="75"/>
                                        </p:tgtEl>
                                        <p:attrNameLst>
                                          <p:attrName>ppt_h</p:attrName>
                                        </p:attrNameLst>
                                      </p:cBhvr>
                                      <p:tavLst>
                                        <p:tav tm="0">
                                          <p:val>
                                            <p:fltVal val="0"/>
                                          </p:val>
                                        </p:tav>
                                        <p:tav tm="100000">
                                          <p:val>
                                            <p:strVal val="#ppt_h"/>
                                          </p:val>
                                        </p:tav>
                                      </p:tavLst>
                                    </p:anim>
                                    <p:animEffect transition="in" filter="fade">
                                      <p:cBhvr>
                                        <p:cTn id="41" dur="500"/>
                                        <p:tgtEl>
                                          <p:spTgt spid="75"/>
                                        </p:tgtEl>
                                      </p:cBhvr>
                                    </p:animEffect>
                                  </p:childTnLst>
                                </p:cTn>
                              </p:par>
                            </p:childTnLst>
                          </p:cTn>
                        </p:par>
                        <p:par>
                          <p:cTn id="42" fill="hold">
                            <p:stCondLst>
                              <p:cond delay="5500"/>
                            </p:stCondLst>
                            <p:childTnLst>
                              <p:par>
                                <p:cTn id="43" presetID="22" presetClass="entr" presetSubtype="2" fill="hold" grpId="0" nodeType="after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wipe(right)">
                                      <p:cBhvr>
                                        <p:cTn id="45" dur="500"/>
                                        <p:tgtEl>
                                          <p:spTgt spid="69"/>
                                        </p:tgtEl>
                                      </p:cBhvr>
                                    </p:animEffect>
                                  </p:childTnLst>
                                </p:cTn>
                              </p:par>
                            </p:childTnLst>
                          </p:cTn>
                        </p:par>
                        <p:par>
                          <p:cTn id="46" fill="hold">
                            <p:stCondLst>
                              <p:cond delay="6000"/>
                            </p:stCondLst>
                            <p:childTnLst>
                              <p:par>
                                <p:cTn id="47" presetID="18" presetClass="entr" presetSubtype="3" fill="hold" grpId="0" nodeType="afterEffect">
                                  <p:stCondLst>
                                    <p:cond delay="0"/>
                                  </p:stCondLst>
                                  <p:childTnLst>
                                    <p:set>
                                      <p:cBhvr>
                                        <p:cTn id="48" dur="1" fill="hold">
                                          <p:stCondLst>
                                            <p:cond delay="0"/>
                                          </p:stCondLst>
                                        </p:cTn>
                                        <p:tgtEl>
                                          <p:spTgt spid="66"/>
                                        </p:tgtEl>
                                        <p:attrNameLst>
                                          <p:attrName>style.visibility</p:attrName>
                                        </p:attrNameLst>
                                      </p:cBhvr>
                                      <p:to>
                                        <p:strVal val="visible"/>
                                      </p:to>
                                    </p:set>
                                    <p:animEffect transition="in" filter="strips(upRight)">
                                      <p:cBhvr>
                                        <p:cTn id="49" dur="1000"/>
                                        <p:tgtEl>
                                          <p:spTgt spid="66"/>
                                        </p:tgtEl>
                                      </p:cBhvr>
                                    </p:animEffect>
                                  </p:childTnLst>
                                </p:cTn>
                              </p:par>
                            </p:childTnLst>
                          </p:cTn>
                        </p:par>
                        <p:par>
                          <p:cTn id="50" fill="hold">
                            <p:stCondLst>
                              <p:cond delay="7000"/>
                            </p:stCondLst>
                            <p:childTnLst>
                              <p:par>
                                <p:cTn id="51" presetID="53" presetClass="entr" presetSubtype="0" fill="hold" grpId="0" nodeType="afterEffect">
                                  <p:stCondLst>
                                    <p:cond delay="0"/>
                                  </p:stCondLst>
                                  <p:childTnLst>
                                    <p:set>
                                      <p:cBhvr>
                                        <p:cTn id="52" dur="1" fill="hold">
                                          <p:stCondLst>
                                            <p:cond delay="0"/>
                                          </p:stCondLst>
                                        </p:cTn>
                                        <p:tgtEl>
                                          <p:spTgt spid="77"/>
                                        </p:tgtEl>
                                        <p:attrNameLst>
                                          <p:attrName>style.visibility</p:attrName>
                                        </p:attrNameLst>
                                      </p:cBhvr>
                                      <p:to>
                                        <p:strVal val="visible"/>
                                      </p:to>
                                    </p:set>
                                    <p:anim calcmode="lin" valueType="num">
                                      <p:cBhvr>
                                        <p:cTn id="53" dur="500" fill="hold"/>
                                        <p:tgtEl>
                                          <p:spTgt spid="77"/>
                                        </p:tgtEl>
                                        <p:attrNameLst>
                                          <p:attrName>ppt_w</p:attrName>
                                        </p:attrNameLst>
                                      </p:cBhvr>
                                      <p:tavLst>
                                        <p:tav tm="0">
                                          <p:val>
                                            <p:fltVal val="0"/>
                                          </p:val>
                                        </p:tav>
                                        <p:tav tm="100000">
                                          <p:val>
                                            <p:strVal val="#ppt_w"/>
                                          </p:val>
                                        </p:tav>
                                      </p:tavLst>
                                    </p:anim>
                                    <p:anim calcmode="lin" valueType="num">
                                      <p:cBhvr>
                                        <p:cTn id="54" dur="500" fill="hold"/>
                                        <p:tgtEl>
                                          <p:spTgt spid="77"/>
                                        </p:tgtEl>
                                        <p:attrNameLst>
                                          <p:attrName>ppt_h</p:attrName>
                                        </p:attrNameLst>
                                      </p:cBhvr>
                                      <p:tavLst>
                                        <p:tav tm="0">
                                          <p:val>
                                            <p:fltVal val="0"/>
                                          </p:val>
                                        </p:tav>
                                        <p:tav tm="100000">
                                          <p:val>
                                            <p:strVal val="#ppt_h"/>
                                          </p:val>
                                        </p:tav>
                                      </p:tavLst>
                                    </p:anim>
                                    <p:animEffect transition="in" filter="fade">
                                      <p:cBhvr>
                                        <p:cTn id="55" dur="500"/>
                                        <p:tgtEl>
                                          <p:spTgt spid="77"/>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wipe(left)">
                                      <p:cBhvr>
                                        <p:cTn id="59" dur="500"/>
                                        <p:tgtEl>
                                          <p:spTgt spid="72"/>
                                        </p:tgtEl>
                                      </p:cBhvr>
                                    </p:animEffect>
                                  </p:childTnLst>
                                </p:cTn>
                              </p:par>
                            </p:childTnLst>
                          </p:cTn>
                        </p:par>
                        <p:par>
                          <p:cTn id="60" fill="hold">
                            <p:stCondLst>
                              <p:cond delay="8000"/>
                            </p:stCondLst>
                            <p:childTnLst>
                              <p:par>
                                <p:cTn id="61" presetID="18" presetClass="entr" presetSubtype="9" fill="hold" grpId="0"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strips(upLeft)">
                                      <p:cBhvr>
                                        <p:cTn id="63" dur="1000"/>
                                        <p:tgtEl>
                                          <p:spTgt spid="65"/>
                                        </p:tgtEl>
                                      </p:cBhvr>
                                    </p:animEffect>
                                  </p:childTnLst>
                                </p:cTn>
                              </p:par>
                            </p:childTnLst>
                          </p:cTn>
                        </p:par>
                        <p:par>
                          <p:cTn id="64" fill="hold">
                            <p:stCondLst>
                              <p:cond delay="9000"/>
                            </p:stCondLst>
                            <p:childTnLst>
                              <p:par>
                                <p:cTn id="65" presetID="53" presetClass="entr" presetSubtype="0" fill="hold" grpId="0" nodeType="afterEffect">
                                  <p:stCondLst>
                                    <p:cond delay="0"/>
                                  </p:stCondLst>
                                  <p:childTnLst>
                                    <p:set>
                                      <p:cBhvr>
                                        <p:cTn id="66" dur="1" fill="hold">
                                          <p:stCondLst>
                                            <p:cond delay="0"/>
                                          </p:stCondLst>
                                        </p:cTn>
                                        <p:tgtEl>
                                          <p:spTgt spid="74"/>
                                        </p:tgtEl>
                                        <p:attrNameLst>
                                          <p:attrName>style.visibility</p:attrName>
                                        </p:attrNameLst>
                                      </p:cBhvr>
                                      <p:to>
                                        <p:strVal val="visible"/>
                                      </p:to>
                                    </p:set>
                                    <p:anim calcmode="lin" valueType="num">
                                      <p:cBhvr>
                                        <p:cTn id="67" dur="500" fill="hold"/>
                                        <p:tgtEl>
                                          <p:spTgt spid="74"/>
                                        </p:tgtEl>
                                        <p:attrNameLst>
                                          <p:attrName>ppt_w</p:attrName>
                                        </p:attrNameLst>
                                      </p:cBhvr>
                                      <p:tavLst>
                                        <p:tav tm="0">
                                          <p:val>
                                            <p:fltVal val="0"/>
                                          </p:val>
                                        </p:tav>
                                        <p:tav tm="100000">
                                          <p:val>
                                            <p:strVal val="#ppt_w"/>
                                          </p:val>
                                        </p:tav>
                                      </p:tavLst>
                                    </p:anim>
                                    <p:anim calcmode="lin" valueType="num">
                                      <p:cBhvr>
                                        <p:cTn id="68" dur="500" fill="hold"/>
                                        <p:tgtEl>
                                          <p:spTgt spid="74"/>
                                        </p:tgtEl>
                                        <p:attrNameLst>
                                          <p:attrName>ppt_h</p:attrName>
                                        </p:attrNameLst>
                                      </p:cBhvr>
                                      <p:tavLst>
                                        <p:tav tm="0">
                                          <p:val>
                                            <p:fltVal val="0"/>
                                          </p:val>
                                        </p:tav>
                                        <p:tav tm="100000">
                                          <p:val>
                                            <p:strVal val="#ppt_h"/>
                                          </p:val>
                                        </p:tav>
                                      </p:tavLst>
                                    </p:anim>
                                    <p:animEffect transition="in" filter="fade">
                                      <p:cBhvr>
                                        <p:cTn id="69" dur="500"/>
                                        <p:tgtEl>
                                          <p:spTgt spid="74"/>
                                        </p:tgtEl>
                                      </p:cBhvr>
                                    </p:animEffect>
                                  </p:childTnLst>
                                </p:cTn>
                              </p:par>
                            </p:childTnLst>
                          </p:cTn>
                        </p:par>
                        <p:par>
                          <p:cTn id="70" fill="hold">
                            <p:stCondLst>
                              <p:cond delay="9500"/>
                            </p:stCondLst>
                            <p:childTnLst>
                              <p:par>
                                <p:cTn id="71" presetID="22" presetClass="entr" presetSubtype="2" fill="hold" grpId="0" nodeType="after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wipe(right)">
                                      <p:cBhvr>
                                        <p:cTn id="7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54" grpId="0" animBg="1"/>
      <p:bldP spid="51" grpId="0" animBg="1"/>
      <p:bldP spid="57" grpId="0" animBg="1"/>
      <p:bldP spid="67" grpId="0"/>
      <p:bldP spid="69" grpId="0"/>
      <p:bldP spid="70" grpId="0"/>
      <p:bldP spid="71" grpId="0"/>
      <p:bldP spid="72" grpId="0"/>
      <p:bldP spid="73" grpId="0" animBg="1"/>
      <p:bldP spid="74" grpId="0" animBg="1"/>
      <p:bldP spid="75" grpId="0" animBg="1"/>
      <p:bldP spid="76" grpId="0" animBg="1"/>
      <p:bldP spid="7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21.pptx"/>
</p:tagLst>
</file>

<file path=ppt/theme/theme1.xml><?xml version="1.0" encoding="utf-8"?>
<a:theme xmlns:a="http://schemas.openxmlformats.org/drawingml/2006/main" name="第一PPT，www.1ppt.com">
  <a:themeElements>
    <a:clrScheme name="自定义 10">
      <a:dk1>
        <a:sysClr val="windowText" lastClr="000000"/>
      </a:dk1>
      <a:lt1>
        <a:sysClr val="window" lastClr="FFFFFF"/>
      </a:lt1>
      <a:dk2>
        <a:srgbClr val="373545"/>
      </a:dk2>
      <a:lt2>
        <a:srgbClr val="CEDBE6"/>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C00000"/>
      </a:folHlink>
    </a:clrScheme>
    <a:fontScheme name="Temp">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9D9D9">
            <a:alpha val="50196"/>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7931</Words>
  <Application>Microsoft Office PowerPoint</Application>
  <PresentationFormat>自定义</PresentationFormat>
  <Paragraphs>370</Paragraphs>
  <Slides>31</Slides>
  <Notes>28</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工商银行</dc:title>
  <dc:creator/>
  <cp:keywords>第一PPT模板网-WWW.1PPT.COM</cp:keywords>
  <cp:lastModifiedBy/>
  <cp:revision>1</cp:revision>
  <dcterms:created xsi:type="dcterms:W3CDTF">2016-09-17T16:27:28Z</dcterms:created>
  <dcterms:modified xsi:type="dcterms:W3CDTF">2018-02-07T07:58:27Z</dcterms:modified>
</cp:coreProperties>
</file>