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3482" r:id="rId3"/>
    <p:sldId id="3483" r:id="rId4"/>
    <p:sldId id="3484" r:id="rId5"/>
    <p:sldId id="3485" r:id="rId6"/>
    <p:sldId id="3493" r:id="rId7"/>
    <p:sldId id="3494" r:id="rId8"/>
    <p:sldId id="3497" r:id="rId9"/>
    <p:sldId id="3502" r:id="rId10"/>
    <p:sldId id="3489" r:id="rId11"/>
    <p:sldId id="3490" r:id="rId12"/>
    <p:sldId id="3492" r:id="rId13"/>
    <p:sldId id="3503" r:id="rId14"/>
    <p:sldId id="3487" r:id="rId15"/>
    <p:sldId id="3488" r:id="rId16"/>
    <p:sldId id="3491" r:id="rId17"/>
    <p:sldId id="3501" r:id="rId18"/>
    <p:sldId id="3504" r:id="rId19"/>
    <p:sldId id="3486" r:id="rId20"/>
    <p:sldId id="3496" r:id="rId21"/>
    <p:sldId id="3498" r:id="rId22"/>
    <p:sldId id="3499" r:id="rId23"/>
    <p:sldId id="3505" r:id="rId24"/>
    <p:sldId id="350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8F45"/>
    <a:srgbClr val="C00000"/>
    <a:srgbClr val="0C2744"/>
    <a:srgbClr val="0673AE"/>
    <a:srgbClr val="FE5817"/>
    <a:srgbClr val="5ED1E5"/>
    <a:srgbClr val="FFC000"/>
    <a:srgbClr val="F2F2F2"/>
    <a:srgbClr val="F59817"/>
    <a:srgbClr val="33AE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857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796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9993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633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1807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57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798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0143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177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3595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127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5386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6669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69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566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248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335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549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999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618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878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774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96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11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2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06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725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7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979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898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91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73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26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9682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-59920" y="0"/>
            <a:ext cx="4946175" cy="4794723"/>
          </a:xfrm>
          <a:custGeom>
            <a:avLst/>
            <a:gdLst>
              <a:gd name="T0" fmla="*/ 0 w 2580"/>
              <a:gd name="T1" fmla="*/ 0 h 2501"/>
              <a:gd name="T2" fmla="*/ 1987 w 2580"/>
              <a:gd name="T3" fmla="*/ 0 h 2501"/>
              <a:gd name="T4" fmla="*/ 2580 w 2580"/>
              <a:gd name="T5" fmla="*/ 593 h 2501"/>
              <a:gd name="T6" fmla="*/ 669 w 2580"/>
              <a:gd name="T7" fmla="*/ 2501 h 2501"/>
              <a:gd name="T8" fmla="*/ 0 w 2580"/>
              <a:gd name="T9" fmla="*/ 1832 h 2501"/>
              <a:gd name="T10" fmla="*/ 0 w 2580"/>
              <a:gd name="T11" fmla="*/ 0 h 2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0" h="2501">
                <a:moveTo>
                  <a:pt x="0" y="0"/>
                </a:moveTo>
                <a:lnTo>
                  <a:pt x="1987" y="0"/>
                </a:lnTo>
                <a:lnTo>
                  <a:pt x="2580" y="593"/>
                </a:lnTo>
                <a:lnTo>
                  <a:pt x="669" y="2501"/>
                </a:lnTo>
                <a:lnTo>
                  <a:pt x="0" y="1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46499" y="3428434"/>
            <a:ext cx="1118619" cy="1115947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447698" y="926196"/>
            <a:ext cx="2116221" cy="2112904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368504" y="1245086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19" y="1"/>
            <a:ext cx="5551986" cy="7245810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  <a:gd name="connsiteX0" fmla="*/ 0 w 10000"/>
              <a:gd name="connsiteY0" fmla="*/ 0 h 11658"/>
              <a:gd name="connsiteX1" fmla="*/ 4123 w 10000"/>
              <a:gd name="connsiteY1" fmla="*/ 0 h 11658"/>
              <a:gd name="connsiteX2" fmla="*/ 10000 w 10000"/>
              <a:gd name="connsiteY2" fmla="*/ 5244 h 11658"/>
              <a:gd name="connsiteX3" fmla="*/ 2783 w 10000"/>
              <a:gd name="connsiteY3" fmla="*/ 11658 h 11658"/>
              <a:gd name="connsiteX4" fmla="*/ 0 w 10000"/>
              <a:gd name="connsiteY4" fmla="*/ 10000 h 11658"/>
              <a:gd name="connsiteX5" fmla="*/ 0 w 10000"/>
              <a:gd name="connsiteY5" fmla="*/ 0 h 11658"/>
              <a:gd name="connsiteX0" fmla="*/ 0 w 10000"/>
              <a:gd name="connsiteY0" fmla="*/ 0 h 11658"/>
              <a:gd name="connsiteX1" fmla="*/ 4123 w 10000"/>
              <a:gd name="connsiteY1" fmla="*/ 0 h 11658"/>
              <a:gd name="connsiteX2" fmla="*/ 10000 w 10000"/>
              <a:gd name="connsiteY2" fmla="*/ 5244 h 11658"/>
              <a:gd name="connsiteX3" fmla="*/ 2783 w 10000"/>
              <a:gd name="connsiteY3" fmla="*/ 11658 h 11658"/>
              <a:gd name="connsiteX4" fmla="*/ 0 w 10000"/>
              <a:gd name="connsiteY4" fmla="*/ 11658 h 11658"/>
              <a:gd name="connsiteX5" fmla="*/ 0 w 10000"/>
              <a:gd name="connsiteY5" fmla="*/ 0 h 11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1658">
                <a:moveTo>
                  <a:pt x="0" y="0"/>
                </a:moveTo>
                <a:lnTo>
                  <a:pt x="4123" y="0"/>
                </a:lnTo>
                <a:lnTo>
                  <a:pt x="10000" y="5244"/>
                </a:lnTo>
                <a:lnTo>
                  <a:pt x="2783" y="11658"/>
                </a:lnTo>
                <a:lnTo>
                  <a:pt x="0" y="11658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-59919" y="2800277"/>
            <a:ext cx="4672706" cy="4439071"/>
          </a:xfrm>
          <a:custGeom>
            <a:avLst/>
            <a:gdLst>
              <a:gd name="T0" fmla="*/ 391 w 2300"/>
              <a:gd name="T1" fmla="*/ 0 h 2185"/>
              <a:gd name="T2" fmla="*/ 2300 w 2300"/>
              <a:gd name="T3" fmla="*/ 1910 h 2185"/>
              <a:gd name="T4" fmla="*/ 2026 w 2300"/>
              <a:gd name="T5" fmla="*/ 2185 h 2185"/>
              <a:gd name="T6" fmla="*/ 0 w 2300"/>
              <a:gd name="T7" fmla="*/ 2185 h 2185"/>
              <a:gd name="T8" fmla="*/ 0 w 2300"/>
              <a:gd name="T9" fmla="*/ 391 h 2185"/>
              <a:gd name="T10" fmla="*/ 391 w 2300"/>
              <a:gd name="T11" fmla="*/ 0 h 2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00" h="2185">
                <a:moveTo>
                  <a:pt x="391" y="0"/>
                </a:moveTo>
                <a:lnTo>
                  <a:pt x="2300" y="1910"/>
                </a:lnTo>
                <a:lnTo>
                  <a:pt x="2026" y="2185"/>
                </a:lnTo>
                <a:lnTo>
                  <a:pt x="0" y="2185"/>
                </a:lnTo>
                <a:lnTo>
                  <a:pt x="0" y="391"/>
                </a:lnTo>
                <a:lnTo>
                  <a:pt x="391" y="0"/>
                </a:lnTo>
                <a:close/>
              </a:path>
            </a:pathLst>
          </a:custGeom>
          <a:solidFill>
            <a:srgbClr val="CA8F45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336275" y="2670312"/>
            <a:ext cx="556825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To Preach POWERPOINT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6336274" y="3137231"/>
            <a:ext cx="556825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个人简</a:t>
            </a:r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历</a:t>
            </a:r>
            <a:r>
              <a:rPr lang="en-US" altLang="zh-CN" sz="40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自我介绍</a:t>
            </a:r>
            <a:r>
              <a:rPr lang="en-US" altLang="zh-CN" sz="40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336275" y="4486403"/>
            <a:ext cx="484643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2926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2" grpId="1"/>
          <p:bldP spid="13" grpId="0"/>
          <p:bldP spid="13" grpId="1"/>
          <p:bldP spid="14" grpId="0"/>
          <p:bldP spid="14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2" grpId="1"/>
          <p:bldP spid="13" grpId="0"/>
          <p:bldP spid="13" grpId="1"/>
          <p:bldP spid="14" grpId="0"/>
          <p:bldP spid="14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91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22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1359362" y="1943747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2060769" y="1535494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748817" y="3408341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2864661" y="4739503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5135318" y="2116682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3061610" y="5741890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3637113" y="853311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66632" y="3070196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066632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211039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066632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211039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020265" y="2621289"/>
            <a:ext cx="1535548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207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522" y="1889567"/>
            <a:ext cx="7174885" cy="1179903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532" y="1660159"/>
            <a:ext cx="4942684" cy="4604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1271295" y="3410959"/>
            <a:ext cx="1673882" cy="144281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473" y="2479519"/>
            <a:ext cx="1419050" cy="931440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175" y="4129321"/>
            <a:ext cx="1058346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473" y="4853775"/>
            <a:ext cx="1419050" cy="954793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079" y="2271675"/>
            <a:ext cx="6379590" cy="540574"/>
          </a:xfrm>
          <a:prstGeom prst="rect">
            <a:avLst/>
          </a:prstGeom>
          <a:noFill/>
        </p:spPr>
        <p:txBody>
          <a:bodyPr wrap="square" lIns="96435" tIns="48217" rIns="96435" bIns="4821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522" y="3539370"/>
            <a:ext cx="7174885" cy="1179903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532" y="3320763"/>
            <a:ext cx="4942684" cy="46044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19079" y="3946789"/>
            <a:ext cx="6379590" cy="540574"/>
          </a:xfrm>
          <a:prstGeom prst="rect">
            <a:avLst/>
          </a:prstGeom>
          <a:noFill/>
        </p:spPr>
        <p:txBody>
          <a:bodyPr wrap="square" lIns="96435" tIns="48217" rIns="96435" bIns="4821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522" y="5218616"/>
            <a:ext cx="7174885" cy="1179903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532" y="5000012"/>
            <a:ext cx="4942684" cy="46044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19079" y="5626034"/>
            <a:ext cx="6379590" cy="540574"/>
          </a:xfrm>
          <a:prstGeom prst="rect">
            <a:avLst/>
          </a:prstGeom>
          <a:noFill/>
        </p:spPr>
        <p:txBody>
          <a:bodyPr wrap="square" lIns="96435" tIns="48217" rIns="96435" bIns="4821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49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116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166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216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13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18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3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116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166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216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13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18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3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6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06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57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1359362" y="1943747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2060769" y="1535494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748817" y="3408341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2864661" y="4739503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5135318" y="2116682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3061610" y="5741890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3637113" y="853311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66632" y="3070196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066632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211039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066632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211039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020265" y="2621289"/>
            <a:ext cx="1535548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24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1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98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2771787" y="1755062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3473194" y="1346809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2161242" y="3219656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4277086" y="4550818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6547743" y="1927997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4474035" y="5553205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5049538" y="664626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MH_Others_1"/>
          <p:cNvSpPr txBox="1"/>
          <p:nvPr>
            <p:custDataLst>
              <p:tags r:id="rId1"/>
            </p:custDataLst>
          </p:nvPr>
        </p:nvSpPr>
        <p:spPr>
          <a:xfrm>
            <a:off x="3794928" y="2436216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2"/>
            </p:custDataLst>
          </p:nvPr>
        </p:nvSpPr>
        <p:spPr>
          <a:xfrm>
            <a:off x="3809443" y="3451877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1"/>
          <p:cNvSpPr txBox="1"/>
          <p:nvPr>
            <p:custDataLst>
              <p:tags r:id="rId3"/>
            </p:custDataLst>
          </p:nvPr>
        </p:nvSpPr>
        <p:spPr>
          <a:xfrm>
            <a:off x="8170654" y="2725839"/>
            <a:ext cx="2311020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SubTitle_2"/>
          <p:cNvSpPr txBox="1"/>
          <p:nvPr>
            <p:custDataLst>
              <p:tags r:id="rId4"/>
            </p:custDataLst>
          </p:nvPr>
        </p:nvSpPr>
        <p:spPr>
          <a:xfrm>
            <a:off x="7287976" y="3644188"/>
            <a:ext cx="2311019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3"/>
          <p:cNvSpPr txBox="1"/>
          <p:nvPr>
            <p:custDataLst>
              <p:tags r:id="rId5"/>
            </p:custDataLst>
          </p:nvPr>
        </p:nvSpPr>
        <p:spPr>
          <a:xfrm>
            <a:off x="6425680" y="4562537"/>
            <a:ext cx="2290637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SubTitle_4"/>
          <p:cNvSpPr txBox="1"/>
          <p:nvPr>
            <p:custDataLst>
              <p:tags r:id="rId6"/>
            </p:custDataLst>
          </p:nvPr>
        </p:nvSpPr>
        <p:spPr>
          <a:xfrm>
            <a:off x="5454609" y="5480886"/>
            <a:ext cx="2399412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323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32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97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-59920" y="0"/>
            <a:ext cx="4946175" cy="4794723"/>
          </a:xfrm>
          <a:custGeom>
            <a:avLst/>
            <a:gdLst>
              <a:gd name="T0" fmla="*/ 0 w 2580"/>
              <a:gd name="T1" fmla="*/ 0 h 2501"/>
              <a:gd name="T2" fmla="*/ 1987 w 2580"/>
              <a:gd name="T3" fmla="*/ 0 h 2501"/>
              <a:gd name="T4" fmla="*/ 2580 w 2580"/>
              <a:gd name="T5" fmla="*/ 593 h 2501"/>
              <a:gd name="T6" fmla="*/ 669 w 2580"/>
              <a:gd name="T7" fmla="*/ 2501 h 2501"/>
              <a:gd name="T8" fmla="*/ 0 w 2580"/>
              <a:gd name="T9" fmla="*/ 1832 h 2501"/>
              <a:gd name="T10" fmla="*/ 0 w 2580"/>
              <a:gd name="T11" fmla="*/ 0 h 2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0" h="2501">
                <a:moveTo>
                  <a:pt x="0" y="0"/>
                </a:moveTo>
                <a:lnTo>
                  <a:pt x="1987" y="0"/>
                </a:lnTo>
                <a:lnTo>
                  <a:pt x="2580" y="593"/>
                </a:lnTo>
                <a:lnTo>
                  <a:pt x="669" y="2501"/>
                </a:lnTo>
                <a:lnTo>
                  <a:pt x="0" y="1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46499" y="3428434"/>
            <a:ext cx="1118619" cy="1115947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447698" y="926196"/>
            <a:ext cx="2116221" cy="2112904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368504" y="1245086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19" y="1"/>
            <a:ext cx="5551986" cy="7245810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  <a:gd name="connsiteX0" fmla="*/ 0 w 10000"/>
              <a:gd name="connsiteY0" fmla="*/ 0 h 11658"/>
              <a:gd name="connsiteX1" fmla="*/ 4123 w 10000"/>
              <a:gd name="connsiteY1" fmla="*/ 0 h 11658"/>
              <a:gd name="connsiteX2" fmla="*/ 10000 w 10000"/>
              <a:gd name="connsiteY2" fmla="*/ 5244 h 11658"/>
              <a:gd name="connsiteX3" fmla="*/ 2783 w 10000"/>
              <a:gd name="connsiteY3" fmla="*/ 11658 h 11658"/>
              <a:gd name="connsiteX4" fmla="*/ 0 w 10000"/>
              <a:gd name="connsiteY4" fmla="*/ 10000 h 11658"/>
              <a:gd name="connsiteX5" fmla="*/ 0 w 10000"/>
              <a:gd name="connsiteY5" fmla="*/ 0 h 11658"/>
              <a:gd name="connsiteX0" fmla="*/ 0 w 10000"/>
              <a:gd name="connsiteY0" fmla="*/ 0 h 11658"/>
              <a:gd name="connsiteX1" fmla="*/ 4123 w 10000"/>
              <a:gd name="connsiteY1" fmla="*/ 0 h 11658"/>
              <a:gd name="connsiteX2" fmla="*/ 10000 w 10000"/>
              <a:gd name="connsiteY2" fmla="*/ 5244 h 11658"/>
              <a:gd name="connsiteX3" fmla="*/ 2783 w 10000"/>
              <a:gd name="connsiteY3" fmla="*/ 11658 h 11658"/>
              <a:gd name="connsiteX4" fmla="*/ 0 w 10000"/>
              <a:gd name="connsiteY4" fmla="*/ 11658 h 11658"/>
              <a:gd name="connsiteX5" fmla="*/ 0 w 10000"/>
              <a:gd name="connsiteY5" fmla="*/ 0 h 11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1658">
                <a:moveTo>
                  <a:pt x="0" y="0"/>
                </a:moveTo>
                <a:lnTo>
                  <a:pt x="4123" y="0"/>
                </a:lnTo>
                <a:lnTo>
                  <a:pt x="10000" y="5244"/>
                </a:lnTo>
                <a:lnTo>
                  <a:pt x="2783" y="11658"/>
                </a:lnTo>
                <a:lnTo>
                  <a:pt x="0" y="11658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-59919" y="2800277"/>
            <a:ext cx="4672706" cy="4439071"/>
          </a:xfrm>
          <a:custGeom>
            <a:avLst/>
            <a:gdLst>
              <a:gd name="T0" fmla="*/ 391 w 2300"/>
              <a:gd name="T1" fmla="*/ 0 h 2185"/>
              <a:gd name="T2" fmla="*/ 2300 w 2300"/>
              <a:gd name="T3" fmla="*/ 1910 h 2185"/>
              <a:gd name="T4" fmla="*/ 2026 w 2300"/>
              <a:gd name="T5" fmla="*/ 2185 h 2185"/>
              <a:gd name="T6" fmla="*/ 0 w 2300"/>
              <a:gd name="T7" fmla="*/ 2185 h 2185"/>
              <a:gd name="T8" fmla="*/ 0 w 2300"/>
              <a:gd name="T9" fmla="*/ 391 h 2185"/>
              <a:gd name="T10" fmla="*/ 391 w 2300"/>
              <a:gd name="T11" fmla="*/ 0 h 2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00" h="2185">
                <a:moveTo>
                  <a:pt x="391" y="0"/>
                </a:moveTo>
                <a:lnTo>
                  <a:pt x="2300" y="1910"/>
                </a:lnTo>
                <a:lnTo>
                  <a:pt x="2026" y="2185"/>
                </a:lnTo>
                <a:lnTo>
                  <a:pt x="0" y="2185"/>
                </a:lnTo>
                <a:lnTo>
                  <a:pt x="0" y="391"/>
                </a:lnTo>
                <a:lnTo>
                  <a:pt x="391" y="0"/>
                </a:lnTo>
                <a:close/>
              </a:path>
            </a:pathLst>
          </a:custGeom>
          <a:solidFill>
            <a:srgbClr val="CA8F45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6336274" y="3137231"/>
            <a:ext cx="578173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 </a:t>
            </a:r>
            <a:endParaRPr lang="zh-CN" altLang="en-US" sz="7200" b="1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336276" y="4359715"/>
            <a:ext cx="29734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9240960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3" grpId="0"/>
          <p:bldP spid="13" grpId="1"/>
          <p:bldP spid="14" grpId="0"/>
          <p:bldP spid="1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3" grpId="0"/>
          <p:bldP spid="13" grpId="1"/>
          <p:bldP spid="14" grpId="0"/>
          <p:bldP spid="14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73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1359362" y="1943747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2060769" y="1535494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748817" y="3408341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2864661" y="4739503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5135318" y="2116682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3061610" y="5741890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3637113" y="853311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66632" y="3070196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066632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211039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066632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211039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020265" y="2621289"/>
            <a:ext cx="1535548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68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59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43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19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2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1359362" y="1943747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2060769" y="1535494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748817" y="3408341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2864661" y="4739503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5135318" y="2116682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3061610" y="5741890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3637113" y="853311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66632" y="3070196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066632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211039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066632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211039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020265" y="2621289"/>
            <a:ext cx="1535548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5250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2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7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2700</Words>
  <Application>Microsoft Office PowerPoint</Application>
  <PresentationFormat>自定义</PresentationFormat>
  <Paragraphs>261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个人简介</dc:title>
  <dc:creator/>
  <cp:keywords>第一PPT模板网-WWW.1PPT.COM</cp:keywords>
  <cp:lastModifiedBy/>
  <cp:revision>1</cp:revision>
  <dcterms:created xsi:type="dcterms:W3CDTF">2016-11-10T17:34:02Z</dcterms:created>
  <dcterms:modified xsi:type="dcterms:W3CDTF">2018-02-07T07:40:54Z</dcterms:modified>
</cp:coreProperties>
</file>