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3" r:id="rId7"/>
    <p:sldId id="264" r:id="rId8"/>
    <p:sldId id="265" r:id="rId9"/>
    <p:sldId id="266" r:id="rId10"/>
    <p:sldId id="260" r:id="rId11"/>
    <p:sldId id="267" r:id="rId12"/>
    <p:sldId id="268" r:id="rId13"/>
    <p:sldId id="269" r:id="rId14"/>
    <p:sldId id="270" r:id="rId15"/>
    <p:sldId id="261" r:id="rId16"/>
    <p:sldId id="271" r:id="rId17"/>
    <p:sldId id="272" r:id="rId18"/>
    <p:sldId id="273" r:id="rId19"/>
    <p:sldId id="274" r:id="rId20"/>
    <p:sldId id="262" r:id="rId21"/>
    <p:sldId id="275" r:id="rId22"/>
    <p:sldId id="277" r:id="rId23"/>
    <p:sldId id="276" r:id="rId24"/>
    <p:sldId id="278" r:id="rId25"/>
    <p:sldId id="279" r:id="rId26"/>
    <p:sldId id="280"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B3C5"/>
    <a:srgbClr val="E9E9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rgbClr val="01B3C5"/>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9C3F-4017-8A67-8B5768340F52}"/>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rgbClr val="01B3C5"/>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47C-43A3-9C8D-96D65DEA273D}"/>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rgbClr val="01B3C5"/>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BCDE-46DE-9ED0-246AA9C593D0}"/>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矩形 1"/>
          <p:cNvSpPr/>
          <p:nvPr userDrawn="1"/>
        </p:nvSpPr>
        <p:spPr>
          <a:xfrm>
            <a:off x="2016185" y="4910509"/>
            <a:ext cx="775136" cy="230832"/>
          </a:xfrm>
          <a:prstGeom prst="rect">
            <a:avLst/>
          </a:prstGeom>
        </p:spPr>
        <p:txBody>
          <a:bodyPr wrap="square">
            <a:spAutoFit/>
          </a:bodyPr>
          <a:lstStyle/>
          <a:p>
            <a:pPr lvl="0"/>
            <a:r>
              <a:rPr lang="en-US" altLang="zh-CN" sz="100" dirty="0">
                <a:solidFill>
                  <a:schemeClr val="bg2"/>
                </a:solidFill>
              </a:rPr>
              <a:t>PPT</a:t>
            </a:r>
            <a:r>
              <a:rPr lang="zh-CN" altLang="en-US" sz="100" dirty="0">
                <a:solidFill>
                  <a:schemeClr val="bg2"/>
                </a:solidFill>
              </a:rPr>
              <a:t>模板下载：</a:t>
            </a:r>
            <a:r>
              <a:rPr lang="en-US" altLang="zh-CN" sz="100" dirty="0">
                <a:solidFill>
                  <a:schemeClr val="bg2"/>
                </a:solidFill>
              </a:rPr>
              <a:t>www.1ppt.com/moban/     </a:t>
            </a:r>
            <a:r>
              <a:rPr lang="zh-CN" altLang="en-US" sz="100" dirty="0">
                <a:solidFill>
                  <a:schemeClr val="bg2"/>
                </a:solidFill>
              </a:rPr>
              <a:t>行业</a:t>
            </a:r>
            <a:r>
              <a:rPr lang="en-US" altLang="zh-CN" sz="100" dirty="0">
                <a:solidFill>
                  <a:schemeClr val="bg2"/>
                </a:solidFill>
              </a:rPr>
              <a:t>PPT</a:t>
            </a:r>
            <a:r>
              <a:rPr lang="zh-CN" altLang="en-US" sz="100" dirty="0">
                <a:solidFill>
                  <a:schemeClr val="bg2"/>
                </a:solidFill>
              </a:rPr>
              <a:t>模板：</a:t>
            </a:r>
            <a:r>
              <a:rPr lang="en-US" altLang="zh-CN" sz="100" dirty="0">
                <a:solidFill>
                  <a:schemeClr val="bg2"/>
                </a:solidFill>
              </a:rPr>
              <a:t>www.1ppt.com/hangye/ </a:t>
            </a:r>
          </a:p>
          <a:p>
            <a:pPr lvl="0"/>
            <a:r>
              <a:rPr lang="zh-CN" altLang="en-US" sz="100" dirty="0">
                <a:solidFill>
                  <a:schemeClr val="bg2"/>
                </a:solidFill>
              </a:rPr>
              <a:t>节日</a:t>
            </a:r>
            <a:r>
              <a:rPr lang="en-US" altLang="zh-CN" sz="100" dirty="0">
                <a:solidFill>
                  <a:schemeClr val="bg2"/>
                </a:solidFill>
              </a:rPr>
              <a:t>PPT</a:t>
            </a:r>
            <a:r>
              <a:rPr lang="zh-CN" altLang="en-US" sz="100" dirty="0">
                <a:solidFill>
                  <a:schemeClr val="bg2"/>
                </a:solidFill>
              </a:rPr>
              <a:t>模板：</a:t>
            </a:r>
            <a:r>
              <a:rPr lang="en-US" altLang="zh-CN" sz="100" dirty="0">
                <a:solidFill>
                  <a:schemeClr val="bg2"/>
                </a:solidFill>
              </a:rPr>
              <a:t>www.1ppt.com/jieri/           PPT</a:t>
            </a:r>
            <a:r>
              <a:rPr lang="zh-CN" altLang="en-US" sz="100" dirty="0">
                <a:solidFill>
                  <a:schemeClr val="bg2"/>
                </a:solidFill>
              </a:rPr>
              <a:t>素材下载：</a:t>
            </a:r>
            <a:r>
              <a:rPr lang="en-US" altLang="zh-CN" sz="100" dirty="0">
                <a:solidFill>
                  <a:schemeClr val="bg2"/>
                </a:solidFill>
              </a:rPr>
              <a:t>www.1ppt.com/sucai/</a:t>
            </a:r>
          </a:p>
          <a:p>
            <a:pPr lvl="0"/>
            <a:r>
              <a:rPr lang="en-US" altLang="zh-CN" sz="100" dirty="0">
                <a:solidFill>
                  <a:schemeClr val="bg2"/>
                </a:solidFill>
              </a:rPr>
              <a:t>PPT</a:t>
            </a:r>
            <a:r>
              <a:rPr lang="zh-CN" altLang="en-US" sz="100" dirty="0">
                <a:solidFill>
                  <a:schemeClr val="bg2"/>
                </a:solidFill>
              </a:rPr>
              <a:t>背景图片：</a:t>
            </a:r>
            <a:r>
              <a:rPr lang="en-US" altLang="zh-CN" sz="100" dirty="0">
                <a:solidFill>
                  <a:schemeClr val="bg2"/>
                </a:solidFill>
              </a:rPr>
              <a:t>www.1ppt.com/beijing/      PPT</a:t>
            </a:r>
            <a:r>
              <a:rPr lang="zh-CN" altLang="en-US" sz="100" dirty="0">
                <a:solidFill>
                  <a:schemeClr val="bg2"/>
                </a:solidFill>
              </a:rPr>
              <a:t>图表下载：</a:t>
            </a:r>
            <a:r>
              <a:rPr lang="en-US" altLang="zh-CN" sz="100" dirty="0">
                <a:solidFill>
                  <a:schemeClr val="bg2"/>
                </a:solidFill>
              </a:rPr>
              <a:t>www.1ppt.com/tubiao/      </a:t>
            </a:r>
          </a:p>
          <a:p>
            <a:pPr lvl="0"/>
            <a:r>
              <a:rPr lang="zh-CN" altLang="en-US" sz="100" dirty="0">
                <a:solidFill>
                  <a:schemeClr val="bg2"/>
                </a:solidFill>
              </a:rPr>
              <a:t>优秀</a:t>
            </a:r>
            <a:r>
              <a:rPr lang="en-US" altLang="zh-CN" sz="100" dirty="0">
                <a:solidFill>
                  <a:schemeClr val="bg2"/>
                </a:solidFill>
              </a:rPr>
              <a:t>PPT</a:t>
            </a:r>
            <a:r>
              <a:rPr lang="zh-CN" altLang="en-US" sz="100" dirty="0">
                <a:solidFill>
                  <a:schemeClr val="bg2"/>
                </a:solidFill>
              </a:rPr>
              <a:t>下载：</a:t>
            </a:r>
            <a:r>
              <a:rPr lang="en-US" altLang="zh-CN" sz="100" dirty="0">
                <a:solidFill>
                  <a:schemeClr val="bg2"/>
                </a:solidFill>
              </a:rPr>
              <a:t>www.1ppt.com/xiazai/        PPT</a:t>
            </a:r>
            <a:r>
              <a:rPr lang="zh-CN" altLang="en-US" sz="100" dirty="0">
                <a:solidFill>
                  <a:schemeClr val="bg2"/>
                </a:solidFill>
              </a:rPr>
              <a:t>教程： </a:t>
            </a:r>
            <a:r>
              <a:rPr lang="en-US" altLang="zh-CN" sz="100" dirty="0">
                <a:solidFill>
                  <a:schemeClr val="bg2"/>
                </a:solidFill>
              </a:rPr>
              <a:t>www.1ppt.com/powerpoint/      </a:t>
            </a:r>
          </a:p>
          <a:p>
            <a:pPr lvl="0"/>
            <a:r>
              <a:rPr lang="en-US" altLang="zh-CN" sz="100" dirty="0">
                <a:solidFill>
                  <a:schemeClr val="bg2"/>
                </a:solidFill>
              </a:rPr>
              <a:t>Word</a:t>
            </a:r>
            <a:r>
              <a:rPr lang="zh-CN" altLang="en-US" sz="100" dirty="0">
                <a:solidFill>
                  <a:schemeClr val="bg2"/>
                </a:solidFill>
              </a:rPr>
              <a:t>教程： </a:t>
            </a:r>
            <a:r>
              <a:rPr lang="en-US" altLang="zh-CN" sz="100" dirty="0">
                <a:solidFill>
                  <a:schemeClr val="bg2"/>
                </a:solidFill>
              </a:rPr>
              <a:t>www.1ppt.com/word/              Excel</a:t>
            </a:r>
            <a:r>
              <a:rPr lang="zh-CN" altLang="en-US" sz="100" dirty="0">
                <a:solidFill>
                  <a:schemeClr val="bg2"/>
                </a:solidFill>
              </a:rPr>
              <a:t>教程：</a:t>
            </a:r>
            <a:r>
              <a:rPr lang="en-US" altLang="zh-CN" sz="100" dirty="0">
                <a:solidFill>
                  <a:schemeClr val="bg2"/>
                </a:solidFill>
              </a:rPr>
              <a:t>www.1ppt.com/excel/  </a:t>
            </a:r>
          </a:p>
          <a:p>
            <a:pPr lvl="0"/>
            <a:r>
              <a:rPr lang="zh-CN" altLang="en-US" sz="100" dirty="0">
                <a:solidFill>
                  <a:schemeClr val="bg2"/>
                </a:solidFill>
              </a:rPr>
              <a:t>资料下载：</a:t>
            </a:r>
            <a:r>
              <a:rPr lang="en-US" altLang="zh-CN" sz="100" dirty="0">
                <a:solidFill>
                  <a:schemeClr val="bg2"/>
                </a:solidFill>
              </a:rPr>
              <a:t>www.1ppt.com/ziliao/                PPT</a:t>
            </a:r>
            <a:r>
              <a:rPr lang="zh-CN" altLang="en-US" sz="100" dirty="0">
                <a:solidFill>
                  <a:schemeClr val="bg2"/>
                </a:solidFill>
              </a:rPr>
              <a:t>课件下载：</a:t>
            </a:r>
            <a:r>
              <a:rPr lang="en-US" altLang="zh-CN" sz="100" dirty="0">
                <a:solidFill>
                  <a:schemeClr val="bg2"/>
                </a:solidFill>
              </a:rPr>
              <a:t>www.1ppt.com/kejian/ </a:t>
            </a:r>
          </a:p>
          <a:p>
            <a:pPr lvl="0"/>
            <a:r>
              <a:rPr lang="zh-CN" altLang="en-US" sz="100" dirty="0">
                <a:solidFill>
                  <a:schemeClr val="bg2"/>
                </a:solidFill>
              </a:rPr>
              <a:t>范文下载：</a:t>
            </a:r>
            <a:r>
              <a:rPr lang="en-US" altLang="zh-CN" sz="100" dirty="0">
                <a:solidFill>
                  <a:schemeClr val="bg2"/>
                </a:solidFill>
              </a:rPr>
              <a:t>www.1ppt.com/fanwen/             </a:t>
            </a:r>
            <a:r>
              <a:rPr lang="zh-CN" altLang="en-US" sz="100" dirty="0">
                <a:solidFill>
                  <a:schemeClr val="bg2"/>
                </a:solidFill>
              </a:rPr>
              <a:t>试卷下载：</a:t>
            </a:r>
            <a:r>
              <a:rPr lang="en-US" altLang="zh-CN" sz="100" dirty="0">
                <a:solidFill>
                  <a:schemeClr val="bg2"/>
                </a:solidFill>
              </a:rPr>
              <a:t>www.1ppt.com/shiti/  </a:t>
            </a:r>
          </a:p>
          <a:p>
            <a:pPr lvl="0"/>
            <a:r>
              <a:rPr lang="zh-CN" altLang="en-US" sz="100" dirty="0">
                <a:solidFill>
                  <a:schemeClr val="bg2"/>
                </a:solidFill>
              </a:rPr>
              <a:t>教案下载：</a:t>
            </a:r>
            <a:r>
              <a:rPr lang="en-US" altLang="zh-CN" sz="100" dirty="0">
                <a:solidFill>
                  <a:schemeClr val="bg2"/>
                </a:solidFill>
              </a:rPr>
              <a:t>www.1ppt.com/jiaoan/  </a:t>
            </a:r>
            <a:r>
              <a:rPr lang="en-US" altLang="zh-CN" sz="100" dirty="0" smtClean="0">
                <a:solidFill>
                  <a:schemeClr val="bg2"/>
                </a:solidFill>
              </a:rPr>
              <a:t>      PPT</a:t>
            </a:r>
            <a:r>
              <a:rPr lang="zh-CN" altLang="en-US" sz="100" dirty="0" smtClean="0">
                <a:solidFill>
                  <a:schemeClr val="bg2"/>
                </a:solidFill>
              </a:rPr>
              <a:t>论坛：</a:t>
            </a:r>
            <a:r>
              <a:rPr lang="en-US" altLang="zh-CN" sz="100" dirty="0" smtClean="0">
                <a:solidFill>
                  <a:schemeClr val="bg2"/>
                </a:solidFill>
              </a:rPr>
              <a:t>www.1ppt.cn</a:t>
            </a:r>
            <a:endParaRPr lang="en-US" altLang="zh-CN" sz="100" dirty="0">
              <a:solidFill>
                <a:schemeClr val="bg2"/>
              </a:solidFill>
            </a:endParaRPr>
          </a:p>
          <a:p>
            <a:pPr lvl="0"/>
            <a:r>
              <a:rPr lang="en-US" altLang="zh-CN" sz="100" dirty="0">
                <a:solidFill>
                  <a:schemeClr val="bg2"/>
                </a:solidFill>
              </a:rPr>
              <a:t> </a:t>
            </a:r>
            <a:endParaRPr lang="zh-CN" altLang="en-US" sz="100" dirty="0">
              <a:solidFill>
                <a:schemeClr val="bg2"/>
              </a:solidFill>
            </a:endParaRPr>
          </a:p>
        </p:txBody>
      </p:sp>
    </p:spTree>
    <p:extLst>
      <p:ext uri="{BB962C8B-B14F-4D97-AF65-F5344CB8AC3E}">
        <p14:creationId xmlns:p14="http://schemas.microsoft.com/office/powerpoint/2010/main" val="3056283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6D2C7DC4-4BCF-48C8-A532-18F269922A0C}" type="datetimeFigureOut">
              <a:rPr lang="zh-CN" altLang="en-US" smtClean="0"/>
              <a:t>2018/2/7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F2E32DB2-C9BB-4850-926E-CBA20D028229}" type="slidenum">
              <a:rPr lang="zh-CN" altLang="en-US" smtClean="0"/>
              <a:t>‹#›</a:t>
            </a:fld>
            <a:endParaRPr lang="zh-CN" altLang="en-US"/>
          </a:p>
        </p:txBody>
      </p:sp>
    </p:spTree>
    <p:extLst>
      <p:ext uri="{BB962C8B-B14F-4D97-AF65-F5344CB8AC3E}">
        <p14:creationId xmlns:p14="http://schemas.microsoft.com/office/powerpoint/2010/main" val="3621356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6D2C7DC4-4BCF-48C8-A532-18F269922A0C}" type="datetimeFigureOut">
              <a:rPr lang="zh-CN" altLang="en-US" smtClean="0"/>
              <a:t>2018/2/7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F2E32DB2-C9BB-4850-926E-CBA20D028229}" type="slidenum">
              <a:rPr lang="zh-CN" altLang="en-US" smtClean="0"/>
              <a:t>‹#›</a:t>
            </a:fld>
            <a:endParaRPr lang="zh-CN" altLang="en-US"/>
          </a:p>
        </p:txBody>
      </p:sp>
    </p:spTree>
    <p:extLst>
      <p:ext uri="{BB962C8B-B14F-4D97-AF65-F5344CB8AC3E}">
        <p14:creationId xmlns:p14="http://schemas.microsoft.com/office/powerpoint/2010/main" val="3001094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1165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052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28228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44371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3072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2867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46135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6709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6D2C7DC4-4BCF-48C8-A532-18F269922A0C}" type="datetimeFigureOut">
              <a:rPr lang="zh-CN" altLang="en-US" smtClean="0"/>
              <a:t>2018/2/7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F2E32DB2-C9BB-4850-926E-CBA20D028229}" type="slidenum">
              <a:rPr lang="zh-CN" altLang="en-US" smtClean="0"/>
              <a:t>‹#›</a:t>
            </a:fld>
            <a:endParaRPr lang="zh-CN" altLang="en-US"/>
          </a:p>
        </p:txBody>
      </p:sp>
    </p:spTree>
    <p:extLst>
      <p:ext uri="{BB962C8B-B14F-4D97-AF65-F5344CB8AC3E}">
        <p14:creationId xmlns:p14="http://schemas.microsoft.com/office/powerpoint/2010/main" val="5701688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2131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2597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1841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6D2C7DC4-4BCF-48C8-A532-18F269922A0C}" type="datetimeFigureOut">
              <a:rPr lang="zh-CN" altLang="en-US" smtClean="0"/>
              <a:t>2018/2/7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F2E32DB2-C9BB-4850-926E-CBA20D028229}" type="slidenum">
              <a:rPr lang="zh-CN" altLang="en-US" smtClean="0"/>
              <a:t>‹#›</a:t>
            </a:fld>
            <a:endParaRPr lang="zh-CN" altLang="en-US"/>
          </a:p>
        </p:txBody>
      </p:sp>
    </p:spTree>
    <p:extLst>
      <p:ext uri="{BB962C8B-B14F-4D97-AF65-F5344CB8AC3E}">
        <p14:creationId xmlns:p14="http://schemas.microsoft.com/office/powerpoint/2010/main" val="1333796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6D2C7DC4-4BCF-48C8-A532-18F269922A0C}" type="datetimeFigureOut">
              <a:rPr lang="zh-CN" altLang="en-US" smtClean="0"/>
              <a:t>2018/2/7</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F2E32DB2-C9BB-4850-926E-CBA20D028229}" type="slidenum">
              <a:rPr lang="zh-CN" altLang="en-US" smtClean="0"/>
              <a:t>‹#›</a:t>
            </a:fld>
            <a:endParaRPr lang="zh-CN" altLang="en-US"/>
          </a:p>
        </p:txBody>
      </p:sp>
    </p:spTree>
    <p:extLst>
      <p:ext uri="{BB962C8B-B14F-4D97-AF65-F5344CB8AC3E}">
        <p14:creationId xmlns:p14="http://schemas.microsoft.com/office/powerpoint/2010/main" val="1836157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6D2C7DC4-4BCF-48C8-A532-18F269922A0C}" type="datetimeFigureOut">
              <a:rPr lang="zh-CN" altLang="en-US" smtClean="0"/>
              <a:t>2018/2/7</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F2E32DB2-C9BB-4850-926E-CBA20D028229}" type="slidenum">
              <a:rPr lang="zh-CN" altLang="en-US" smtClean="0"/>
              <a:t>‹#›</a:t>
            </a:fld>
            <a:endParaRPr lang="zh-CN" altLang="en-US"/>
          </a:p>
        </p:txBody>
      </p:sp>
    </p:spTree>
    <p:extLst>
      <p:ext uri="{BB962C8B-B14F-4D97-AF65-F5344CB8AC3E}">
        <p14:creationId xmlns:p14="http://schemas.microsoft.com/office/powerpoint/2010/main" val="1030444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6D2C7DC4-4BCF-48C8-A532-18F269922A0C}" type="datetimeFigureOut">
              <a:rPr lang="zh-CN" altLang="en-US" smtClean="0"/>
              <a:t>2018/2/7</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F2E32DB2-C9BB-4850-926E-CBA20D028229}" type="slidenum">
              <a:rPr lang="zh-CN" altLang="en-US" smtClean="0"/>
              <a:t>‹#›</a:t>
            </a:fld>
            <a:endParaRPr lang="zh-CN" altLang="en-US"/>
          </a:p>
        </p:txBody>
      </p:sp>
    </p:spTree>
    <p:extLst>
      <p:ext uri="{BB962C8B-B14F-4D97-AF65-F5344CB8AC3E}">
        <p14:creationId xmlns:p14="http://schemas.microsoft.com/office/powerpoint/2010/main" val="363628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6D2C7DC4-4BCF-48C8-A532-18F269922A0C}" type="datetimeFigureOut">
              <a:rPr lang="zh-CN" altLang="en-US" smtClean="0"/>
              <a:t>2018/2/7</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F2E32DB2-C9BB-4850-926E-CBA20D028229}" type="slidenum">
              <a:rPr lang="zh-CN" altLang="en-US" smtClean="0"/>
              <a:t>‹#›</a:t>
            </a:fld>
            <a:endParaRPr lang="zh-CN" altLang="en-US"/>
          </a:p>
        </p:txBody>
      </p:sp>
    </p:spTree>
    <p:extLst>
      <p:ext uri="{BB962C8B-B14F-4D97-AF65-F5344CB8AC3E}">
        <p14:creationId xmlns:p14="http://schemas.microsoft.com/office/powerpoint/2010/main" val="217408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6D2C7DC4-4BCF-48C8-A532-18F269922A0C}" type="datetimeFigureOut">
              <a:rPr lang="zh-CN" altLang="en-US" smtClean="0"/>
              <a:t>2018/2/7</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F2E32DB2-C9BB-4850-926E-CBA20D028229}" type="slidenum">
              <a:rPr lang="zh-CN" altLang="en-US" smtClean="0"/>
              <a:t>‹#›</a:t>
            </a:fld>
            <a:endParaRPr lang="zh-CN" altLang="en-US"/>
          </a:p>
        </p:txBody>
      </p:sp>
    </p:spTree>
    <p:extLst>
      <p:ext uri="{BB962C8B-B14F-4D97-AF65-F5344CB8AC3E}">
        <p14:creationId xmlns:p14="http://schemas.microsoft.com/office/powerpoint/2010/main" val="2836054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6D2C7DC4-4BCF-48C8-A532-18F269922A0C}" type="datetimeFigureOut">
              <a:rPr lang="zh-CN" altLang="en-US" smtClean="0"/>
              <a:t>2018/2/7</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F2E32DB2-C9BB-4850-926E-CBA20D028229}" type="slidenum">
              <a:rPr lang="zh-CN" altLang="en-US" smtClean="0"/>
              <a:t>‹#›</a:t>
            </a:fld>
            <a:endParaRPr lang="zh-CN" altLang="en-US"/>
          </a:p>
        </p:txBody>
      </p:sp>
    </p:spTree>
    <p:extLst>
      <p:ext uri="{BB962C8B-B14F-4D97-AF65-F5344CB8AC3E}">
        <p14:creationId xmlns:p14="http://schemas.microsoft.com/office/powerpoint/2010/main" val="2350830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B"/>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944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2018/2/7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475287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image" Target="../media/image7.png"/><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image" Target="../media/image6.png"/><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slideLayout" Target="../slideLayouts/slideLayout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2791320" cy="5109071"/>
          </a:xfrm>
          <a:prstGeom prst="rect">
            <a:avLst/>
          </a:prstGeom>
        </p:spPr>
      </p:pic>
      <p:sp>
        <p:nvSpPr>
          <p:cNvPr id="6" name="TextBox 42"/>
          <p:cNvSpPr txBox="1"/>
          <p:nvPr/>
        </p:nvSpPr>
        <p:spPr>
          <a:xfrm>
            <a:off x="2740281" y="2462349"/>
            <a:ext cx="6218057" cy="684803"/>
          </a:xfrm>
          <a:prstGeom prst="rect">
            <a:avLst/>
          </a:prstGeom>
          <a:noFill/>
        </p:spPr>
        <p:txBody>
          <a:bodyPr wrap="square" lIns="68580" tIns="34290" rIns="68580" bIns="34290" rtlCol="0">
            <a:spAutoFit/>
          </a:bodyPr>
          <a:lstStyle/>
          <a:p>
            <a:pPr algn="ctr">
              <a:defRPr/>
            </a:pPr>
            <a:r>
              <a:rPr lang="zh-CN" altLang="en-US" sz="4000" b="1" dirty="0">
                <a:solidFill>
                  <a:srgbClr val="01B3C5"/>
                </a:solidFill>
                <a:latin typeface="+mn-ea"/>
              </a:rPr>
              <a:t>年终总结工作汇报</a:t>
            </a:r>
            <a:r>
              <a:rPr lang="en-US" altLang="zh-CN" sz="4000" b="1" dirty="0">
                <a:solidFill>
                  <a:srgbClr val="01B3C5"/>
                </a:solidFill>
                <a:latin typeface="+mn-ea"/>
              </a:rPr>
              <a:t>PPT</a:t>
            </a:r>
            <a:r>
              <a:rPr lang="zh-CN" altLang="en-US" sz="4000" b="1" dirty="0">
                <a:solidFill>
                  <a:srgbClr val="01B3C5"/>
                </a:solidFill>
                <a:latin typeface="+mn-ea"/>
              </a:rPr>
              <a:t>模板</a:t>
            </a:r>
          </a:p>
        </p:txBody>
      </p:sp>
      <p:sp>
        <p:nvSpPr>
          <p:cNvPr id="7" name="矩形 6"/>
          <p:cNvSpPr/>
          <p:nvPr/>
        </p:nvSpPr>
        <p:spPr>
          <a:xfrm>
            <a:off x="2760741" y="3284851"/>
            <a:ext cx="6146157" cy="346249"/>
          </a:xfrm>
          <a:prstGeom prst="rect">
            <a:avLst/>
          </a:prstGeom>
        </p:spPr>
        <p:txBody>
          <a:bodyPr wrap="square" lIns="68580" tIns="34290" rIns="68580" bIns="34290">
            <a:spAutoFit/>
          </a:bodyPr>
          <a:lstStyle/>
          <a:p>
            <a:pPr algn="ct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适用于年终总结</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新年计划</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工作汇报</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述职报告</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项目策划等</a:t>
            </a:r>
            <a:endParaRPr lang="en-GB" altLang="zh-CN" sz="18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718268" y="445338"/>
            <a:ext cx="1872923" cy="1818705"/>
            <a:chOff x="4240335" y="3008435"/>
            <a:chExt cx="3711332" cy="3711332"/>
          </a:xfrm>
        </p:grpSpPr>
        <p:sp>
          <p:nvSpPr>
            <p:cNvPr id="9" name="椭圆 8"/>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solidFill>
                <a:schemeClr val="accent3"/>
              </a:solid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0" name="组合 9"/>
            <p:cNvGrpSpPr/>
            <p:nvPr/>
          </p:nvGrpSpPr>
          <p:grpSpPr>
            <a:xfrm>
              <a:off x="4710169" y="3478269"/>
              <a:ext cx="2771663" cy="2771663"/>
              <a:chOff x="2193191" y="1899415"/>
              <a:chExt cx="2421376" cy="2421376"/>
            </a:xfrm>
            <a:effectLst/>
          </p:grpSpPr>
          <p:sp>
            <p:nvSpPr>
              <p:cNvPr id="11" name="椭圆 10"/>
              <p:cNvSpPr/>
              <p:nvPr/>
            </p:nvSpPr>
            <p:spPr>
              <a:xfrm>
                <a:off x="2193191" y="1899415"/>
                <a:ext cx="2421376" cy="2421376"/>
              </a:xfrm>
              <a:prstGeom prst="ellipse">
                <a:avLst/>
              </a:prstGeom>
              <a:solidFill>
                <a:srgbClr val="01B3C5"/>
              </a:solidFill>
              <a:ln w="31750">
                <a:solidFill>
                  <a:srgbClr val="01B3C5"/>
                </a:soli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2" name="椭圆 11"/>
              <p:cNvSpPr/>
              <p:nvPr/>
            </p:nvSpPr>
            <p:spPr>
              <a:xfrm>
                <a:off x="2334918" y="2041142"/>
                <a:ext cx="2137923" cy="2137923"/>
              </a:xfrm>
              <a:prstGeom prst="ellipse">
                <a:avLst/>
              </a:prstGeom>
              <a:solidFill>
                <a:schemeClr val="bg1">
                  <a:lumMod val="95000"/>
                </a:schemeClr>
              </a:solidFill>
              <a:ln w="50800">
                <a:solidFill>
                  <a:srgbClr val="01B3C5"/>
                </a:solid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952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sp>
        <p:nvSpPr>
          <p:cNvPr id="13" name="圆角矩形 12"/>
          <p:cNvSpPr/>
          <p:nvPr/>
        </p:nvSpPr>
        <p:spPr>
          <a:xfrm>
            <a:off x="4885444" y="3869814"/>
            <a:ext cx="2326498" cy="327413"/>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0"/>
          <p:cNvSpPr txBox="1"/>
          <p:nvPr/>
        </p:nvSpPr>
        <p:spPr>
          <a:xfrm>
            <a:off x="3277863" y="507756"/>
            <a:ext cx="753732" cy="1446550"/>
          </a:xfrm>
          <a:prstGeom prst="rect">
            <a:avLst/>
          </a:prstGeom>
          <a:noFill/>
        </p:spPr>
        <p:txBody>
          <a:bodyPr wrap="none" rtlCol="0">
            <a:spAutoFit/>
          </a:bodyPr>
          <a:lstStyle/>
          <a:p>
            <a:r>
              <a:rPr lang="en-US" altLang="zh-CN" sz="8800" b="1" dirty="0">
                <a:solidFill>
                  <a:schemeClr val="bg2">
                    <a:lumMod val="25000"/>
                  </a:schemeClr>
                </a:solidFill>
                <a:latin typeface="黑体" pitchFamily="49" charset="-122"/>
                <a:ea typeface="黑体" pitchFamily="49" charset="-122"/>
              </a:rPr>
              <a:t>2</a:t>
            </a:r>
            <a:endParaRPr lang="zh-CN" altLang="en-US" sz="8800" b="1" dirty="0">
              <a:solidFill>
                <a:schemeClr val="bg2">
                  <a:lumMod val="25000"/>
                </a:schemeClr>
              </a:solidFill>
              <a:latin typeface="黑体" pitchFamily="49" charset="-122"/>
              <a:ea typeface="黑体" pitchFamily="49" charset="-122"/>
            </a:endParaRPr>
          </a:p>
        </p:txBody>
      </p:sp>
      <p:grpSp>
        <p:nvGrpSpPr>
          <p:cNvPr id="15" name="组合 14"/>
          <p:cNvGrpSpPr/>
          <p:nvPr/>
        </p:nvGrpSpPr>
        <p:grpSpPr>
          <a:xfrm>
            <a:off x="4257639" y="631734"/>
            <a:ext cx="1872923" cy="1818705"/>
            <a:chOff x="4240335" y="3008435"/>
            <a:chExt cx="3711332" cy="3711332"/>
          </a:xfrm>
        </p:grpSpPr>
        <p:sp>
          <p:nvSpPr>
            <p:cNvPr id="16" name="椭圆 15"/>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solidFill>
                <a:schemeClr val="accent3"/>
              </a:solid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7" name="组合 16"/>
            <p:cNvGrpSpPr/>
            <p:nvPr/>
          </p:nvGrpSpPr>
          <p:grpSpPr>
            <a:xfrm>
              <a:off x="4710169" y="3478269"/>
              <a:ext cx="2771663" cy="2771663"/>
              <a:chOff x="2193191" y="1899415"/>
              <a:chExt cx="2421376" cy="2421376"/>
            </a:xfrm>
            <a:effectLst/>
          </p:grpSpPr>
          <p:sp>
            <p:nvSpPr>
              <p:cNvPr id="18" name="椭圆 17"/>
              <p:cNvSpPr/>
              <p:nvPr/>
            </p:nvSpPr>
            <p:spPr>
              <a:xfrm>
                <a:off x="2193191" y="1899415"/>
                <a:ext cx="2421376" cy="2421376"/>
              </a:xfrm>
              <a:prstGeom prst="ellipse">
                <a:avLst/>
              </a:prstGeom>
              <a:solidFill>
                <a:srgbClr val="01B3C5"/>
              </a:solidFill>
              <a:ln w="31750">
                <a:solidFill>
                  <a:srgbClr val="01B3C5"/>
                </a:soli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9" name="椭圆 18"/>
              <p:cNvSpPr/>
              <p:nvPr/>
            </p:nvSpPr>
            <p:spPr>
              <a:xfrm>
                <a:off x="2334918" y="2041142"/>
                <a:ext cx="2137923" cy="2137923"/>
              </a:xfrm>
              <a:prstGeom prst="ellipse">
                <a:avLst/>
              </a:prstGeom>
              <a:solidFill>
                <a:schemeClr val="bg1">
                  <a:lumMod val="95000"/>
                </a:schemeClr>
              </a:solidFill>
              <a:ln w="50800">
                <a:solidFill>
                  <a:srgbClr val="01B3C5"/>
                </a:solid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952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grpSp>
        <p:nvGrpSpPr>
          <p:cNvPr id="20" name="组合 19"/>
          <p:cNvGrpSpPr/>
          <p:nvPr/>
        </p:nvGrpSpPr>
        <p:grpSpPr>
          <a:xfrm>
            <a:off x="5811591" y="445338"/>
            <a:ext cx="1872923" cy="1818705"/>
            <a:chOff x="4240335" y="3008435"/>
            <a:chExt cx="3711332" cy="3711332"/>
          </a:xfrm>
        </p:grpSpPr>
        <p:sp>
          <p:nvSpPr>
            <p:cNvPr id="21" name="椭圆 20"/>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solidFill>
                <a:schemeClr val="accent3"/>
              </a:solid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2" name="组合 21"/>
            <p:cNvGrpSpPr/>
            <p:nvPr/>
          </p:nvGrpSpPr>
          <p:grpSpPr>
            <a:xfrm>
              <a:off x="4710169" y="3478269"/>
              <a:ext cx="2771663" cy="2771663"/>
              <a:chOff x="2193191" y="1899415"/>
              <a:chExt cx="2421376" cy="2421376"/>
            </a:xfrm>
            <a:effectLst/>
          </p:grpSpPr>
          <p:sp>
            <p:nvSpPr>
              <p:cNvPr id="23" name="椭圆 22"/>
              <p:cNvSpPr/>
              <p:nvPr/>
            </p:nvSpPr>
            <p:spPr>
              <a:xfrm>
                <a:off x="2193191" y="1899415"/>
                <a:ext cx="2421376" cy="2421376"/>
              </a:xfrm>
              <a:prstGeom prst="ellipse">
                <a:avLst/>
              </a:prstGeom>
              <a:solidFill>
                <a:srgbClr val="01B3C5"/>
              </a:solidFill>
              <a:ln w="31750">
                <a:solidFill>
                  <a:srgbClr val="01B3C5"/>
                </a:soli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24" name="椭圆 23"/>
              <p:cNvSpPr/>
              <p:nvPr/>
            </p:nvSpPr>
            <p:spPr>
              <a:xfrm>
                <a:off x="2334918" y="2041142"/>
                <a:ext cx="2137923" cy="2137923"/>
              </a:xfrm>
              <a:prstGeom prst="ellipse">
                <a:avLst/>
              </a:prstGeom>
              <a:solidFill>
                <a:schemeClr val="bg1">
                  <a:lumMod val="95000"/>
                </a:schemeClr>
              </a:solidFill>
              <a:ln w="50800">
                <a:solidFill>
                  <a:srgbClr val="01B3C5"/>
                </a:solid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952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grpSp>
        <p:nvGrpSpPr>
          <p:cNvPr id="25" name="组合 24"/>
          <p:cNvGrpSpPr/>
          <p:nvPr/>
        </p:nvGrpSpPr>
        <p:grpSpPr>
          <a:xfrm>
            <a:off x="7352946" y="609600"/>
            <a:ext cx="1872923" cy="1818705"/>
            <a:chOff x="4240335" y="3008435"/>
            <a:chExt cx="3711332" cy="3711332"/>
          </a:xfrm>
        </p:grpSpPr>
        <p:sp>
          <p:nvSpPr>
            <p:cNvPr id="26" name="椭圆 25"/>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solidFill>
                <a:schemeClr val="accent3"/>
              </a:solid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7" name="组合 26"/>
            <p:cNvGrpSpPr/>
            <p:nvPr/>
          </p:nvGrpSpPr>
          <p:grpSpPr>
            <a:xfrm>
              <a:off x="4710169" y="3478269"/>
              <a:ext cx="2771663" cy="2771663"/>
              <a:chOff x="2193191" y="1899415"/>
              <a:chExt cx="2421376" cy="2421376"/>
            </a:xfrm>
            <a:effectLst/>
          </p:grpSpPr>
          <p:sp>
            <p:nvSpPr>
              <p:cNvPr id="28" name="椭圆 27"/>
              <p:cNvSpPr/>
              <p:nvPr/>
            </p:nvSpPr>
            <p:spPr>
              <a:xfrm>
                <a:off x="2193191" y="1899415"/>
                <a:ext cx="2421376" cy="2421376"/>
              </a:xfrm>
              <a:prstGeom prst="ellipse">
                <a:avLst/>
              </a:prstGeom>
              <a:solidFill>
                <a:srgbClr val="01B3C5"/>
              </a:solidFill>
              <a:ln w="31750">
                <a:solidFill>
                  <a:srgbClr val="01B3C5"/>
                </a:soli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29" name="椭圆 28"/>
              <p:cNvSpPr/>
              <p:nvPr/>
            </p:nvSpPr>
            <p:spPr>
              <a:xfrm>
                <a:off x="2334918" y="2041142"/>
                <a:ext cx="2137923" cy="2137923"/>
              </a:xfrm>
              <a:prstGeom prst="ellipse">
                <a:avLst/>
              </a:prstGeom>
              <a:solidFill>
                <a:schemeClr val="bg1">
                  <a:lumMod val="95000"/>
                </a:schemeClr>
              </a:solidFill>
              <a:ln w="50800">
                <a:solidFill>
                  <a:srgbClr val="01B3C5"/>
                </a:solid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952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sp>
        <p:nvSpPr>
          <p:cNvPr id="30" name="TextBox 76"/>
          <p:cNvSpPr txBox="1"/>
          <p:nvPr/>
        </p:nvSpPr>
        <p:spPr>
          <a:xfrm>
            <a:off x="7912541" y="710951"/>
            <a:ext cx="753732" cy="1446550"/>
          </a:xfrm>
          <a:prstGeom prst="rect">
            <a:avLst/>
          </a:prstGeom>
          <a:noFill/>
        </p:spPr>
        <p:txBody>
          <a:bodyPr wrap="none" rtlCol="0">
            <a:spAutoFit/>
          </a:bodyPr>
          <a:lstStyle/>
          <a:p>
            <a:r>
              <a:rPr lang="en-US" altLang="zh-CN" sz="8800" b="1" dirty="0" smtClean="0">
                <a:solidFill>
                  <a:schemeClr val="bg2">
                    <a:lumMod val="25000"/>
                  </a:schemeClr>
                </a:solidFill>
                <a:latin typeface="黑体" pitchFamily="49" charset="-122"/>
                <a:ea typeface="黑体" pitchFamily="49" charset="-122"/>
              </a:rPr>
              <a:t>9</a:t>
            </a:r>
            <a:endParaRPr lang="zh-CN" altLang="en-US" sz="8800" b="1" dirty="0">
              <a:solidFill>
                <a:schemeClr val="bg2">
                  <a:lumMod val="25000"/>
                </a:schemeClr>
              </a:solidFill>
              <a:latin typeface="黑体" pitchFamily="49" charset="-122"/>
              <a:ea typeface="黑体" pitchFamily="49" charset="-122"/>
            </a:endParaRPr>
          </a:p>
        </p:txBody>
      </p:sp>
      <p:sp>
        <p:nvSpPr>
          <p:cNvPr id="31" name="TextBox 77"/>
          <p:cNvSpPr txBox="1"/>
          <p:nvPr/>
        </p:nvSpPr>
        <p:spPr>
          <a:xfrm>
            <a:off x="6359293" y="574263"/>
            <a:ext cx="753732" cy="1446550"/>
          </a:xfrm>
          <a:prstGeom prst="rect">
            <a:avLst/>
          </a:prstGeom>
          <a:noFill/>
        </p:spPr>
        <p:txBody>
          <a:bodyPr wrap="none" rtlCol="0">
            <a:spAutoFit/>
          </a:bodyPr>
          <a:lstStyle/>
          <a:p>
            <a:r>
              <a:rPr lang="en-US" altLang="zh-CN" sz="8800" b="1" dirty="0">
                <a:solidFill>
                  <a:schemeClr val="bg2">
                    <a:lumMod val="25000"/>
                  </a:schemeClr>
                </a:solidFill>
                <a:latin typeface="黑体" pitchFamily="49" charset="-122"/>
                <a:ea typeface="黑体" pitchFamily="49" charset="-122"/>
              </a:rPr>
              <a:t>1</a:t>
            </a:r>
            <a:endParaRPr lang="zh-CN" altLang="en-US" sz="8800" b="1" dirty="0">
              <a:solidFill>
                <a:schemeClr val="bg2">
                  <a:lumMod val="25000"/>
                </a:schemeClr>
              </a:solidFill>
              <a:latin typeface="黑体" pitchFamily="49" charset="-122"/>
              <a:ea typeface="黑体" pitchFamily="49" charset="-122"/>
            </a:endParaRPr>
          </a:p>
        </p:txBody>
      </p:sp>
      <p:sp>
        <p:nvSpPr>
          <p:cNvPr id="32" name="TextBox 78"/>
          <p:cNvSpPr txBox="1"/>
          <p:nvPr/>
        </p:nvSpPr>
        <p:spPr>
          <a:xfrm>
            <a:off x="4817234" y="708054"/>
            <a:ext cx="753732" cy="1446550"/>
          </a:xfrm>
          <a:prstGeom prst="rect">
            <a:avLst/>
          </a:prstGeom>
          <a:noFill/>
        </p:spPr>
        <p:txBody>
          <a:bodyPr wrap="none" rtlCol="0">
            <a:spAutoFit/>
          </a:bodyPr>
          <a:lstStyle/>
          <a:p>
            <a:r>
              <a:rPr lang="en-US" altLang="zh-CN" sz="8800" b="1" dirty="0">
                <a:solidFill>
                  <a:schemeClr val="bg2">
                    <a:lumMod val="25000"/>
                  </a:schemeClr>
                </a:solidFill>
                <a:latin typeface="黑体" pitchFamily="49" charset="-122"/>
                <a:ea typeface="黑体" pitchFamily="49" charset="-122"/>
              </a:rPr>
              <a:t>0</a:t>
            </a:r>
            <a:endParaRPr lang="zh-CN" altLang="en-US" sz="8800" b="1" dirty="0">
              <a:solidFill>
                <a:schemeClr val="bg2">
                  <a:lumMod val="25000"/>
                </a:schemeClr>
              </a:solidFill>
              <a:latin typeface="黑体" pitchFamily="49" charset="-122"/>
              <a:ea typeface="黑体" pitchFamily="49" charset="-122"/>
            </a:endParaRPr>
          </a:p>
        </p:txBody>
      </p:sp>
      <p:sp>
        <p:nvSpPr>
          <p:cNvPr id="33" name="TextBox 13"/>
          <p:cNvSpPr txBox="1"/>
          <p:nvPr/>
        </p:nvSpPr>
        <p:spPr>
          <a:xfrm>
            <a:off x="5412140" y="3881598"/>
            <a:ext cx="1487138" cy="300082"/>
          </a:xfrm>
          <a:prstGeom prst="rect">
            <a:avLst/>
          </a:prstGeom>
          <a:noFill/>
        </p:spPr>
        <p:txBody>
          <a:bodyPr wrap="none" rtlCol="0">
            <a:spAutoFit/>
          </a:bodyPr>
          <a:lstStyle/>
          <a:p>
            <a:r>
              <a:rPr lang="zh-CN" altLang="en-US" dirty="0"/>
              <a:t>汇报人</a:t>
            </a:r>
            <a:r>
              <a:rPr lang="zh-CN" altLang="en-US" dirty="0" smtClean="0"/>
              <a:t>：</a:t>
            </a:r>
            <a:r>
              <a:rPr lang="zh-CN" altLang="en-US" dirty="0"/>
              <a:t>第一</a:t>
            </a:r>
            <a:r>
              <a:rPr lang="en-US" altLang="zh-CN" dirty="0"/>
              <a:t>PPT</a:t>
            </a:r>
            <a:endParaRPr lang="zh-CN" altLang="en-US" dirty="0"/>
          </a:p>
        </p:txBody>
      </p:sp>
    </p:spTree>
    <p:extLst>
      <p:ext uri="{BB962C8B-B14F-4D97-AF65-F5344CB8AC3E}">
        <p14:creationId xmlns:p14="http://schemas.microsoft.com/office/powerpoint/2010/main" val="421462648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500"/>
                                        <p:tgtEl>
                                          <p:spTgt spid="15"/>
                                        </p:tgtEl>
                                      </p:cBhvr>
                                    </p:animEffect>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00"/>
                                        <p:tgtEl>
                                          <p:spTgt spid="20"/>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heel(1)">
                                      <p:cBhvr>
                                        <p:cTn id="19" dur="5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childTnLst>
                          </p:cTn>
                        </p:par>
                        <p:par>
                          <p:cTn id="27" fill="hold">
                            <p:stCondLst>
                              <p:cond delay="500"/>
                            </p:stCondLst>
                            <p:childTnLst>
                              <p:par>
                                <p:cTn id="28" presetID="53" presetClass="entr" presetSubtype="16"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animEffect transition="in" filter="fade">
                                      <p:cBhvr>
                                        <p:cTn id="32" dur="500"/>
                                        <p:tgtEl>
                                          <p:spTgt spid="32"/>
                                        </p:tgtEl>
                                      </p:cBhvr>
                                    </p:animEffect>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childTnLst>
                          </p:cTn>
                        </p:par>
                        <p:par>
                          <p:cTn id="39" fill="hold">
                            <p:stCondLst>
                              <p:cond delay="1500"/>
                            </p:stCondLst>
                            <p:childTnLst>
                              <p:par>
                                <p:cTn id="40" presetID="53" presetClass="entr" presetSubtype="16"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6"/>
                                        </p:tgtEl>
                                        <p:attrNameLst>
                                          <p:attrName>ppt_y</p:attrName>
                                        </p:attrNameLst>
                                      </p:cBhvr>
                                      <p:tavLst>
                                        <p:tav tm="0">
                                          <p:val>
                                            <p:strVal val="#ppt_y"/>
                                          </p:val>
                                        </p:tav>
                                        <p:tav tm="100000">
                                          <p:val>
                                            <p:strVal val="#ppt_y"/>
                                          </p:val>
                                        </p:tav>
                                      </p:tavLst>
                                    </p:anim>
                                    <p:anim calcmode="lin" valueType="num">
                                      <p:cBhvr>
                                        <p:cTn id="5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6"/>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500"/>
                            </p:stCondLst>
                            <p:childTnLst>
                              <p:par>
                                <p:cTn id="62" presetID="22" presetClass="entr" presetSubtype="4"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down)">
                                      <p:cBhvr>
                                        <p:cTn id="64" dur="500"/>
                                        <p:tgtEl>
                                          <p:spTgt spid="13"/>
                                        </p:tgtEl>
                                      </p:cBhvr>
                                    </p:animEffect>
                                  </p:childTnLst>
                                </p:cTn>
                              </p:par>
                            </p:childTnLst>
                          </p:cTn>
                        </p:par>
                        <p:par>
                          <p:cTn id="65" fill="hold">
                            <p:stCondLst>
                              <p:cond delay="1000"/>
                            </p:stCondLst>
                            <p:childTnLst>
                              <p:par>
                                <p:cTn id="66" presetID="22" presetClass="entr" presetSubtype="4"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down)">
                                      <p:cBhvr>
                                        <p:cTn id="6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3" grpId="0" animBg="1"/>
      <p:bldP spid="14" grpId="0"/>
      <p:bldP spid="30" grpId="0"/>
      <p:bldP spid="31" grpId="0"/>
      <p:bldP spid="32" grpId="0"/>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原创设计师QQ598969553      _4"/>
          <p:cNvSpPr/>
          <p:nvPr/>
        </p:nvSpPr>
        <p:spPr>
          <a:xfrm>
            <a:off x="6168865" y="149307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7" name="原创设计师QQ598969553      _5"/>
          <p:cNvSpPr/>
          <p:nvPr/>
        </p:nvSpPr>
        <p:spPr>
          <a:xfrm>
            <a:off x="2328337" y="140797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8" name="原创设计师QQ598969553      _6"/>
          <p:cNvGrpSpPr/>
          <p:nvPr/>
        </p:nvGrpSpPr>
        <p:grpSpPr>
          <a:xfrm>
            <a:off x="2454288" y="1489651"/>
            <a:ext cx="1669321" cy="804540"/>
            <a:chOff x="6084168" y="1274556"/>
            <a:chExt cx="1669538" cy="804355"/>
          </a:xfrm>
        </p:grpSpPr>
        <p:sp>
          <p:nvSpPr>
            <p:cNvPr id="9" name="TextBox 10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0" name="TextBox 10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1" name="原创设计师QQ598969553      _7"/>
          <p:cNvGrpSpPr/>
          <p:nvPr/>
        </p:nvGrpSpPr>
        <p:grpSpPr>
          <a:xfrm>
            <a:off x="6301876" y="1603001"/>
            <a:ext cx="1669321" cy="804540"/>
            <a:chOff x="6084168" y="1274556"/>
            <a:chExt cx="1669538" cy="804355"/>
          </a:xfrm>
        </p:grpSpPr>
        <p:sp>
          <p:nvSpPr>
            <p:cNvPr id="12" name="TextBox 109"/>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3" name="TextBox 110"/>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4" name="原创设计师QQ598969553      _8"/>
          <p:cNvGrpSpPr/>
          <p:nvPr/>
        </p:nvGrpSpPr>
        <p:grpSpPr>
          <a:xfrm>
            <a:off x="998472" y="1340955"/>
            <a:ext cx="1206440" cy="1172864"/>
            <a:chOff x="2201071" y="3406041"/>
            <a:chExt cx="1805286" cy="1805938"/>
          </a:xfrm>
        </p:grpSpPr>
        <p:grpSp>
          <p:nvGrpSpPr>
            <p:cNvPr id="15" name="组合 14"/>
            <p:cNvGrpSpPr/>
            <p:nvPr/>
          </p:nvGrpSpPr>
          <p:grpSpPr>
            <a:xfrm>
              <a:off x="2201071" y="3406041"/>
              <a:ext cx="1805286" cy="1805938"/>
              <a:chOff x="4345444" y="2542859"/>
              <a:chExt cx="1810550" cy="1811205"/>
            </a:xfrm>
          </p:grpSpPr>
          <p:grpSp>
            <p:nvGrpSpPr>
              <p:cNvPr id="17" name="组合 1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9"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0" name="椭圆 1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8" name="椭圆 17"/>
              <p:cNvSpPr/>
              <p:nvPr/>
            </p:nvSpPr>
            <p:spPr>
              <a:xfrm>
                <a:off x="4565570" y="2763062"/>
                <a:ext cx="1370298" cy="1370793"/>
              </a:xfrm>
              <a:prstGeom prst="ellipse">
                <a:avLst/>
              </a:prstGeom>
              <a:solidFill>
                <a:srgbClr val="01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6" name="TextBox 69"/>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21" name="原创设计师QQ598969553      _9"/>
          <p:cNvGrpSpPr/>
          <p:nvPr/>
        </p:nvGrpSpPr>
        <p:grpSpPr>
          <a:xfrm>
            <a:off x="4895440" y="1389991"/>
            <a:ext cx="1206440" cy="1172864"/>
            <a:chOff x="4811090" y="3406041"/>
            <a:chExt cx="1805286" cy="1805938"/>
          </a:xfrm>
        </p:grpSpPr>
        <p:grpSp>
          <p:nvGrpSpPr>
            <p:cNvPr id="22" name="组合 21"/>
            <p:cNvGrpSpPr/>
            <p:nvPr/>
          </p:nvGrpSpPr>
          <p:grpSpPr>
            <a:xfrm>
              <a:off x="4811090" y="3406041"/>
              <a:ext cx="1805286" cy="1805938"/>
              <a:chOff x="4345444" y="2542859"/>
              <a:chExt cx="1810550" cy="1811205"/>
            </a:xfrm>
          </p:grpSpPr>
          <p:grpSp>
            <p:nvGrpSpPr>
              <p:cNvPr id="24" name="组合 2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6"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7" name="椭圆 2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5" name="椭圆 24"/>
              <p:cNvSpPr/>
              <p:nvPr/>
            </p:nvSpPr>
            <p:spPr>
              <a:xfrm>
                <a:off x="4565570" y="2763062"/>
                <a:ext cx="1370298" cy="1370793"/>
              </a:xfrm>
              <a:prstGeom prst="ellipse">
                <a:avLst/>
              </a:prstGeom>
              <a:solidFill>
                <a:srgbClr val="01B3C5"/>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3" name="TextBox 117"/>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
        <p:nvSpPr>
          <p:cNvPr id="28" name="原创设计师QQ598969553      _10"/>
          <p:cNvSpPr/>
          <p:nvPr/>
        </p:nvSpPr>
        <p:spPr>
          <a:xfrm>
            <a:off x="6168865" y="338328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29" name="原创设计师QQ598969553      _11"/>
          <p:cNvSpPr/>
          <p:nvPr/>
        </p:nvSpPr>
        <p:spPr>
          <a:xfrm>
            <a:off x="2328337" y="329818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30" name="原创设计师QQ598969553      _12"/>
          <p:cNvGrpSpPr/>
          <p:nvPr/>
        </p:nvGrpSpPr>
        <p:grpSpPr>
          <a:xfrm>
            <a:off x="2454288" y="3379861"/>
            <a:ext cx="1669321" cy="804540"/>
            <a:chOff x="6084168" y="1274556"/>
            <a:chExt cx="1669538" cy="804355"/>
          </a:xfrm>
        </p:grpSpPr>
        <p:sp>
          <p:nvSpPr>
            <p:cNvPr id="31" name="TextBox 58"/>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2" name="TextBox 59"/>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3" name="原创设计师QQ598969553      _13"/>
          <p:cNvGrpSpPr/>
          <p:nvPr/>
        </p:nvGrpSpPr>
        <p:grpSpPr>
          <a:xfrm>
            <a:off x="6301876" y="3493211"/>
            <a:ext cx="1669321" cy="804540"/>
            <a:chOff x="6084168" y="1274556"/>
            <a:chExt cx="1669538" cy="804355"/>
          </a:xfrm>
        </p:grpSpPr>
        <p:sp>
          <p:nvSpPr>
            <p:cNvPr id="34" name="TextBox 6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5" name="TextBox 6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6" name="原创设计师QQ598969553      _14"/>
          <p:cNvGrpSpPr/>
          <p:nvPr/>
        </p:nvGrpSpPr>
        <p:grpSpPr>
          <a:xfrm>
            <a:off x="998472" y="3231165"/>
            <a:ext cx="1206440" cy="1172864"/>
            <a:chOff x="2201071" y="3406041"/>
            <a:chExt cx="1805286" cy="1805938"/>
          </a:xfrm>
        </p:grpSpPr>
        <p:grpSp>
          <p:nvGrpSpPr>
            <p:cNvPr id="37" name="组合 36"/>
            <p:cNvGrpSpPr/>
            <p:nvPr/>
          </p:nvGrpSpPr>
          <p:grpSpPr>
            <a:xfrm>
              <a:off x="2201071" y="3406041"/>
              <a:ext cx="1805286" cy="1805938"/>
              <a:chOff x="4345444" y="2542859"/>
              <a:chExt cx="1810550" cy="1811205"/>
            </a:xfrm>
          </p:grpSpPr>
          <p:grpSp>
            <p:nvGrpSpPr>
              <p:cNvPr id="39" name="组合 3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1" name="同心圆 8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42" name="椭圆 4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0" name="椭圆 39"/>
              <p:cNvSpPr/>
              <p:nvPr/>
            </p:nvSpPr>
            <p:spPr>
              <a:xfrm>
                <a:off x="4565570" y="2763062"/>
                <a:ext cx="1370298" cy="1370793"/>
              </a:xfrm>
              <a:prstGeom prst="ellipse">
                <a:avLst/>
              </a:prstGeom>
              <a:solidFill>
                <a:srgbClr val="01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8" name="TextBox 76"/>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43" name="原创设计师QQ598969553      _15"/>
          <p:cNvGrpSpPr/>
          <p:nvPr/>
        </p:nvGrpSpPr>
        <p:grpSpPr>
          <a:xfrm>
            <a:off x="4895440" y="3280201"/>
            <a:ext cx="1206440" cy="1172864"/>
            <a:chOff x="4811090" y="3406041"/>
            <a:chExt cx="1805286" cy="1805938"/>
          </a:xfrm>
        </p:grpSpPr>
        <p:grpSp>
          <p:nvGrpSpPr>
            <p:cNvPr id="44" name="组合 43"/>
            <p:cNvGrpSpPr/>
            <p:nvPr/>
          </p:nvGrpSpPr>
          <p:grpSpPr>
            <a:xfrm>
              <a:off x="4811090" y="3406041"/>
              <a:ext cx="1805286" cy="1805938"/>
              <a:chOff x="4345444" y="2542859"/>
              <a:chExt cx="1810550" cy="1811205"/>
            </a:xfrm>
          </p:grpSpPr>
          <p:grpSp>
            <p:nvGrpSpPr>
              <p:cNvPr id="46" name="组合 4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8" name="同心圆 9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49" name="椭圆 4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7" name="椭圆 46"/>
              <p:cNvSpPr/>
              <p:nvPr/>
            </p:nvSpPr>
            <p:spPr>
              <a:xfrm>
                <a:off x="4565570" y="2763062"/>
                <a:ext cx="1370298" cy="1370793"/>
              </a:xfrm>
              <a:prstGeom prst="ellipse">
                <a:avLst/>
              </a:prstGeom>
              <a:solidFill>
                <a:srgbClr val="01B3C5"/>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5" name="TextBox 89"/>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36291876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2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childTnLst>
                                </p:cTn>
                              </p:par>
                            </p:childTnLst>
                          </p:cTn>
                        </p:par>
                        <p:par>
                          <p:cTn id="19" fill="hold">
                            <p:stCondLst>
                              <p:cond delay="500"/>
                            </p:stCondLst>
                            <p:childTnLst>
                              <p:par>
                                <p:cTn id="20" presetID="42"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1500"/>
                            </p:stCondLst>
                            <p:childTnLst>
                              <p:par>
                                <p:cTn id="37" presetID="23" presetClass="entr" presetSubtype="16"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p:cTn id="43" dur="500" fill="hold"/>
                                        <p:tgtEl>
                                          <p:spTgt spid="43"/>
                                        </p:tgtEl>
                                        <p:attrNameLst>
                                          <p:attrName>ppt_w</p:attrName>
                                        </p:attrNameLst>
                                      </p:cBhvr>
                                      <p:tavLst>
                                        <p:tav tm="0">
                                          <p:val>
                                            <p:fltVal val="0"/>
                                          </p:val>
                                        </p:tav>
                                        <p:tav tm="100000">
                                          <p:val>
                                            <p:strVal val="#ppt_w"/>
                                          </p:val>
                                        </p:tav>
                                      </p:tavLst>
                                    </p:anim>
                                    <p:anim calcmode="lin" valueType="num">
                                      <p:cBhvr>
                                        <p:cTn id="44" dur="500" fill="hold"/>
                                        <p:tgtEl>
                                          <p:spTgt spid="43"/>
                                        </p:tgtEl>
                                        <p:attrNameLst>
                                          <p:attrName>ppt_h</p:attrName>
                                        </p:attrNameLst>
                                      </p:cBhvr>
                                      <p:tavLst>
                                        <p:tav tm="0">
                                          <p:val>
                                            <p:fltVal val="0"/>
                                          </p:val>
                                        </p:tav>
                                        <p:tav tm="100000">
                                          <p:val>
                                            <p:strVal val="#ppt_h"/>
                                          </p:val>
                                        </p:tav>
                                      </p:tavLst>
                                    </p:anim>
                                  </p:childTnLst>
                                </p:cTn>
                              </p:par>
                            </p:childTnLst>
                          </p:cTn>
                        </p:par>
                        <p:par>
                          <p:cTn id="45" fill="hold">
                            <p:stCondLst>
                              <p:cond delay="2000"/>
                            </p:stCondLst>
                            <p:childTnLst>
                              <p:par>
                                <p:cTn id="46" presetID="42" presetClass="entr" presetSubtype="0"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8" grpId="0" animBg="1"/>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3216869" y="1596106"/>
            <a:ext cx="1351175" cy="1197533"/>
            <a:chOff x="1572165" y="1993205"/>
            <a:chExt cx="1962102" cy="1738992"/>
          </a:xfrm>
        </p:grpSpPr>
        <p:sp>
          <p:nvSpPr>
            <p:cNvPr id="7"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8"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grpSp>
      <p:grpSp>
        <p:nvGrpSpPr>
          <p:cNvPr id="9" name="组合 8"/>
          <p:cNvGrpSpPr/>
          <p:nvPr/>
        </p:nvGrpSpPr>
        <p:grpSpPr>
          <a:xfrm>
            <a:off x="3216869" y="2863970"/>
            <a:ext cx="1351175" cy="1197533"/>
            <a:chOff x="1572165" y="1993205"/>
            <a:chExt cx="1962102" cy="1738992"/>
          </a:xfrm>
        </p:grpSpPr>
        <p:sp>
          <p:nvSpPr>
            <p:cNvPr id="10"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1"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grpSp>
      <p:grpSp>
        <p:nvGrpSpPr>
          <p:cNvPr id="12" name="组合 11"/>
          <p:cNvGrpSpPr/>
          <p:nvPr/>
        </p:nvGrpSpPr>
        <p:grpSpPr>
          <a:xfrm>
            <a:off x="4323071" y="2230039"/>
            <a:ext cx="1351175" cy="1197533"/>
            <a:chOff x="1572165" y="1993205"/>
            <a:chExt cx="1962102" cy="1738992"/>
          </a:xfrm>
        </p:grpSpPr>
        <p:sp>
          <p:nvSpPr>
            <p:cNvPr id="13"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4"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grpSp>
      <p:grpSp>
        <p:nvGrpSpPr>
          <p:cNvPr id="15" name="组合 14"/>
          <p:cNvGrpSpPr/>
          <p:nvPr/>
        </p:nvGrpSpPr>
        <p:grpSpPr>
          <a:xfrm>
            <a:off x="3685900" y="2017185"/>
            <a:ext cx="413113" cy="355374"/>
            <a:chOff x="3787022" y="1797643"/>
            <a:chExt cx="550817" cy="473832"/>
          </a:xfrm>
          <a:solidFill>
            <a:srgbClr val="01B3C5"/>
          </a:solidFill>
        </p:grpSpPr>
        <p:sp>
          <p:nvSpPr>
            <p:cNvPr id="16"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7" name="Freeform 218"/>
            <p:cNvSpPr>
              <a:spLocks/>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8" name="Freeform 219"/>
            <p:cNvSpPr>
              <a:spLocks/>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9" name="Freeform 220"/>
            <p:cNvSpPr>
              <a:spLocks/>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0" name="Freeform 221"/>
            <p:cNvSpPr>
              <a:spLocks/>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1" name="Freeform 222"/>
            <p:cNvSpPr>
              <a:spLocks/>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 name="Freeform 223"/>
            <p:cNvSpPr>
              <a:spLocks/>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 name="Freeform 224"/>
            <p:cNvSpPr>
              <a:spLocks/>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 name="Freeform 225"/>
            <p:cNvSpPr>
              <a:spLocks/>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25" name="组合 24"/>
          <p:cNvGrpSpPr/>
          <p:nvPr/>
        </p:nvGrpSpPr>
        <p:grpSpPr>
          <a:xfrm>
            <a:off x="4840075" y="2698284"/>
            <a:ext cx="401728" cy="261041"/>
            <a:chOff x="7058307" y="1859447"/>
            <a:chExt cx="535637" cy="348055"/>
          </a:xfrm>
          <a:solidFill>
            <a:srgbClr val="01B3C5"/>
          </a:solidFill>
        </p:grpSpPr>
        <p:sp>
          <p:nvSpPr>
            <p:cNvPr id="26"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7"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8"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9"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0" name="Freeform 244"/>
            <p:cNvSpPr>
              <a:spLocks/>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1"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33" name="组合 32"/>
          <p:cNvGrpSpPr/>
          <p:nvPr/>
        </p:nvGrpSpPr>
        <p:grpSpPr>
          <a:xfrm>
            <a:off x="3715176" y="3318842"/>
            <a:ext cx="401728" cy="296010"/>
            <a:chOff x="5958843" y="1820413"/>
            <a:chExt cx="535637" cy="394680"/>
          </a:xfrm>
          <a:solidFill>
            <a:srgbClr val="01B3C5"/>
          </a:solidFill>
        </p:grpSpPr>
        <p:sp>
          <p:nvSpPr>
            <p:cNvPr id="34" name="Freeform 248"/>
            <p:cNvSpPr>
              <a:spLocks/>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36" name="组合 35"/>
          <p:cNvGrpSpPr/>
          <p:nvPr/>
        </p:nvGrpSpPr>
        <p:grpSpPr>
          <a:xfrm>
            <a:off x="923968" y="1221668"/>
            <a:ext cx="1889158" cy="1091527"/>
            <a:chOff x="1224476" y="1925464"/>
            <a:chExt cx="2366578" cy="1455365"/>
          </a:xfrm>
        </p:grpSpPr>
        <p:sp>
          <p:nvSpPr>
            <p:cNvPr id="37" name="文本框 40"/>
            <p:cNvSpPr txBox="1"/>
            <p:nvPr/>
          </p:nvSpPr>
          <p:spPr bwMode="auto">
            <a:xfrm>
              <a:off x="1224476" y="2395944"/>
              <a:ext cx="2349781"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8" name="矩形 37"/>
            <p:cNvSpPr/>
            <p:nvPr/>
          </p:nvSpPr>
          <p:spPr>
            <a:xfrm>
              <a:off x="3040430" y="1925464"/>
              <a:ext cx="550624" cy="533478"/>
            </a:xfrm>
            <a:prstGeom prst="rect">
              <a:avLst/>
            </a:prstGeom>
          </p:spPr>
          <p:txBody>
            <a:bodyPr wrap="none">
              <a:spAutoFit/>
            </a:bodyPr>
            <a:lstStyle/>
            <a:p>
              <a:pPr algn="r"/>
              <a:r>
                <a:rPr lang="en-US" altLang="zh-CN" sz="2000" spc="75" dirty="0">
                  <a:solidFill>
                    <a:srgbClr val="01B3C5"/>
                  </a:solidFill>
                  <a:latin typeface="Impact" panose="020B0806030902050204" pitchFamily="34" charset="0"/>
                  <a:ea typeface="方正正黑简体" panose="02000000000000000000" pitchFamily="2" charset="-122"/>
                </a:rPr>
                <a:t>01</a:t>
              </a:r>
              <a:endParaRPr lang="zh-CN" altLang="en-US" sz="2000" dirty="0">
                <a:solidFill>
                  <a:srgbClr val="01B3C5"/>
                </a:solidFill>
                <a:latin typeface="Impact" panose="020B0806030902050204" pitchFamily="34" charset="0"/>
              </a:endParaRPr>
            </a:p>
          </p:txBody>
        </p:sp>
      </p:grpSp>
      <p:grpSp>
        <p:nvGrpSpPr>
          <p:cNvPr id="39" name="组合 38"/>
          <p:cNvGrpSpPr/>
          <p:nvPr/>
        </p:nvGrpSpPr>
        <p:grpSpPr>
          <a:xfrm>
            <a:off x="923092" y="2291831"/>
            <a:ext cx="1903706" cy="1071354"/>
            <a:chOff x="1224476" y="1952360"/>
            <a:chExt cx="2384801" cy="1428469"/>
          </a:xfrm>
        </p:grpSpPr>
        <p:sp>
          <p:nvSpPr>
            <p:cNvPr id="40" name="文本框 54"/>
            <p:cNvSpPr txBox="1"/>
            <p:nvPr/>
          </p:nvSpPr>
          <p:spPr bwMode="auto">
            <a:xfrm>
              <a:off x="1224476" y="2395944"/>
              <a:ext cx="2349782"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矩形 40"/>
            <p:cNvSpPr/>
            <p:nvPr/>
          </p:nvSpPr>
          <p:spPr>
            <a:xfrm>
              <a:off x="3020500" y="1952360"/>
              <a:ext cx="588777" cy="533479"/>
            </a:xfrm>
            <a:prstGeom prst="rect">
              <a:avLst/>
            </a:prstGeom>
          </p:spPr>
          <p:txBody>
            <a:bodyPr wrap="none">
              <a:spAutoFit/>
            </a:bodyPr>
            <a:lstStyle/>
            <a:p>
              <a:pPr algn="r"/>
              <a:r>
                <a:rPr lang="en-US" altLang="zh-CN" sz="2000" spc="75" dirty="0">
                  <a:solidFill>
                    <a:srgbClr val="01B3C5"/>
                  </a:solidFill>
                  <a:latin typeface="Impact" panose="020B0806030902050204" pitchFamily="34" charset="0"/>
                  <a:ea typeface="方正正黑简体" panose="02000000000000000000" pitchFamily="2" charset="-122"/>
                </a:rPr>
                <a:t>02</a:t>
              </a:r>
              <a:endParaRPr lang="zh-CN" altLang="en-US" sz="2000" dirty="0">
                <a:solidFill>
                  <a:srgbClr val="01B3C5"/>
                </a:solidFill>
                <a:latin typeface="Impact" panose="020B0806030902050204" pitchFamily="34" charset="0"/>
              </a:endParaRPr>
            </a:p>
          </p:txBody>
        </p:sp>
      </p:grpSp>
      <p:grpSp>
        <p:nvGrpSpPr>
          <p:cNvPr id="42" name="组合 41"/>
          <p:cNvGrpSpPr/>
          <p:nvPr/>
        </p:nvGrpSpPr>
        <p:grpSpPr>
          <a:xfrm>
            <a:off x="922906" y="3328379"/>
            <a:ext cx="1907535" cy="1084802"/>
            <a:chOff x="1224476" y="1934430"/>
            <a:chExt cx="2389600" cy="1446399"/>
          </a:xfrm>
        </p:grpSpPr>
        <p:sp>
          <p:nvSpPr>
            <p:cNvPr id="43" name="文本框 59"/>
            <p:cNvSpPr txBox="1"/>
            <p:nvPr/>
          </p:nvSpPr>
          <p:spPr bwMode="auto">
            <a:xfrm>
              <a:off x="1224476" y="2395944"/>
              <a:ext cx="2349785"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4" name="矩形 43"/>
            <p:cNvSpPr/>
            <p:nvPr/>
          </p:nvSpPr>
          <p:spPr>
            <a:xfrm>
              <a:off x="3015258" y="1934430"/>
              <a:ext cx="598818" cy="533479"/>
            </a:xfrm>
            <a:prstGeom prst="rect">
              <a:avLst/>
            </a:prstGeom>
          </p:spPr>
          <p:txBody>
            <a:bodyPr wrap="none">
              <a:spAutoFit/>
            </a:bodyPr>
            <a:lstStyle/>
            <a:p>
              <a:pPr algn="r"/>
              <a:r>
                <a:rPr lang="en-US" altLang="zh-CN" sz="2000" spc="75" dirty="0">
                  <a:solidFill>
                    <a:srgbClr val="01B3C5"/>
                  </a:solidFill>
                  <a:latin typeface="Impact" panose="020B0806030902050204" pitchFamily="34" charset="0"/>
                  <a:ea typeface="方正正黑简体" panose="02000000000000000000" pitchFamily="2" charset="-122"/>
                </a:rPr>
                <a:t>03</a:t>
              </a:r>
              <a:endParaRPr lang="zh-CN" altLang="en-US" sz="2000" dirty="0">
                <a:solidFill>
                  <a:srgbClr val="01B3C5"/>
                </a:solidFill>
                <a:latin typeface="Impact" panose="020B0806030902050204" pitchFamily="34" charset="0"/>
              </a:endParaRPr>
            </a:p>
          </p:txBody>
        </p:sp>
      </p:grpSp>
      <p:sp>
        <p:nvSpPr>
          <p:cNvPr id="45" name="文本框 63"/>
          <p:cNvSpPr txBox="1"/>
          <p:nvPr/>
        </p:nvSpPr>
        <p:spPr>
          <a:xfrm>
            <a:off x="5939078" y="2655700"/>
            <a:ext cx="2149327" cy="684803"/>
          </a:xfrm>
          <a:prstGeom prst="rect">
            <a:avLst/>
          </a:prstGeom>
          <a:noFill/>
        </p:spPr>
        <p:txBody>
          <a:bodyPr wrap="square" lIns="68580" tIns="34290" rIns="68580" bIns="34290" rtlCol="0">
            <a:spAutoFit/>
          </a:body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文本框 64"/>
          <p:cNvSpPr txBox="1"/>
          <p:nvPr/>
        </p:nvSpPr>
        <p:spPr>
          <a:xfrm>
            <a:off x="5939077" y="2335994"/>
            <a:ext cx="1900558" cy="284693"/>
          </a:xfrm>
          <a:prstGeom prst="rect">
            <a:avLst/>
          </a:prstGeom>
          <a:noFill/>
        </p:spPr>
        <p:txBody>
          <a:bodyPr wrap="square" lIns="68580" tIns="34290" rIns="68580" bIns="3429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7" name="矩形 46"/>
          <p:cNvSpPr/>
          <p:nvPr/>
        </p:nvSpPr>
        <p:spPr>
          <a:xfrm>
            <a:off x="5936526" y="1608407"/>
            <a:ext cx="882293" cy="746358"/>
          </a:xfrm>
          <a:prstGeom prst="rect">
            <a:avLst/>
          </a:prstGeom>
        </p:spPr>
        <p:txBody>
          <a:bodyPr wrap="none" lIns="68580" tIns="34290" rIns="68580" bIns="34290">
            <a:spAutoFit/>
          </a:bodyPr>
          <a:lstStyle/>
          <a:p>
            <a:r>
              <a:rPr lang="en-US" altLang="zh-CN" sz="4400" dirty="0">
                <a:solidFill>
                  <a:srgbClr val="01B3C5"/>
                </a:solidFill>
                <a:latin typeface="+mn-ea"/>
              </a:rPr>
              <a:t>75</a:t>
            </a:r>
            <a:r>
              <a:rPr lang="en-US" altLang="zh-CN" sz="2800" dirty="0">
                <a:solidFill>
                  <a:srgbClr val="01B3C5"/>
                </a:solidFill>
                <a:latin typeface="+mn-ea"/>
              </a:rPr>
              <a:t>%</a:t>
            </a:r>
            <a:endParaRPr lang="zh-CN" altLang="en-US" sz="900" dirty="0">
              <a:solidFill>
                <a:srgbClr val="01B3C5"/>
              </a:solidFill>
              <a:latin typeface="+mn-ea"/>
            </a:endParaRPr>
          </a:p>
        </p:txBody>
      </p:sp>
      <p:sp>
        <p:nvSpPr>
          <p:cNvPr id="48" name="矩形 47"/>
          <p:cNvSpPr/>
          <p:nvPr/>
        </p:nvSpPr>
        <p:spPr>
          <a:xfrm>
            <a:off x="5936526" y="3422505"/>
            <a:ext cx="2151733" cy="684803"/>
          </a:xfrm>
          <a:prstGeom prst="rect">
            <a:avLst/>
          </a:prstGeom>
          <a:noFill/>
        </p:spPr>
        <p:txBody>
          <a:bodyPr wrap="square" lIns="68580" tIns="34290" rIns="68580" bIns="34290" rtlCol="0">
            <a:spAutoFit/>
          </a:body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90951657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14:presetBounceEnd="40000">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14:bounceEnd="40000">
                                          <p:cBhvr additive="base">
                                            <p:cTn id="11"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14:presetBounceEnd="40000">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14:bounceEnd="40000">
                                          <p:cBhvr additive="base">
                                            <p:cTn id="15"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anim calcmode="lin" valueType="num">
                                          <p:cBhvr>
                                            <p:cTn id="21" dur="500" fill="hold"/>
                                            <p:tgtEl>
                                              <p:spTgt spid="15"/>
                                            </p:tgtEl>
                                            <p:attrNameLst>
                                              <p:attrName>ppt_w</p:attrName>
                                            </p:attrNameLst>
                                          </p:cBhvr>
                                          <p:tavLst>
                                            <p:tav tm="0" fmla="#ppt_w*sin(2.5*pi*$)">
                                              <p:val>
                                                <p:fltVal val="0"/>
                                              </p:val>
                                            </p:tav>
                                            <p:tav tm="100000">
                                              <p:val>
                                                <p:fltVal val="1"/>
                                              </p:val>
                                            </p:tav>
                                          </p:tavLst>
                                        </p:anim>
                                        <p:anim calcmode="lin" valueType="num">
                                          <p:cBhvr>
                                            <p:cTn id="22" dur="500" fill="hold"/>
                                            <p:tgtEl>
                                              <p:spTgt spid="15"/>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right)">
                                          <p:cBhvr>
                                            <p:cTn id="26" dur="500"/>
                                            <p:tgtEl>
                                              <p:spTgt spid="36"/>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anim calcmode="lin" valueType="num">
                                          <p:cBhvr>
                                            <p:cTn id="31" dur="500" fill="hold"/>
                                            <p:tgtEl>
                                              <p:spTgt spid="25"/>
                                            </p:tgtEl>
                                            <p:attrNameLst>
                                              <p:attrName>ppt_w</p:attrName>
                                            </p:attrNameLst>
                                          </p:cBhvr>
                                          <p:tavLst>
                                            <p:tav tm="0" fmla="#ppt_w*sin(2.5*pi*$)">
                                              <p:val>
                                                <p:fltVal val="0"/>
                                              </p:val>
                                            </p:tav>
                                            <p:tav tm="100000">
                                              <p:val>
                                                <p:fltVal val="1"/>
                                              </p:val>
                                            </p:tav>
                                          </p:tavLst>
                                        </p:anim>
                                        <p:anim calcmode="lin" valueType="num">
                                          <p:cBhvr>
                                            <p:cTn id="32" dur="500" fill="hold"/>
                                            <p:tgtEl>
                                              <p:spTgt spid="25"/>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right)">
                                          <p:cBhvr>
                                            <p:cTn id="36" dur="500"/>
                                            <p:tgtEl>
                                              <p:spTgt spid="39"/>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anim calcmode="lin" valueType="num">
                                          <p:cBhvr>
                                            <p:cTn id="41" dur="500" fill="hold"/>
                                            <p:tgtEl>
                                              <p:spTgt spid="33"/>
                                            </p:tgtEl>
                                            <p:attrNameLst>
                                              <p:attrName>ppt_w</p:attrName>
                                            </p:attrNameLst>
                                          </p:cBhvr>
                                          <p:tavLst>
                                            <p:tav tm="0" fmla="#ppt_w*sin(2.5*pi*$)">
                                              <p:val>
                                                <p:fltVal val="0"/>
                                              </p:val>
                                            </p:tav>
                                            <p:tav tm="100000">
                                              <p:val>
                                                <p:fltVal val="1"/>
                                              </p:val>
                                            </p:tav>
                                          </p:tavLst>
                                        </p:anim>
                                        <p:anim calcmode="lin" valueType="num">
                                          <p:cBhvr>
                                            <p:cTn id="42" dur="500" fill="hold"/>
                                            <p:tgtEl>
                                              <p:spTgt spid="33"/>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right)">
                                          <p:cBhvr>
                                            <p:cTn id="46" dur="500"/>
                                            <p:tgtEl>
                                              <p:spTgt spid="42"/>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47"/>
                                            </p:tgtEl>
                                            <p:attrNameLst>
                                              <p:attrName>style.visibility</p:attrName>
                                            </p:attrNameLst>
                                          </p:cBhvr>
                                          <p:to>
                                            <p:strVal val="visible"/>
                                          </p:to>
                                        </p:set>
                                        <p:anim calcmode="lin" valueType="num">
                                          <p:cBhvr>
                                            <p:cTn id="50" dur="500" fill="hold"/>
                                            <p:tgtEl>
                                              <p:spTgt spid="47"/>
                                            </p:tgtEl>
                                            <p:attrNameLst>
                                              <p:attrName>ppt_w</p:attrName>
                                            </p:attrNameLst>
                                          </p:cBhvr>
                                          <p:tavLst>
                                            <p:tav tm="0">
                                              <p:val>
                                                <p:fltVal val="0"/>
                                              </p:val>
                                            </p:tav>
                                            <p:tav tm="100000">
                                              <p:val>
                                                <p:strVal val="#ppt_w"/>
                                              </p:val>
                                            </p:tav>
                                          </p:tavLst>
                                        </p:anim>
                                        <p:anim calcmode="lin" valueType="num">
                                          <p:cBhvr>
                                            <p:cTn id="51" dur="500" fill="hold"/>
                                            <p:tgtEl>
                                              <p:spTgt spid="47"/>
                                            </p:tgtEl>
                                            <p:attrNameLst>
                                              <p:attrName>ppt_h</p:attrName>
                                            </p:attrNameLst>
                                          </p:cBhvr>
                                          <p:tavLst>
                                            <p:tav tm="0">
                                              <p:val>
                                                <p:fltVal val="0"/>
                                              </p:val>
                                            </p:tav>
                                            <p:tav tm="100000">
                                              <p:val>
                                                <p:strVal val="#ppt_h"/>
                                              </p:val>
                                            </p:tav>
                                          </p:tavLst>
                                        </p:anim>
                                        <p:animEffect transition="in" filter="fade">
                                          <p:cBhvr>
                                            <p:cTn id="52" dur="500"/>
                                            <p:tgtEl>
                                              <p:spTgt spid="47"/>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left)">
                                          <p:cBhvr>
                                            <p:cTn id="56" dur="500"/>
                                            <p:tgtEl>
                                              <p:spTgt spid="4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anim calcmode="lin" valueType="num">
                                          <p:cBhvr>
                                            <p:cTn id="21" dur="500" fill="hold"/>
                                            <p:tgtEl>
                                              <p:spTgt spid="15"/>
                                            </p:tgtEl>
                                            <p:attrNameLst>
                                              <p:attrName>ppt_w</p:attrName>
                                            </p:attrNameLst>
                                          </p:cBhvr>
                                          <p:tavLst>
                                            <p:tav tm="0" fmla="#ppt_w*sin(2.5*pi*$)">
                                              <p:val>
                                                <p:fltVal val="0"/>
                                              </p:val>
                                            </p:tav>
                                            <p:tav tm="100000">
                                              <p:val>
                                                <p:fltVal val="1"/>
                                              </p:val>
                                            </p:tav>
                                          </p:tavLst>
                                        </p:anim>
                                        <p:anim calcmode="lin" valueType="num">
                                          <p:cBhvr>
                                            <p:cTn id="22" dur="500" fill="hold"/>
                                            <p:tgtEl>
                                              <p:spTgt spid="15"/>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right)">
                                          <p:cBhvr>
                                            <p:cTn id="26" dur="500"/>
                                            <p:tgtEl>
                                              <p:spTgt spid="36"/>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anim calcmode="lin" valueType="num">
                                          <p:cBhvr>
                                            <p:cTn id="31" dur="500" fill="hold"/>
                                            <p:tgtEl>
                                              <p:spTgt spid="25"/>
                                            </p:tgtEl>
                                            <p:attrNameLst>
                                              <p:attrName>ppt_w</p:attrName>
                                            </p:attrNameLst>
                                          </p:cBhvr>
                                          <p:tavLst>
                                            <p:tav tm="0" fmla="#ppt_w*sin(2.5*pi*$)">
                                              <p:val>
                                                <p:fltVal val="0"/>
                                              </p:val>
                                            </p:tav>
                                            <p:tav tm="100000">
                                              <p:val>
                                                <p:fltVal val="1"/>
                                              </p:val>
                                            </p:tav>
                                          </p:tavLst>
                                        </p:anim>
                                        <p:anim calcmode="lin" valueType="num">
                                          <p:cBhvr>
                                            <p:cTn id="32" dur="500" fill="hold"/>
                                            <p:tgtEl>
                                              <p:spTgt spid="25"/>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right)">
                                          <p:cBhvr>
                                            <p:cTn id="36" dur="500"/>
                                            <p:tgtEl>
                                              <p:spTgt spid="39"/>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anim calcmode="lin" valueType="num">
                                          <p:cBhvr>
                                            <p:cTn id="41" dur="500" fill="hold"/>
                                            <p:tgtEl>
                                              <p:spTgt spid="33"/>
                                            </p:tgtEl>
                                            <p:attrNameLst>
                                              <p:attrName>ppt_w</p:attrName>
                                            </p:attrNameLst>
                                          </p:cBhvr>
                                          <p:tavLst>
                                            <p:tav tm="0" fmla="#ppt_w*sin(2.5*pi*$)">
                                              <p:val>
                                                <p:fltVal val="0"/>
                                              </p:val>
                                            </p:tav>
                                            <p:tav tm="100000">
                                              <p:val>
                                                <p:fltVal val="1"/>
                                              </p:val>
                                            </p:tav>
                                          </p:tavLst>
                                        </p:anim>
                                        <p:anim calcmode="lin" valueType="num">
                                          <p:cBhvr>
                                            <p:cTn id="42" dur="500" fill="hold"/>
                                            <p:tgtEl>
                                              <p:spTgt spid="33"/>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right)">
                                          <p:cBhvr>
                                            <p:cTn id="46" dur="500"/>
                                            <p:tgtEl>
                                              <p:spTgt spid="42"/>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47"/>
                                            </p:tgtEl>
                                            <p:attrNameLst>
                                              <p:attrName>style.visibility</p:attrName>
                                            </p:attrNameLst>
                                          </p:cBhvr>
                                          <p:to>
                                            <p:strVal val="visible"/>
                                          </p:to>
                                        </p:set>
                                        <p:anim calcmode="lin" valueType="num">
                                          <p:cBhvr>
                                            <p:cTn id="50" dur="500" fill="hold"/>
                                            <p:tgtEl>
                                              <p:spTgt spid="47"/>
                                            </p:tgtEl>
                                            <p:attrNameLst>
                                              <p:attrName>ppt_w</p:attrName>
                                            </p:attrNameLst>
                                          </p:cBhvr>
                                          <p:tavLst>
                                            <p:tav tm="0">
                                              <p:val>
                                                <p:fltVal val="0"/>
                                              </p:val>
                                            </p:tav>
                                            <p:tav tm="100000">
                                              <p:val>
                                                <p:strVal val="#ppt_w"/>
                                              </p:val>
                                            </p:tav>
                                          </p:tavLst>
                                        </p:anim>
                                        <p:anim calcmode="lin" valueType="num">
                                          <p:cBhvr>
                                            <p:cTn id="51" dur="500" fill="hold"/>
                                            <p:tgtEl>
                                              <p:spTgt spid="47"/>
                                            </p:tgtEl>
                                            <p:attrNameLst>
                                              <p:attrName>ppt_h</p:attrName>
                                            </p:attrNameLst>
                                          </p:cBhvr>
                                          <p:tavLst>
                                            <p:tav tm="0">
                                              <p:val>
                                                <p:fltVal val="0"/>
                                              </p:val>
                                            </p:tav>
                                            <p:tav tm="100000">
                                              <p:val>
                                                <p:strVal val="#ppt_h"/>
                                              </p:val>
                                            </p:tav>
                                          </p:tavLst>
                                        </p:anim>
                                        <p:animEffect transition="in" filter="fade">
                                          <p:cBhvr>
                                            <p:cTn id="52" dur="500"/>
                                            <p:tgtEl>
                                              <p:spTgt spid="47"/>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left)">
                                          <p:cBhvr>
                                            <p:cTn id="56" dur="500"/>
                                            <p:tgtEl>
                                              <p:spTgt spid="4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圆角矩形 5"/>
          <p:cNvSpPr/>
          <p:nvPr/>
        </p:nvSpPr>
        <p:spPr>
          <a:xfrm rot="5400000">
            <a:off x="4064958" y="5027049"/>
            <a:ext cx="1026239" cy="397895"/>
          </a:xfrm>
          <a:prstGeom prst="roundRect">
            <a:avLst>
              <a:gd name="adj" fmla="val 50000"/>
            </a:avLst>
          </a:prstGeom>
          <a:solidFill>
            <a:srgbClr val="01B3C5"/>
          </a:solidFill>
          <a:ln w="50800">
            <a:gradFill flip="none" rotWithShape="1">
              <a:gsLst>
                <a:gs pos="0">
                  <a:srgbClr val="CDCDCD"/>
                </a:gs>
                <a:gs pos="100000">
                  <a:schemeClr val="bg1"/>
                </a:gs>
              </a:gsLst>
              <a:lin ang="54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nvGrpSpPr>
          <p:cNvPr id="7" name="组合 6"/>
          <p:cNvGrpSpPr/>
          <p:nvPr/>
        </p:nvGrpSpPr>
        <p:grpSpPr>
          <a:xfrm>
            <a:off x="1425446" y="3234200"/>
            <a:ext cx="1458945" cy="1458945"/>
            <a:chOff x="4184106" y="2952206"/>
            <a:chExt cx="3823790" cy="3823790"/>
          </a:xfrm>
        </p:grpSpPr>
        <p:sp>
          <p:nvSpPr>
            <p:cNvPr id="8" name="椭圆 7"/>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9" name="组合 8"/>
            <p:cNvGrpSpPr/>
            <p:nvPr/>
          </p:nvGrpSpPr>
          <p:grpSpPr>
            <a:xfrm>
              <a:off x="4710169" y="3478269"/>
              <a:ext cx="2771663" cy="2771663"/>
              <a:chOff x="2193191" y="1899415"/>
              <a:chExt cx="2421376" cy="2421376"/>
            </a:xfrm>
            <a:effectLst/>
          </p:grpSpPr>
          <p:sp>
            <p:nvSpPr>
              <p:cNvPr id="10" name="椭圆 9"/>
              <p:cNvSpPr/>
              <p:nvPr/>
            </p:nvSpPr>
            <p:spPr>
              <a:xfrm>
                <a:off x="2193191" y="1899415"/>
                <a:ext cx="2421376" cy="2421376"/>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1" name="椭圆 10"/>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12" name="组合 11"/>
          <p:cNvGrpSpPr/>
          <p:nvPr/>
        </p:nvGrpSpPr>
        <p:grpSpPr>
          <a:xfrm>
            <a:off x="2084663" y="1514640"/>
            <a:ext cx="1458945" cy="1458945"/>
            <a:chOff x="4184106" y="2952206"/>
            <a:chExt cx="3823790" cy="3823790"/>
          </a:xfrm>
        </p:grpSpPr>
        <p:sp>
          <p:nvSpPr>
            <p:cNvPr id="13" name="椭圆 1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4" name="组合 13"/>
            <p:cNvGrpSpPr/>
            <p:nvPr/>
          </p:nvGrpSpPr>
          <p:grpSpPr>
            <a:xfrm>
              <a:off x="4710169" y="3478269"/>
              <a:ext cx="2771663" cy="2771663"/>
              <a:chOff x="2193191" y="1899415"/>
              <a:chExt cx="2421376" cy="2421376"/>
            </a:xfrm>
            <a:effectLst/>
          </p:grpSpPr>
          <p:sp>
            <p:nvSpPr>
              <p:cNvPr id="15" name="椭圆 14"/>
              <p:cNvSpPr/>
              <p:nvPr/>
            </p:nvSpPr>
            <p:spPr>
              <a:xfrm>
                <a:off x="2193191" y="1899415"/>
                <a:ext cx="2421376" cy="2421376"/>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6" name="椭圆 15"/>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17" name="组合 16"/>
          <p:cNvGrpSpPr/>
          <p:nvPr/>
        </p:nvGrpSpPr>
        <p:grpSpPr>
          <a:xfrm>
            <a:off x="3834470" y="868090"/>
            <a:ext cx="1458945" cy="1458945"/>
            <a:chOff x="4184106" y="2952206"/>
            <a:chExt cx="3823790" cy="3823790"/>
          </a:xfrm>
        </p:grpSpPr>
        <p:sp>
          <p:nvSpPr>
            <p:cNvPr id="18" name="椭圆 17"/>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9" name="组合 18"/>
            <p:cNvGrpSpPr/>
            <p:nvPr/>
          </p:nvGrpSpPr>
          <p:grpSpPr>
            <a:xfrm>
              <a:off x="4710169" y="3478269"/>
              <a:ext cx="2771663" cy="2771663"/>
              <a:chOff x="2193191" y="1899415"/>
              <a:chExt cx="2421376" cy="2421376"/>
            </a:xfrm>
            <a:effectLst/>
          </p:grpSpPr>
          <p:sp>
            <p:nvSpPr>
              <p:cNvPr id="20" name="椭圆 19"/>
              <p:cNvSpPr/>
              <p:nvPr/>
            </p:nvSpPr>
            <p:spPr>
              <a:xfrm>
                <a:off x="2193191" y="1899415"/>
                <a:ext cx="2421376" cy="2421376"/>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21" name="椭圆 20"/>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22" name="组合 21"/>
          <p:cNvGrpSpPr/>
          <p:nvPr/>
        </p:nvGrpSpPr>
        <p:grpSpPr>
          <a:xfrm>
            <a:off x="5455018" y="1505034"/>
            <a:ext cx="1458945" cy="1458945"/>
            <a:chOff x="4184106" y="2952206"/>
            <a:chExt cx="3823790" cy="3823790"/>
          </a:xfrm>
        </p:grpSpPr>
        <p:sp>
          <p:nvSpPr>
            <p:cNvPr id="23" name="椭圆 2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4" name="组合 23"/>
            <p:cNvGrpSpPr/>
            <p:nvPr/>
          </p:nvGrpSpPr>
          <p:grpSpPr>
            <a:xfrm>
              <a:off x="4710167" y="3478267"/>
              <a:ext cx="2771664" cy="2771663"/>
              <a:chOff x="2193190" y="1899413"/>
              <a:chExt cx="2421377" cy="2421376"/>
            </a:xfrm>
            <a:effectLst/>
          </p:grpSpPr>
          <p:sp>
            <p:nvSpPr>
              <p:cNvPr id="25" name="椭圆 24"/>
              <p:cNvSpPr/>
              <p:nvPr/>
            </p:nvSpPr>
            <p:spPr>
              <a:xfrm>
                <a:off x="2193190" y="1899413"/>
                <a:ext cx="2421377" cy="2421376"/>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26" name="椭圆 25"/>
              <p:cNvSpPr/>
              <p:nvPr/>
            </p:nvSpPr>
            <p:spPr>
              <a:xfrm>
                <a:off x="2386802" y="2093027"/>
                <a:ext cx="2034160" cy="2034159"/>
              </a:xfrm>
              <a:prstGeom prst="ellipse">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27" name="组合 26"/>
          <p:cNvGrpSpPr/>
          <p:nvPr/>
        </p:nvGrpSpPr>
        <p:grpSpPr>
          <a:xfrm>
            <a:off x="6246364" y="3227264"/>
            <a:ext cx="1458945" cy="1458945"/>
            <a:chOff x="4184106" y="2952206"/>
            <a:chExt cx="3823790" cy="3823790"/>
          </a:xfrm>
        </p:grpSpPr>
        <p:sp>
          <p:nvSpPr>
            <p:cNvPr id="28" name="椭圆 27"/>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9" name="组合 28"/>
            <p:cNvGrpSpPr/>
            <p:nvPr/>
          </p:nvGrpSpPr>
          <p:grpSpPr>
            <a:xfrm>
              <a:off x="4710168" y="3478267"/>
              <a:ext cx="2771662" cy="2771664"/>
              <a:chOff x="2193190" y="1899414"/>
              <a:chExt cx="2421375" cy="2421377"/>
            </a:xfrm>
            <a:effectLst/>
          </p:grpSpPr>
          <p:sp>
            <p:nvSpPr>
              <p:cNvPr id="30" name="椭圆 29"/>
              <p:cNvSpPr/>
              <p:nvPr/>
            </p:nvSpPr>
            <p:spPr>
              <a:xfrm>
                <a:off x="2193190" y="1899414"/>
                <a:ext cx="2421375" cy="2421377"/>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5">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31" name="椭圆 30"/>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5">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cxnSp>
        <p:nvCxnSpPr>
          <p:cNvPr id="32" name="直接连接符 31"/>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7" name="TextBox 37"/>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38" name="TextBox 38"/>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39" name="TextBox 39"/>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40" name="TextBox 40"/>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41" name="TextBox 41"/>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grpSp>
        <p:nvGrpSpPr>
          <p:cNvPr id="42" name="组合 41"/>
          <p:cNvGrpSpPr/>
          <p:nvPr/>
        </p:nvGrpSpPr>
        <p:grpSpPr>
          <a:xfrm>
            <a:off x="3475768" y="2689177"/>
            <a:ext cx="2176351" cy="2176351"/>
            <a:chOff x="2193191" y="1899415"/>
            <a:chExt cx="2421376" cy="2421376"/>
          </a:xfrm>
          <a:effectLst/>
        </p:grpSpPr>
        <p:sp>
          <p:nvSpPr>
            <p:cNvPr id="43" name="椭圆 42"/>
            <p:cNvSpPr/>
            <p:nvPr/>
          </p:nvSpPr>
          <p:spPr>
            <a:xfrm>
              <a:off x="2193191" y="1899415"/>
              <a:ext cx="2421376" cy="2421376"/>
            </a:xfrm>
            <a:prstGeom prst="ellipse">
              <a:avLst/>
            </a:prstGeom>
            <a:solidFill>
              <a:srgbClr val="01B3C5"/>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44" name="椭圆 43"/>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45" name="矩形 44"/>
          <p:cNvSpPr/>
          <p:nvPr/>
        </p:nvSpPr>
        <p:spPr>
          <a:xfrm>
            <a:off x="3723290" y="3425136"/>
            <a:ext cx="1630868" cy="707886"/>
          </a:xfrm>
          <a:prstGeom prst="rect">
            <a:avLst/>
          </a:prstGeom>
        </p:spPr>
        <p:txBody>
          <a:bodyPr wrap="squar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内容概述</a:t>
            </a:r>
          </a:p>
        </p:txBody>
      </p:sp>
      <p:grpSp>
        <p:nvGrpSpPr>
          <p:cNvPr id="46" name="组合 45"/>
          <p:cNvGrpSpPr/>
          <p:nvPr/>
        </p:nvGrpSpPr>
        <p:grpSpPr>
          <a:xfrm>
            <a:off x="742128" y="1059582"/>
            <a:ext cx="2913592" cy="500137"/>
            <a:chOff x="539552" y="1182027"/>
            <a:chExt cx="2913592" cy="500137"/>
          </a:xfrm>
        </p:grpSpPr>
        <p:sp>
          <p:nvSpPr>
            <p:cNvPr id="47" name="TextBox 46"/>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详写内容</a:t>
              </a:r>
              <a:r>
                <a:rPr lang="en-US" altLang="zh-CN" dirty="0">
                  <a:solidFill>
                    <a:schemeClr val="tx1">
                      <a:lumMod val="75000"/>
                      <a:lumOff val="25000"/>
                    </a:schemeClr>
                  </a:solidFill>
                </a:rPr>
                <a:t>……</a:t>
              </a:r>
              <a:r>
                <a:rPr lang="zh-CN" altLang="en-US" dirty="0">
                  <a:solidFill>
                    <a:schemeClr val="tx1">
                      <a:lumMod val="75000"/>
                      <a:lumOff val="25000"/>
                    </a:schemeClr>
                  </a:solidFill>
                </a:rPr>
                <a:t>点击输入本页需要详写的文字内容，简明扼要，此为概念图解，根据您的具体内容酌情修改。</a:t>
              </a:r>
              <a:endParaRPr lang="en-US" altLang="zh-CN" dirty="0">
                <a:solidFill>
                  <a:schemeClr val="tx1">
                    <a:lumMod val="75000"/>
                    <a:lumOff val="25000"/>
                  </a:schemeClr>
                </a:solidFill>
              </a:endParaRPr>
            </a:p>
          </p:txBody>
        </p:sp>
        <p:sp>
          <p:nvSpPr>
            <p:cNvPr id="48" name="矩形 47"/>
            <p:cNvSpPr/>
            <p:nvPr/>
          </p:nvSpPr>
          <p:spPr>
            <a:xfrm>
              <a:off x="539552" y="1203485"/>
              <a:ext cx="120566" cy="120566"/>
            </a:xfrm>
            <a:prstGeom prst="rect">
              <a:avLst/>
            </a:prstGeom>
            <a:solidFill>
              <a:srgbClr val="01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1439880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heel(1)">
                                      <p:cBhvr>
                                        <p:cTn id="12" dur="500"/>
                                        <p:tgtEl>
                                          <p:spTgt spid="4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transition="in" filter="fade">
                                      <p:cBhvr>
                                        <p:cTn id="22" dur="500"/>
                                        <p:tgtEl>
                                          <p:spTgt spid="32"/>
                                        </p:tgtEl>
                                      </p:cBhvr>
                                    </p:animEffect>
                                  </p:childTnLst>
                                </p:cTn>
                              </p:par>
                              <p:par>
                                <p:cTn id="23" presetID="53" presetClass="entr" presetSubtype="16"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ppt_w</p:attrName>
                                        </p:attrNameLst>
                                      </p:cBhvr>
                                      <p:tavLst>
                                        <p:tav tm="0">
                                          <p:val>
                                            <p:fltVal val="0"/>
                                          </p:val>
                                        </p:tav>
                                        <p:tav tm="100000">
                                          <p:val>
                                            <p:strVal val="#ppt_w"/>
                                          </p:val>
                                        </p:tav>
                                      </p:tavLst>
                                    </p:anim>
                                    <p:anim calcmode="lin" valueType="num">
                                      <p:cBhvr>
                                        <p:cTn id="26" dur="500" fill="hold"/>
                                        <p:tgtEl>
                                          <p:spTgt spid="33"/>
                                        </p:tgtEl>
                                        <p:attrNameLst>
                                          <p:attrName>ppt_h</p:attrName>
                                        </p:attrNameLst>
                                      </p:cBhvr>
                                      <p:tavLst>
                                        <p:tav tm="0">
                                          <p:val>
                                            <p:fltVal val="0"/>
                                          </p:val>
                                        </p:tav>
                                        <p:tav tm="100000">
                                          <p:val>
                                            <p:strVal val="#ppt_h"/>
                                          </p:val>
                                        </p:tav>
                                      </p:tavLst>
                                    </p:anim>
                                    <p:animEffect transition="in" filter="fade">
                                      <p:cBhvr>
                                        <p:cTn id="27" dur="500"/>
                                        <p:tgtEl>
                                          <p:spTgt spid="33"/>
                                        </p:tgtEl>
                                      </p:cBhvr>
                                    </p:animEffect>
                                  </p:childTnLst>
                                </p:cTn>
                              </p:par>
                              <p:par>
                                <p:cTn id="28" presetID="53" presetClass="entr" presetSubtype="16"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fltVal val="0"/>
                                          </p:val>
                                        </p:tav>
                                        <p:tav tm="100000">
                                          <p:val>
                                            <p:strVal val="#ppt_w"/>
                                          </p:val>
                                        </p:tav>
                                      </p:tavLst>
                                    </p:anim>
                                    <p:anim calcmode="lin" valueType="num">
                                      <p:cBhvr>
                                        <p:cTn id="31" dur="500" fill="hold"/>
                                        <p:tgtEl>
                                          <p:spTgt spid="34"/>
                                        </p:tgtEl>
                                        <p:attrNameLst>
                                          <p:attrName>ppt_h</p:attrName>
                                        </p:attrNameLst>
                                      </p:cBhvr>
                                      <p:tavLst>
                                        <p:tav tm="0">
                                          <p:val>
                                            <p:fltVal val="0"/>
                                          </p:val>
                                        </p:tav>
                                        <p:tav tm="100000">
                                          <p:val>
                                            <p:strVal val="#ppt_h"/>
                                          </p:val>
                                        </p:tav>
                                      </p:tavLst>
                                    </p:anim>
                                    <p:animEffect transition="in" filter="fade">
                                      <p:cBhvr>
                                        <p:cTn id="32" dur="500"/>
                                        <p:tgtEl>
                                          <p:spTgt spid="34"/>
                                        </p:tgtEl>
                                      </p:cBhvr>
                                    </p:animEffect>
                                  </p:childTnLst>
                                </p:cTn>
                              </p:par>
                              <p:par>
                                <p:cTn id="33" presetID="53" presetClass="entr" presetSubtype="16"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par>
                                <p:cTn id="38" presetID="53" presetClass="entr" presetSubtype="16"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p:cTn id="40" dur="500" fill="hold"/>
                                        <p:tgtEl>
                                          <p:spTgt spid="36"/>
                                        </p:tgtEl>
                                        <p:attrNameLst>
                                          <p:attrName>ppt_w</p:attrName>
                                        </p:attrNameLst>
                                      </p:cBhvr>
                                      <p:tavLst>
                                        <p:tav tm="0">
                                          <p:val>
                                            <p:fltVal val="0"/>
                                          </p:val>
                                        </p:tav>
                                        <p:tav tm="100000">
                                          <p:val>
                                            <p:strVal val="#ppt_w"/>
                                          </p:val>
                                        </p:tav>
                                      </p:tavLst>
                                    </p:anim>
                                    <p:anim calcmode="lin" valueType="num">
                                      <p:cBhvr>
                                        <p:cTn id="41" dur="500" fill="hold"/>
                                        <p:tgtEl>
                                          <p:spTgt spid="36"/>
                                        </p:tgtEl>
                                        <p:attrNameLst>
                                          <p:attrName>ppt_h</p:attrName>
                                        </p:attrNameLst>
                                      </p:cBhvr>
                                      <p:tavLst>
                                        <p:tav tm="0">
                                          <p:val>
                                            <p:fltVal val="0"/>
                                          </p:val>
                                        </p:tav>
                                        <p:tav tm="100000">
                                          <p:val>
                                            <p:strVal val="#ppt_h"/>
                                          </p:val>
                                        </p:tav>
                                      </p:tavLst>
                                    </p:anim>
                                    <p:animEffect transition="in" filter="fade">
                                      <p:cBhvr>
                                        <p:cTn id="42" dur="500"/>
                                        <p:tgtEl>
                                          <p:spTgt spid="36"/>
                                        </p:tgtEl>
                                      </p:cBhvr>
                                    </p:animEffect>
                                  </p:childTnLst>
                                </p:cTn>
                              </p:par>
                            </p:childTnLst>
                          </p:cTn>
                        </p:par>
                        <p:par>
                          <p:cTn id="43" fill="hold">
                            <p:stCondLst>
                              <p:cond delay="2000"/>
                            </p:stCondLst>
                            <p:childTnLst>
                              <p:par>
                                <p:cTn id="44" presetID="53" presetClass="entr" presetSubtype="16"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p:cTn id="51" dur="500" fill="hold"/>
                                        <p:tgtEl>
                                          <p:spTgt spid="37"/>
                                        </p:tgtEl>
                                        <p:attrNameLst>
                                          <p:attrName>ppt_w</p:attrName>
                                        </p:attrNameLst>
                                      </p:cBhvr>
                                      <p:tavLst>
                                        <p:tav tm="0">
                                          <p:val>
                                            <p:fltVal val="0"/>
                                          </p:val>
                                        </p:tav>
                                        <p:tav tm="100000">
                                          <p:val>
                                            <p:strVal val="#ppt_w"/>
                                          </p:val>
                                        </p:tav>
                                      </p:tavLst>
                                    </p:anim>
                                    <p:anim calcmode="lin" valueType="num">
                                      <p:cBhvr>
                                        <p:cTn id="52" dur="500" fill="hold"/>
                                        <p:tgtEl>
                                          <p:spTgt spid="37"/>
                                        </p:tgtEl>
                                        <p:attrNameLst>
                                          <p:attrName>ppt_h</p:attrName>
                                        </p:attrNameLst>
                                      </p:cBhvr>
                                      <p:tavLst>
                                        <p:tav tm="0">
                                          <p:val>
                                            <p:fltVal val="0"/>
                                          </p:val>
                                        </p:tav>
                                        <p:tav tm="100000">
                                          <p:val>
                                            <p:strVal val="#ppt_h"/>
                                          </p:val>
                                        </p:tav>
                                      </p:tavLst>
                                    </p:anim>
                                    <p:animEffect transition="in" filter="fade">
                                      <p:cBhvr>
                                        <p:cTn id="53" dur="500"/>
                                        <p:tgtEl>
                                          <p:spTgt spid="37"/>
                                        </p:tgtEl>
                                      </p:cBhvr>
                                    </p:animEffect>
                                  </p:childTnLst>
                                </p:cTn>
                              </p:par>
                            </p:childTnLst>
                          </p:cTn>
                        </p:par>
                        <p:par>
                          <p:cTn id="54" fill="hold">
                            <p:stCondLst>
                              <p:cond delay="2500"/>
                            </p:stCondLst>
                            <p:childTnLst>
                              <p:par>
                                <p:cTn id="55" presetID="53" presetClass="entr" presetSubtype="16"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p:cTn id="62" dur="500" fill="hold"/>
                                        <p:tgtEl>
                                          <p:spTgt spid="38"/>
                                        </p:tgtEl>
                                        <p:attrNameLst>
                                          <p:attrName>ppt_w</p:attrName>
                                        </p:attrNameLst>
                                      </p:cBhvr>
                                      <p:tavLst>
                                        <p:tav tm="0">
                                          <p:val>
                                            <p:fltVal val="0"/>
                                          </p:val>
                                        </p:tav>
                                        <p:tav tm="100000">
                                          <p:val>
                                            <p:strVal val="#ppt_w"/>
                                          </p:val>
                                        </p:tav>
                                      </p:tavLst>
                                    </p:anim>
                                    <p:anim calcmode="lin" valueType="num">
                                      <p:cBhvr>
                                        <p:cTn id="63" dur="500" fill="hold"/>
                                        <p:tgtEl>
                                          <p:spTgt spid="38"/>
                                        </p:tgtEl>
                                        <p:attrNameLst>
                                          <p:attrName>ppt_h</p:attrName>
                                        </p:attrNameLst>
                                      </p:cBhvr>
                                      <p:tavLst>
                                        <p:tav tm="0">
                                          <p:val>
                                            <p:fltVal val="0"/>
                                          </p:val>
                                        </p:tav>
                                        <p:tav tm="100000">
                                          <p:val>
                                            <p:strVal val="#ppt_h"/>
                                          </p:val>
                                        </p:tav>
                                      </p:tavLst>
                                    </p:anim>
                                    <p:animEffect transition="in" filter="fade">
                                      <p:cBhvr>
                                        <p:cTn id="64" dur="500"/>
                                        <p:tgtEl>
                                          <p:spTgt spid="38"/>
                                        </p:tgtEl>
                                      </p:cBhvr>
                                    </p:animEffect>
                                  </p:childTnLst>
                                </p:cTn>
                              </p:par>
                            </p:childTnLst>
                          </p:cTn>
                        </p:par>
                        <p:par>
                          <p:cTn id="65" fill="hold">
                            <p:stCondLst>
                              <p:cond delay="3000"/>
                            </p:stCondLst>
                            <p:childTnLst>
                              <p:par>
                                <p:cTn id="66" presetID="53" presetClass="entr" presetSubtype="16" fill="hold" nodeType="after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fltVal val="0"/>
                                          </p:val>
                                        </p:tav>
                                        <p:tav tm="100000">
                                          <p:val>
                                            <p:strVal val="#ppt_w"/>
                                          </p:val>
                                        </p:tav>
                                      </p:tavLst>
                                    </p:anim>
                                    <p:anim calcmode="lin" valueType="num">
                                      <p:cBhvr>
                                        <p:cTn id="69" dur="500" fill="hold"/>
                                        <p:tgtEl>
                                          <p:spTgt spid="17"/>
                                        </p:tgtEl>
                                        <p:attrNameLst>
                                          <p:attrName>ppt_h</p:attrName>
                                        </p:attrNameLst>
                                      </p:cBhvr>
                                      <p:tavLst>
                                        <p:tav tm="0">
                                          <p:val>
                                            <p:fltVal val="0"/>
                                          </p:val>
                                        </p:tav>
                                        <p:tav tm="100000">
                                          <p:val>
                                            <p:strVal val="#ppt_h"/>
                                          </p:val>
                                        </p:tav>
                                      </p:tavLst>
                                    </p:anim>
                                    <p:animEffect transition="in" filter="fade">
                                      <p:cBhvr>
                                        <p:cTn id="70" dur="500"/>
                                        <p:tgtEl>
                                          <p:spTgt spid="1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p:cTn id="73" dur="500" fill="hold"/>
                                        <p:tgtEl>
                                          <p:spTgt spid="39"/>
                                        </p:tgtEl>
                                        <p:attrNameLst>
                                          <p:attrName>ppt_w</p:attrName>
                                        </p:attrNameLst>
                                      </p:cBhvr>
                                      <p:tavLst>
                                        <p:tav tm="0">
                                          <p:val>
                                            <p:fltVal val="0"/>
                                          </p:val>
                                        </p:tav>
                                        <p:tav tm="100000">
                                          <p:val>
                                            <p:strVal val="#ppt_w"/>
                                          </p:val>
                                        </p:tav>
                                      </p:tavLst>
                                    </p:anim>
                                    <p:anim calcmode="lin" valueType="num">
                                      <p:cBhvr>
                                        <p:cTn id="74" dur="500" fill="hold"/>
                                        <p:tgtEl>
                                          <p:spTgt spid="39"/>
                                        </p:tgtEl>
                                        <p:attrNameLst>
                                          <p:attrName>ppt_h</p:attrName>
                                        </p:attrNameLst>
                                      </p:cBhvr>
                                      <p:tavLst>
                                        <p:tav tm="0">
                                          <p:val>
                                            <p:fltVal val="0"/>
                                          </p:val>
                                        </p:tav>
                                        <p:tav tm="100000">
                                          <p:val>
                                            <p:strVal val="#ppt_h"/>
                                          </p:val>
                                        </p:tav>
                                      </p:tavLst>
                                    </p:anim>
                                    <p:animEffect transition="in" filter="fade">
                                      <p:cBhvr>
                                        <p:cTn id="75" dur="500"/>
                                        <p:tgtEl>
                                          <p:spTgt spid="39"/>
                                        </p:tgtEl>
                                      </p:cBhvr>
                                    </p:animEffect>
                                  </p:childTnLst>
                                </p:cTn>
                              </p:par>
                            </p:childTnLst>
                          </p:cTn>
                        </p:par>
                        <p:par>
                          <p:cTn id="76" fill="hold">
                            <p:stCondLst>
                              <p:cond delay="3500"/>
                            </p:stCondLst>
                            <p:childTnLst>
                              <p:par>
                                <p:cTn id="77" presetID="53" presetClass="entr" presetSubtype="16" fill="hold"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animEffect transition="in" filter="fade">
                                      <p:cBhvr>
                                        <p:cTn id="81" dur="500"/>
                                        <p:tgtEl>
                                          <p:spTgt spid="22"/>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 calcmode="lin" valueType="num">
                                      <p:cBhvr>
                                        <p:cTn id="84" dur="500" fill="hold"/>
                                        <p:tgtEl>
                                          <p:spTgt spid="40"/>
                                        </p:tgtEl>
                                        <p:attrNameLst>
                                          <p:attrName>ppt_w</p:attrName>
                                        </p:attrNameLst>
                                      </p:cBhvr>
                                      <p:tavLst>
                                        <p:tav tm="0">
                                          <p:val>
                                            <p:fltVal val="0"/>
                                          </p:val>
                                        </p:tav>
                                        <p:tav tm="100000">
                                          <p:val>
                                            <p:strVal val="#ppt_w"/>
                                          </p:val>
                                        </p:tav>
                                      </p:tavLst>
                                    </p:anim>
                                    <p:anim calcmode="lin" valueType="num">
                                      <p:cBhvr>
                                        <p:cTn id="85" dur="500" fill="hold"/>
                                        <p:tgtEl>
                                          <p:spTgt spid="40"/>
                                        </p:tgtEl>
                                        <p:attrNameLst>
                                          <p:attrName>ppt_h</p:attrName>
                                        </p:attrNameLst>
                                      </p:cBhvr>
                                      <p:tavLst>
                                        <p:tav tm="0">
                                          <p:val>
                                            <p:fltVal val="0"/>
                                          </p:val>
                                        </p:tav>
                                        <p:tav tm="100000">
                                          <p:val>
                                            <p:strVal val="#ppt_h"/>
                                          </p:val>
                                        </p:tav>
                                      </p:tavLst>
                                    </p:anim>
                                    <p:animEffect transition="in" filter="fade">
                                      <p:cBhvr>
                                        <p:cTn id="86" dur="500"/>
                                        <p:tgtEl>
                                          <p:spTgt spid="40"/>
                                        </p:tgtEl>
                                      </p:cBhvr>
                                    </p:animEffect>
                                  </p:childTnLst>
                                </p:cTn>
                              </p:par>
                            </p:childTnLst>
                          </p:cTn>
                        </p:par>
                        <p:par>
                          <p:cTn id="87" fill="hold">
                            <p:stCondLst>
                              <p:cond delay="4000"/>
                            </p:stCondLst>
                            <p:childTnLst>
                              <p:par>
                                <p:cTn id="88" presetID="53" presetClass="entr" presetSubtype="16" fill="hold"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Effect transition="in" filter="fade">
                                      <p:cBhvr>
                                        <p:cTn id="92" dur="500"/>
                                        <p:tgtEl>
                                          <p:spTgt spid="27"/>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p:cTn id="95" dur="500" fill="hold"/>
                                        <p:tgtEl>
                                          <p:spTgt spid="41"/>
                                        </p:tgtEl>
                                        <p:attrNameLst>
                                          <p:attrName>ppt_w</p:attrName>
                                        </p:attrNameLst>
                                      </p:cBhvr>
                                      <p:tavLst>
                                        <p:tav tm="0">
                                          <p:val>
                                            <p:fltVal val="0"/>
                                          </p:val>
                                        </p:tav>
                                        <p:tav tm="100000">
                                          <p:val>
                                            <p:strVal val="#ppt_w"/>
                                          </p:val>
                                        </p:tav>
                                      </p:tavLst>
                                    </p:anim>
                                    <p:anim calcmode="lin" valueType="num">
                                      <p:cBhvr>
                                        <p:cTn id="96" dur="500" fill="hold"/>
                                        <p:tgtEl>
                                          <p:spTgt spid="41"/>
                                        </p:tgtEl>
                                        <p:attrNameLst>
                                          <p:attrName>ppt_h</p:attrName>
                                        </p:attrNameLst>
                                      </p:cBhvr>
                                      <p:tavLst>
                                        <p:tav tm="0">
                                          <p:val>
                                            <p:fltVal val="0"/>
                                          </p:val>
                                        </p:tav>
                                        <p:tav tm="100000">
                                          <p:val>
                                            <p:strVal val="#ppt_h"/>
                                          </p:val>
                                        </p:tav>
                                      </p:tavLst>
                                    </p:anim>
                                    <p:animEffect transition="in" filter="fade">
                                      <p:cBhvr>
                                        <p:cTn id="97" dur="500"/>
                                        <p:tgtEl>
                                          <p:spTgt spid="41"/>
                                        </p:tgtEl>
                                      </p:cBhvr>
                                    </p:animEffect>
                                  </p:childTnLst>
                                </p:cTn>
                              </p:par>
                            </p:childTnLst>
                          </p:cTn>
                        </p:par>
                        <p:par>
                          <p:cTn id="98" fill="hold">
                            <p:stCondLst>
                              <p:cond delay="4500"/>
                            </p:stCondLst>
                            <p:childTnLst>
                              <p:par>
                                <p:cTn id="99" presetID="22" presetClass="entr" presetSubtype="8" fill="hold" nodeType="after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wipe(left)">
                                      <p:cBhvr>
                                        <p:cTn id="10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7" grpId="0"/>
      <p:bldP spid="38" grpId="0"/>
      <p:bldP spid="39" grpId="0"/>
      <p:bldP spid="40" grpId="0"/>
      <p:bldP spid="41"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rot="2700000">
            <a:off x="931649" y="2323665"/>
            <a:ext cx="1123506" cy="1110268"/>
            <a:chOff x="3237545" y="4561747"/>
            <a:chExt cx="1146960" cy="1146960"/>
          </a:xfrm>
        </p:grpSpPr>
        <p:sp>
          <p:nvSpPr>
            <p:cNvPr id="7" name="圆角矩形 6"/>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8" name="圆角矩形 7"/>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9" name="组合 8"/>
          <p:cNvGrpSpPr/>
          <p:nvPr/>
        </p:nvGrpSpPr>
        <p:grpSpPr>
          <a:xfrm rot="2700000">
            <a:off x="2483422" y="2323665"/>
            <a:ext cx="1123506" cy="1110268"/>
            <a:chOff x="3237545" y="4561747"/>
            <a:chExt cx="1146960" cy="1146960"/>
          </a:xfrm>
        </p:grpSpPr>
        <p:sp>
          <p:nvSpPr>
            <p:cNvPr id="10" name="圆角矩形 9"/>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1" name="圆角矩形 10"/>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2" name="组合 11"/>
          <p:cNvGrpSpPr/>
          <p:nvPr/>
        </p:nvGrpSpPr>
        <p:grpSpPr>
          <a:xfrm rot="2700000">
            <a:off x="4025835" y="2323665"/>
            <a:ext cx="1123506" cy="1110268"/>
            <a:chOff x="3237545" y="4561747"/>
            <a:chExt cx="1146960" cy="1146960"/>
          </a:xfrm>
        </p:grpSpPr>
        <p:sp>
          <p:nvSpPr>
            <p:cNvPr id="13" name="圆角矩形 12"/>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4" name="圆角矩形 13"/>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5" name="组合 14"/>
          <p:cNvGrpSpPr/>
          <p:nvPr/>
        </p:nvGrpSpPr>
        <p:grpSpPr>
          <a:xfrm rot="2700000">
            <a:off x="5580621" y="2323665"/>
            <a:ext cx="1123506" cy="1110268"/>
            <a:chOff x="3237545" y="4561747"/>
            <a:chExt cx="1146960" cy="1146960"/>
          </a:xfrm>
        </p:grpSpPr>
        <p:sp>
          <p:nvSpPr>
            <p:cNvPr id="16" name="圆角矩形 15"/>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7" name="圆角矩形 16"/>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 name="组合 17"/>
          <p:cNvGrpSpPr/>
          <p:nvPr/>
        </p:nvGrpSpPr>
        <p:grpSpPr>
          <a:xfrm rot="2700000">
            <a:off x="7118077" y="2323665"/>
            <a:ext cx="1123506" cy="1110268"/>
            <a:chOff x="3237545" y="4561747"/>
            <a:chExt cx="1146960" cy="1146960"/>
          </a:xfrm>
        </p:grpSpPr>
        <p:sp>
          <p:nvSpPr>
            <p:cNvPr id="19" name="圆角矩形 18"/>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0" name="圆角矩形 19"/>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21" name="Text Placeholder 4"/>
          <p:cNvSpPr txBox="1">
            <a:spLocks/>
          </p:cNvSpPr>
          <p:nvPr/>
        </p:nvSpPr>
        <p:spPr>
          <a:xfrm>
            <a:off x="1034102"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 Placeholder 4"/>
          <p:cNvSpPr txBox="1">
            <a:spLocks/>
          </p:cNvSpPr>
          <p:nvPr/>
        </p:nvSpPr>
        <p:spPr>
          <a:xfrm>
            <a:off x="2599346"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 Placeholder 4"/>
          <p:cNvSpPr txBox="1">
            <a:spLocks/>
          </p:cNvSpPr>
          <p:nvPr/>
        </p:nvSpPr>
        <p:spPr>
          <a:xfrm>
            <a:off x="4143885"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 Placeholder 4"/>
          <p:cNvSpPr txBox="1">
            <a:spLocks/>
          </p:cNvSpPr>
          <p:nvPr/>
        </p:nvSpPr>
        <p:spPr>
          <a:xfrm>
            <a:off x="5688957"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Text Placeholder 4"/>
          <p:cNvSpPr txBox="1">
            <a:spLocks/>
          </p:cNvSpPr>
          <p:nvPr/>
        </p:nvSpPr>
        <p:spPr>
          <a:xfrm>
            <a:off x="7248014"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3"/>
          <p:cNvSpPr txBox="1"/>
          <p:nvPr/>
        </p:nvSpPr>
        <p:spPr>
          <a:xfrm>
            <a:off x="642124" y="1249930"/>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7" name="TextBox 24"/>
          <p:cNvSpPr txBox="1"/>
          <p:nvPr/>
        </p:nvSpPr>
        <p:spPr>
          <a:xfrm>
            <a:off x="2158204" y="3860802"/>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8" name="TextBox 25"/>
          <p:cNvSpPr txBox="1"/>
          <p:nvPr/>
        </p:nvSpPr>
        <p:spPr>
          <a:xfrm>
            <a:off x="3722237" y="1249930"/>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9" name="TextBox 26"/>
          <p:cNvSpPr txBox="1"/>
          <p:nvPr/>
        </p:nvSpPr>
        <p:spPr>
          <a:xfrm>
            <a:off x="5287297" y="3860802"/>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TextBox 27"/>
          <p:cNvSpPr txBox="1"/>
          <p:nvPr/>
        </p:nvSpPr>
        <p:spPr>
          <a:xfrm>
            <a:off x="6797835" y="1249930"/>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8399587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1">
                                            <p:txEl>
                                              <p:pRg st="0" end="0"/>
                                            </p:txEl>
                                          </p:spTgt>
                                        </p:tgtEl>
                                        <p:attrNameLst>
                                          <p:attrName>style.visibility</p:attrName>
                                        </p:attrNameLst>
                                      </p:cBhvr>
                                      <p:to>
                                        <p:strVal val="visible"/>
                                      </p:to>
                                    </p:set>
                                    <p:animEffect transition="in" filter="fade">
                                      <p:cBhvr>
                                        <p:cTn id="13" dur="500"/>
                                        <p:tgtEl>
                                          <p:spTgt spid="21">
                                            <p:txEl>
                                              <p:pRg st="0" end="0"/>
                                            </p:txEl>
                                          </p:spTgt>
                                        </p:tgtEl>
                                      </p:cBhvr>
                                    </p:animEffec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strips(downRight)">
                                      <p:cBhvr>
                                        <p:cTn id="17" dur="500"/>
                                        <p:tgtEl>
                                          <p:spTgt spid="26"/>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fade">
                                      <p:cBhvr>
                                        <p:cTn id="27" dur="500"/>
                                        <p:tgtEl>
                                          <p:spTgt spid="22">
                                            <p:txEl>
                                              <p:pRg st="0" end="0"/>
                                            </p:txEl>
                                          </p:spTgt>
                                        </p:tgtEl>
                                      </p:cBhvr>
                                    </p:animEffect>
                                  </p:childTnLst>
                                </p:cTn>
                              </p:par>
                            </p:childTnLst>
                          </p:cTn>
                        </p:par>
                        <p:par>
                          <p:cTn id="28" fill="hold">
                            <p:stCondLst>
                              <p:cond delay="2500"/>
                            </p:stCondLst>
                            <p:childTnLst>
                              <p:par>
                                <p:cTn id="29" presetID="18" presetClass="entr" presetSubtype="6"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strips(downRight)">
                                      <p:cBhvr>
                                        <p:cTn id="31" dur="500"/>
                                        <p:tgtEl>
                                          <p:spTgt spid="27"/>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3">
                                            <p:txEl>
                                              <p:pRg st="0" end="0"/>
                                            </p:txEl>
                                          </p:spTgt>
                                        </p:tgtEl>
                                        <p:attrNameLst>
                                          <p:attrName>style.visibility</p:attrName>
                                        </p:attrNameLst>
                                      </p:cBhvr>
                                      <p:to>
                                        <p:strVal val="visible"/>
                                      </p:to>
                                    </p:set>
                                    <p:animEffect transition="in" filter="fade">
                                      <p:cBhvr>
                                        <p:cTn id="41" dur="500"/>
                                        <p:tgtEl>
                                          <p:spTgt spid="23">
                                            <p:txEl>
                                              <p:pRg st="0" end="0"/>
                                            </p:txEl>
                                          </p:spTgt>
                                        </p:tgtEl>
                                      </p:cBhvr>
                                    </p:animEffect>
                                  </p:childTnLst>
                                </p:cTn>
                              </p:par>
                            </p:childTnLst>
                          </p:cTn>
                        </p:par>
                        <p:par>
                          <p:cTn id="42" fill="hold">
                            <p:stCondLst>
                              <p:cond delay="4000"/>
                            </p:stCondLst>
                            <p:childTnLst>
                              <p:par>
                                <p:cTn id="43" presetID="18" presetClass="entr" presetSubtype="6"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strips(downRight)">
                                      <p:cBhvr>
                                        <p:cTn id="45" dur="500"/>
                                        <p:tgtEl>
                                          <p:spTgt spid="28"/>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24">
                                            <p:txEl>
                                              <p:pRg st="0" end="0"/>
                                            </p:txEl>
                                          </p:spTgt>
                                        </p:tgtEl>
                                        <p:attrNameLst>
                                          <p:attrName>style.visibility</p:attrName>
                                        </p:attrNameLst>
                                      </p:cBhvr>
                                      <p:to>
                                        <p:strVal val="visible"/>
                                      </p:to>
                                    </p:set>
                                    <p:animEffect transition="in" filter="fade">
                                      <p:cBhvr>
                                        <p:cTn id="55" dur="500"/>
                                        <p:tgtEl>
                                          <p:spTgt spid="24">
                                            <p:txEl>
                                              <p:pRg st="0" end="0"/>
                                            </p:txEl>
                                          </p:spTgt>
                                        </p:tgtEl>
                                      </p:cBhvr>
                                    </p:animEffect>
                                  </p:childTnLst>
                                </p:cTn>
                              </p:par>
                            </p:childTnLst>
                          </p:cTn>
                        </p:par>
                        <p:par>
                          <p:cTn id="56" fill="hold">
                            <p:stCondLst>
                              <p:cond delay="5500"/>
                            </p:stCondLst>
                            <p:childTnLst>
                              <p:par>
                                <p:cTn id="57" presetID="18" presetClass="entr" presetSubtype="6"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strips(downRight)">
                                      <p:cBhvr>
                                        <p:cTn id="59" dur="500"/>
                                        <p:tgtEl>
                                          <p:spTgt spid="29"/>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Effect transition="in" filter="fade">
                                      <p:cBhvr>
                                        <p:cTn id="65" dur="500"/>
                                        <p:tgtEl>
                                          <p:spTgt spid="18"/>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5">
                                            <p:txEl>
                                              <p:pRg st="0" end="0"/>
                                            </p:txEl>
                                          </p:spTgt>
                                        </p:tgtEl>
                                        <p:attrNameLst>
                                          <p:attrName>style.visibility</p:attrName>
                                        </p:attrNameLst>
                                      </p:cBhvr>
                                      <p:to>
                                        <p:strVal val="visible"/>
                                      </p:to>
                                    </p:set>
                                    <p:animEffect transition="in" filter="fade">
                                      <p:cBhvr>
                                        <p:cTn id="69" dur="500"/>
                                        <p:tgtEl>
                                          <p:spTgt spid="25">
                                            <p:txEl>
                                              <p:pRg st="0" end="0"/>
                                            </p:txEl>
                                          </p:spTgt>
                                        </p:tgtEl>
                                      </p:cBhvr>
                                    </p:animEffect>
                                  </p:childTnLst>
                                </p:cTn>
                              </p:par>
                            </p:childTnLst>
                          </p:cTn>
                        </p:par>
                        <p:par>
                          <p:cTn id="70" fill="hold">
                            <p:stCondLst>
                              <p:cond delay="7000"/>
                            </p:stCondLst>
                            <p:childTnLst>
                              <p:par>
                                <p:cTn id="71" presetID="18" presetClass="entr" presetSubtype="6"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strips(downRight)">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2" grpId="0" build="p"/>
      <p:bldP spid="23" grpId="0" build="p"/>
      <p:bldP spid="24" grpId="0" build="p"/>
      <p:bldP spid="25" grpId="0" build="p"/>
      <p:bldP spid="26" grpId="0"/>
      <p:bldP spid="27" grpId="0"/>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45002" y="1249593"/>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9" name="任意多边形 8"/>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1B3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圆角矩形 9"/>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1" name="文本框 10"/>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1B3C5"/>
                </a:solidFill>
                <a:latin typeface="Impact" panose="020B0806030902050204" pitchFamily="34" charset="0"/>
              </a:rPr>
              <a:t>PART 03</a:t>
            </a:r>
            <a:endParaRPr lang="zh-CN" altLang="en-US" sz="7200" dirty="0">
              <a:solidFill>
                <a:srgbClr val="01B3C5"/>
              </a:solidFill>
              <a:latin typeface="Impact" panose="020B0806030902050204" pitchFamily="34" charset="0"/>
            </a:endParaRPr>
          </a:p>
        </p:txBody>
      </p:sp>
      <p:sp>
        <p:nvSpPr>
          <p:cNvPr id="12" name="文本框 11"/>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13" name="文本框 12"/>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14" name="组合 13"/>
          <p:cNvGrpSpPr/>
          <p:nvPr/>
        </p:nvGrpSpPr>
        <p:grpSpPr>
          <a:xfrm>
            <a:off x="1786271" y="1916023"/>
            <a:ext cx="505891" cy="433796"/>
            <a:chOff x="3546346" y="2339026"/>
            <a:chExt cx="897787" cy="769842"/>
          </a:xfrm>
          <a:solidFill>
            <a:srgbClr val="01B3C5"/>
          </a:solidFill>
        </p:grpSpPr>
        <p:sp>
          <p:nvSpPr>
            <p:cNvPr id="15"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7"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8"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9"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0"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1"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extLst>
      <p:ext uri="{BB962C8B-B14F-4D97-AF65-F5344CB8AC3E}">
        <p14:creationId xmlns:p14="http://schemas.microsoft.com/office/powerpoint/2010/main" val="65888188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13"/>
                                        </p:tgtEl>
                                        <p:attrNameLst>
                                          <p:attrName>style.visibility</p:attrName>
                                        </p:attrNameLst>
                                      </p:cBhvr>
                                      <p:to>
                                        <p:strVal val="visible"/>
                                      </p:to>
                                    </p:set>
                                    <p:animEffect transition="in" filter="wipe(righ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788592" y="1130040"/>
            <a:ext cx="2251867" cy="2251867"/>
            <a:chOff x="1661810" y="1568370"/>
            <a:chExt cx="3780526" cy="3780526"/>
          </a:xfrm>
        </p:grpSpPr>
        <p:sp>
          <p:nvSpPr>
            <p:cNvPr id="7" name="椭圆 6"/>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8" name="图表 7"/>
            <p:cNvGraphicFramePr/>
            <p:nvPr>
              <p:extLst>
                <p:ext uri="{D42A27DB-BD31-4B8C-83A1-F6EECF244321}">
                  <p14:modId xmlns:p14="http://schemas.microsoft.com/office/powerpoint/2010/main" val="67513775"/>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2"/>
            </a:graphicData>
          </a:graphic>
        </p:graphicFrame>
        <p:sp>
          <p:nvSpPr>
            <p:cNvPr id="9" name="椭圆 8"/>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0" name="椭圆 9"/>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11" name="矩形 10"/>
          <p:cNvSpPr/>
          <p:nvPr/>
        </p:nvSpPr>
        <p:spPr>
          <a:xfrm>
            <a:off x="1442902"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60</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12" name="椭圆 11"/>
          <p:cNvSpPr/>
          <p:nvPr/>
        </p:nvSpPr>
        <p:spPr>
          <a:xfrm>
            <a:off x="1434162" y="27843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3" name="组合 12"/>
          <p:cNvGrpSpPr/>
          <p:nvPr/>
        </p:nvGrpSpPr>
        <p:grpSpPr>
          <a:xfrm>
            <a:off x="1008335" y="3360632"/>
            <a:ext cx="1761990" cy="1189815"/>
            <a:chOff x="1502659" y="4629752"/>
            <a:chExt cx="2067969" cy="1586420"/>
          </a:xfrm>
        </p:grpSpPr>
        <p:sp>
          <p:nvSpPr>
            <p:cNvPr id="14" name="文本框 22"/>
            <p:cNvSpPr txBox="1"/>
            <p:nvPr/>
          </p:nvSpPr>
          <p:spPr bwMode="auto">
            <a:xfrm>
              <a:off x="1502659" y="5017724"/>
              <a:ext cx="2067969" cy="1198448"/>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15" name="文本框 23"/>
            <p:cNvSpPr txBox="1"/>
            <p:nvPr/>
          </p:nvSpPr>
          <p:spPr bwMode="auto">
            <a:xfrm>
              <a:off x="1555948"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16" name="直接连接符 15"/>
            <p:cNvCxnSpPr/>
            <p:nvPr/>
          </p:nvCxnSpPr>
          <p:spPr>
            <a:xfrm>
              <a:off x="1622653"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3446067" y="1130040"/>
            <a:ext cx="2251867" cy="2251867"/>
            <a:chOff x="1661810" y="1568370"/>
            <a:chExt cx="3780526" cy="3780526"/>
          </a:xfrm>
        </p:grpSpPr>
        <p:sp>
          <p:nvSpPr>
            <p:cNvPr id="18" name="椭圆 17"/>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19" name="图表 18"/>
            <p:cNvGraphicFramePr/>
            <p:nvPr>
              <p:extLst>
                <p:ext uri="{D42A27DB-BD31-4B8C-83A1-F6EECF244321}">
                  <p14:modId xmlns:p14="http://schemas.microsoft.com/office/powerpoint/2010/main" val="2715140099"/>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3"/>
            </a:graphicData>
          </a:graphic>
        </p:graphicFrame>
        <p:sp>
          <p:nvSpPr>
            <p:cNvPr id="20" name="椭圆 19"/>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21" name="椭圆 20"/>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22" name="矩形 21"/>
          <p:cNvSpPr/>
          <p:nvPr/>
        </p:nvSpPr>
        <p:spPr>
          <a:xfrm>
            <a:off x="4112419"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75</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23" name="椭圆 22"/>
          <p:cNvSpPr/>
          <p:nvPr/>
        </p:nvSpPr>
        <p:spPr>
          <a:xfrm>
            <a:off x="3778785" y="2155537"/>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4" name="组合 23"/>
          <p:cNvGrpSpPr/>
          <p:nvPr/>
        </p:nvGrpSpPr>
        <p:grpSpPr>
          <a:xfrm>
            <a:off x="3677852" y="3360634"/>
            <a:ext cx="1761990" cy="1189815"/>
            <a:chOff x="5062015" y="4629752"/>
            <a:chExt cx="2067969" cy="1586419"/>
          </a:xfrm>
        </p:grpSpPr>
        <p:sp>
          <p:nvSpPr>
            <p:cNvPr id="25" name="文本框 25"/>
            <p:cNvSpPr txBox="1"/>
            <p:nvPr/>
          </p:nvSpPr>
          <p:spPr bwMode="auto">
            <a:xfrm>
              <a:off x="5062015" y="5017724"/>
              <a:ext cx="2067969" cy="1198447"/>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26" name="文本框 26"/>
            <p:cNvSpPr txBox="1"/>
            <p:nvPr/>
          </p:nvSpPr>
          <p:spPr bwMode="auto">
            <a:xfrm>
              <a:off x="5115304"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27" name="直接连接符 26"/>
            <p:cNvCxnSpPr/>
            <p:nvPr/>
          </p:nvCxnSpPr>
          <p:spPr>
            <a:xfrm>
              <a:off x="518594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6103542" y="1130040"/>
            <a:ext cx="2251867" cy="2251867"/>
            <a:chOff x="1661810" y="1568370"/>
            <a:chExt cx="3780526" cy="3780526"/>
          </a:xfrm>
        </p:grpSpPr>
        <p:sp>
          <p:nvSpPr>
            <p:cNvPr id="29" name="椭圆 28"/>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aphicFrame>
          <p:nvGraphicFramePr>
            <p:cNvPr id="30" name="图表 29"/>
            <p:cNvGraphicFramePr/>
            <p:nvPr>
              <p:extLst>
                <p:ext uri="{D42A27DB-BD31-4B8C-83A1-F6EECF244321}">
                  <p14:modId xmlns:p14="http://schemas.microsoft.com/office/powerpoint/2010/main" val="730797128"/>
                </p:ext>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4"/>
            </a:graphicData>
          </a:graphic>
        </p:graphicFrame>
        <p:sp>
          <p:nvSpPr>
            <p:cNvPr id="31" name="椭圆 30"/>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32" name="椭圆 31"/>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33" name="矩形 32"/>
          <p:cNvSpPr/>
          <p:nvPr/>
        </p:nvSpPr>
        <p:spPr>
          <a:xfrm>
            <a:off x="6757851"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60</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34" name="椭圆 33"/>
          <p:cNvSpPr/>
          <p:nvPr/>
        </p:nvSpPr>
        <p:spPr>
          <a:xfrm>
            <a:off x="6749111" y="27843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grpSp>
        <p:nvGrpSpPr>
          <p:cNvPr id="35" name="组合 34"/>
          <p:cNvGrpSpPr/>
          <p:nvPr/>
        </p:nvGrpSpPr>
        <p:grpSpPr>
          <a:xfrm>
            <a:off x="6323284" y="3360634"/>
            <a:ext cx="1761990" cy="1189815"/>
            <a:chOff x="8589258" y="4629752"/>
            <a:chExt cx="2067969" cy="1586419"/>
          </a:xfrm>
        </p:grpSpPr>
        <p:sp>
          <p:nvSpPr>
            <p:cNvPr id="36" name="文本框 38"/>
            <p:cNvSpPr txBox="1"/>
            <p:nvPr/>
          </p:nvSpPr>
          <p:spPr bwMode="auto">
            <a:xfrm>
              <a:off x="8589258" y="5017724"/>
              <a:ext cx="2067969" cy="1198447"/>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37" name="文本框 39"/>
            <p:cNvSpPr txBox="1"/>
            <p:nvPr/>
          </p:nvSpPr>
          <p:spPr bwMode="auto">
            <a:xfrm>
              <a:off x="8642547"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38" name="直接连接符 37"/>
            <p:cNvCxnSpPr/>
            <p:nvPr/>
          </p:nvCxnSpPr>
          <p:spPr>
            <a:xfrm>
              <a:off x="870925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2014335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500"/>
                                            <p:tgtEl>
                                              <p:spTgt spid="6"/>
                                            </p:tgtEl>
                                          </p:cBhvr>
                                        </p:animEffect>
                                      </p:childTnLst>
                                    </p:cTn>
                                  </p:par>
                                  <p:par>
                                    <p:cTn id="8" presetID="2" presetClass="entr" presetSubtype="4" accel="60000" fill="hold" grpId="0" nodeType="withEffect" p14:presetBounceEnd="40000">
                                      <p:stCondLst>
                                        <p:cond delay="200"/>
                                      </p:stCondLst>
                                      <p:childTnLst>
                                        <p:set>
                                          <p:cBhvr>
                                            <p:cTn id="9" dur="1" fill="hold">
                                              <p:stCondLst>
                                                <p:cond delay="0"/>
                                              </p:stCondLst>
                                            </p:cTn>
                                            <p:tgtEl>
                                              <p:spTgt spid="12"/>
                                            </p:tgtEl>
                                            <p:attrNameLst>
                                              <p:attrName>style.visibility</p:attrName>
                                            </p:attrNameLst>
                                          </p:cBhvr>
                                          <p:to>
                                            <p:strVal val="visible"/>
                                          </p:to>
                                        </p:set>
                                        <p:anim calcmode="lin" valueType="num" p14:bounceEnd="40000">
                                          <p:cBhvr additive="base">
                                            <p:cTn id="10"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12"/>
                                            </p:tgtEl>
                                            <p:attrNameLst>
                                              <p:attrName>ppt_y</p:attrName>
                                            </p:attrNameLst>
                                          </p:cBhvr>
                                          <p:tavLst>
                                            <p:tav tm="0">
                                              <p:val>
                                                <p:strVal val="1+#ppt_h/2"/>
                                              </p:val>
                                            </p:tav>
                                            <p:tav tm="100000">
                                              <p:val>
                                                <p:strVal val="#ppt_y"/>
                                              </p:val>
                                            </p:tav>
                                          </p:tavLst>
                                        </p:anim>
                                      </p:childTnLst>
                                    </p:cTn>
                                  </p:par>
                                </p:childTnLst>
                              </p:cTn>
                            </p:par>
                            <p:par>
                              <p:cTn id="12" fill="hold">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300"/>
                                </p:stCondLst>
                                <p:childTnLst>
                                  <p:par>
                                    <p:cTn id="19" presetID="21" presetClass="entr" presetSubtype="1"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heel(1)">
                                          <p:cBhvr>
                                            <p:cTn id="21" dur="500"/>
                                            <p:tgtEl>
                                              <p:spTgt spid="17"/>
                                            </p:tgtEl>
                                          </p:cBhvr>
                                        </p:animEffect>
                                      </p:childTnLst>
                                    </p:cTn>
                                  </p:par>
                                  <p:par>
                                    <p:cTn id="22" presetID="2" presetClass="entr" presetSubtype="4" accel="60000" fill="hold" grpId="0" nodeType="withEffect" p14:presetBounceEnd="40000">
                                      <p:stCondLst>
                                        <p:cond delay="200"/>
                                      </p:stCondLst>
                                      <p:childTnLst>
                                        <p:set>
                                          <p:cBhvr>
                                            <p:cTn id="23" dur="1" fill="hold">
                                              <p:stCondLst>
                                                <p:cond delay="0"/>
                                              </p:stCondLst>
                                            </p:cTn>
                                            <p:tgtEl>
                                              <p:spTgt spid="23"/>
                                            </p:tgtEl>
                                            <p:attrNameLst>
                                              <p:attrName>style.visibility</p:attrName>
                                            </p:attrNameLst>
                                          </p:cBhvr>
                                          <p:to>
                                            <p:strVal val="visible"/>
                                          </p:to>
                                        </p:set>
                                        <p:anim calcmode="lin" valueType="num" p14:bounceEnd="40000">
                                          <p:cBhvr additive="base">
                                            <p:cTn id="24" dur="50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23"/>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2600"/>
                                </p:stCondLst>
                                <p:childTnLst>
                                  <p:par>
                                    <p:cTn id="33" presetID="21" presetClass="entr" presetSubtype="1"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heel(1)">
                                          <p:cBhvr>
                                            <p:cTn id="35" dur="500"/>
                                            <p:tgtEl>
                                              <p:spTgt spid="28"/>
                                            </p:tgtEl>
                                          </p:cBhvr>
                                        </p:animEffect>
                                      </p:childTnLst>
                                    </p:cTn>
                                  </p:par>
                                  <p:par>
                                    <p:cTn id="36" presetID="2" presetClass="entr" presetSubtype="4" accel="60000" fill="hold" grpId="0" nodeType="withEffect" p14:presetBounceEnd="40000">
                                      <p:stCondLst>
                                        <p:cond delay="200"/>
                                      </p:stCondLst>
                                      <p:childTnLst>
                                        <p:set>
                                          <p:cBhvr>
                                            <p:cTn id="37" dur="1" fill="hold">
                                              <p:stCondLst>
                                                <p:cond delay="0"/>
                                              </p:stCondLst>
                                            </p:cTn>
                                            <p:tgtEl>
                                              <p:spTgt spid="34"/>
                                            </p:tgtEl>
                                            <p:attrNameLst>
                                              <p:attrName>style.visibility</p:attrName>
                                            </p:attrNameLst>
                                          </p:cBhvr>
                                          <p:to>
                                            <p:strVal val="visible"/>
                                          </p:to>
                                        </p:set>
                                        <p:anim calcmode="lin" valueType="num" p14:bounceEnd="40000">
                                          <p:cBhvr additive="base">
                                            <p:cTn id="38"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34"/>
                                            </p:tgtEl>
                                            <p:attrNameLst>
                                              <p:attrName>ppt_y</p:attrName>
                                            </p:attrNameLst>
                                          </p:cBhvr>
                                          <p:tavLst>
                                            <p:tav tm="0">
                                              <p:val>
                                                <p:strVal val="1+#ppt_h/2"/>
                                              </p:val>
                                            </p:tav>
                                            <p:tav tm="100000">
                                              <p:val>
                                                <p:strVal val="#ppt_y"/>
                                              </p:val>
                                            </p:tav>
                                          </p:tavLst>
                                        </p:anim>
                                      </p:childTnLst>
                                    </p:cTn>
                                  </p:par>
                                </p:childTnLst>
                              </p:cTn>
                            </p:par>
                            <p:par>
                              <p:cTn id="40" fill="hold">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childTnLst>
                              </p:cTn>
                            </p:par>
                            <p:par>
                              <p:cTn id="46" fill="hold">
                                <p:stCondLst>
                                  <p:cond delay="3900"/>
                                </p:stCondLst>
                                <p:childTnLst>
                                  <p:par>
                                    <p:cTn id="47" presetID="16" presetClass="entr" presetSubtype="37"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barn(outVertical)">
                                          <p:cBhvr>
                                            <p:cTn id="49" dur="500"/>
                                            <p:tgtEl>
                                              <p:spTgt spid="13"/>
                                            </p:tgtEl>
                                          </p:cBhvr>
                                        </p:animEffect>
                                      </p:childTnLst>
                                    </p:cTn>
                                  </p:par>
                                  <p:par>
                                    <p:cTn id="50" presetID="16" presetClass="entr" presetSubtype="37"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barn(outVertical)">
                                          <p:cBhvr>
                                            <p:cTn id="52" dur="500"/>
                                            <p:tgtEl>
                                              <p:spTgt spid="24"/>
                                            </p:tgtEl>
                                          </p:cBhvr>
                                        </p:animEffect>
                                      </p:childTnLst>
                                    </p:cTn>
                                  </p:par>
                                  <p:par>
                                    <p:cTn id="53" presetID="16" presetClass="entr" presetSubtype="37" fill="hold"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barn(outVertical)">
                                          <p:cBhvr>
                                            <p:cTn id="5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22" grpId="0"/>
          <p:bldP spid="23" grpId="0" animBg="1"/>
          <p:bldP spid="33" grpId="0"/>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500"/>
                                            <p:tgtEl>
                                              <p:spTgt spid="6"/>
                                            </p:tgtEl>
                                          </p:cBhvr>
                                        </p:animEffect>
                                      </p:childTnLst>
                                    </p:cTn>
                                  </p:par>
                                  <p:par>
                                    <p:cTn id="8" presetID="2" presetClass="entr" presetSubtype="4" accel="60000" fill="hold" grpId="0" nodeType="withEffect">
                                      <p:stCondLst>
                                        <p:cond delay="20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500" fill="hold"/>
                                            <p:tgtEl>
                                              <p:spTgt spid="12"/>
                                            </p:tgtEl>
                                            <p:attrNameLst>
                                              <p:attrName>ppt_x</p:attrName>
                                            </p:attrNameLst>
                                          </p:cBhvr>
                                          <p:tavLst>
                                            <p:tav tm="0">
                                              <p:val>
                                                <p:strVal val="#ppt_x"/>
                                              </p:val>
                                            </p:tav>
                                            <p:tav tm="100000">
                                              <p:val>
                                                <p:strVal val="#ppt_x"/>
                                              </p:val>
                                            </p:tav>
                                          </p:tavLst>
                                        </p:anim>
                                        <p:anim calcmode="lin" valueType="num">
                                          <p:cBhvr additive="base">
                                            <p:cTn id="11" dur="500" fill="hold"/>
                                            <p:tgtEl>
                                              <p:spTgt spid="12"/>
                                            </p:tgtEl>
                                            <p:attrNameLst>
                                              <p:attrName>ppt_y</p:attrName>
                                            </p:attrNameLst>
                                          </p:cBhvr>
                                          <p:tavLst>
                                            <p:tav tm="0">
                                              <p:val>
                                                <p:strVal val="1+#ppt_h/2"/>
                                              </p:val>
                                            </p:tav>
                                            <p:tav tm="100000">
                                              <p:val>
                                                <p:strVal val="#ppt_y"/>
                                              </p:val>
                                            </p:tav>
                                          </p:tavLst>
                                        </p:anim>
                                      </p:childTnLst>
                                    </p:cTn>
                                  </p:par>
                                </p:childTnLst>
                              </p:cTn>
                            </p:par>
                            <p:par>
                              <p:cTn id="12" fill="hold">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300"/>
                                </p:stCondLst>
                                <p:childTnLst>
                                  <p:par>
                                    <p:cTn id="19" presetID="21" presetClass="entr" presetSubtype="1"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heel(1)">
                                          <p:cBhvr>
                                            <p:cTn id="21" dur="500"/>
                                            <p:tgtEl>
                                              <p:spTgt spid="17"/>
                                            </p:tgtEl>
                                          </p:cBhvr>
                                        </p:animEffect>
                                      </p:childTnLst>
                                    </p:cTn>
                                  </p:par>
                                  <p:par>
                                    <p:cTn id="22" presetID="2" presetClass="entr" presetSubtype="4" accel="60000" fill="hold" grpId="0" nodeType="withEffect">
                                      <p:stCondLst>
                                        <p:cond delay="20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fill="hold"/>
                                            <p:tgtEl>
                                              <p:spTgt spid="23"/>
                                            </p:tgtEl>
                                            <p:attrNameLst>
                                              <p:attrName>ppt_x</p:attrName>
                                            </p:attrNameLst>
                                          </p:cBhvr>
                                          <p:tavLst>
                                            <p:tav tm="0">
                                              <p:val>
                                                <p:strVal val="#ppt_x"/>
                                              </p:val>
                                            </p:tav>
                                            <p:tav tm="100000">
                                              <p:val>
                                                <p:strVal val="#ppt_x"/>
                                              </p:val>
                                            </p:tav>
                                          </p:tavLst>
                                        </p:anim>
                                        <p:anim calcmode="lin" valueType="num">
                                          <p:cBhvr additive="base">
                                            <p:cTn id="25" dur="500" fill="hold"/>
                                            <p:tgtEl>
                                              <p:spTgt spid="23"/>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2600"/>
                                </p:stCondLst>
                                <p:childTnLst>
                                  <p:par>
                                    <p:cTn id="33" presetID="21" presetClass="entr" presetSubtype="1"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heel(1)">
                                          <p:cBhvr>
                                            <p:cTn id="35" dur="500"/>
                                            <p:tgtEl>
                                              <p:spTgt spid="28"/>
                                            </p:tgtEl>
                                          </p:cBhvr>
                                        </p:animEffect>
                                      </p:childTnLst>
                                    </p:cTn>
                                  </p:par>
                                  <p:par>
                                    <p:cTn id="36" presetID="2" presetClass="entr" presetSubtype="4" accel="60000" fill="hold" grpId="0" nodeType="withEffect">
                                      <p:stCondLst>
                                        <p:cond delay="20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childTnLst>
                              </p:cTn>
                            </p:par>
                            <p:par>
                              <p:cTn id="40" fill="hold">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childTnLst>
                              </p:cTn>
                            </p:par>
                            <p:par>
                              <p:cTn id="46" fill="hold">
                                <p:stCondLst>
                                  <p:cond delay="3900"/>
                                </p:stCondLst>
                                <p:childTnLst>
                                  <p:par>
                                    <p:cTn id="47" presetID="16" presetClass="entr" presetSubtype="37"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barn(outVertical)">
                                          <p:cBhvr>
                                            <p:cTn id="49" dur="500"/>
                                            <p:tgtEl>
                                              <p:spTgt spid="13"/>
                                            </p:tgtEl>
                                          </p:cBhvr>
                                        </p:animEffect>
                                      </p:childTnLst>
                                    </p:cTn>
                                  </p:par>
                                  <p:par>
                                    <p:cTn id="50" presetID="16" presetClass="entr" presetSubtype="37"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barn(outVertical)">
                                          <p:cBhvr>
                                            <p:cTn id="52" dur="500"/>
                                            <p:tgtEl>
                                              <p:spTgt spid="24"/>
                                            </p:tgtEl>
                                          </p:cBhvr>
                                        </p:animEffect>
                                      </p:childTnLst>
                                    </p:cTn>
                                  </p:par>
                                  <p:par>
                                    <p:cTn id="53" presetID="16" presetClass="entr" presetSubtype="37" fill="hold"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barn(outVertical)">
                                          <p:cBhvr>
                                            <p:cTn id="5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22" grpId="0"/>
          <p:bldP spid="23" grpId="0" animBg="1"/>
          <p:bldP spid="33" grpId="0"/>
          <p:bldP spid="34"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MH_Other_6"/>
          <p:cNvSpPr>
            <a:spLocks noEditPoints="1"/>
          </p:cNvSpPr>
          <p:nvPr>
            <p:custDataLst>
              <p:tags r:id="rId1"/>
            </p:custDataLst>
          </p:nvPr>
        </p:nvSpPr>
        <p:spPr bwMode="auto">
          <a:xfrm>
            <a:off x="3638133" y="2587610"/>
            <a:ext cx="1857723" cy="1857724"/>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ysClr val="window" lastClr="FFFFFF">
              <a:lumMod val="75000"/>
            </a:sysClr>
          </a:solidFill>
          <a:ln>
            <a:noFill/>
          </a:ln>
        </p:spPr>
        <p:txBody>
          <a:bodyPr lIns="61722" tIns="30861" rIns="61722" bIns="30861"/>
          <a:lstStyle/>
          <a:p>
            <a:pPr defTabSz="822960">
              <a:defRPr/>
            </a:pPr>
            <a:endParaRPr lang="zh-CN" altLang="en-US" sz="1620" kern="0">
              <a:solidFill>
                <a:sysClr val="windowText" lastClr="000000"/>
              </a:solidFill>
            </a:endParaRPr>
          </a:p>
        </p:txBody>
      </p:sp>
      <p:sp>
        <p:nvSpPr>
          <p:cNvPr id="7" name="MH_Other_7"/>
          <p:cNvSpPr>
            <a:spLocks/>
          </p:cNvSpPr>
          <p:nvPr>
            <p:custDataLst>
              <p:tags r:id="rId2"/>
            </p:custDataLst>
          </p:nvPr>
        </p:nvSpPr>
        <p:spPr bwMode="auto">
          <a:xfrm>
            <a:off x="3946041" y="2874993"/>
            <a:ext cx="1250302" cy="1946364"/>
          </a:xfrm>
          <a:custGeom>
            <a:avLst/>
            <a:gdLst>
              <a:gd name="T0" fmla="*/ 2147483646 w 842"/>
              <a:gd name="T1" fmla="*/ 2147483646 h 1312"/>
              <a:gd name="T2" fmla="*/ 2147483646 w 842"/>
              <a:gd name="T3" fmla="*/ 2147483646 h 1312"/>
              <a:gd name="T4" fmla="*/ 2147483646 w 842"/>
              <a:gd name="T5" fmla="*/ 2147483646 h 1312"/>
              <a:gd name="T6" fmla="*/ 2147483646 w 842"/>
              <a:gd name="T7" fmla="*/ 2147483646 h 1312"/>
              <a:gd name="T8" fmla="*/ 2147483646 w 842"/>
              <a:gd name="T9" fmla="*/ 2147483646 h 1312"/>
              <a:gd name="T10" fmla="*/ 2147483646 w 842"/>
              <a:gd name="T11" fmla="*/ 2147483646 h 1312"/>
              <a:gd name="T12" fmla="*/ 2147483646 w 842"/>
              <a:gd name="T13" fmla="*/ 2147483646 h 1312"/>
              <a:gd name="T14" fmla="*/ 2147483646 w 842"/>
              <a:gd name="T15" fmla="*/ 2147483646 h 1312"/>
              <a:gd name="T16" fmla="*/ 2147483646 w 842"/>
              <a:gd name="T17" fmla="*/ 2147483646 h 1312"/>
              <a:gd name="T18" fmla="*/ 2147483646 w 842"/>
              <a:gd name="T19" fmla="*/ 2147483646 h 1312"/>
              <a:gd name="T20" fmla="*/ 2147483646 w 842"/>
              <a:gd name="T21" fmla="*/ 2147483646 h 1312"/>
              <a:gd name="T22" fmla="*/ 2147483646 w 842"/>
              <a:gd name="T23" fmla="*/ 2147483646 h 1312"/>
              <a:gd name="T24" fmla="*/ 2147483646 w 842"/>
              <a:gd name="T25" fmla="*/ 2147483646 h 1312"/>
              <a:gd name="T26" fmla="*/ 2147483646 w 842"/>
              <a:gd name="T27" fmla="*/ 2147483646 h 1312"/>
              <a:gd name="T28" fmla="*/ 2147483646 w 842"/>
              <a:gd name="T29" fmla="*/ 2147483646 h 1312"/>
              <a:gd name="T30" fmla="*/ 2147483646 w 842"/>
              <a:gd name="T31" fmla="*/ 2147483646 h 1312"/>
              <a:gd name="T32" fmla="*/ 2147483646 w 842"/>
              <a:gd name="T33" fmla="*/ 2147483646 h 1312"/>
              <a:gd name="T34" fmla="*/ 0 w 842"/>
              <a:gd name="T35" fmla="*/ 2147483646 h 1312"/>
              <a:gd name="T36" fmla="*/ 2147483646 w 842"/>
              <a:gd name="T37" fmla="*/ 0 h 1312"/>
              <a:gd name="T38" fmla="*/ 2147483646 w 842"/>
              <a:gd name="T39" fmla="*/ 0 h 1312"/>
              <a:gd name="T40" fmla="*/ 2147483646 w 842"/>
              <a:gd name="T41" fmla="*/ 2147483646 h 1312"/>
              <a:gd name="T42" fmla="*/ 2147483646 w 842"/>
              <a:gd name="T43" fmla="*/ 2147483646 h 1312"/>
              <a:gd name="T44" fmla="*/ 2147483646 w 842"/>
              <a:gd name="T45" fmla="*/ 2147483646 h 1312"/>
              <a:gd name="T46" fmla="*/ 2147483646 w 842"/>
              <a:gd name="T47" fmla="*/ 2147483646 h 1312"/>
              <a:gd name="T48" fmla="*/ 2147483646 w 842"/>
              <a:gd name="T49" fmla="*/ 2147483646 h 1312"/>
              <a:gd name="T50" fmla="*/ 2147483646 w 842"/>
              <a:gd name="T51" fmla="*/ 2147483646 h 1312"/>
              <a:gd name="T52" fmla="*/ 2147483646 w 842"/>
              <a:gd name="T53" fmla="*/ 2147483646 h 1312"/>
              <a:gd name="T54" fmla="*/ 2147483646 w 842"/>
              <a:gd name="T55" fmla="*/ 2147483646 h 1312"/>
              <a:gd name="T56" fmla="*/ 2147483646 w 842"/>
              <a:gd name="T57" fmla="*/ 2147483646 h 1312"/>
              <a:gd name="T58" fmla="*/ 2147483646 w 842"/>
              <a:gd name="T59" fmla="*/ 2147483646 h 1312"/>
              <a:gd name="T60" fmla="*/ 2147483646 w 842"/>
              <a:gd name="T61" fmla="*/ 2147483646 h 1312"/>
              <a:gd name="T62" fmla="*/ 2147483646 w 842"/>
              <a:gd name="T63" fmla="*/ 2147483646 h 1312"/>
              <a:gd name="T64" fmla="*/ 2147483646 w 842"/>
              <a:gd name="T65" fmla="*/ 2147483646 h 1312"/>
              <a:gd name="T66" fmla="*/ 2147483646 w 842"/>
              <a:gd name="T67" fmla="*/ 2147483646 h 13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lIns="61722" tIns="30861" rIns="61722" bIns="30861"/>
          <a:lstStyle/>
          <a:p>
            <a:pPr defTabSz="822960">
              <a:defRPr/>
            </a:pPr>
            <a:endParaRPr lang="zh-CN" altLang="en-US" sz="1620" kern="0">
              <a:solidFill>
                <a:sysClr val="windowText" lastClr="000000"/>
              </a:solidFill>
            </a:endParaRPr>
          </a:p>
        </p:txBody>
      </p:sp>
      <p:grpSp>
        <p:nvGrpSpPr>
          <p:cNvPr id="8" name="组合 7"/>
          <p:cNvGrpSpPr/>
          <p:nvPr/>
        </p:nvGrpSpPr>
        <p:grpSpPr>
          <a:xfrm>
            <a:off x="3998294" y="2925378"/>
            <a:ext cx="1147665" cy="1851193"/>
            <a:chOff x="5246064" y="3564418"/>
            <a:chExt cx="1700244" cy="2742508"/>
          </a:xfrm>
        </p:grpSpPr>
        <p:sp>
          <p:nvSpPr>
            <p:cNvPr id="9" name="MH_Other_8"/>
            <p:cNvSpPr>
              <a:spLocks/>
            </p:cNvSpPr>
            <p:nvPr>
              <p:custDataLst>
                <p:tags r:id="rId13"/>
              </p:custDataLst>
            </p:nvPr>
          </p:nvSpPr>
          <p:spPr bwMode="auto">
            <a:xfrm>
              <a:off x="5993894" y="6250252"/>
              <a:ext cx="203200" cy="56674"/>
            </a:xfrm>
            <a:custGeom>
              <a:avLst/>
              <a:gdLst>
                <a:gd name="T0" fmla="*/ 2147483646 w 93"/>
                <a:gd name="T1" fmla="*/ 2147483646 h 26"/>
                <a:gd name="T2" fmla="*/ 0 w 93"/>
                <a:gd name="T3" fmla="*/ 2147483646 h 26"/>
                <a:gd name="T4" fmla="*/ 2147483646 w 93"/>
                <a:gd name="T5" fmla="*/ 0 h 26"/>
                <a:gd name="T6" fmla="*/ 2147483646 w 93"/>
                <a:gd name="T7" fmla="*/ 0 h 26"/>
                <a:gd name="T8" fmla="*/ 2147483646 w 93"/>
                <a:gd name="T9" fmla="*/ 2147483646 h 26"/>
                <a:gd name="T10" fmla="*/ 2147483646 w 93"/>
                <a:gd name="T11" fmla="*/ 2147483646 h 26"/>
                <a:gd name="T12" fmla="*/ 2147483646 w 93"/>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ysClr val="window" lastClr="FFFFFF">
                <a:lumMod val="75000"/>
              </a:sysClr>
            </a:solidFill>
            <a:ln>
              <a:noFill/>
            </a:ln>
            <a:effectLst>
              <a:outerShdw blurRad="63500" sx="102000" sy="102000" algn="ctr" rotWithShape="0">
                <a:prstClr val="black">
                  <a:alpha val="40000"/>
                </a:prstClr>
              </a:outerShdw>
            </a:effectLst>
          </p:spPr>
          <p:txBody>
            <a:bodyPr/>
            <a:lstStyle/>
            <a:p>
              <a:pPr defTabSz="822960">
                <a:defRPr/>
              </a:pPr>
              <a:endParaRPr lang="zh-CN" altLang="en-US" sz="1620" kern="0">
                <a:solidFill>
                  <a:srgbClr val="83BB48"/>
                </a:solidFill>
              </a:endParaRPr>
            </a:p>
          </p:txBody>
        </p:sp>
        <p:sp>
          <p:nvSpPr>
            <p:cNvPr id="10" name="MH_Other_9"/>
            <p:cNvSpPr>
              <a:spLocks/>
            </p:cNvSpPr>
            <p:nvPr>
              <p:custDataLst>
                <p:tags r:id="rId14"/>
              </p:custDataLst>
            </p:nvPr>
          </p:nvSpPr>
          <p:spPr bwMode="auto">
            <a:xfrm>
              <a:off x="5745078" y="6096814"/>
              <a:ext cx="699450" cy="71880"/>
            </a:xfrm>
            <a:custGeom>
              <a:avLst/>
              <a:gdLst>
                <a:gd name="T0" fmla="*/ 2147483646 w 318"/>
                <a:gd name="T1" fmla="*/ 2147483646 h 33"/>
                <a:gd name="T2" fmla="*/ 0 w 318"/>
                <a:gd name="T3" fmla="*/ 2147483646 h 33"/>
                <a:gd name="T4" fmla="*/ 2147483646 w 318"/>
                <a:gd name="T5" fmla="*/ 0 h 33"/>
                <a:gd name="T6" fmla="*/ 2147483646 w 318"/>
                <a:gd name="T7" fmla="*/ 0 h 33"/>
                <a:gd name="T8" fmla="*/ 2147483646 w 318"/>
                <a:gd name="T9" fmla="*/ 2147483646 h 33"/>
                <a:gd name="T10" fmla="*/ 2147483646 w 318"/>
                <a:gd name="T11" fmla="*/ 2147483646 h 33"/>
                <a:gd name="T12" fmla="*/ 2147483646 w 318"/>
                <a:gd name="T13" fmla="*/ 2147483646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ysClr val="window" lastClr="FFFFFF">
                <a:lumMod val="75000"/>
              </a:sysClr>
            </a:solidFill>
            <a:ln>
              <a:noFill/>
            </a:ln>
            <a:effectLst>
              <a:outerShdw blurRad="63500" sx="102000" sy="102000" algn="ctr" rotWithShape="0">
                <a:prstClr val="black">
                  <a:alpha val="40000"/>
                </a:prstClr>
              </a:outerShdw>
            </a:effectLst>
          </p:spPr>
          <p:txBody>
            <a:bodyPr/>
            <a:lstStyle/>
            <a:p>
              <a:pPr defTabSz="822960">
                <a:defRPr/>
              </a:pPr>
              <a:endParaRPr lang="zh-CN" altLang="en-US" sz="1620" kern="0">
                <a:solidFill>
                  <a:srgbClr val="83BB48"/>
                </a:solidFill>
              </a:endParaRPr>
            </a:p>
          </p:txBody>
        </p:sp>
        <p:sp>
          <p:nvSpPr>
            <p:cNvPr id="11" name="MH_Other_10"/>
            <p:cNvSpPr>
              <a:spLocks/>
            </p:cNvSpPr>
            <p:nvPr>
              <p:custDataLst>
                <p:tags r:id="rId15"/>
              </p:custDataLst>
            </p:nvPr>
          </p:nvSpPr>
          <p:spPr bwMode="auto">
            <a:xfrm>
              <a:off x="5722960" y="5912968"/>
              <a:ext cx="729861" cy="74645"/>
            </a:xfrm>
            <a:custGeom>
              <a:avLst/>
              <a:gdLst>
                <a:gd name="T0" fmla="*/ 2147483646 w 332"/>
                <a:gd name="T1" fmla="*/ 2147483646 h 34"/>
                <a:gd name="T2" fmla="*/ 0 w 332"/>
                <a:gd name="T3" fmla="*/ 2147483646 h 34"/>
                <a:gd name="T4" fmla="*/ 2147483646 w 332"/>
                <a:gd name="T5" fmla="*/ 0 h 34"/>
                <a:gd name="T6" fmla="*/ 2147483646 w 332"/>
                <a:gd name="T7" fmla="*/ 0 h 34"/>
                <a:gd name="T8" fmla="*/ 2147483646 w 332"/>
                <a:gd name="T9" fmla="*/ 2147483646 h 34"/>
                <a:gd name="T10" fmla="*/ 2147483646 w 332"/>
                <a:gd name="T11" fmla="*/ 2147483646 h 34"/>
                <a:gd name="T12" fmla="*/ 2147483646 w 332"/>
                <a:gd name="T13" fmla="*/ 2147483646 h 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ysClr val="window" lastClr="FFFFFF">
                <a:lumMod val="75000"/>
              </a:sysClr>
            </a:solidFill>
            <a:ln>
              <a:noFill/>
            </a:ln>
            <a:effectLst>
              <a:outerShdw blurRad="63500" sx="102000" sy="102000" algn="ctr" rotWithShape="0">
                <a:prstClr val="black">
                  <a:alpha val="40000"/>
                </a:prstClr>
              </a:outerShdw>
            </a:effectLst>
          </p:spPr>
          <p:txBody>
            <a:bodyPr/>
            <a:lstStyle/>
            <a:p>
              <a:pPr defTabSz="822960">
                <a:defRPr/>
              </a:pPr>
              <a:endParaRPr lang="zh-CN" altLang="en-US" sz="1620" kern="0">
                <a:solidFill>
                  <a:srgbClr val="83BB48"/>
                </a:solidFill>
              </a:endParaRPr>
            </a:p>
          </p:txBody>
        </p:sp>
        <p:sp>
          <p:nvSpPr>
            <p:cNvPr id="12" name="MH_Other_11"/>
            <p:cNvSpPr>
              <a:spLocks/>
            </p:cNvSpPr>
            <p:nvPr>
              <p:custDataLst>
                <p:tags r:id="rId16"/>
              </p:custDataLst>
            </p:nvPr>
          </p:nvSpPr>
          <p:spPr bwMode="auto">
            <a:xfrm>
              <a:off x="5670433" y="5437452"/>
              <a:ext cx="848740" cy="382900"/>
            </a:xfrm>
            <a:custGeom>
              <a:avLst/>
              <a:gdLst>
                <a:gd name="T0" fmla="*/ 2147483646 w 386"/>
                <a:gd name="T1" fmla="*/ 2147483646 h 174"/>
                <a:gd name="T2" fmla="*/ 2147483646 w 386"/>
                <a:gd name="T3" fmla="*/ 2147483646 h 174"/>
                <a:gd name="T4" fmla="*/ 2147483646 w 386"/>
                <a:gd name="T5" fmla="*/ 2147483646 h 174"/>
                <a:gd name="T6" fmla="*/ 2147483646 w 386"/>
                <a:gd name="T7" fmla="*/ 2147483646 h 174"/>
                <a:gd name="T8" fmla="*/ 2147483646 w 386"/>
                <a:gd name="T9" fmla="*/ 2147483646 h 174"/>
                <a:gd name="T10" fmla="*/ 2147483646 w 386"/>
                <a:gd name="T11" fmla="*/ 2147483646 h 174"/>
                <a:gd name="T12" fmla="*/ 2147483646 w 386"/>
                <a:gd name="T13" fmla="*/ 2147483646 h 174"/>
                <a:gd name="T14" fmla="*/ 2147483646 w 386"/>
                <a:gd name="T15" fmla="*/ 2147483646 h 174"/>
                <a:gd name="T16" fmla="*/ 2147483646 w 386"/>
                <a:gd name="T17" fmla="*/ 2147483646 h 174"/>
                <a:gd name="T18" fmla="*/ 2147483646 w 386"/>
                <a:gd name="T19" fmla="*/ 2147483646 h 174"/>
                <a:gd name="T20" fmla="*/ 2147483646 w 386"/>
                <a:gd name="T21" fmla="*/ 2147483646 h 174"/>
                <a:gd name="T22" fmla="*/ 2147483646 w 386"/>
                <a:gd name="T23" fmla="*/ 0 h 174"/>
                <a:gd name="T24" fmla="*/ 0 w 386"/>
                <a:gd name="T25" fmla="*/ 0 h 174"/>
                <a:gd name="T26" fmla="*/ 2147483646 w 386"/>
                <a:gd name="T27" fmla="*/ 2147483646 h 1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ysClr val="window" lastClr="FFFFFF">
                <a:lumMod val="75000"/>
              </a:sysClr>
            </a:solidFill>
            <a:ln>
              <a:noFill/>
            </a:ln>
            <a:effectLst>
              <a:outerShdw blurRad="63500" sx="102000" sy="102000" algn="ctr" rotWithShape="0">
                <a:prstClr val="black">
                  <a:alpha val="40000"/>
                </a:prstClr>
              </a:outerShdw>
            </a:effectLst>
          </p:spPr>
          <p:txBody>
            <a:bodyPr/>
            <a:lstStyle/>
            <a:p>
              <a:pPr defTabSz="822960">
                <a:defRPr/>
              </a:pPr>
              <a:endParaRPr lang="zh-CN" altLang="en-US" sz="1620" kern="0">
                <a:solidFill>
                  <a:srgbClr val="83BB48"/>
                </a:solidFill>
              </a:endParaRPr>
            </a:p>
          </p:txBody>
        </p:sp>
        <p:sp>
          <p:nvSpPr>
            <p:cNvPr id="13" name="MH_Other_12"/>
            <p:cNvSpPr>
              <a:spLocks/>
            </p:cNvSpPr>
            <p:nvPr>
              <p:custDataLst>
                <p:tags r:id="rId17"/>
              </p:custDataLst>
            </p:nvPr>
          </p:nvSpPr>
          <p:spPr bwMode="auto">
            <a:xfrm>
              <a:off x="5246064" y="3564418"/>
              <a:ext cx="1700244" cy="1787330"/>
            </a:xfrm>
            <a:custGeom>
              <a:avLst/>
              <a:gdLst>
                <a:gd name="T0" fmla="*/ 2147483646 w 773"/>
                <a:gd name="T1" fmla="*/ 2147483646 h 813"/>
                <a:gd name="T2" fmla="*/ 2147483646 w 773"/>
                <a:gd name="T3" fmla="*/ 2147483646 h 813"/>
                <a:gd name="T4" fmla="*/ 2147483646 w 773"/>
                <a:gd name="T5" fmla="*/ 2147483646 h 813"/>
                <a:gd name="T6" fmla="*/ 2147483646 w 773"/>
                <a:gd name="T7" fmla="*/ 0 h 813"/>
                <a:gd name="T8" fmla="*/ 2147483646 w 773"/>
                <a:gd name="T9" fmla="*/ 0 h 813"/>
                <a:gd name="T10" fmla="*/ 0 w 773"/>
                <a:gd name="T11" fmla="*/ 2147483646 h 813"/>
                <a:gd name="T12" fmla="*/ 2147483646 w 773"/>
                <a:gd name="T13" fmla="*/ 2147483646 h 813"/>
                <a:gd name="T14" fmla="*/ 2147483646 w 773"/>
                <a:gd name="T15" fmla="*/ 2147483646 h 813"/>
                <a:gd name="T16" fmla="*/ 2147483646 w 773"/>
                <a:gd name="T17" fmla="*/ 2147483646 h 813"/>
                <a:gd name="T18" fmla="*/ 2147483646 w 773"/>
                <a:gd name="T19" fmla="*/ 2147483646 h 813"/>
                <a:gd name="T20" fmla="*/ 2147483646 w 773"/>
                <a:gd name="T21" fmla="*/ 2147483646 h 8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DEDEDE"/>
                </a:gs>
                <a:gs pos="100000">
                  <a:srgbClr val="FBFBFB"/>
                </a:gs>
              </a:gsLst>
              <a:lin ang="5400000" scaled="1"/>
            </a:gradFill>
            <a:ln w="19050" cap="flat">
              <a:gradFill>
                <a:gsLst>
                  <a:gs pos="0">
                    <a:sysClr val="window" lastClr="FFFFFF"/>
                  </a:gs>
                  <a:gs pos="100000">
                    <a:srgbClr val="DDDDDD"/>
                  </a:gs>
                </a:gsLst>
                <a:lin ang="5400000" scaled="1"/>
              </a:gradFill>
              <a:prstDash val="solid"/>
              <a:miter lim="800000"/>
              <a:headEnd/>
              <a:tailEnd/>
            </a:ln>
            <a:effectLst>
              <a:outerShdw blurRad="152400" dist="50800" dir="8100000" algn="ctr" rotWithShape="0">
                <a:prstClr val="black">
                  <a:alpha val="40000"/>
                </a:prstClr>
              </a:outerShdw>
            </a:effec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rgbClr val="83BB48"/>
                </a:solidFill>
              </a:endParaRPr>
            </a:p>
          </p:txBody>
        </p:sp>
        <p:grpSp>
          <p:nvGrpSpPr>
            <p:cNvPr id="14" name="组合 13"/>
            <p:cNvGrpSpPr/>
            <p:nvPr/>
          </p:nvGrpSpPr>
          <p:grpSpPr>
            <a:xfrm>
              <a:off x="5884691" y="4736619"/>
              <a:ext cx="403635" cy="543250"/>
              <a:chOff x="5884691" y="4736619"/>
              <a:chExt cx="403635" cy="543250"/>
            </a:xfrm>
            <a:solidFill>
              <a:srgbClr val="E94744"/>
            </a:solidFill>
          </p:grpSpPr>
          <p:sp>
            <p:nvSpPr>
              <p:cNvPr id="16" name="MH_Other_26"/>
              <p:cNvSpPr>
                <a:spLocks/>
              </p:cNvSpPr>
              <p:nvPr>
                <p:custDataLst>
                  <p:tags r:id="rId19"/>
                </p:custDataLst>
              </p:nvPr>
            </p:nvSpPr>
            <p:spPr bwMode="auto">
              <a:xfrm>
                <a:off x="5892985" y="5183107"/>
                <a:ext cx="64968" cy="96762"/>
              </a:xfrm>
              <a:custGeom>
                <a:avLst/>
                <a:gdLst>
                  <a:gd name="T0" fmla="*/ 2147483646 w 14"/>
                  <a:gd name="T1" fmla="*/ 0 h 21"/>
                  <a:gd name="T2" fmla="*/ 2147483646 w 14"/>
                  <a:gd name="T3" fmla="*/ 0 h 21"/>
                  <a:gd name="T4" fmla="*/ 0 w 14"/>
                  <a:gd name="T5" fmla="*/ 2147483646 h 21"/>
                  <a:gd name="T6" fmla="*/ 0 w 14"/>
                  <a:gd name="T7" fmla="*/ 2147483646 h 21"/>
                  <a:gd name="T8" fmla="*/ 2147483646 w 14"/>
                  <a:gd name="T9" fmla="*/ 2147483646 h 21"/>
                  <a:gd name="T10" fmla="*/ 2147483646 w 14"/>
                  <a:gd name="T11" fmla="*/ 2147483646 h 21"/>
                  <a:gd name="T12" fmla="*/ 2147483646 w 14"/>
                  <a:gd name="T13" fmla="*/ 2147483646 h 21"/>
                  <a:gd name="T14" fmla="*/ 2147483646 w 14"/>
                  <a:gd name="T15" fmla="*/ 2147483646 h 21"/>
                  <a:gd name="T16" fmla="*/ 2147483646 w 14"/>
                  <a:gd name="T17" fmla="*/ 0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1">
                    <a:moveTo>
                      <a:pt x="13" y="0"/>
                    </a:moveTo>
                    <a:cubicBezTo>
                      <a:pt x="1" y="0"/>
                      <a:pt x="1" y="0"/>
                      <a:pt x="1" y="0"/>
                    </a:cubicBezTo>
                    <a:cubicBezTo>
                      <a:pt x="1" y="0"/>
                      <a:pt x="0" y="0"/>
                      <a:pt x="0" y="1"/>
                    </a:cubicBezTo>
                    <a:cubicBezTo>
                      <a:pt x="0" y="20"/>
                      <a:pt x="0" y="20"/>
                      <a:pt x="0" y="20"/>
                    </a:cubicBezTo>
                    <a:cubicBezTo>
                      <a:pt x="0" y="21"/>
                      <a:pt x="1" y="21"/>
                      <a:pt x="1" y="21"/>
                    </a:cubicBezTo>
                    <a:cubicBezTo>
                      <a:pt x="13" y="21"/>
                      <a:pt x="13" y="21"/>
                      <a:pt x="13" y="21"/>
                    </a:cubicBezTo>
                    <a:cubicBezTo>
                      <a:pt x="14" y="21"/>
                      <a:pt x="14" y="21"/>
                      <a:pt x="14" y="20"/>
                    </a:cubicBezTo>
                    <a:cubicBezTo>
                      <a:pt x="14" y="1"/>
                      <a:pt x="14" y="1"/>
                      <a:pt x="14" y="1"/>
                    </a:cubicBezTo>
                    <a:cubicBezTo>
                      <a:pt x="14" y="0"/>
                      <a:pt x="14" y="0"/>
                      <a:pt x="13" y="0"/>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60">
                  <a:defRPr/>
                </a:pPr>
                <a:endParaRPr lang="zh-CN" altLang="en-US" sz="1620" kern="0">
                  <a:solidFill>
                    <a:srgbClr val="83BB48"/>
                  </a:solidFill>
                </a:endParaRPr>
              </a:p>
            </p:txBody>
          </p:sp>
          <p:sp>
            <p:nvSpPr>
              <p:cNvPr id="17" name="MH_Other_27"/>
              <p:cNvSpPr>
                <a:spLocks/>
              </p:cNvSpPr>
              <p:nvPr>
                <p:custDataLst>
                  <p:tags r:id="rId20"/>
                </p:custDataLst>
              </p:nvPr>
            </p:nvSpPr>
            <p:spPr bwMode="auto">
              <a:xfrm>
                <a:off x="6002187" y="5223192"/>
                <a:ext cx="66351" cy="56675"/>
              </a:xfrm>
              <a:custGeom>
                <a:avLst/>
                <a:gdLst>
                  <a:gd name="T0" fmla="*/ 2147483646 w 14"/>
                  <a:gd name="T1" fmla="*/ 0 h 12"/>
                  <a:gd name="T2" fmla="*/ 2147483646 w 14"/>
                  <a:gd name="T3" fmla="*/ 0 h 12"/>
                  <a:gd name="T4" fmla="*/ 0 w 14"/>
                  <a:gd name="T5" fmla="*/ 0 h 12"/>
                  <a:gd name="T6" fmla="*/ 0 w 14"/>
                  <a:gd name="T7" fmla="*/ 2147483646 h 12"/>
                  <a:gd name="T8" fmla="*/ 2147483646 w 14"/>
                  <a:gd name="T9" fmla="*/ 2147483646 h 12"/>
                  <a:gd name="T10" fmla="*/ 2147483646 w 14"/>
                  <a:gd name="T11" fmla="*/ 2147483646 h 12"/>
                  <a:gd name="T12" fmla="*/ 2147483646 w 14"/>
                  <a:gd name="T13" fmla="*/ 2147483646 h 12"/>
                  <a:gd name="T14" fmla="*/ 2147483646 w 14"/>
                  <a:gd name="T15" fmla="*/ 0 h 12"/>
                  <a:gd name="T16" fmla="*/ 2147483646 w 14"/>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12">
                    <a:moveTo>
                      <a:pt x="13" y="0"/>
                    </a:moveTo>
                    <a:cubicBezTo>
                      <a:pt x="1" y="0"/>
                      <a:pt x="1" y="0"/>
                      <a:pt x="1" y="0"/>
                    </a:cubicBezTo>
                    <a:cubicBezTo>
                      <a:pt x="0" y="0"/>
                      <a:pt x="0" y="0"/>
                      <a:pt x="0" y="0"/>
                    </a:cubicBezTo>
                    <a:cubicBezTo>
                      <a:pt x="0" y="12"/>
                      <a:pt x="0" y="12"/>
                      <a:pt x="0" y="12"/>
                    </a:cubicBezTo>
                    <a:cubicBezTo>
                      <a:pt x="0" y="12"/>
                      <a:pt x="0" y="12"/>
                      <a:pt x="1" y="12"/>
                    </a:cubicBezTo>
                    <a:cubicBezTo>
                      <a:pt x="13" y="12"/>
                      <a:pt x="13" y="12"/>
                      <a:pt x="13" y="12"/>
                    </a:cubicBezTo>
                    <a:cubicBezTo>
                      <a:pt x="13" y="12"/>
                      <a:pt x="14" y="12"/>
                      <a:pt x="14" y="12"/>
                    </a:cubicBezTo>
                    <a:cubicBezTo>
                      <a:pt x="14" y="0"/>
                      <a:pt x="14" y="0"/>
                      <a:pt x="14" y="0"/>
                    </a:cubicBezTo>
                    <a:cubicBezTo>
                      <a:pt x="14" y="0"/>
                      <a:pt x="13" y="0"/>
                      <a:pt x="13" y="0"/>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60">
                  <a:defRPr/>
                </a:pPr>
                <a:endParaRPr lang="zh-CN" altLang="en-US" sz="1620" kern="0">
                  <a:solidFill>
                    <a:srgbClr val="83BB48"/>
                  </a:solidFill>
                </a:endParaRPr>
              </a:p>
            </p:txBody>
          </p:sp>
          <p:sp>
            <p:nvSpPr>
              <p:cNvPr id="18" name="MH_Other_28"/>
              <p:cNvSpPr>
                <a:spLocks/>
              </p:cNvSpPr>
              <p:nvPr>
                <p:custDataLst>
                  <p:tags r:id="rId21"/>
                </p:custDataLst>
              </p:nvPr>
            </p:nvSpPr>
            <p:spPr bwMode="auto">
              <a:xfrm>
                <a:off x="6108627" y="5109844"/>
                <a:ext cx="63586" cy="170025"/>
              </a:xfrm>
              <a:custGeom>
                <a:avLst/>
                <a:gdLst>
                  <a:gd name="T0" fmla="*/ 2147483646 w 14"/>
                  <a:gd name="T1" fmla="*/ 0 h 37"/>
                  <a:gd name="T2" fmla="*/ 2147483646 w 14"/>
                  <a:gd name="T3" fmla="*/ 0 h 37"/>
                  <a:gd name="T4" fmla="*/ 0 w 14"/>
                  <a:gd name="T5" fmla="*/ 2147483646 h 37"/>
                  <a:gd name="T6" fmla="*/ 0 w 14"/>
                  <a:gd name="T7" fmla="*/ 2147483646 h 37"/>
                  <a:gd name="T8" fmla="*/ 2147483646 w 14"/>
                  <a:gd name="T9" fmla="*/ 2147483646 h 37"/>
                  <a:gd name="T10" fmla="*/ 2147483646 w 14"/>
                  <a:gd name="T11" fmla="*/ 2147483646 h 37"/>
                  <a:gd name="T12" fmla="*/ 2147483646 w 14"/>
                  <a:gd name="T13" fmla="*/ 2147483646 h 37"/>
                  <a:gd name="T14" fmla="*/ 2147483646 w 14"/>
                  <a:gd name="T15" fmla="*/ 2147483646 h 37"/>
                  <a:gd name="T16" fmla="*/ 2147483646 w 14"/>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37">
                    <a:moveTo>
                      <a:pt x="13" y="0"/>
                    </a:moveTo>
                    <a:cubicBezTo>
                      <a:pt x="1" y="0"/>
                      <a:pt x="1" y="0"/>
                      <a:pt x="1" y="0"/>
                    </a:cubicBezTo>
                    <a:cubicBezTo>
                      <a:pt x="1" y="0"/>
                      <a:pt x="0" y="1"/>
                      <a:pt x="0" y="2"/>
                    </a:cubicBezTo>
                    <a:cubicBezTo>
                      <a:pt x="0" y="35"/>
                      <a:pt x="0" y="35"/>
                      <a:pt x="0" y="35"/>
                    </a:cubicBezTo>
                    <a:cubicBezTo>
                      <a:pt x="0" y="36"/>
                      <a:pt x="1" y="37"/>
                      <a:pt x="1" y="37"/>
                    </a:cubicBezTo>
                    <a:cubicBezTo>
                      <a:pt x="13" y="37"/>
                      <a:pt x="13" y="37"/>
                      <a:pt x="13" y="37"/>
                    </a:cubicBezTo>
                    <a:cubicBezTo>
                      <a:pt x="14" y="37"/>
                      <a:pt x="14" y="36"/>
                      <a:pt x="14" y="35"/>
                    </a:cubicBezTo>
                    <a:cubicBezTo>
                      <a:pt x="14" y="2"/>
                      <a:pt x="14" y="2"/>
                      <a:pt x="14" y="2"/>
                    </a:cubicBezTo>
                    <a:cubicBezTo>
                      <a:pt x="14" y="1"/>
                      <a:pt x="14" y="0"/>
                      <a:pt x="13" y="0"/>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60">
                  <a:defRPr/>
                </a:pPr>
                <a:endParaRPr lang="zh-CN" altLang="en-US" sz="1620" kern="0">
                  <a:solidFill>
                    <a:srgbClr val="83BB48"/>
                  </a:solidFill>
                </a:endParaRPr>
              </a:p>
            </p:txBody>
          </p:sp>
          <p:sp>
            <p:nvSpPr>
              <p:cNvPr id="19" name="MH_Other_29"/>
              <p:cNvSpPr>
                <a:spLocks/>
              </p:cNvSpPr>
              <p:nvPr>
                <p:custDataLst>
                  <p:tags r:id="rId22"/>
                </p:custDataLst>
              </p:nvPr>
            </p:nvSpPr>
            <p:spPr bwMode="auto">
              <a:xfrm>
                <a:off x="6217828" y="4948113"/>
                <a:ext cx="66351" cy="331755"/>
              </a:xfrm>
              <a:custGeom>
                <a:avLst/>
                <a:gdLst>
                  <a:gd name="T0" fmla="*/ 2147483646 w 14"/>
                  <a:gd name="T1" fmla="*/ 0 h 72"/>
                  <a:gd name="T2" fmla="*/ 2147483646 w 14"/>
                  <a:gd name="T3" fmla="*/ 0 h 72"/>
                  <a:gd name="T4" fmla="*/ 0 w 14"/>
                  <a:gd name="T5" fmla="*/ 2147483646 h 72"/>
                  <a:gd name="T6" fmla="*/ 0 w 14"/>
                  <a:gd name="T7" fmla="*/ 2147483646 h 72"/>
                  <a:gd name="T8" fmla="*/ 2147483646 w 14"/>
                  <a:gd name="T9" fmla="*/ 2147483646 h 72"/>
                  <a:gd name="T10" fmla="*/ 2147483646 w 14"/>
                  <a:gd name="T11" fmla="*/ 2147483646 h 72"/>
                  <a:gd name="T12" fmla="*/ 2147483646 w 14"/>
                  <a:gd name="T13" fmla="*/ 2147483646 h 72"/>
                  <a:gd name="T14" fmla="*/ 2147483646 w 14"/>
                  <a:gd name="T15" fmla="*/ 2147483646 h 72"/>
                  <a:gd name="T16" fmla="*/ 2147483646 w 14"/>
                  <a:gd name="T17" fmla="*/ 0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72">
                    <a:moveTo>
                      <a:pt x="13" y="0"/>
                    </a:moveTo>
                    <a:cubicBezTo>
                      <a:pt x="1" y="0"/>
                      <a:pt x="1" y="0"/>
                      <a:pt x="1" y="0"/>
                    </a:cubicBezTo>
                    <a:cubicBezTo>
                      <a:pt x="1" y="0"/>
                      <a:pt x="0" y="2"/>
                      <a:pt x="0" y="4"/>
                    </a:cubicBezTo>
                    <a:cubicBezTo>
                      <a:pt x="0" y="68"/>
                      <a:pt x="0" y="68"/>
                      <a:pt x="0" y="68"/>
                    </a:cubicBezTo>
                    <a:cubicBezTo>
                      <a:pt x="0" y="70"/>
                      <a:pt x="1" y="72"/>
                      <a:pt x="1" y="72"/>
                    </a:cubicBezTo>
                    <a:cubicBezTo>
                      <a:pt x="13" y="72"/>
                      <a:pt x="13" y="72"/>
                      <a:pt x="13" y="72"/>
                    </a:cubicBezTo>
                    <a:cubicBezTo>
                      <a:pt x="14" y="72"/>
                      <a:pt x="14" y="70"/>
                      <a:pt x="14" y="68"/>
                    </a:cubicBezTo>
                    <a:cubicBezTo>
                      <a:pt x="14" y="4"/>
                      <a:pt x="14" y="4"/>
                      <a:pt x="14" y="4"/>
                    </a:cubicBezTo>
                    <a:cubicBezTo>
                      <a:pt x="14" y="2"/>
                      <a:pt x="14" y="0"/>
                      <a:pt x="13" y="0"/>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60">
                  <a:defRPr/>
                </a:pPr>
                <a:endParaRPr lang="zh-CN" altLang="en-US" sz="1620" kern="0">
                  <a:solidFill>
                    <a:srgbClr val="83BB48"/>
                  </a:solidFill>
                </a:endParaRPr>
              </a:p>
            </p:txBody>
          </p:sp>
          <p:sp>
            <p:nvSpPr>
              <p:cNvPr id="20" name="MH_Other_30"/>
              <p:cNvSpPr>
                <a:spLocks/>
              </p:cNvSpPr>
              <p:nvPr>
                <p:custDataLst>
                  <p:tags r:id="rId23"/>
                </p:custDataLst>
              </p:nvPr>
            </p:nvSpPr>
            <p:spPr bwMode="auto">
              <a:xfrm>
                <a:off x="5884691" y="4736619"/>
                <a:ext cx="403635" cy="420223"/>
              </a:xfrm>
              <a:custGeom>
                <a:avLst/>
                <a:gdLst>
                  <a:gd name="T0" fmla="*/ 2147483646 w 209"/>
                  <a:gd name="T1" fmla="*/ 2147483646 h 218"/>
                  <a:gd name="T2" fmla="*/ 2147483646 w 209"/>
                  <a:gd name="T3" fmla="*/ 2147483646 h 218"/>
                  <a:gd name="T4" fmla="*/ 2147483646 w 209"/>
                  <a:gd name="T5" fmla="*/ 2147483646 h 218"/>
                  <a:gd name="T6" fmla="*/ 2147483646 w 209"/>
                  <a:gd name="T7" fmla="*/ 2147483646 h 218"/>
                  <a:gd name="T8" fmla="*/ 0 w 209"/>
                  <a:gd name="T9" fmla="*/ 2147483646 h 218"/>
                  <a:gd name="T10" fmla="*/ 2147483646 w 209"/>
                  <a:gd name="T11" fmla="*/ 2147483646 h 218"/>
                  <a:gd name="T12" fmla="*/ 2147483646 w 209"/>
                  <a:gd name="T13" fmla="*/ 2147483646 h 218"/>
                  <a:gd name="T14" fmla="*/ 2147483646 w 209"/>
                  <a:gd name="T15" fmla="*/ 2147483646 h 218"/>
                  <a:gd name="T16" fmla="*/ 2147483646 w 209"/>
                  <a:gd name="T17" fmla="*/ 2147483646 h 218"/>
                  <a:gd name="T18" fmla="*/ 2147483646 w 209"/>
                  <a:gd name="T19" fmla="*/ 2147483646 h 218"/>
                  <a:gd name="T20" fmla="*/ 2147483646 w 209"/>
                  <a:gd name="T21" fmla="*/ 2147483646 h 218"/>
                  <a:gd name="T22" fmla="*/ 2147483646 w 209"/>
                  <a:gd name="T23" fmla="*/ 0 h 218"/>
                  <a:gd name="T24" fmla="*/ 2147483646 w 209"/>
                  <a:gd name="T25" fmla="*/ 2147483646 h 218"/>
                  <a:gd name="T26" fmla="*/ 2147483646 w 209"/>
                  <a:gd name="T27" fmla="*/ 2147483646 h 2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09" h="218">
                    <a:moveTo>
                      <a:pt x="147" y="48"/>
                    </a:moveTo>
                    <a:lnTo>
                      <a:pt x="159" y="58"/>
                    </a:lnTo>
                    <a:lnTo>
                      <a:pt x="71" y="191"/>
                    </a:lnTo>
                    <a:lnTo>
                      <a:pt x="19" y="163"/>
                    </a:lnTo>
                    <a:lnTo>
                      <a:pt x="0" y="187"/>
                    </a:lnTo>
                    <a:lnTo>
                      <a:pt x="14" y="198"/>
                    </a:lnTo>
                    <a:lnTo>
                      <a:pt x="23" y="187"/>
                    </a:lnTo>
                    <a:lnTo>
                      <a:pt x="78" y="218"/>
                    </a:lnTo>
                    <a:lnTo>
                      <a:pt x="176" y="67"/>
                    </a:lnTo>
                    <a:lnTo>
                      <a:pt x="188" y="77"/>
                    </a:lnTo>
                    <a:lnTo>
                      <a:pt x="197" y="38"/>
                    </a:lnTo>
                    <a:lnTo>
                      <a:pt x="209" y="0"/>
                    </a:lnTo>
                    <a:lnTo>
                      <a:pt x="178" y="24"/>
                    </a:lnTo>
                    <a:lnTo>
                      <a:pt x="147" y="48"/>
                    </a:ln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60">
                  <a:defRPr/>
                </a:pPr>
                <a:endParaRPr lang="zh-CN" altLang="en-US" sz="1620" kern="0">
                  <a:solidFill>
                    <a:srgbClr val="83BB48"/>
                  </a:solidFill>
                </a:endParaRPr>
              </a:p>
            </p:txBody>
          </p:sp>
        </p:grpSp>
        <p:sp>
          <p:nvSpPr>
            <p:cNvPr id="15" name="MH_Title_1"/>
            <p:cNvSpPr txBox="1">
              <a:spLocks noChangeArrowheads="1"/>
            </p:cNvSpPr>
            <p:nvPr>
              <p:custDataLst>
                <p:tags r:id="rId18"/>
              </p:custDataLst>
            </p:nvPr>
          </p:nvSpPr>
          <p:spPr bwMode="auto">
            <a:xfrm>
              <a:off x="5468766" y="3905250"/>
              <a:ext cx="1294626" cy="76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822960">
                <a:defRPr/>
              </a:pPr>
              <a:r>
                <a:rPr lang="zh-CN" altLang="en-US" sz="1350" kern="0" dirty="0">
                  <a:solidFill>
                    <a:srgbClr val="01B3C5"/>
                  </a:solidFill>
                  <a:latin typeface="造字工房悦黑（非商用）常规体"/>
                  <a:ea typeface="+mn-ea"/>
                  <a:cs typeface="Arial Unicode MS" panose="020B0604020202020204" pitchFamily="34" charset="-122"/>
                </a:rPr>
                <a:t>五大</a:t>
              </a:r>
              <a:endParaRPr lang="en-US" altLang="zh-CN" sz="1350" kern="0" dirty="0">
                <a:solidFill>
                  <a:srgbClr val="01B3C5"/>
                </a:solidFill>
                <a:latin typeface="造字工房悦黑（非商用）常规体"/>
                <a:ea typeface="+mn-ea"/>
                <a:cs typeface="Arial Unicode MS" panose="020B0604020202020204" pitchFamily="34" charset="-122"/>
              </a:endParaRPr>
            </a:p>
            <a:p>
              <a:pPr algn="ctr" defTabSz="822960">
                <a:defRPr/>
              </a:pPr>
              <a:r>
                <a:rPr lang="zh-CN" altLang="en-US" sz="1350" kern="0" dirty="0">
                  <a:solidFill>
                    <a:srgbClr val="01B3C5"/>
                  </a:solidFill>
                  <a:latin typeface="造字工房悦黑（非商用）常规体"/>
                  <a:ea typeface="+mn-ea"/>
                  <a:cs typeface="Arial Unicode MS" panose="020B0604020202020204" pitchFamily="34" charset="-122"/>
                </a:rPr>
                <a:t>重点工作</a:t>
              </a:r>
            </a:p>
          </p:txBody>
        </p:sp>
      </p:grpSp>
      <p:grpSp>
        <p:nvGrpSpPr>
          <p:cNvPr id="21" name="组合 20"/>
          <p:cNvGrpSpPr/>
          <p:nvPr/>
        </p:nvGrpSpPr>
        <p:grpSpPr>
          <a:xfrm>
            <a:off x="2986855" y="3401239"/>
            <a:ext cx="678335" cy="689532"/>
            <a:chOff x="3747637" y="4269398"/>
            <a:chExt cx="1004940" cy="1021529"/>
          </a:xfrm>
        </p:grpSpPr>
        <p:pic>
          <p:nvPicPr>
            <p:cNvPr id="22" name="MH_Other_5"/>
            <p:cNvPicPr>
              <a:picLocks noChangeAspect="1"/>
            </p:cNvPicPr>
            <p:nvPr>
              <p:custDataLst>
                <p:tags r:id="rId12"/>
              </p:custDataLst>
            </p:nvPr>
          </p:nvPicPr>
          <p:blipFill>
            <a:blip r:embed="rId25" cstate="email">
              <a:extLst>
                <a:ext uri="{28A0092B-C50C-407E-A947-70E740481C1C}">
                  <a14:useLocalDpi xmlns:a14="http://schemas.microsoft.com/office/drawing/2010/main"/>
                </a:ext>
              </a:extLst>
            </a:blip>
            <a:stretch>
              <a:fillRect/>
            </a:stretch>
          </p:blipFill>
          <p:spPr>
            <a:xfrm>
              <a:off x="3747637" y="4269398"/>
              <a:ext cx="1004940" cy="1021529"/>
            </a:xfrm>
            <a:prstGeom prst="rect">
              <a:avLst/>
            </a:prstGeom>
            <a:effectLst>
              <a:outerShdw blurRad="50800" dist="38100" dir="8100000" sx="102000" sy="102000" algn="tr" rotWithShape="0">
                <a:prstClr val="black">
                  <a:alpha val="40000"/>
                </a:prstClr>
              </a:outerShdw>
            </a:effectLst>
          </p:spPr>
        </p:pic>
        <p:sp>
          <p:nvSpPr>
            <p:cNvPr id="23" name="Freeform 458"/>
            <p:cNvSpPr>
              <a:spLocks/>
            </p:cNvSpPr>
            <p:nvPr/>
          </p:nvSpPr>
          <p:spPr bwMode="auto">
            <a:xfrm>
              <a:off x="4102667" y="4613368"/>
              <a:ext cx="292118" cy="333589"/>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rgbClr val="01B3C5"/>
            </a:solidFill>
            <a:ln>
              <a:noFill/>
            </a:ln>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grpSp>
      <p:grpSp>
        <p:nvGrpSpPr>
          <p:cNvPr id="24" name="组合 23"/>
          <p:cNvGrpSpPr/>
          <p:nvPr/>
        </p:nvGrpSpPr>
        <p:grpSpPr>
          <a:xfrm>
            <a:off x="3252777" y="2379537"/>
            <a:ext cx="679268" cy="690465"/>
            <a:chOff x="4141595" y="2755766"/>
            <a:chExt cx="1006323" cy="1022911"/>
          </a:xfrm>
        </p:grpSpPr>
        <p:pic>
          <p:nvPicPr>
            <p:cNvPr id="25" name="MH_Other_1"/>
            <p:cNvPicPr>
              <a:picLocks noChangeAspect="1"/>
            </p:cNvPicPr>
            <p:nvPr>
              <p:custDataLst>
                <p:tags r:id="rId11"/>
              </p:custDataLst>
            </p:nvPr>
          </p:nvPicPr>
          <p:blipFill>
            <a:blip r:embed="rId26" cstate="email">
              <a:extLst>
                <a:ext uri="{28A0092B-C50C-407E-A947-70E740481C1C}">
                  <a14:useLocalDpi xmlns:a14="http://schemas.microsoft.com/office/drawing/2010/main"/>
                </a:ext>
              </a:extLst>
            </a:blip>
            <a:stretch>
              <a:fillRect/>
            </a:stretch>
          </p:blipFill>
          <p:spPr>
            <a:xfrm>
              <a:off x="4141595" y="2755766"/>
              <a:ext cx="1006323" cy="1022911"/>
            </a:xfrm>
            <a:prstGeom prst="rect">
              <a:avLst/>
            </a:prstGeom>
            <a:effectLst>
              <a:outerShdw blurRad="50800" dist="38100" dir="8100000" sx="102000" sy="102000" algn="tr" rotWithShape="0">
                <a:prstClr val="black">
                  <a:alpha val="40000"/>
                </a:prstClr>
              </a:outerShdw>
            </a:effectLst>
          </p:spPr>
        </p:pic>
        <p:grpSp>
          <p:nvGrpSpPr>
            <p:cNvPr id="26" name="组合 25"/>
            <p:cNvGrpSpPr/>
            <p:nvPr/>
          </p:nvGrpSpPr>
          <p:grpSpPr>
            <a:xfrm>
              <a:off x="4477961" y="3106737"/>
              <a:ext cx="333592" cy="320968"/>
              <a:chOff x="7156593" y="1239730"/>
              <a:chExt cx="293688" cy="282574"/>
            </a:xfrm>
            <a:solidFill>
              <a:srgbClr val="E94744"/>
            </a:solidFill>
          </p:grpSpPr>
          <p:sp>
            <p:nvSpPr>
              <p:cNvPr id="27" name="Freeform 573"/>
              <p:cNvSpPr>
                <a:spLocks/>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28" name="Freeform 574"/>
              <p:cNvSpPr>
                <a:spLocks/>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grpSp>
      </p:grpSp>
      <p:grpSp>
        <p:nvGrpSpPr>
          <p:cNvPr id="29" name="组合 28"/>
          <p:cNvGrpSpPr/>
          <p:nvPr/>
        </p:nvGrpSpPr>
        <p:grpSpPr>
          <a:xfrm>
            <a:off x="4216629" y="1861689"/>
            <a:ext cx="678335" cy="689532"/>
            <a:chOff x="5569524" y="1988583"/>
            <a:chExt cx="1004940" cy="1021529"/>
          </a:xfrm>
        </p:grpSpPr>
        <p:pic>
          <p:nvPicPr>
            <p:cNvPr id="30" name="MH_Other_2"/>
            <p:cNvPicPr>
              <a:picLocks noChangeAspect="1"/>
            </p:cNvPicPr>
            <p:nvPr>
              <p:custDataLst>
                <p:tags r:id="rId10"/>
              </p:custDataLst>
            </p:nvPr>
          </p:nvPicPr>
          <p:blipFill>
            <a:blip r:embed="rId25" cstate="email">
              <a:extLst>
                <a:ext uri="{28A0092B-C50C-407E-A947-70E740481C1C}">
                  <a14:useLocalDpi xmlns:a14="http://schemas.microsoft.com/office/drawing/2010/main"/>
                </a:ext>
              </a:extLst>
            </a:blip>
            <a:stretch>
              <a:fillRect/>
            </a:stretch>
          </p:blipFill>
          <p:spPr>
            <a:xfrm>
              <a:off x="5569524" y="1988583"/>
              <a:ext cx="1004940" cy="1021529"/>
            </a:xfrm>
            <a:prstGeom prst="rect">
              <a:avLst/>
            </a:prstGeom>
            <a:effectLst>
              <a:outerShdw blurRad="50800" dist="38100" dir="8100000" sx="102000" sy="102000" algn="tr" rotWithShape="0">
                <a:prstClr val="black">
                  <a:alpha val="40000"/>
                </a:prstClr>
              </a:outerShdw>
            </a:effectLst>
          </p:spPr>
        </p:pic>
        <p:grpSp>
          <p:nvGrpSpPr>
            <p:cNvPr id="31" name="组合 30"/>
            <p:cNvGrpSpPr/>
            <p:nvPr/>
          </p:nvGrpSpPr>
          <p:grpSpPr>
            <a:xfrm>
              <a:off x="5926327" y="2359544"/>
              <a:ext cx="306543" cy="232610"/>
              <a:chOff x="10269681" y="2490680"/>
              <a:chExt cx="269875" cy="204787"/>
            </a:xfrm>
            <a:solidFill>
              <a:srgbClr val="009288"/>
            </a:solidFill>
          </p:grpSpPr>
          <p:sp>
            <p:nvSpPr>
              <p:cNvPr id="32" name="Freeform 382"/>
              <p:cNvSpPr>
                <a:spLocks/>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33" name="Rectangle 383"/>
              <p:cNvSpPr>
                <a:spLocks noChangeArrowheads="1"/>
              </p:cNvSpPr>
              <p:nvPr/>
            </p:nvSpPr>
            <p:spPr bwMode="auto">
              <a:xfrm>
                <a:off x="10301431" y="2538305"/>
                <a:ext cx="41275" cy="130175"/>
              </a:xfrm>
              <a:prstGeom prst="rect">
                <a:avLst/>
              </a:prstGeom>
              <a:solidFill>
                <a:srgbClr val="01B3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34" name="Rectangle 384"/>
              <p:cNvSpPr>
                <a:spLocks noChangeArrowheads="1"/>
              </p:cNvSpPr>
              <p:nvPr/>
            </p:nvSpPr>
            <p:spPr bwMode="auto">
              <a:xfrm>
                <a:off x="10361756" y="2490680"/>
                <a:ext cx="36513" cy="177800"/>
              </a:xfrm>
              <a:prstGeom prst="rect">
                <a:avLst/>
              </a:prstGeom>
              <a:solidFill>
                <a:srgbClr val="01B3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35" name="Rectangle 385"/>
              <p:cNvSpPr>
                <a:spLocks noChangeArrowheads="1"/>
              </p:cNvSpPr>
              <p:nvPr/>
            </p:nvSpPr>
            <p:spPr bwMode="auto">
              <a:xfrm>
                <a:off x="10414143" y="2547830"/>
                <a:ext cx="41275" cy="120650"/>
              </a:xfrm>
              <a:prstGeom prst="rect">
                <a:avLst/>
              </a:prstGeom>
              <a:solidFill>
                <a:srgbClr val="01B3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36" name="Rectangle 386"/>
              <p:cNvSpPr>
                <a:spLocks noChangeArrowheads="1"/>
              </p:cNvSpPr>
              <p:nvPr/>
            </p:nvSpPr>
            <p:spPr bwMode="auto">
              <a:xfrm>
                <a:off x="10474468" y="2587517"/>
                <a:ext cx="36513" cy="80962"/>
              </a:xfrm>
              <a:prstGeom prst="rect">
                <a:avLst/>
              </a:prstGeom>
              <a:solidFill>
                <a:srgbClr val="01B3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grpSp>
      </p:grpSp>
      <p:grpSp>
        <p:nvGrpSpPr>
          <p:cNvPr id="37" name="组合 36"/>
          <p:cNvGrpSpPr/>
          <p:nvPr/>
        </p:nvGrpSpPr>
        <p:grpSpPr>
          <a:xfrm>
            <a:off x="5237397" y="2379537"/>
            <a:ext cx="679268" cy="690465"/>
            <a:chOff x="7081773" y="2755766"/>
            <a:chExt cx="1006323" cy="1022911"/>
          </a:xfrm>
        </p:grpSpPr>
        <p:pic>
          <p:nvPicPr>
            <p:cNvPr id="38" name="MH_Other_3"/>
            <p:cNvPicPr>
              <a:picLocks noChangeAspect="1"/>
            </p:cNvPicPr>
            <p:nvPr>
              <p:custDataLst>
                <p:tags r:id="rId9"/>
              </p:custDataLst>
            </p:nvPr>
          </p:nvPicPr>
          <p:blipFill>
            <a:blip r:embed="rId26" cstate="email">
              <a:extLst>
                <a:ext uri="{28A0092B-C50C-407E-A947-70E740481C1C}">
                  <a14:useLocalDpi xmlns:a14="http://schemas.microsoft.com/office/drawing/2010/main"/>
                </a:ext>
              </a:extLst>
            </a:blip>
            <a:stretch>
              <a:fillRect/>
            </a:stretch>
          </p:blipFill>
          <p:spPr>
            <a:xfrm>
              <a:off x="7081773" y="2755766"/>
              <a:ext cx="1006323" cy="1022911"/>
            </a:xfrm>
            <a:prstGeom prst="rect">
              <a:avLst/>
            </a:prstGeom>
            <a:effectLst>
              <a:outerShdw blurRad="50800" dist="38100" dir="8100000" sx="102000" sy="102000" algn="tr" rotWithShape="0">
                <a:prstClr val="black">
                  <a:alpha val="40000"/>
                </a:prstClr>
              </a:outerShdw>
            </a:effectLst>
          </p:spPr>
        </p:pic>
        <p:sp>
          <p:nvSpPr>
            <p:cNvPr id="39" name="Freeform 177"/>
            <p:cNvSpPr>
              <a:spLocks noEditPoints="1"/>
            </p:cNvSpPr>
            <p:nvPr/>
          </p:nvSpPr>
          <p:spPr bwMode="auto">
            <a:xfrm>
              <a:off x="7454325" y="3114240"/>
              <a:ext cx="309962" cy="256688"/>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rgbClr val="01B3C5"/>
            </a:solidFill>
            <a:ln>
              <a:noFill/>
            </a:ln>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grpSp>
      <p:grpSp>
        <p:nvGrpSpPr>
          <p:cNvPr id="40" name="组合 39"/>
          <p:cNvGrpSpPr/>
          <p:nvPr/>
        </p:nvGrpSpPr>
        <p:grpSpPr>
          <a:xfrm>
            <a:off x="5482793" y="3401239"/>
            <a:ext cx="678335" cy="689532"/>
            <a:chOff x="7445322" y="4269398"/>
            <a:chExt cx="1004941" cy="1021529"/>
          </a:xfrm>
        </p:grpSpPr>
        <p:pic>
          <p:nvPicPr>
            <p:cNvPr id="41" name="MH_Other_4"/>
            <p:cNvPicPr>
              <a:picLocks noChangeAspect="1"/>
            </p:cNvPicPr>
            <p:nvPr>
              <p:custDataLst>
                <p:tags r:id="rId8"/>
              </p:custDataLst>
            </p:nvPr>
          </p:nvPicPr>
          <p:blipFill>
            <a:blip r:embed="rId25" cstate="email">
              <a:extLst>
                <a:ext uri="{28A0092B-C50C-407E-A947-70E740481C1C}">
                  <a14:useLocalDpi xmlns:a14="http://schemas.microsoft.com/office/drawing/2010/main"/>
                </a:ext>
              </a:extLst>
            </a:blip>
            <a:stretch>
              <a:fillRect/>
            </a:stretch>
          </p:blipFill>
          <p:spPr>
            <a:xfrm>
              <a:off x="7445322" y="4269398"/>
              <a:ext cx="1004941" cy="1021529"/>
            </a:xfrm>
            <a:prstGeom prst="rect">
              <a:avLst/>
            </a:prstGeom>
            <a:effectLst>
              <a:outerShdw blurRad="50800" dist="38100" dir="8100000" sx="102000" sy="102000" algn="tr" rotWithShape="0">
                <a:prstClr val="black">
                  <a:alpha val="40000"/>
                </a:prstClr>
              </a:outerShdw>
            </a:effectLst>
          </p:spPr>
        </p:pic>
        <p:grpSp>
          <p:nvGrpSpPr>
            <p:cNvPr id="42" name="组合 41"/>
            <p:cNvGrpSpPr/>
            <p:nvPr/>
          </p:nvGrpSpPr>
          <p:grpSpPr>
            <a:xfrm>
              <a:off x="7800872" y="4615747"/>
              <a:ext cx="313191" cy="313191"/>
              <a:chOff x="2996839" y="1292034"/>
              <a:chExt cx="275727" cy="275728"/>
            </a:xfrm>
            <a:solidFill>
              <a:srgbClr val="E94744"/>
            </a:solidFill>
          </p:grpSpPr>
          <p:sp>
            <p:nvSpPr>
              <p:cNvPr id="43"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01B3C5"/>
              </a:solidFill>
              <a:ln>
                <a:noFill/>
              </a:ln>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44"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01B3C5"/>
              </a:solidFill>
              <a:ln>
                <a:noFill/>
              </a:ln>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45"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01B3C5"/>
              </a:solidFill>
              <a:ln>
                <a:noFill/>
              </a:ln>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grpSp>
      </p:grpSp>
      <p:sp>
        <p:nvSpPr>
          <p:cNvPr id="46" name="MH_SubTitle_1"/>
          <p:cNvSpPr txBox="1">
            <a:spLocks noChangeArrowheads="1"/>
          </p:cNvSpPr>
          <p:nvPr>
            <p:custDataLst>
              <p:tags r:id="rId3"/>
            </p:custDataLst>
          </p:nvPr>
        </p:nvSpPr>
        <p:spPr bwMode="auto">
          <a:xfrm>
            <a:off x="3548080" y="1405220"/>
            <a:ext cx="2102020" cy="4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defTabSz="822960">
              <a:lnSpc>
                <a:spcPct val="130000"/>
              </a:lnSpc>
              <a:defRPr/>
            </a:pPr>
            <a:r>
              <a:rPr lang="zh-CN" altLang="en-US" sz="990" kern="0" dirty="0">
                <a:solidFill>
                  <a:sysClr val="window" lastClr="FFFFFF">
                    <a:lumMod val="50000"/>
                  </a:sysClr>
                </a:solidFill>
                <a:latin typeface="Agency FB"/>
                <a:ea typeface="+mn-ea"/>
              </a:rPr>
              <a:t>此处添加详细文本描述，建议与标题相关并符合整体语言风格。</a:t>
            </a:r>
            <a:endParaRPr lang="en-US" altLang="zh-CN" sz="990" kern="0" dirty="0">
              <a:solidFill>
                <a:sysClr val="window" lastClr="FFFFFF">
                  <a:lumMod val="50000"/>
                </a:sysClr>
              </a:solidFill>
              <a:latin typeface="Agency FB"/>
              <a:ea typeface="+mn-ea"/>
            </a:endParaRPr>
          </a:p>
        </p:txBody>
      </p:sp>
      <p:sp>
        <p:nvSpPr>
          <p:cNvPr id="47" name="MH_SubTitle_1"/>
          <p:cNvSpPr txBox="1">
            <a:spLocks noChangeArrowheads="1"/>
          </p:cNvSpPr>
          <p:nvPr>
            <p:custDataLst>
              <p:tags r:id="rId4"/>
            </p:custDataLst>
          </p:nvPr>
        </p:nvSpPr>
        <p:spPr bwMode="auto">
          <a:xfrm>
            <a:off x="5972772" y="2446168"/>
            <a:ext cx="2102020" cy="4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822960">
              <a:lnSpc>
                <a:spcPct val="130000"/>
              </a:lnSpc>
              <a:defRPr/>
            </a:pPr>
            <a:r>
              <a:rPr lang="zh-CN" altLang="en-US" sz="990" kern="0" dirty="0">
                <a:solidFill>
                  <a:sysClr val="window" lastClr="FFFFFF">
                    <a:lumMod val="50000"/>
                  </a:sysClr>
                </a:solidFill>
                <a:latin typeface="Agency FB"/>
                <a:ea typeface="+mn-ea"/>
              </a:rPr>
              <a:t>此处添加详细文本描述，建议与标题相关并符合整体语言风格。</a:t>
            </a:r>
            <a:endParaRPr lang="en-US" altLang="zh-CN" sz="990" kern="0" dirty="0">
              <a:solidFill>
                <a:sysClr val="window" lastClr="FFFFFF">
                  <a:lumMod val="50000"/>
                </a:sysClr>
              </a:solidFill>
              <a:latin typeface="Agency FB"/>
              <a:ea typeface="+mn-ea"/>
            </a:endParaRPr>
          </a:p>
        </p:txBody>
      </p:sp>
      <p:sp>
        <p:nvSpPr>
          <p:cNvPr id="48" name="MH_SubTitle_1"/>
          <p:cNvSpPr txBox="1">
            <a:spLocks noChangeArrowheads="1"/>
          </p:cNvSpPr>
          <p:nvPr>
            <p:custDataLst>
              <p:tags r:id="rId5"/>
            </p:custDataLst>
          </p:nvPr>
        </p:nvSpPr>
        <p:spPr bwMode="auto">
          <a:xfrm>
            <a:off x="6274721" y="3490090"/>
            <a:ext cx="2102020" cy="4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822960">
              <a:lnSpc>
                <a:spcPct val="130000"/>
              </a:lnSpc>
              <a:defRPr/>
            </a:pPr>
            <a:r>
              <a:rPr lang="zh-CN" altLang="en-US" sz="990" kern="0" dirty="0">
                <a:solidFill>
                  <a:sysClr val="window" lastClr="FFFFFF">
                    <a:lumMod val="50000"/>
                  </a:sysClr>
                </a:solidFill>
                <a:latin typeface="Agency FB"/>
                <a:ea typeface="+mn-ea"/>
              </a:rPr>
              <a:t>此处添加详细文本描述，建议与标题相关并符合整体语言风格。</a:t>
            </a:r>
            <a:endParaRPr lang="en-US" altLang="zh-CN" sz="990" kern="0" dirty="0">
              <a:solidFill>
                <a:sysClr val="window" lastClr="FFFFFF">
                  <a:lumMod val="50000"/>
                </a:sysClr>
              </a:solidFill>
              <a:latin typeface="Agency FB"/>
              <a:ea typeface="+mn-ea"/>
            </a:endParaRPr>
          </a:p>
        </p:txBody>
      </p:sp>
      <p:sp>
        <p:nvSpPr>
          <p:cNvPr id="49" name="MH_SubTitle_1"/>
          <p:cNvSpPr txBox="1">
            <a:spLocks noChangeArrowheads="1"/>
          </p:cNvSpPr>
          <p:nvPr>
            <p:custDataLst>
              <p:tags r:id="rId6"/>
            </p:custDataLst>
          </p:nvPr>
        </p:nvSpPr>
        <p:spPr bwMode="auto">
          <a:xfrm>
            <a:off x="1005754" y="2326933"/>
            <a:ext cx="2102020" cy="4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822960">
              <a:lnSpc>
                <a:spcPct val="130000"/>
              </a:lnSpc>
              <a:defRPr/>
            </a:pPr>
            <a:r>
              <a:rPr lang="zh-CN" altLang="en-US" sz="990" kern="0" dirty="0">
                <a:solidFill>
                  <a:sysClr val="window" lastClr="FFFFFF">
                    <a:lumMod val="50000"/>
                  </a:sysClr>
                </a:solidFill>
                <a:latin typeface="Agency FB"/>
                <a:ea typeface="+mn-ea"/>
              </a:rPr>
              <a:t>此处添加详细文本描述，建议与标题相关并符合整体语言风格。</a:t>
            </a:r>
            <a:endParaRPr lang="en-US" altLang="zh-CN" sz="990" kern="0" dirty="0">
              <a:solidFill>
                <a:sysClr val="window" lastClr="FFFFFF">
                  <a:lumMod val="50000"/>
                </a:sysClr>
              </a:solidFill>
              <a:latin typeface="Agency FB"/>
              <a:ea typeface="+mn-ea"/>
            </a:endParaRPr>
          </a:p>
        </p:txBody>
      </p:sp>
      <p:sp>
        <p:nvSpPr>
          <p:cNvPr id="50" name="MH_SubTitle_1"/>
          <p:cNvSpPr txBox="1">
            <a:spLocks noChangeArrowheads="1"/>
          </p:cNvSpPr>
          <p:nvPr>
            <p:custDataLst>
              <p:tags r:id="rId7"/>
            </p:custDataLst>
          </p:nvPr>
        </p:nvSpPr>
        <p:spPr bwMode="auto">
          <a:xfrm>
            <a:off x="673122" y="3460834"/>
            <a:ext cx="2102020" cy="4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822960">
              <a:lnSpc>
                <a:spcPct val="130000"/>
              </a:lnSpc>
              <a:defRPr/>
            </a:pPr>
            <a:r>
              <a:rPr lang="zh-CN" altLang="en-US" sz="990" kern="0" dirty="0">
                <a:solidFill>
                  <a:sysClr val="window" lastClr="FFFFFF">
                    <a:lumMod val="50000"/>
                  </a:sysClr>
                </a:solidFill>
                <a:latin typeface="Agency FB"/>
                <a:ea typeface="+mn-ea"/>
              </a:rPr>
              <a:t>此处添加详细文本描述，建议与标题相关并符合整体语言风格。</a:t>
            </a:r>
            <a:endParaRPr lang="en-US" altLang="zh-CN" sz="990" kern="0" dirty="0">
              <a:solidFill>
                <a:sysClr val="window" lastClr="FFFFFF">
                  <a:lumMod val="50000"/>
                </a:sysClr>
              </a:solidFill>
              <a:latin typeface="Agency FB"/>
              <a:ea typeface="+mn-ea"/>
            </a:endParaRPr>
          </a:p>
        </p:txBody>
      </p:sp>
    </p:spTree>
    <p:extLst>
      <p:ext uri="{BB962C8B-B14F-4D97-AF65-F5344CB8AC3E}">
        <p14:creationId xmlns:p14="http://schemas.microsoft.com/office/powerpoint/2010/main" val="319691909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par>
                                <p:cTn id="13" presetID="53" presetClass="entr" presetSubtype="16"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animEffect transition="in" filter="fade">
                                      <p:cBhvr>
                                        <p:cTn id="17" dur="500"/>
                                        <p:tgtEl>
                                          <p:spTgt spid="29"/>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46"/>
                                        </p:tgtEl>
                                        <p:attrNameLst>
                                          <p:attrName>style.visibility</p:attrName>
                                        </p:attrNameLst>
                                      </p:cBhvr>
                                      <p:to>
                                        <p:strVal val="visible"/>
                                      </p:to>
                                    </p:set>
                                    <p:animEffect transition="in" filter="wipe(down)">
                                      <p:cBhvr>
                                        <p:cTn id="20" dur="500"/>
                                        <p:tgtEl>
                                          <p:spTgt spid="46"/>
                                        </p:tgtEl>
                                      </p:cBhvr>
                                    </p:animEffect>
                                  </p:childTnLst>
                                </p:cTn>
                              </p:par>
                              <p:par>
                                <p:cTn id="21" presetID="53" presetClass="entr" presetSubtype="16" fill="hold" nodeType="withEffect">
                                  <p:stCondLst>
                                    <p:cond delay="3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53" presetClass="entr" presetSubtype="16" fill="hold" nodeType="withEffect">
                                  <p:stCondLst>
                                    <p:cond delay="70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childTnLst>
                                </p:cTn>
                              </p:par>
                              <p:par>
                                <p:cTn id="34" presetID="22" presetClass="entr" presetSubtype="8" fill="hold" grpId="0" nodeType="withEffect">
                                  <p:stCondLst>
                                    <p:cond delay="1200"/>
                                  </p:stCondLst>
                                  <p:childTnLst>
                                    <p:set>
                                      <p:cBhvr>
                                        <p:cTn id="35" dur="1" fill="hold">
                                          <p:stCondLst>
                                            <p:cond delay="0"/>
                                          </p:stCondLst>
                                        </p:cTn>
                                        <p:tgtEl>
                                          <p:spTgt spid="48"/>
                                        </p:tgtEl>
                                        <p:attrNameLst>
                                          <p:attrName>style.visibility</p:attrName>
                                        </p:attrNameLst>
                                      </p:cBhvr>
                                      <p:to>
                                        <p:strVal val="visible"/>
                                      </p:to>
                                    </p:set>
                                    <p:animEffect transition="in" filter="wipe(left)">
                                      <p:cBhvr>
                                        <p:cTn id="36" dur="500"/>
                                        <p:tgtEl>
                                          <p:spTgt spid="48"/>
                                        </p:tgtEl>
                                      </p:cBhvr>
                                    </p:animEffect>
                                  </p:childTnLst>
                                </p:cTn>
                              </p:par>
                              <p:par>
                                <p:cTn id="37" presetID="53" presetClass="entr" presetSubtype="16" fill="hold" nodeType="withEffect">
                                  <p:stCondLst>
                                    <p:cond delay="110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par>
                                <p:cTn id="42" presetID="22" presetClass="entr" presetSubtype="2" fill="hold" grpId="0" nodeType="withEffect">
                                  <p:stCondLst>
                                    <p:cond delay="15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500"/>
                                        <p:tgtEl>
                                          <p:spTgt spid="50"/>
                                        </p:tgtEl>
                                      </p:cBhvr>
                                    </p:animEffect>
                                  </p:childTnLst>
                                </p:cTn>
                              </p:par>
                              <p:par>
                                <p:cTn id="45" presetID="53" presetClass="entr" presetSubtype="16" fill="hold" nodeType="withEffect">
                                  <p:stCondLst>
                                    <p:cond delay="150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par>
                                <p:cTn id="50" presetID="22" presetClass="entr" presetSubtype="2" fill="hold" grpId="0" nodeType="withEffect">
                                  <p:stCondLst>
                                    <p:cond delay="2000"/>
                                  </p:stCondLst>
                                  <p:childTnLst>
                                    <p:set>
                                      <p:cBhvr>
                                        <p:cTn id="51" dur="1" fill="hold">
                                          <p:stCondLst>
                                            <p:cond delay="0"/>
                                          </p:stCondLst>
                                        </p:cTn>
                                        <p:tgtEl>
                                          <p:spTgt spid="49"/>
                                        </p:tgtEl>
                                        <p:attrNameLst>
                                          <p:attrName>style.visibility</p:attrName>
                                        </p:attrNameLst>
                                      </p:cBhvr>
                                      <p:to>
                                        <p:strVal val="visible"/>
                                      </p:to>
                                    </p:set>
                                    <p:animEffect transition="in" filter="wipe(right)">
                                      <p:cBhvr>
                                        <p:cTn id="5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6" grpId="0"/>
      <p:bldP spid="47" grpId="0"/>
      <p:bldP spid="48" grpId="0"/>
      <p:bldP spid="49" grpId="0"/>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3865440" y="2771917"/>
            <a:ext cx="1469181" cy="1469181"/>
            <a:chOff x="2193191" y="1899415"/>
            <a:chExt cx="2421376" cy="2421376"/>
          </a:xfrm>
          <a:effectLst/>
        </p:grpSpPr>
        <p:sp>
          <p:nvSpPr>
            <p:cNvPr id="7" name="椭圆 6"/>
            <p:cNvSpPr/>
            <p:nvPr/>
          </p:nvSpPr>
          <p:spPr>
            <a:xfrm>
              <a:off x="2193191" y="1899415"/>
              <a:ext cx="2421376" cy="2421376"/>
            </a:xfrm>
            <a:prstGeom prst="ellipse">
              <a:avLst/>
            </a:prstGeom>
            <a:solidFill>
              <a:srgbClr val="01B3C5"/>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nvGrpSpPr>
          <p:cNvPr id="9" name="组合 8"/>
          <p:cNvGrpSpPr/>
          <p:nvPr/>
        </p:nvGrpSpPr>
        <p:grpSpPr>
          <a:xfrm>
            <a:off x="2851400" y="3251564"/>
            <a:ext cx="652760" cy="652760"/>
            <a:chOff x="3237545" y="4561747"/>
            <a:chExt cx="1146960" cy="1146960"/>
          </a:xfrm>
        </p:grpSpPr>
        <p:sp>
          <p:nvSpPr>
            <p:cNvPr id="10" name="圆角矩形 9"/>
            <p:cNvSpPr/>
            <p:nvPr/>
          </p:nvSpPr>
          <p:spPr>
            <a:xfrm>
              <a:off x="3237545" y="4561747"/>
              <a:ext cx="1146960" cy="1146960"/>
            </a:xfrm>
            <a:prstGeom prst="roundRect">
              <a:avLst>
                <a:gd name="adj" fmla="val 50000"/>
              </a:avLst>
            </a:prstGeom>
            <a:solidFill>
              <a:srgbClr val="01B3C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11" name="圆角矩形 10"/>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grpSp>
        <p:nvGrpSpPr>
          <p:cNvPr id="12" name="组合 11"/>
          <p:cNvGrpSpPr/>
          <p:nvPr/>
        </p:nvGrpSpPr>
        <p:grpSpPr>
          <a:xfrm>
            <a:off x="5718924" y="3251564"/>
            <a:ext cx="652760" cy="652760"/>
            <a:chOff x="3237545" y="4561747"/>
            <a:chExt cx="1146960" cy="1146960"/>
          </a:xfrm>
        </p:grpSpPr>
        <p:sp>
          <p:nvSpPr>
            <p:cNvPr id="13" name="圆角矩形 12"/>
            <p:cNvSpPr/>
            <p:nvPr/>
          </p:nvSpPr>
          <p:spPr>
            <a:xfrm>
              <a:off x="3237545" y="4561747"/>
              <a:ext cx="1146960" cy="1146960"/>
            </a:xfrm>
            <a:prstGeom prst="roundRect">
              <a:avLst>
                <a:gd name="adj" fmla="val 50000"/>
              </a:avLst>
            </a:prstGeom>
            <a:solidFill>
              <a:srgbClr val="01B3C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14" name="圆角矩形 13"/>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grpSp>
        <p:nvGrpSpPr>
          <p:cNvPr id="15" name="组合 14"/>
          <p:cNvGrpSpPr/>
          <p:nvPr/>
        </p:nvGrpSpPr>
        <p:grpSpPr>
          <a:xfrm>
            <a:off x="4273650" y="1831179"/>
            <a:ext cx="652760" cy="652760"/>
            <a:chOff x="3237545" y="4561747"/>
            <a:chExt cx="1146960" cy="1146960"/>
          </a:xfrm>
        </p:grpSpPr>
        <p:sp>
          <p:nvSpPr>
            <p:cNvPr id="16" name="圆角矩形 15"/>
            <p:cNvSpPr/>
            <p:nvPr/>
          </p:nvSpPr>
          <p:spPr>
            <a:xfrm>
              <a:off x="3237545" y="4561747"/>
              <a:ext cx="1146960" cy="1146960"/>
            </a:xfrm>
            <a:prstGeom prst="roundRect">
              <a:avLst>
                <a:gd name="adj" fmla="val 50000"/>
              </a:avLst>
            </a:prstGeom>
            <a:solidFill>
              <a:srgbClr val="01B3C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17" name="圆角矩形 16"/>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sp>
        <p:nvSpPr>
          <p:cNvPr id="18" name="饼形 18"/>
          <p:cNvSpPr/>
          <p:nvPr/>
        </p:nvSpPr>
        <p:spPr>
          <a:xfrm>
            <a:off x="3180625" y="2167531"/>
            <a:ext cx="1053098" cy="1051138"/>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 fmla="*/ 1720766 w 1812206"/>
              <a:gd name="connsiteY0" fmla="*/ 1721597 h 1813037"/>
              <a:gd name="connsiteX1" fmla="*/ 0 w 1812206"/>
              <a:gd name="connsiteY1" fmla="*/ 1274106 h 1813037"/>
              <a:gd name="connsiteX2" fmla="*/ 1276483 w 1812206"/>
              <a:gd name="connsiteY2" fmla="*/ 0 h 1813037"/>
              <a:gd name="connsiteX3" fmla="*/ 1812206 w 1812206"/>
              <a:gd name="connsiteY3" fmla="*/ 1813037 h 1813037"/>
              <a:gd name="connsiteX0" fmla="*/ 1720766 w 1720766"/>
              <a:gd name="connsiteY0" fmla="*/ 1721597 h 1721597"/>
              <a:gd name="connsiteX1" fmla="*/ 0 w 1720766"/>
              <a:gd name="connsiteY1" fmla="*/ 1274106 h 1721597"/>
              <a:gd name="connsiteX2" fmla="*/ 1276483 w 1720766"/>
              <a:gd name="connsiteY2" fmla="*/ 0 h 1721597"/>
              <a:gd name="connsiteX0" fmla="*/ 0 w 1276483"/>
              <a:gd name="connsiteY0" fmla="*/ 1274106 h 1274106"/>
              <a:gd name="connsiteX1" fmla="*/ 1276483 w 1276483"/>
              <a:gd name="connsiteY1" fmla="*/ 0 h 1274106"/>
            </a:gdLst>
            <a:ahLst/>
            <a:cxnLst>
              <a:cxn ang="0">
                <a:pos x="connsiteX0" y="connsiteY0"/>
              </a:cxn>
              <a:cxn ang="0">
                <a:pos x="connsiteX1" y="connsiteY1"/>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prstDash val="sysDot"/>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latin typeface="+mj-ea"/>
              <a:ea typeface="+mj-ea"/>
            </a:endParaRPr>
          </a:p>
        </p:txBody>
      </p:sp>
      <p:sp>
        <p:nvSpPr>
          <p:cNvPr id="19" name="饼形 18"/>
          <p:cNvSpPr/>
          <p:nvPr/>
        </p:nvSpPr>
        <p:spPr>
          <a:xfrm flipH="1">
            <a:off x="4962170" y="2167531"/>
            <a:ext cx="1053098" cy="1051138"/>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 fmla="*/ 1720766 w 1812206"/>
              <a:gd name="connsiteY0" fmla="*/ 1721597 h 1813037"/>
              <a:gd name="connsiteX1" fmla="*/ 0 w 1812206"/>
              <a:gd name="connsiteY1" fmla="*/ 1274106 h 1813037"/>
              <a:gd name="connsiteX2" fmla="*/ 1276483 w 1812206"/>
              <a:gd name="connsiteY2" fmla="*/ 0 h 1813037"/>
              <a:gd name="connsiteX3" fmla="*/ 1812206 w 1812206"/>
              <a:gd name="connsiteY3" fmla="*/ 1813037 h 1813037"/>
              <a:gd name="connsiteX0" fmla="*/ 1720766 w 1720766"/>
              <a:gd name="connsiteY0" fmla="*/ 1721597 h 1721597"/>
              <a:gd name="connsiteX1" fmla="*/ 0 w 1720766"/>
              <a:gd name="connsiteY1" fmla="*/ 1274106 h 1721597"/>
              <a:gd name="connsiteX2" fmla="*/ 1276483 w 1720766"/>
              <a:gd name="connsiteY2" fmla="*/ 0 h 1721597"/>
              <a:gd name="connsiteX0" fmla="*/ 0 w 1276483"/>
              <a:gd name="connsiteY0" fmla="*/ 1274106 h 1274106"/>
              <a:gd name="connsiteX1" fmla="*/ 1276483 w 1276483"/>
              <a:gd name="connsiteY1" fmla="*/ 0 h 1274106"/>
            </a:gdLst>
            <a:ahLst/>
            <a:cxnLst>
              <a:cxn ang="0">
                <a:pos x="connsiteX0" y="connsiteY0"/>
              </a:cxn>
              <a:cxn ang="0">
                <a:pos x="connsiteX1" y="connsiteY1"/>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latin typeface="+mj-ea"/>
              <a:ea typeface="+mj-ea"/>
            </a:endParaRPr>
          </a:p>
        </p:txBody>
      </p:sp>
      <p:grpSp>
        <p:nvGrpSpPr>
          <p:cNvPr id="20" name="组合 19"/>
          <p:cNvGrpSpPr/>
          <p:nvPr/>
        </p:nvGrpSpPr>
        <p:grpSpPr>
          <a:xfrm>
            <a:off x="3718861" y="1184132"/>
            <a:ext cx="1762338" cy="587952"/>
            <a:chOff x="5324179" y="1877247"/>
            <a:chExt cx="2349784" cy="783936"/>
          </a:xfrm>
        </p:grpSpPr>
        <p:sp>
          <p:nvSpPr>
            <p:cNvPr id="21" name="文本框 20"/>
            <p:cNvSpPr txBox="1"/>
            <p:nvPr/>
          </p:nvSpPr>
          <p:spPr bwMode="auto">
            <a:xfrm>
              <a:off x="5372352" y="2099491"/>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2" name="文本框 21"/>
            <p:cNvSpPr txBox="1"/>
            <p:nvPr/>
          </p:nvSpPr>
          <p:spPr bwMode="auto">
            <a:xfrm>
              <a:off x="5324179" y="1877247"/>
              <a:ext cx="2349784" cy="369332"/>
            </a:xfrm>
            <a:prstGeom prst="rect">
              <a:avLst/>
            </a:prstGeom>
            <a:noFill/>
          </p:spPr>
          <p:txBody>
            <a:bodyPr wrap="square">
              <a:spAutoFit/>
            </a:bodyPr>
            <a:lstStyle/>
            <a:p>
              <a:pPr algn="ctr">
                <a:defRPr/>
              </a:pPr>
              <a:r>
                <a:rPr lang="zh-CN" altLang="en-US" sz="1200" spc="75" dirty="0">
                  <a:solidFill>
                    <a:schemeClr val="tx1">
                      <a:lumMod val="65000"/>
                      <a:lumOff val="35000"/>
                    </a:schemeClr>
                  </a:solidFill>
                  <a:latin typeface="+mj-ea"/>
                  <a:ea typeface="+mj-ea"/>
                </a:rPr>
                <a:t>在此添加标题</a:t>
              </a:r>
            </a:p>
          </p:txBody>
        </p:sp>
      </p:grpSp>
      <p:grpSp>
        <p:nvGrpSpPr>
          <p:cNvPr id="23" name="组合 22"/>
          <p:cNvGrpSpPr/>
          <p:nvPr/>
        </p:nvGrpSpPr>
        <p:grpSpPr>
          <a:xfrm>
            <a:off x="6422932" y="3279929"/>
            <a:ext cx="1762338" cy="587952"/>
            <a:chOff x="2744012" y="4525702"/>
            <a:chExt cx="2349784" cy="783936"/>
          </a:xfrm>
        </p:grpSpPr>
        <p:sp>
          <p:nvSpPr>
            <p:cNvPr id="24" name="文本框 23"/>
            <p:cNvSpPr txBox="1"/>
            <p:nvPr/>
          </p:nvSpPr>
          <p:spPr bwMode="auto">
            <a:xfrm>
              <a:off x="2744012" y="4747946"/>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5" name="文本框 24"/>
            <p:cNvSpPr txBox="1"/>
            <p:nvPr/>
          </p:nvSpPr>
          <p:spPr bwMode="auto">
            <a:xfrm>
              <a:off x="2744012" y="4525702"/>
              <a:ext cx="2349784" cy="369332"/>
            </a:xfrm>
            <a:prstGeom prst="rect">
              <a:avLst/>
            </a:prstGeom>
            <a:noFill/>
          </p:spPr>
          <p:txBody>
            <a:bodyPr wrap="square">
              <a:spAutoFit/>
            </a:bodyPr>
            <a:lstStyle/>
            <a:p>
              <a:pPr>
                <a:defRPr/>
              </a:pPr>
              <a:r>
                <a:rPr lang="zh-CN" altLang="en-US" sz="1200" spc="75" dirty="0">
                  <a:solidFill>
                    <a:schemeClr val="tx1">
                      <a:lumMod val="65000"/>
                      <a:lumOff val="35000"/>
                    </a:schemeClr>
                  </a:solidFill>
                  <a:latin typeface="+mj-ea"/>
                  <a:ea typeface="+mj-ea"/>
                </a:rPr>
                <a:t>在此添加标题</a:t>
              </a:r>
            </a:p>
          </p:txBody>
        </p:sp>
      </p:grpSp>
      <p:grpSp>
        <p:nvGrpSpPr>
          <p:cNvPr id="26" name="组合 25"/>
          <p:cNvGrpSpPr/>
          <p:nvPr/>
        </p:nvGrpSpPr>
        <p:grpSpPr>
          <a:xfrm>
            <a:off x="1018220" y="3279929"/>
            <a:ext cx="1762340" cy="587952"/>
            <a:chOff x="1320253" y="4614246"/>
            <a:chExt cx="2349786" cy="783936"/>
          </a:xfrm>
        </p:grpSpPr>
        <p:sp>
          <p:nvSpPr>
            <p:cNvPr id="27" name="文本框 26"/>
            <p:cNvSpPr txBox="1"/>
            <p:nvPr/>
          </p:nvSpPr>
          <p:spPr bwMode="auto">
            <a:xfrm>
              <a:off x="1416600" y="4836490"/>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8" name="文本框 27"/>
            <p:cNvSpPr txBox="1"/>
            <p:nvPr/>
          </p:nvSpPr>
          <p:spPr bwMode="auto">
            <a:xfrm>
              <a:off x="1320253" y="4614246"/>
              <a:ext cx="2349783" cy="369332"/>
            </a:xfrm>
            <a:prstGeom prst="rect">
              <a:avLst/>
            </a:prstGeom>
            <a:noFill/>
          </p:spPr>
          <p:txBody>
            <a:bodyPr wrap="square">
              <a:spAutoFit/>
            </a:bodyPr>
            <a:lstStyle/>
            <a:p>
              <a:pPr algn="r">
                <a:defRPr/>
              </a:pPr>
              <a:r>
                <a:rPr lang="zh-CN" altLang="en-US" sz="1200" spc="75" dirty="0">
                  <a:solidFill>
                    <a:schemeClr val="tx1">
                      <a:lumMod val="65000"/>
                      <a:lumOff val="35000"/>
                    </a:schemeClr>
                  </a:solidFill>
                  <a:latin typeface="+mj-ea"/>
                  <a:ea typeface="+mj-ea"/>
                </a:rPr>
                <a:t>在此添加标题</a:t>
              </a:r>
            </a:p>
          </p:txBody>
        </p:sp>
      </p:grpSp>
      <p:sp>
        <p:nvSpPr>
          <p:cNvPr id="29" name="圆角矩形 28"/>
          <p:cNvSpPr/>
          <p:nvPr/>
        </p:nvSpPr>
        <p:spPr>
          <a:xfrm>
            <a:off x="4524028" y="3010701"/>
            <a:ext cx="152006" cy="264965"/>
          </a:xfrm>
          <a:prstGeom prst="roundRect">
            <a:avLst>
              <a:gd name="adj" fmla="val 50000"/>
            </a:avLst>
          </a:prstGeom>
          <a:solidFill>
            <a:srgbClr val="01B3C5"/>
          </a:solidFill>
          <a:ln w="12700">
            <a:gradFill flip="none" rotWithShape="1">
              <a:gsLst>
                <a:gs pos="0">
                  <a:schemeClr val="bg1">
                    <a:lumMod val="85000"/>
                  </a:schemeClr>
                </a:gs>
                <a:gs pos="100000">
                  <a:schemeClr val="bg1"/>
                </a:gs>
              </a:gsLst>
              <a:lin ang="2700000" scaled="1"/>
              <a:tileRect/>
            </a:gradFill>
          </a:ln>
          <a:effectLst>
            <a:innerShdw blurRad="63500" dist="381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ea"/>
              <a:ea typeface="+mj-ea"/>
            </a:endParaRPr>
          </a:p>
        </p:txBody>
      </p:sp>
      <p:sp>
        <p:nvSpPr>
          <p:cNvPr id="30" name="Freeform 40"/>
          <p:cNvSpPr>
            <a:spLocks/>
          </p:cNvSpPr>
          <p:nvPr/>
        </p:nvSpPr>
        <p:spPr bwMode="auto">
          <a:xfrm>
            <a:off x="4476724" y="2050307"/>
            <a:ext cx="246613" cy="223286"/>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rgbClr val="01B3C5"/>
          </a:solidFill>
          <a:ln>
            <a:noFill/>
          </a:ln>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nvGrpSpPr>
          <p:cNvPr id="31" name="组合 30"/>
          <p:cNvGrpSpPr/>
          <p:nvPr/>
        </p:nvGrpSpPr>
        <p:grpSpPr>
          <a:xfrm>
            <a:off x="3067526" y="3464834"/>
            <a:ext cx="220508" cy="218842"/>
            <a:chOff x="7078908" y="5461438"/>
            <a:chExt cx="430461" cy="427208"/>
          </a:xfrm>
          <a:solidFill>
            <a:srgbClr val="01B3C5"/>
          </a:solidFill>
        </p:grpSpPr>
        <p:sp>
          <p:nvSpPr>
            <p:cNvPr id="32" name="Freeform 236"/>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3" name="Freeform 237"/>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grpSp>
        <p:nvGrpSpPr>
          <p:cNvPr id="34" name="组合 33"/>
          <p:cNvGrpSpPr/>
          <p:nvPr/>
        </p:nvGrpSpPr>
        <p:grpSpPr>
          <a:xfrm>
            <a:off x="5918665" y="3438937"/>
            <a:ext cx="253279" cy="241615"/>
            <a:chOff x="8145843" y="5425657"/>
            <a:chExt cx="494435" cy="471664"/>
          </a:xfrm>
          <a:solidFill>
            <a:srgbClr val="01B3C5"/>
          </a:solidFill>
        </p:grpSpPr>
        <p:sp>
          <p:nvSpPr>
            <p:cNvPr id="35"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6"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7"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8"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9"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0"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spTree>
    <p:extLst>
      <p:ext uri="{BB962C8B-B14F-4D97-AF65-F5344CB8AC3E}">
        <p14:creationId xmlns:p14="http://schemas.microsoft.com/office/powerpoint/2010/main" val="324903222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500"/>
                                            <p:tgtEl>
                                              <p:spTgt spid="6"/>
                                            </p:tgtEl>
                                          </p:cBhvr>
                                        </p:animEffect>
                                      </p:childTnLst>
                                    </p:cTn>
                                  </p:par>
                                  <p:par>
                                    <p:cTn id="8" presetID="2" presetClass="entr" presetSubtype="4" accel="60000" fill="hold" grpId="0" nodeType="withEffect" p14:presetBounceEnd="40000">
                                      <p:stCondLst>
                                        <p:cond delay="400"/>
                                      </p:stCondLst>
                                      <p:childTnLst>
                                        <p:set>
                                          <p:cBhvr>
                                            <p:cTn id="9" dur="1" fill="hold">
                                              <p:stCondLst>
                                                <p:cond delay="0"/>
                                              </p:stCondLst>
                                            </p:cTn>
                                            <p:tgtEl>
                                              <p:spTgt spid="29"/>
                                            </p:tgtEl>
                                            <p:attrNameLst>
                                              <p:attrName>style.visibility</p:attrName>
                                            </p:attrNameLst>
                                          </p:cBhvr>
                                          <p:to>
                                            <p:strVal val="visible"/>
                                          </p:to>
                                        </p:set>
                                        <p:anim calcmode="lin" valueType="num" p14:bounceEnd="40000">
                                          <p:cBhvr additive="base">
                                            <p:cTn id="10" dur="5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29"/>
                                            </p:tgtEl>
                                            <p:attrNameLst>
                                              <p:attrName>ppt_y</p:attrName>
                                            </p:attrNameLst>
                                          </p:cBhvr>
                                          <p:tavLst>
                                            <p:tav tm="0">
                                              <p:val>
                                                <p:strVal val="1+#ppt_h/2"/>
                                              </p:val>
                                            </p:tav>
                                            <p:tav tm="100000">
                                              <p:val>
                                                <p:strVal val="#ppt_y"/>
                                              </p:val>
                                            </p:tav>
                                          </p:tavLst>
                                        </p:anim>
                                      </p:childTnLst>
                                    </p:cTn>
                                  </p:par>
                                </p:childTnLst>
                              </p:cTn>
                            </p:par>
                            <p:par>
                              <p:cTn id="12" fill="hold">
                                <p:stCondLst>
                                  <p:cond delay="900"/>
                                </p:stCondLst>
                                <p:childTnLst>
                                  <p:par>
                                    <p:cTn id="13" presetID="53" presetClass="entr" presetSubtype="16"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5" presetClass="entr" presetSubtype="0"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anim calcmode="lin" valueType="num">
                                          <p:cBhvr>
                                            <p:cTn id="21" dur="500" fill="hold"/>
                                            <p:tgtEl>
                                              <p:spTgt spid="31"/>
                                            </p:tgtEl>
                                            <p:attrNameLst>
                                              <p:attrName>ppt_w</p:attrName>
                                            </p:attrNameLst>
                                          </p:cBhvr>
                                          <p:tavLst>
                                            <p:tav tm="0" fmla="#ppt_w*sin(2.5*pi*$)">
                                              <p:val>
                                                <p:fltVal val="0"/>
                                              </p:val>
                                            </p:tav>
                                            <p:tav tm="100000">
                                              <p:val>
                                                <p:fltVal val="1"/>
                                              </p:val>
                                            </p:tav>
                                          </p:tavLst>
                                        </p:anim>
                                        <p:anim calcmode="lin" valueType="num">
                                          <p:cBhvr>
                                            <p:cTn id="22" dur="500" fill="hold"/>
                                            <p:tgtEl>
                                              <p:spTgt spid="31"/>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16" presetClass="entr" presetSubtype="37"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barn(outVertical)">
                                          <p:cBhvr>
                                            <p:cTn id="26" dur="500"/>
                                            <p:tgtEl>
                                              <p:spTgt spid="26"/>
                                            </p:tgtEl>
                                          </p:cBhvr>
                                        </p:animEffect>
                                      </p:childTnLst>
                                    </p:cTn>
                                  </p:par>
                                </p:childTnLst>
                              </p:cTn>
                            </p:par>
                            <p:par>
                              <p:cTn id="27" fill="hold">
                                <p:stCondLst>
                                  <p:cond delay="1900"/>
                                </p:stCondLst>
                                <p:childTnLst>
                                  <p:par>
                                    <p:cTn id="28" presetID="2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childTnLst>
                              </p:cTn>
                            </p:par>
                            <p:par>
                              <p:cTn id="31" fill="hold">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anim calcmode="lin" valueType="num">
                                          <p:cBhvr>
                                            <p:cTn id="40" dur="500" fill="hold"/>
                                            <p:tgtEl>
                                              <p:spTgt spid="30"/>
                                            </p:tgtEl>
                                            <p:attrNameLst>
                                              <p:attrName>ppt_w</p:attrName>
                                            </p:attrNameLst>
                                          </p:cBhvr>
                                          <p:tavLst>
                                            <p:tav tm="0" fmla="#ppt_w*sin(2.5*pi*$)">
                                              <p:val>
                                                <p:fltVal val="0"/>
                                              </p:val>
                                            </p:tav>
                                            <p:tav tm="100000">
                                              <p:val>
                                                <p:fltVal val="1"/>
                                              </p:val>
                                            </p:tav>
                                          </p:tavLst>
                                        </p:anim>
                                        <p:anim calcmode="lin" valueType="num">
                                          <p:cBhvr>
                                            <p:cTn id="41" dur="500" fill="hold"/>
                                            <p:tgtEl>
                                              <p:spTgt spid="30"/>
                                            </p:tgtEl>
                                            <p:attrNameLst>
                                              <p:attrName>ppt_h</p:attrName>
                                            </p:attrNameLst>
                                          </p:cBhvr>
                                          <p:tavLst>
                                            <p:tav tm="0">
                                              <p:val>
                                                <p:strVal val="#ppt_h"/>
                                              </p:val>
                                            </p:tav>
                                            <p:tav tm="100000">
                                              <p:val>
                                                <p:strVal val="#ppt_h"/>
                                              </p:val>
                                            </p:tav>
                                          </p:tavLst>
                                        </p:anim>
                                      </p:childTnLst>
                                    </p:cTn>
                                  </p:par>
                                </p:childTnLst>
                              </p:cTn>
                            </p:par>
                            <p:par>
                              <p:cTn id="42" fill="hold">
                                <p:stCondLst>
                                  <p:cond delay="2900"/>
                                </p:stCondLst>
                                <p:childTnLst>
                                  <p:par>
                                    <p:cTn id="43" presetID="16" presetClass="entr" presetSubtype="37"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barn(outVertical)">
                                          <p:cBhvr>
                                            <p:cTn id="45" dur="500"/>
                                            <p:tgtEl>
                                              <p:spTgt spid="20"/>
                                            </p:tgtEl>
                                          </p:cBhvr>
                                        </p:animEffect>
                                      </p:childTnLst>
                                    </p:cTn>
                                  </p:par>
                                </p:childTnLst>
                              </p:cTn>
                            </p:par>
                            <p:par>
                              <p:cTn id="46" fill="hold">
                                <p:stCondLst>
                                  <p:cond delay="3400"/>
                                </p:stCondLst>
                                <p:childTnLst>
                                  <p:par>
                                    <p:cTn id="47" presetID="22" presetClass="entr" presetSubtype="8"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par>
                                    <p:cTn id="56" presetID="45" presetClass="entr" presetSubtype="0" fill="hold" nodeType="with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anim calcmode="lin" valueType="num">
                                          <p:cBhvr>
                                            <p:cTn id="59" dur="500" fill="hold"/>
                                            <p:tgtEl>
                                              <p:spTgt spid="34"/>
                                            </p:tgtEl>
                                            <p:attrNameLst>
                                              <p:attrName>ppt_w</p:attrName>
                                            </p:attrNameLst>
                                          </p:cBhvr>
                                          <p:tavLst>
                                            <p:tav tm="0" fmla="#ppt_w*sin(2.5*pi*$)">
                                              <p:val>
                                                <p:fltVal val="0"/>
                                              </p:val>
                                            </p:tav>
                                            <p:tav tm="100000">
                                              <p:val>
                                                <p:fltVal val="1"/>
                                              </p:val>
                                            </p:tav>
                                          </p:tavLst>
                                        </p:anim>
                                        <p:anim calcmode="lin" valueType="num">
                                          <p:cBhvr>
                                            <p:cTn id="60" dur="500" fill="hold"/>
                                            <p:tgtEl>
                                              <p:spTgt spid="34"/>
                                            </p:tgtEl>
                                            <p:attrNameLst>
                                              <p:attrName>ppt_h</p:attrName>
                                            </p:attrNameLst>
                                          </p:cBhvr>
                                          <p:tavLst>
                                            <p:tav tm="0">
                                              <p:val>
                                                <p:strVal val="#ppt_h"/>
                                              </p:val>
                                            </p:tav>
                                            <p:tav tm="100000">
                                              <p:val>
                                                <p:strVal val="#ppt_h"/>
                                              </p:val>
                                            </p:tav>
                                          </p:tavLst>
                                        </p:anim>
                                      </p:childTnLst>
                                    </p:cTn>
                                  </p:par>
                                </p:childTnLst>
                              </p:cTn>
                            </p:par>
                            <p:par>
                              <p:cTn id="61" fill="hold">
                                <p:stCondLst>
                                  <p:cond delay="4400"/>
                                </p:stCondLst>
                                <p:childTnLst>
                                  <p:par>
                                    <p:cTn id="62" presetID="16" presetClass="entr" presetSubtype="37"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barn(outVertical)">
                                          <p:cBhvr>
                                            <p:cTn id="6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9" grpId="0"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500"/>
                                            <p:tgtEl>
                                              <p:spTgt spid="6"/>
                                            </p:tgtEl>
                                          </p:cBhvr>
                                        </p:animEffect>
                                      </p:childTnLst>
                                    </p:cTn>
                                  </p:par>
                                  <p:par>
                                    <p:cTn id="8" presetID="2" presetClass="entr" presetSubtype="4" accel="60000" fill="hold" grpId="0" nodeType="withEffect">
                                      <p:stCondLst>
                                        <p:cond delay="40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500" fill="hold"/>
                                            <p:tgtEl>
                                              <p:spTgt spid="29"/>
                                            </p:tgtEl>
                                            <p:attrNameLst>
                                              <p:attrName>ppt_x</p:attrName>
                                            </p:attrNameLst>
                                          </p:cBhvr>
                                          <p:tavLst>
                                            <p:tav tm="0">
                                              <p:val>
                                                <p:strVal val="#ppt_x"/>
                                              </p:val>
                                            </p:tav>
                                            <p:tav tm="100000">
                                              <p:val>
                                                <p:strVal val="#ppt_x"/>
                                              </p:val>
                                            </p:tav>
                                          </p:tavLst>
                                        </p:anim>
                                        <p:anim calcmode="lin" valueType="num">
                                          <p:cBhvr additive="base">
                                            <p:cTn id="11" dur="500" fill="hold"/>
                                            <p:tgtEl>
                                              <p:spTgt spid="29"/>
                                            </p:tgtEl>
                                            <p:attrNameLst>
                                              <p:attrName>ppt_y</p:attrName>
                                            </p:attrNameLst>
                                          </p:cBhvr>
                                          <p:tavLst>
                                            <p:tav tm="0">
                                              <p:val>
                                                <p:strVal val="1+#ppt_h/2"/>
                                              </p:val>
                                            </p:tav>
                                            <p:tav tm="100000">
                                              <p:val>
                                                <p:strVal val="#ppt_y"/>
                                              </p:val>
                                            </p:tav>
                                          </p:tavLst>
                                        </p:anim>
                                      </p:childTnLst>
                                    </p:cTn>
                                  </p:par>
                                </p:childTnLst>
                              </p:cTn>
                            </p:par>
                            <p:par>
                              <p:cTn id="12" fill="hold">
                                <p:stCondLst>
                                  <p:cond delay="900"/>
                                </p:stCondLst>
                                <p:childTnLst>
                                  <p:par>
                                    <p:cTn id="13" presetID="53" presetClass="entr" presetSubtype="16"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5" presetClass="entr" presetSubtype="0"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anim calcmode="lin" valueType="num">
                                          <p:cBhvr>
                                            <p:cTn id="21" dur="500" fill="hold"/>
                                            <p:tgtEl>
                                              <p:spTgt spid="31"/>
                                            </p:tgtEl>
                                            <p:attrNameLst>
                                              <p:attrName>ppt_w</p:attrName>
                                            </p:attrNameLst>
                                          </p:cBhvr>
                                          <p:tavLst>
                                            <p:tav tm="0" fmla="#ppt_w*sin(2.5*pi*$)">
                                              <p:val>
                                                <p:fltVal val="0"/>
                                              </p:val>
                                            </p:tav>
                                            <p:tav tm="100000">
                                              <p:val>
                                                <p:fltVal val="1"/>
                                              </p:val>
                                            </p:tav>
                                          </p:tavLst>
                                        </p:anim>
                                        <p:anim calcmode="lin" valueType="num">
                                          <p:cBhvr>
                                            <p:cTn id="22" dur="500" fill="hold"/>
                                            <p:tgtEl>
                                              <p:spTgt spid="31"/>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16" presetClass="entr" presetSubtype="37"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barn(outVertical)">
                                          <p:cBhvr>
                                            <p:cTn id="26" dur="500"/>
                                            <p:tgtEl>
                                              <p:spTgt spid="26"/>
                                            </p:tgtEl>
                                          </p:cBhvr>
                                        </p:animEffect>
                                      </p:childTnLst>
                                    </p:cTn>
                                  </p:par>
                                </p:childTnLst>
                              </p:cTn>
                            </p:par>
                            <p:par>
                              <p:cTn id="27" fill="hold">
                                <p:stCondLst>
                                  <p:cond delay="1900"/>
                                </p:stCondLst>
                                <p:childTnLst>
                                  <p:par>
                                    <p:cTn id="28" presetID="2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childTnLst>
                              </p:cTn>
                            </p:par>
                            <p:par>
                              <p:cTn id="31" fill="hold">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anim calcmode="lin" valueType="num">
                                          <p:cBhvr>
                                            <p:cTn id="40" dur="500" fill="hold"/>
                                            <p:tgtEl>
                                              <p:spTgt spid="30"/>
                                            </p:tgtEl>
                                            <p:attrNameLst>
                                              <p:attrName>ppt_w</p:attrName>
                                            </p:attrNameLst>
                                          </p:cBhvr>
                                          <p:tavLst>
                                            <p:tav tm="0" fmla="#ppt_w*sin(2.5*pi*$)">
                                              <p:val>
                                                <p:fltVal val="0"/>
                                              </p:val>
                                            </p:tav>
                                            <p:tav tm="100000">
                                              <p:val>
                                                <p:fltVal val="1"/>
                                              </p:val>
                                            </p:tav>
                                          </p:tavLst>
                                        </p:anim>
                                        <p:anim calcmode="lin" valueType="num">
                                          <p:cBhvr>
                                            <p:cTn id="41" dur="500" fill="hold"/>
                                            <p:tgtEl>
                                              <p:spTgt spid="30"/>
                                            </p:tgtEl>
                                            <p:attrNameLst>
                                              <p:attrName>ppt_h</p:attrName>
                                            </p:attrNameLst>
                                          </p:cBhvr>
                                          <p:tavLst>
                                            <p:tav tm="0">
                                              <p:val>
                                                <p:strVal val="#ppt_h"/>
                                              </p:val>
                                            </p:tav>
                                            <p:tav tm="100000">
                                              <p:val>
                                                <p:strVal val="#ppt_h"/>
                                              </p:val>
                                            </p:tav>
                                          </p:tavLst>
                                        </p:anim>
                                      </p:childTnLst>
                                    </p:cTn>
                                  </p:par>
                                </p:childTnLst>
                              </p:cTn>
                            </p:par>
                            <p:par>
                              <p:cTn id="42" fill="hold">
                                <p:stCondLst>
                                  <p:cond delay="2900"/>
                                </p:stCondLst>
                                <p:childTnLst>
                                  <p:par>
                                    <p:cTn id="43" presetID="16" presetClass="entr" presetSubtype="37"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barn(outVertical)">
                                          <p:cBhvr>
                                            <p:cTn id="45" dur="500"/>
                                            <p:tgtEl>
                                              <p:spTgt spid="20"/>
                                            </p:tgtEl>
                                          </p:cBhvr>
                                        </p:animEffect>
                                      </p:childTnLst>
                                    </p:cTn>
                                  </p:par>
                                </p:childTnLst>
                              </p:cTn>
                            </p:par>
                            <p:par>
                              <p:cTn id="46" fill="hold">
                                <p:stCondLst>
                                  <p:cond delay="3400"/>
                                </p:stCondLst>
                                <p:childTnLst>
                                  <p:par>
                                    <p:cTn id="47" presetID="22" presetClass="entr" presetSubtype="8"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par>
                                    <p:cTn id="56" presetID="45" presetClass="entr" presetSubtype="0" fill="hold" nodeType="with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anim calcmode="lin" valueType="num">
                                          <p:cBhvr>
                                            <p:cTn id="59" dur="500" fill="hold"/>
                                            <p:tgtEl>
                                              <p:spTgt spid="34"/>
                                            </p:tgtEl>
                                            <p:attrNameLst>
                                              <p:attrName>ppt_w</p:attrName>
                                            </p:attrNameLst>
                                          </p:cBhvr>
                                          <p:tavLst>
                                            <p:tav tm="0" fmla="#ppt_w*sin(2.5*pi*$)">
                                              <p:val>
                                                <p:fltVal val="0"/>
                                              </p:val>
                                            </p:tav>
                                            <p:tav tm="100000">
                                              <p:val>
                                                <p:fltVal val="1"/>
                                              </p:val>
                                            </p:tav>
                                          </p:tavLst>
                                        </p:anim>
                                        <p:anim calcmode="lin" valueType="num">
                                          <p:cBhvr>
                                            <p:cTn id="60" dur="500" fill="hold"/>
                                            <p:tgtEl>
                                              <p:spTgt spid="34"/>
                                            </p:tgtEl>
                                            <p:attrNameLst>
                                              <p:attrName>ppt_h</p:attrName>
                                            </p:attrNameLst>
                                          </p:cBhvr>
                                          <p:tavLst>
                                            <p:tav tm="0">
                                              <p:val>
                                                <p:strVal val="#ppt_h"/>
                                              </p:val>
                                            </p:tav>
                                            <p:tav tm="100000">
                                              <p:val>
                                                <p:strVal val="#ppt_h"/>
                                              </p:val>
                                            </p:tav>
                                          </p:tavLst>
                                        </p:anim>
                                      </p:childTnLst>
                                    </p:cTn>
                                  </p:par>
                                </p:childTnLst>
                              </p:cTn>
                            </p:par>
                            <p:par>
                              <p:cTn id="61" fill="hold">
                                <p:stCondLst>
                                  <p:cond delay="4400"/>
                                </p:stCondLst>
                                <p:childTnLst>
                                  <p:par>
                                    <p:cTn id="62" presetID="16" presetClass="entr" presetSubtype="37"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barn(outVertical)">
                                          <p:cBhvr>
                                            <p:cTn id="6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9" grpId="0" animBg="1"/>
          <p:bldP spid="30"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Freeform 5"/>
          <p:cNvSpPr>
            <a:spLocks/>
          </p:cNvSpPr>
          <p:nvPr/>
        </p:nvSpPr>
        <p:spPr bwMode="auto">
          <a:xfrm>
            <a:off x="1760501"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42" name="Freeform 5"/>
          <p:cNvSpPr>
            <a:spLocks/>
          </p:cNvSpPr>
          <p:nvPr/>
        </p:nvSpPr>
        <p:spPr bwMode="auto">
          <a:xfrm>
            <a:off x="1841371"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43" name="Freeform 5"/>
          <p:cNvSpPr>
            <a:spLocks/>
          </p:cNvSpPr>
          <p:nvPr/>
        </p:nvSpPr>
        <p:spPr bwMode="auto">
          <a:xfrm>
            <a:off x="3828855"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44" name="Freeform 5"/>
          <p:cNvSpPr>
            <a:spLocks/>
          </p:cNvSpPr>
          <p:nvPr/>
        </p:nvSpPr>
        <p:spPr bwMode="auto">
          <a:xfrm>
            <a:off x="3909725"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45" name="Freeform 5"/>
          <p:cNvSpPr>
            <a:spLocks/>
          </p:cNvSpPr>
          <p:nvPr/>
        </p:nvSpPr>
        <p:spPr bwMode="auto">
          <a:xfrm>
            <a:off x="5897209"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46" name="Freeform 5"/>
          <p:cNvSpPr>
            <a:spLocks/>
          </p:cNvSpPr>
          <p:nvPr/>
        </p:nvSpPr>
        <p:spPr bwMode="auto">
          <a:xfrm>
            <a:off x="5978078"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47" name="文本框 17"/>
          <p:cNvSpPr txBox="1"/>
          <p:nvPr/>
        </p:nvSpPr>
        <p:spPr bwMode="auto">
          <a:xfrm>
            <a:off x="1020279" y="3943694"/>
            <a:ext cx="7103443" cy="503728"/>
          </a:xfrm>
          <a:prstGeom prst="rect">
            <a:avLst/>
          </a:prstGeom>
          <a:noFill/>
        </p:spPr>
        <p:txBody>
          <a:bodyPr wrap="square" lIns="68580" tIns="34290" rIns="68580" bIns="34290">
            <a:spAutoFit/>
          </a:bodyPr>
          <a:lstStyle/>
          <a:p>
            <a:pPr>
              <a:lnSpc>
                <a:spcPct val="150000"/>
              </a:lnSpc>
              <a:defRPr/>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zh-CN" altLang="en-US" sz="1000" spc="75" dirty="0">
              <a:solidFill>
                <a:schemeClr val="tx1">
                  <a:lumMod val="65000"/>
                  <a:lumOff val="35000"/>
                </a:schemeClr>
              </a:solidFill>
              <a:latin typeface="+mn-ea"/>
            </a:endParaRPr>
          </a:p>
        </p:txBody>
      </p:sp>
      <p:sp>
        <p:nvSpPr>
          <p:cNvPr id="48" name="矩形 47"/>
          <p:cNvSpPr/>
          <p:nvPr/>
        </p:nvSpPr>
        <p:spPr>
          <a:xfrm>
            <a:off x="1969881"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sp>
        <p:nvSpPr>
          <p:cNvPr id="49" name="矩形 48"/>
          <p:cNvSpPr/>
          <p:nvPr/>
        </p:nvSpPr>
        <p:spPr>
          <a:xfrm>
            <a:off x="6106589"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sp>
        <p:nvSpPr>
          <p:cNvPr id="50" name="矩形 49"/>
          <p:cNvSpPr/>
          <p:nvPr/>
        </p:nvSpPr>
        <p:spPr>
          <a:xfrm>
            <a:off x="4038236"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grpSp>
        <p:nvGrpSpPr>
          <p:cNvPr id="51" name="组合 50"/>
          <p:cNvGrpSpPr/>
          <p:nvPr/>
        </p:nvGrpSpPr>
        <p:grpSpPr>
          <a:xfrm>
            <a:off x="6524878" y="1619554"/>
            <a:ext cx="230951" cy="229729"/>
            <a:chOff x="3856417" y="4248125"/>
            <a:chExt cx="409860" cy="407692"/>
          </a:xfrm>
          <a:solidFill>
            <a:srgbClr val="01B3C5"/>
          </a:solidFill>
        </p:grpSpPr>
        <p:sp>
          <p:nvSpPr>
            <p:cNvPr id="52"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59" name="组合 58"/>
          <p:cNvGrpSpPr/>
          <p:nvPr/>
        </p:nvGrpSpPr>
        <p:grpSpPr>
          <a:xfrm>
            <a:off x="2366317" y="1577701"/>
            <a:ext cx="273108" cy="313433"/>
            <a:chOff x="2733098" y="4187405"/>
            <a:chExt cx="484675" cy="556238"/>
          </a:xfrm>
          <a:solidFill>
            <a:srgbClr val="01B3C5"/>
          </a:solidFill>
        </p:grpSpPr>
        <p:sp>
          <p:nvSpPr>
            <p:cNvPr id="60"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1"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2"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3"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9"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0"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1"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2"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3"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4"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5"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6"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77" name="组合 76"/>
          <p:cNvGrpSpPr/>
          <p:nvPr/>
        </p:nvGrpSpPr>
        <p:grpSpPr>
          <a:xfrm>
            <a:off x="4428868" y="1624748"/>
            <a:ext cx="321986" cy="219341"/>
            <a:chOff x="4895160" y="4287159"/>
            <a:chExt cx="571418" cy="389258"/>
          </a:xfrm>
          <a:solidFill>
            <a:srgbClr val="01B3C5"/>
          </a:solidFill>
        </p:grpSpPr>
        <p:sp>
          <p:nvSpPr>
            <p:cNvPr id="78"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9"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0"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1"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2"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3"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4"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5"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6"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87" name="组合 86"/>
          <p:cNvGrpSpPr/>
          <p:nvPr/>
        </p:nvGrpSpPr>
        <p:grpSpPr>
          <a:xfrm>
            <a:off x="1517121" y="2870494"/>
            <a:ext cx="1952099" cy="1109782"/>
            <a:chOff x="2061936" y="5182965"/>
            <a:chExt cx="2349784" cy="1479706"/>
          </a:xfrm>
        </p:grpSpPr>
        <p:sp>
          <p:nvSpPr>
            <p:cNvPr id="88" name="文本框 65"/>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89" name="文本框 66"/>
            <p:cNvSpPr txBox="1"/>
            <p:nvPr/>
          </p:nvSpPr>
          <p:spPr bwMode="auto">
            <a:xfrm>
              <a:off x="2061936" y="518296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grpSp>
        <p:nvGrpSpPr>
          <p:cNvPr id="90" name="组合 89"/>
          <p:cNvGrpSpPr/>
          <p:nvPr/>
        </p:nvGrpSpPr>
        <p:grpSpPr>
          <a:xfrm>
            <a:off x="3611682" y="2857047"/>
            <a:ext cx="1952099" cy="1123230"/>
            <a:chOff x="2061936" y="5165035"/>
            <a:chExt cx="2349784" cy="1497636"/>
          </a:xfrm>
        </p:grpSpPr>
        <p:sp>
          <p:nvSpPr>
            <p:cNvPr id="91" name="文本框 68"/>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92" name="文本框 69"/>
            <p:cNvSpPr txBox="1"/>
            <p:nvPr/>
          </p:nvSpPr>
          <p:spPr bwMode="auto">
            <a:xfrm>
              <a:off x="2061936" y="516503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grpSp>
        <p:nvGrpSpPr>
          <p:cNvPr id="93" name="组合 92"/>
          <p:cNvGrpSpPr/>
          <p:nvPr/>
        </p:nvGrpSpPr>
        <p:grpSpPr>
          <a:xfrm>
            <a:off x="5677209" y="2870494"/>
            <a:ext cx="1952099" cy="1109782"/>
            <a:chOff x="2061936" y="5182965"/>
            <a:chExt cx="2349784" cy="1479706"/>
          </a:xfrm>
        </p:grpSpPr>
        <p:sp>
          <p:nvSpPr>
            <p:cNvPr id="94" name="文本框 71"/>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95" name="文本框 72"/>
            <p:cNvSpPr txBox="1"/>
            <p:nvPr/>
          </p:nvSpPr>
          <p:spPr bwMode="auto">
            <a:xfrm>
              <a:off x="2061936" y="518296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cxnSp>
        <p:nvCxnSpPr>
          <p:cNvPr id="96" name="直接连接符 95"/>
          <p:cNvCxnSpPr/>
          <p:nvPr/>
        </p:nvCxnSpPr>
        <p:spPr>
          <a:xfrm>
            <a:off x="1059503" y="3915773"/>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374424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ppt_w</p:attrName>
                                        </p:attrNameLst>
                                      </p:cBhvr>
                                      <p:tavLst>
                                        <p:tav tm="0">
                                          <p:val>
                                            <p:fltVal val="0"/>
                                          </p:val>
                                        </p:tav>
                                        <p:tav tm="100000">
                                          <p:val>
                                            <p:strVal val="#ppt_w"/>
                                          </p:val>
                                        </p:tav>
                                      </p:tavLst>
                                    </p:anim>
                                    <p:anim calcmode="lin" valueType="num">
                                      <p:cBhvr>
                                        <p:cTn id="18" dur="500" fill="hold"/>
                                        <p:tgtEl>
                                          <p:spTgt spid="45"/>
                                        </p:tgtEl>
                                        <p:attrNameLst>
                                          <p:attrName>ppt_h</p:attrName>
                                        </p:attrNameLst>
                                      </p:cBhvr>
                                      <p:tavLst>
                                        <p:tav tm="0">
                                          <p:val>
                                            <p:fltVal val="0"/>
                                          </p:val>
                                        </p:tav>
                                        <p:tav tm="100000">
                                          <p:val>
                                            <p:strVal val="#ppt_h"/>
                                          </p:val>
                                        </p:tav>
                                      </p:tavLst>
                                    </p:anim>
                                    <p:animEffect transition="in" filter="fade">
                                      <p:cBhvr>
                                        <p:cTn id="19" dur="500"/>
                                        <p:tgtEl>
                                          <p:spTgt spid="45"/>
                                        </p:tgtEl>
                                      </p:cBhvr>
                                    </p:animEffect>
                                  </p:childTnLst>
                                </p:cTn>
                              </p:par>
                            </p:childTnLst>
                          </p:cTn>
                        </p:par>
                        <p:par>
                          <p:cTn id="20" fill="hold">
                            <p:stCondLst>
                              <p:cond delay="900"/>
                            </p:stCondLst>
                            <p:childTnLst>
                              <p:par>
                                <p:cTn id="21" presetID="21" presetClass="entr" presetSubtype="1"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heel(1)">
                                      <p:cBhvr>
                                        <p:cTn id="23" dur="500"/>
                                        <p:tgtEl>
                                          <p:spTgt spid="42"/>
                                        </p:tgtEl>
                                      </p:cBhvr>
                                    </p:animEffect>
                                  </p:childTnLst>
                                </p:cTn>
                              </p:par>
                              <p:par>
                                <p:cTn id="24" presetID="21" presetClass="entr" presetSubtype="1" fill="hold" grpId="0" nodeType="withEffect">
                                  <p:stCondLst>
                                    <p:cond delay="200"/>
                                  </p:stCondLst>
                                  <p:childTnLst>
                                    <p:set>
                                      <p:cBhvr>
                                        <p:cTn id="25" dur="1" fill="hold">
                                          <p:stCondLst>
                                            <p:cond delay="0"/>
                                          </p:stCondLst>
                                        </p:cTn>
                                        <p:tgtEl>
                                          <p:spTgt spid="44"/>
                                        </p:tgtEl>
                                        <p:attrNameLst>
                                          <p:attrName>style.visibility</p:attrName>
                                        </p:attrNameLst>
                                      </p:cBhvr>
                                      <p:to>
                                        <p:strVal val="visible"/>
                                      </p:to>
                                    </p:set>
                                    <p:animEffect transition="in" filter="wheel(1)">
                                      <p:cBhvr>
                                        <p:cTn id="26" dur="500"/>
                                        <p:tgtEl>
                                          <p:spTgt spid="44"/>
                                        </p:tgtEl>
                                      </p:cBhvr>
                                    </p:animEffect>
                                  </p:childTnLst>
                                </p:cTn>
                              </p:par>
                              <p:par>
                                <p:cTn id="27" presetID="21" presetClass="entr" presetSubtype="1" fill="hold" grpId="0" nodeType="withEffect">
                                  <p:stCondLst>
                                    <p:cond delay="400"/>
                                  </p:stCondLst>
                                  <p:childTnLst>
                                    <p:set>
                                      <p:cBhvr>
                                        <p:cTn id="28" dur="1" fill="hold">
                                          <p:stCondLst>
                                            <p:cond delay="0"/>
                                          </p:stCondLst>
                                        </p:cTn>
                                        <p:tgtEl>
                                          <p:spTgt spid="46"/>
                                        </p:tgtEl>
                                        <p:attrNameLst>
                                          <p:attrName>style.visibility</p:attrName>
                                        </p:attrNameLst>
                                      </p:cBhvr>
                                      <p:to>
                                        <p:strVal val="visible"/>
                                      </p:to>
                                    </p:set>
                                    <p:animEffect transition="in" filter="wheel(1)">
                                      <p:cBhvr>
                                        <p:cTn id="29" dur="500"/>
                                        <p:tgtEl>
                                          <p:spTgt spid="46"/>
                                        </p:tgtEl>
                                      </p:cBhvr>
                                    </p:animEffect>
                                  </p:childTnLst>
                                </p:cTn>
                              </p:par>
                            </p:childTnLst>
                          </p:cTn>
                        </p:par>
                        <p:par>
                          <p:cTn id="30" fill="hold">
                            <p:stCondLst>
                              <p:cond delay="1800"/>
                            </p:stCondLst>
                            <p:childTnLst>
                              <p:par>
                                <p:cTn id="31" presetID="45" presetClass="entr" presetSubtype="0"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fade">
                                      <p:cBhvr>
                                        <p:cTn id="33" dur="500"/>
                                        <p:tgtEl>
                                          <p:spTgt spid="59"/>
                                        </p:tgtEl>
                                      </p:cBhvr>
                                    </p:animEffect>
                                    <p:anim calcmode="lin" valueType="num">
                                      <p:cBhvr>
                                        <p:cTn id="34" dur="500" fill="hold"/>
                                        <p:tgtEl>
                                          <p:spTgt spid="59"/>
                                        </p:tgtEl>
                                        <p:attrNameLst>
                                          <p:attrName>ppt_w</p:attrName>
                                        </p:attrNameLst>
                                      </p:cBhvr>
                                      <p:tavLst>
                                        <p:tav tm="0" fmla="#ppt_w*sin(2.5*pi*$)">
                                          <p:val>
                                            <p:fltVal val="0"/>
                                          </p:val>
                                        </p:tav>
                                        <p:tav tm="100000">
                                          <p:val>
                                            <p:fltVal val="1"/>
                                          </p:val>
                                        </p:tav>
                                      </p:tavLst>
                                    </p:anim>
                                    <p:anim calcmode="lin" valueType="num">
                                      <p:cBhvr>
                                        <p:cTn id="35" dur="500" fill="hold"/>
                                        <p:tgtEl>
                                          <p:spTgt spid="59"/>
                                        </p:tgtEl>
                                        <p:attrNameLst>
                                          <p:attrName>ppt_h</p:attrName>
                                        </p:attrNameLst>
                                      </p:cBhvr>
                                      <p:tavLst>
                                        <p:tav tm="0">
                                          <p:val>
                                            <p:strVal val="#ppt_h"/>
                                          </p:val>
                                        </p:tav>
                                        <p:tav tm="100000">
                                          <p:val>
                                            <p:strVal val="#ppt_h"/>
                                          </p:val>
                                        </p:tav>
                                      </p:tavLst>
                                    </p:anim>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animEffect transition="in" filter="fade">
                                      <p:cBhvr>
                                        <p:cTn id="40" dur="500"/>
                                        <p:tgtEl>
                                          <p:spTgt spid="48"/>
                                        </p:tgtEl>
                                      </p:cBhvr>
                                    </p:animEffect>
                                  </p:childTnLst>
                                </p:cTn>
                              </p:par>
                            </p:childTnLst>
                          </p:cTn>
                        </p:par>
                        <p:par>
                          <p:cTn id="41" fill="hold">
                            <p:stCondLst>
                              <p:cond delay="2550"/>
                            </p:stCondLst>
                            <p:childTnLst>
                              <p:par>
                                <p:cTn id="42" presetID="16" presetClass="entr" presetSubtype="37" fill="hold" nodeType="after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barn(outVertical)">
                                      <p:cBhvr>
                                        <p:cTn id="44" dur="500"/>
                                        <p:tgtEl>
                                          <p:spTgt spid="87"/>
                                        </p:tgtEl>
                                      </p:cBhvr>
                                    </p:animEffect>
                                  </p:childTnLst>
                                </p:cTn>
                              </p:par>
                            </p:childTnLst>
                          </p:cTn>
                        </p:par>
                        <p:par>
                          <p:cTn id="45" fill="hold">
                            <p:stCondLst>
                              <p:cond delay="3050"/>
                            </p:stCondLst>
                            <p:childTnLst>
                              <p:par>
                                <p:cTn id="46" presetID="45" presetClass="entr" presetSubtype="0" fill="hold" nodeType="after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anim calcmode="lin" valueType="num">
                                      <p:cBhvr>
                                        <p:cTn id="49" dur="500" fill="hold"/>
                                        <p:tgtEl>
                                          <p:spTgt spid="77"/>
                                        </p:tgtEl>
                                        <p:attrNameLst>
                                          <p:attrName>ppt_w</p:attrName>
                                        </p:attrNameLst>
                                      </p:cBhvr>
                                      <p:tavLst>
                                        <p:tav tm="0" fmla="#ppt_w*sin(2.5*pi*$)">
                                          <p:val>
                                            <p:fltVal val="0"/>
                                          </p:val>
                                        </p:tav>
                                        <p:tav tm="100000">
                                          <p:val>
                                            <p:fltVal val="1"/>
                                          </p:val>
                                        </p:tav>
                                      </p:tavLst>
                                    </p:anim>
                                    <p:anim calcmode="lin" valueType="num">
                                      <p:cBhvr>
                                        <p:cTn id="50" dur="500" fill="hold"/>
                                        <p:tgtEl>
                                          <p:spTgt spid="77"/>
                                        </p:tgtEl>
                                        <p:attrNameLst>
                                          <p:attrName>ppt_h</p:attrName>
                                        </p:attrNameLst>
                                      </p:cBhvr>
                                      <p:tavLst>
                                        <p:tav tm="0">
                                          <p:val>
                                            <p:strVal val="#ppt_h"/>
                                          </p:val>
                                        </p:tav>
                                        <p:tav tm="100000">
                                          <p:val>
                                            <p:strVal val="#ppt_h"/>
                                          </p:val>
                                        </p:tav>
                                      </p:tavLst>
                                    </p:anim>
                                  </p:childTnLst>
                                </p:cTn>
                              </p:par>
                              <p:par>
                                <p:cTn id="51" presetID="53" presetClass="entr" presetSubtype="16" fill="hold" grpId="0" nodeType="withEffect">
                                  <p:stCondLst>
                                    <p:cond delay="0"/>
                                  </p:stCondLst>
                                  <p:iterate type="lt">
                                    <p:tmPct val="10000"/>
                                  </p:iterate>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childTnLst>
                          </p:cTn>
                        </p:par>
                        <p:par>
                          <p:cTn id="56" fill="hold">
                            <p:stCondLst>
                              <p:cond delay="3800"/>
                            </p:stCondLst>
                            <p:childTnLst>
                              <p:par>
                                <p:cTn id="57" presetID="16" presetClass="entr" presetSubtype="37" fill="hold"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barn(outVertical)">
                                      <p:cBhvr>
                                        <p:cTn id="59" dur="500"/>
                                        <p:tgtEl>
                                          <p:spTgt spid="90"/>
                                        </p:tgtEl>
                                      </p:cBhvr>
                                    </p:animEffect>
                                  </p:childTnLst>
                                </p:cTn>
                              </p:par>
                            </p:childTnLst>
                          </p:cTn>
                        </p:par>
                        <p:par>
                          <p:cTn id="60" fill="hold">
                            <p:stCondLst>
                              <p:cond delay="4300"/>
                            </p:stCondLst>
                            <p:childTnLst>
                              <p:par>
                                <p:cTn id="61" presetID="45" presetClass="entr" presetSubtype="0" fill="hold"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fade">
                                      <p:cBhvr>
                                        <p:cTn id="63" dur="500"/>
                                        <p:tgtEl>
                                          <p:spTgt spid="51"/>
                                        </p:tgtEl>
                                      </p:cBhvr>
                                    </p:animEffect>
                                    <p:anim calcmode="lin" valueType="num">
                                      <p:cBhvr>
                                        <p:cTn id="64" dur="500" fill="hold"/>
                                        <p:tgtEl>
                                          <p:spTgt spid="51"/>
                                        </p:tgtEl>
                                        <p:attrNameLst>
                                          <p:attrName>ppt_w</p:attrName>
                                        </p:attrNameLst>
                                      </p:cBhvr>
                                      <p:tavLst>
                                        <p:tav tm="0" fmla="#ppt_w*sin(2.5*pi*$)">
                                          <p:val>
                                            <p:fltVal val="0"/>
                                          </p:val>
                                        </p:tav>
                                        <p:tav tm="100000">
                                          <p:val>
                                            <p:fltVal val="1"/>
                                          </p:val>
                                        </p:tav>
                                      </p:tavLst>
                                    </p:anim>
                                    <p:anim calcmode="lin" valueType="num">
                                      <p:cBhvr>
                                        <p:cTn id="65" dur="500" fill="hold"/>
                                        <p:tgtEl>
                                          <p:spTgt spid="51"/>
                                        </p:tgtEl>
                                        <p:attrNameLst>
                                          <p:attrName>ppt_h</p:attrName>
                                        </p:attrNameLst>
                                      </p:cBhvr>
                                      <p:tavLst>
                                        <p:tav tm="0">
                                          <p:val>
                                            <p:strVal val="#ppt_h"/>
                                          </p:val>
                                        </p:tav>
                                        <p:tav tm="100000">
                                          <p:val>
                                            <p:strVal val="#ppt_h"/>
                                          </p:val>
                                        </p:tav>
                                      </p:tavLst>
                                    </p:anim>
                                  </p:childTnLst>
                                </p:cTn>
                              </p:par>
                              <p:par>
                                <p:cTn id="66" presetID="53" presetClass="entr" presetSubtype="16" fill="hold" grpId="0" nodeType="withEffect">
                                  <p:stCondLst>
                                    <p:cond delay="0"/>
                                  </p:stCondLst>
                                  <p:iterate type="lt">
                                    <p:tmPct val="10000"/>
                                  </p:iterate>
                                  <p:childTnLst>
                                    <p:set>
                                      <p:cBhvr>
                                        <p:cTn id="67" dur="1" fill="hold">
                                          <p:stCondLst>
                                            <p:cond delay="0"/>
                                          </p:stCondLst>
                                        </p:cTn>
                                        <p:tgtEl>
                                          <p:spTgt spid="49"/>
                                        </p:tgtEl>
                                        <p:attrNameLst>
                                          <p:attrName>style.visibility</p:attrName>
                                        </p:attrNameLst>
                                      </p:cBhvr>
                                      <p:to>
                                        <p:strVal val="visible"/>
                                      </p:to>
                                    </p:set>
                                    <p:anim calcmode="lin" valueType="num">
                                      <p:cBhvr>
                                        <p:cTn id="68" dur="500" fill="hold"/>
                                        <p:tgtEl>
                                          <p:spTgt spid="49"/>
                                        </p:tgtEl>
                                        <p:attrNameLst>
                                          <p:attrName>ppt_w</p:attrName>
                                        </p:attrNameLst>
                                      </p:cBhvr>
                                      <p:tavLst>
                                        <p:tav tm="0">
                                          <p:val>
                                            <p:fltVal val="0"/>
                                          </p:val>
                                        </p:tav>
                                        <p:tav tm="100000">
                                          <p:val>
                                            <p:strVal val="#ppt_w"/>
                                          </p:val>
                                        </p:tav>
                                      </p:tavLst>
                                    </p:anim>
                                    <p:anim calcmode="lin" valueType="num">
                                      <p:cBhvr>
                                        <p:cTn id="69" dur="500" fill="hold"/>
                                        <p:tgtEl>
                                          <p:spTgt spid="49"/>
                                        </p:tgtEl>
                                        <p:attrNameLst>
                                          <p:attrName>ppt_h</p:attrName>
                                        </p:attrNameLst>
                                      </p:cBhvr>
                                      <p:tavLst>
                                        <p:tav tm="0">
                                          <p:val>
                                            <p:fltVal val="0"/>
                                          </p:val>
                                        </p:tav>
                                        <p:tav tm="100000">
                                          <p:val>
                                            <p:strVal val="#ppt_h"/>
                                          </p:val>
                                        </p:tav>
                                      </p:tavLst>
                                    </p:anim>
                                    <p:animEffect transition="in" filter="fade">
                                      <p:cBhvr>
                                        <p:cTn id="70" dur="500"/>
                                        <p:tgtEl>
                                          <p:spTgt spid="49"/>
                                        </p:tgtEl>
                                      </p:cBhvr>
                                    </p:animEffect>
                                  </p:childTnLst>
                                </p:cTn>
                              </p:par>
                            </p:childTnLst>
                          </p:cTn>
                        </p:par>
                        <p:par>
                          <p:cTn id="71" fill="hold">
                            <p:stCondLst>
                              <p:cond delay="5050"/>
                            </p:stCondLst>
                            <p:childTnLst>
                              <p:par>
                                <p:cTn id="72" presetID="16" presetClass="entr" presetSubtype="37" fill="hold" nodeType="afterEffect">
                                  <p:stCondLst>
                                    <p:cond delay="0"/>
                                  </p:stCondLst>
                                  <p:childTnLst>
                                    <p:set>
                                      <p:cBhvr>
                                        <p:cTn id="73" dur="1" fill="hold">
                                          <p:stCondLst>
                                            <p:cond delay="0"/>
                                          </p:stCondLst>
                                        </p:cTn>
                                        <p:tgtEl>
                                          <p:spTgt spid="93"/>
                                        </p:tgtEl>
                                        <p:attrNameLst>
                                          <p:attrName>style.visibility</p:attrName>
                                        </p:attrNameLst>
                                      </p:cBhvr>
                                      <p:to>
                                        <p:strVal val="visible"/>
                                      </p:to>
                                    </p:set>
                                    <p:animEffect transition="in" filter="barn(outVertical)">
                                      <p:cBhvr>
                                        <p:cTn id="74" dur="500"/>
                                        <p:tgtEl>
                                          <p:spTgt spid="93"/>
                                        </p:tgtEl>
                                      </p:cBhvr>
                                    </p:animEffect>
                                  </p:childTnLst>
                                </p:cTn>
                              </p:par>
                            </p:childTnLst>
                          </p:cTn>
                        </p:par>
                        <p:par>
                          <p:cTn id="75" fill="hold">
                            <p:stCondLst>
                              <p:cond delay="5550"/>
                            </p:stCondLst>
                            <p:childTnLst>
                              <p:par>
                                <p:cTn id="76" presetID="16" presetClass="entr" presetSubtype="37" fill="hold" nodeType="afterEffect">
                                  <p:stCondLst>
                                    <p:cond delay="0"/>
                                  </p:stCondLst>
                                  <p:childTnLst>
                                    <p:set>
                                      <p:cBhvr>
                                        <p:cTn id="77" dur="1" fill="hold">
                                          <p:stCondLst>
                                            <p:cond delay="0"/>
                                          </p:stCondLst>
                                        </p:cTn>
                                        <p:tgtEl>
                                          <p:spTgt spid="96"/>
                                        </p:tgtEl>
                                        <p:attrNameLst>
                                          <p:attrName>style.visibility</p:attrName>
                                        </p:attrNameLst>
                                      </p:cBhvr>
                                      <p:to>
                                        <p:strVal val="visible"/>
                                      </p:to>
                                    </p:set>
                                    <p:animEffect transition="in" filter="barn(outVertical)">
                                      <p:cBhvr>
                                        <p:cTn id="78" dur="500"/>
                                        <p:tgtEl>
                                          <p:spTgt spid="96"/>
                                        </p:tgtEl>
                                      </p:cBhvr>
                                    </p:animEffect>
                                  </p:childTnLst>
                                </p:cTn>
                              </p:par>
                            </p:childTnLst>
                          </p:cTn>
                        </p:par>
                        <p:par>
                          <p:cTn id="79" fill="hold">
                            <p:stCondLst>
                              <p:cond delay="6050"/>
                            </p:stCondLst>
                            <p:childTnLst>
                              <p:par>
                                <p:cTn id="80" presetID="16" presetClass="entr" presetSubtype="37"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barn(outVertical)">
                                      <p:cBhvr>
                                        <p:cTn id="8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p:bldP spid="48" grpId="0"/>
      <p:bldP spid="49" grpId="0"/>
      <p:bldP spid="5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7" name="任意多边形 6"/>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1B3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圆角矩形 7"/>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9" name="文本框 8"/>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1B3C5"/>
                </a:solidFill>
                <a:latin typeface="Impact" panose="020B0806030902050204" pitchFamily="34" charset="0"/>
              </a:rPr>
              <a:t>PART 04</a:t>
            </a:r>
            <a:endParaRPr lang="zh-CN" altLang="en-US" sz="7200" dirty="0">
              <a:solidFill>
                <a:srgbClr val="01B3C5"/>
              </a:solidFill>
              <a:latin typeface="Impact" panose="020B0806030902050204" pitchFamily="34" charset="0"/>
            </a:endParaRPr>
          </a:p>
        </p:txBody>
      </p:sp>
      <p:sp>
        <p:nvSpPr>
          <p:cNvPr id="10" name="文本框 9"/>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11" name="文本框 10"/>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12" name="组合 11"/>
          <p:cNvGrpSpPr/>
          <p:nvPr/>
        </p:nvGrpSpPr>
        <p:grpSpPr>
          <a:xfrm>
            <a:off x="1808118" y="1956295"/>
            <a:ext cx="518562" cy="353252"/>
            <a:chOff x="4895160" y="4287159"/>
            <a:chExt cx="571418" cy="389258"/>
          </a:xfrm>
          <a:solidFill>
            <a:srgbClr val="01B3C5"/>
          </a:solidFill>
        </p:grpSpPr>
        <p:sp>
          <p:nvSpPr>
            <p:cNvPr id="13"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7"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8"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9"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0"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1"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extLst>
      <p:ext uri="{BB962C8B-B14F-4D97-AF65-F5344CB8AC3E}">
        <p14:creationId xmlns:p14="http://schemas.microsoft.com/office/powerpoint/2010/main" val="15237693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11"/>
                                        </p:tgtEl>
                                        <p:attrNameLst>
                                          <p:attrName>style.visibility</p:attrName>
                                        </p:attrNameLst>
                                      </p:cBhvr>
                                      <p:to>
                                        <p:strVal val="visible"/>
                                      </p:to>
                                    </p:set>
                                    <p:animEffect transition="in" filter="wipe(right)">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2332" y="613701"/>
            <a:ext cx="3065456" cy="805318"/>
            <a:chOff x="2330673" y="2010009"/>
            <a:chExt cx="1739454" cy="1412819"/>
          </a:xfrm>
        </p:grpSpPr>
        <p:sp>
          <p:nvSpPr>
            <p:cNvPr id="5" name="圆角矩形 4"/>
            <p:cNvSpPr/>
            <p:nvPr/>
          </p:nvSpPr>
          <p:spPr>
            <a:xfrm>
              <a:off x="2330673" y="2010009"/>
              <a:ext cx="1739454" cy="1412819"/>
            </a:xfrm>
            <a:prstGeom prst="roundRect">
              <a:avLst>
                <a:gd name="adj" fmla="val 0"/>
              </a:avLst>
            </a:prstGeom>
            <a:solidFill>
              <a:srgbClr val="01B3C5"/>
            </a:solidFill>
            <a:ln w="50800">
              <a:gradFill flip="none" rotWithShape="1">
                <a:gsLst>
                  <a:gs pos="0">
                    <a:schemeClr val="bg1">
                      <a:lumMod val="85000"/>
                    </a:schemeClr>
                  </a:gs>
                  <a:gs pos="100000">
                    <a:schemeClr val="bg1"/>
                  </a:gs>
                </a:gsLst>
                <a:lin ang="2700000" scaled="1"/>
                <a:tileRect/>
              </a:gradFill>
            </a:ln>
            <a:effectLst>
              <a:innerShdw blurRad="127000" dist="76200" dir="13500000">
                <a:schemeClr val="tx1">
                  <a:lumMod val="65000"/>
                  <a:lumOff val="35000"/>
                  <a:alpha val="53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sp>
          <p:nvSpPr>
            <p:cNvPr id="6" name="圆角矩形 5"/>
            <p:cNvSpPr/>
            <p:nvPr/>
          </p:nvSpPr>
          <p:spPr>
            <a:xfrm>
              <a:off x="2372646" y="2149777"/>
              <a:ext cx="1653380" cy="1133274"/>
            </a:xfrm>
            <a:prstGeom prst="roundRect">
              <a:avLst>
                <a:gd name="adj" fmla="val 0"/>
              </a:avLst>
            </a:prstGeom>
            <a:solidFill>
              <a:schemeClr val="bg1">
                <a:lumMod val="95000"/>
              </a:schemeClr>
            </a:solidFill>
            <a:ln w="50800">
              <a:noFill/>
            </a:ln>
            <a:effectLst>
              <a:outerShdw blurRad="152400" dist="76200" dir="2700000" algn="tl" rotWithShape="0">
                <a:schemeClr val="tx1">
                  <a:lumMod val="65000"/>
                  <a:lumOff val="35000"/>
                  <a:alpha val="55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grpSp>
      <p:sp>
        <p:nvSpPr>
          <p:cNvPr id="7" name="矩形 6"/>
          <p:cNvSpPr/>
          <p:nvPr/>
        </p:nvSpPr>
        <p:spPr>
          <a:xfrm>
            <a:off x="3247500" y="742223"/>
            <a:ext cx="2645258" cy="530915"/>
          </a:xfrm>
          <a:prstGeom prst="rect">
            <a:avLst/>
          </a:prstGeom>
        </p:spPr>
        <p:txBody>
          <a:bodyPr wrap="square" lIns="68580" tIns="34290" rIns="68580" bIns="34290">
            <a:spAutoFit/>
          </a:bodyPr>
          <a:lstStyle/>
          <a:p>
            <a:pPr algn="ctr">
              <a:defRPr/>
            </a:pPr>
            <a:r>
              <a:rPr lang="zh-CN" altLang="en-US" sz="3000" dirty="0">
                <a:solidFill>
                  <a:srgbClr val="01B3C5"/>
                </a:solidFill>
                <a:latin typeface="+mn-ea"/>
              </a:rPr>
              <a:t>前言</a:t>
            </a:r>
            <a:r>
              <a:rPr lang="en-US" altLang="zh-CN" sz="3000" dirty="0">
                <a:solidFill>
                  <a:srgbClr val="01B3C5"/>
                </a:solidFill>
                <a:latin typeface="+mn-ea"/>
              </a:rPr>
              <a:t>/</a:t>
            </a:r>
            <a:r>
              <a:rPr lang="en-US" altLang="zh-CN" sz="2400" dirty="0">
                <a:solidFill>
                  <a:srgbClr val="01B3C5"/>
                </a:solidFill>
                <a:latin typeface="+mn-ea"/>
              </a:rPr>
              <a:t>PREFACE</a:t>
            </a:r>
            <a:endParaRPr lang="en-GB" altLang="zh-CN" sz="2400" dirty="0">
              <a:solidFill>
                <a:srgbClr val="01B3C5"/>
              </a:solidFill>
              <a:latin typeface="+mn-ea"/>
            </a:endParaRPr>
          </a:p>
        </p:txBody>
      </p:sp>
      <p:sp>
        <p:nvSpPr>
          <p:cNvPr id="8" name="文本框 7"/>
          <p:cNvSpPr txBox="1"/>
          <p:nvPr/>
        </p:nvSpPr>
        <p:spPr bwMode="auto">
          <a:xfrm>
            <a:off x="793454" y="1734388"/>
            <a:ext cx="7557164" cy="2054409"/>
          </a:xfrm>
          <a:prstGeom prst="rect">
            <a:avLst/>
          </a:prstGeom>
          <a:noFill/>
        </p:spPr>
        <p:txBody>
          <a:bodyPr wrap="square" lIns="68580" tIns="34290" rIns="68580" bIns="34290">
            <a:spAutoFit/>
          </a:bodyPr>
          <a:lstStyle/>
          <a:p>
            <a:pPr algn="just" eaLnBrk="0" hangingPunct="0">
              <a:lnSpc>
                <a:spcPct val="150000"/>
              </a:lnSpc>
            </a:pPr>
            <a:r>
              <a:rPr lang="zh-CN" altLang="en-US" sz="1200" dirty="0">
                <a:solidFill>
                  <a:schemeClr val="tx2"/>
                </a:solidFill>
                <a:latin typeface="微软雅黑" pitchFamily="34" charset="-122"/>
                <a:ea typeface="微软雅黑" pitchFamily="34" charset="-122"/>
                <a:sym typeface="微软雅黑" pitchFamily="34" charset="-122"/>
              </a:rPr>
              <a:t>岁月流转，时光飞逝，转眼间</a:t>
            </a:r>
            <a:r>
              <a:rPr lang="en-US" altLang="zh-CN" b="1" dirty="0" smtClean="0">
                <a:solidFill>
                  <a:srgbClr val="01B3C5"/>
                </a:solidFill>
                <a:latin typeface="微软雅黑" pitchFamily="34" charset="-122"/>
                <a:ea typeface="微软雅黑" pitchFamily="34" charset="-122"/>
                <a:sym typeface="微软雅黑" pitchFamily="34" charset="-122"/>
              </a:rPr>
              <a:t>2016</a:t>
            </a:r>
            <a:r>
              <a:rPr lang="zh-CN" altLang="en-US" sz="1200" dirty="0" smtClean="0">
                <a:solidFill>
                  <a:schemeClr val="tx2"/>
                </a:solidFill>
                <a:latin typeface="微软雅黑" pitchFamily="34" charset="-122"/>
                <a:ea typeface="微软雅黑" pitchFamily="34" charset="-122"/>
                <a:sym typeface="微软雅黑" pitchFamily="34" charset="-122"/>
              </a:rPr>
              <a:t>年</a:t>
            </a:r>
            <a:r>
              <a:rPr lang="zh-CN" altLang="en-US" sz="1200" dirty="0">
                <a:solidFill>
                  <a:schemeClr val="tx2"/>
                </a:solidFill>
                <a:latin typeface="微软雅黑" pitchFamily="34" charset="-122"/>
                <a:ea typeface="微软雅黑" pitchFamily="34" charset="-122"/>
                <a:sym typeface="微软雅黑" pitchFamily="34" charset="-122"/>
              </a:rPr>
              <a:t>的工作又接近尾声。回首过去一年的工作，经过全体领导及员工的共同努力，公司经营业绩保持良好，行业地位、社会形象日渐提升，各项工作全面发展。</a:t>
            </a:r>
            <a:endParaRPr lang="en-US" altLang="zh-CN" sz="1200" dirty="0">
              <a:solidFill>
                <a:schemeClr val="tx2"/>
              </a:solidFill>
              <a:latin typeface="微软雅黑" pitchFamily="34" charset="-122"/>
              <a:ea typeface="微软雅黑" pitchFamily="34" charset="-122"/>
              <a:sym typeface="微软雅黑" pitchFamily="34" charset="-122"/>
            </a:endParaRPr>
          </a:p>
          <a:p>
            <a:pPr algn="just" eaLnBrk="0" hangingPunct="0">
              <a:lnSpc>
                <a:spcPct val="150000"/>
              </a:lnSpc>
            </a:pPr>
            <a:endParaRPr lang="en-US" altLang="zh-CN" sz="500" dirty="0">
              <a:solidFill>
                <a:schemeClr val="tx2"/>
              </a:solidFill>
              <a:latin typeface="微软雅黑" pitchFamily="34" charset="-122"/>
              <a:ea typeface="微软雅黑" pitchFamily="34" charset="-122"/>
              <a:sym typeface="微软雅黑" pitchFamily="34" charset="-122"/>
            </a:endParaRPr>
          </a:p>
          <a:p>
            <a:pPr algn="just" eaLnBrk="0" hangingPunct="0">
              <a:lnSpc>
                <a:spcPct val="150000"/>
              </a:lnSpc>
            </a:pPr>
            <a:r>
              <a:rPr lang="zh-CN" altLang="en-US" sz="1200" dirty="0">
                <a:solidFill>
                  <a:schemeClr val="tx2"/>
                </a:solidFill>
                <a:latin typeface="微软雅黑" pitchFamily="34" charset="-122"/>
                <a:ea typeface="微软雅黑" pitchFamily="34" charset="-122"/>
                <a:sym typeface="微软雅黑" pitchFamily="34" charset="-122"/>
              </a:rPr>
              <a:t>新起点、新希望。站在</a:t>
            </a:r>
            <a:r>
              <a:rPr lang="en-US" altLang="zh-CN" b="1" dirty="0" smtClean="0">
                <a:solidFill>
                  <a:srgbClr val="01B3C5"/>
                </a:solidFill>
                <a:latin typeface="微软雅黑" pitchFamily="34" charset="-122"/>
                <a:ea typeface="微软雅黑" pitchFamily="34" charset="-122"/>
                <a:sym typeface="微软雅黑" pitchFamily="34" charset="-122"/>
              </a:rPr>
              <a:t>2017</a:t>
            </a:r>
            <a:r>
              <a:rPr lang="zh-CN" altLang="en-US" sz="1200" dirty="0" smtClean="0">
                <a:solidFill>
                  <a:schemeClr val="tx2"/>
                </a:solidFill>
                <a:latin typeface="微软雅黑" pitchFamily="34" charset="-122"/>
                <a:ea typeface="微软雅黑" pitchFamily="34" charset="-122"/>
                <a:sym typeface="微软雅黑" pitchFamily="34" charset="-122"/>
              </a:rPr>
              <a:t>年</a:t>
            </a:r>
            <a:r>
              <a:rPr lang="zh-CN" altLang="en-US" sz="1200" dirty="0">
                <a:solidFill>
                  <a:schemeClr val="tx2"/>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endParaRPr lang="en-US" altLang="zh-CN" sz="1200" dirty="0">
              <a:solidFill>
                <a:schemeClr val="tx2"/>
              </a:solidFill>
              <a:latin typeface="微软雅黑" pitchFamily="34" charset="-122"/>
              <a:ea typeface="微软雅黑" pitchFamily="34" charset="-122"/>
              <a:sym typeface="微软雅黑" pitchFamily="34" charset="-122"/>
            </a:endParaRPr>
          </a:p>
          <a:p>
            <a:pPr algn="just" eaLnBrk="0" hangingPunct="0">
              <a:lnSpc>
                <a:spcPct val="150000"/>
              </a:lnSpc>
            </a:pPr>
            <a:endParaRPr lang="en-US" altLang="zh-CN" sz="500" dirty="0">
              <a:solidFill>
                <a:schemeClr val="tx2"/>
              </a:solidFill>
              <a:latin typeface="微软雅黑" pitchFamily="34" charset="-122"/>
              <a:ea typeface="微软雅黑" pitchFamily="34" charset="-122"/>
              <a:sym typeface="微软雅黑" pitchFamily="34" charset="-122"/>
            </a:endParaRPr>
          </a:p>
          <a:p>
            <a:pPr algn="just" eaLnBrk="0" hangingPunct="0">
              <a:lnSpc>
                <a:spcPct val="150000"/>
              </a:lnSpc>
            </a:pPr>
            <a:r>
              <a:rPr lang="en-US" altLang="zh-CN" sz="1200" dirty="0">
                <a:solidFill>
                  <a:schemeClr val="tx2"/>
                </a:solidFill>
                <a:latin typeface="微软雅黑" panose="020B0503020204020204" pitchFamily="34" charset="-122"/>
                <a:ea typeface="微软雅黑" panose="020B0503020204020204" pitchFamily="34" charset="-122"/>
              </a:rPr>
              <a:t>Microsoft Office PowerPoint</a:t>
            </a:r>
            <a:r>
              <a:rPr lang="zh-CN" altLang="en-US" sz="1200" dirty="0">
                <a:solidFill>
                  <a:schemeClr val="tx2"/>
                </a:solidFill>
                <a:latin typeface="微软雅黑" panose="020B0503020204020204" pitchFamily="34" charset="-122"/>
                <a:ea typeface="微软雅黑" panose="020B0503020204020204" pitchFamily="34" charset="-122"/>
              </a:rPr>
              <a:t>，是微软公司的演示文稿软件。用户可以在投影仪或者计算机上进行演示，也可以将演示文稿打印出来，制作成胶片，以便应用到更广泛的领域中。</a:t>
            </a:r>
            <a:endParaRPr lang="zh-CN" altLang="en-US" sz="1200" dirty="0">
              <a:solidFill>
                <a:schemeClr val="tx2"/>
              </a:solidFill>
              <a:latin typeface="微软雅黑" pitchFamily="34" charset="-122"/>
              <a:ea typeface="微软雅黑" pitchFamily="34" charset="-122"/>
              <a:sym typeface="微软雅黑" pitchFamily="34" charset="-122"/>
            </a:endParaRPr>
          </a:p>
        </p:txBody>
      </p:sp>
      <p:grpSp>
        <p:nvGrpSpPr>
          <p:cNvPr id="9" name="组合 8"/>
          <p:cNvGrpSpPr/>
          <p:nvPr/>
        </p:nvGrpSpPr>
        <p:grpSpPr>
          <a:xfrm>
            <a:off x="3187840" y="4119487"/>
            <a:ext cx="2768321" cy="539471"/>
            <a:chOff x="4065582" y="4895496"/>
            <a:chExt cx="3691094" cy="719295"/>
          </a:xfrm>
        </p:grpSpPr>
        <p:grpSp>
          <p:nvGrpSpPr>
            <p:cNvPr id="10" name="组合 9"/>
            <p:cNvGrpSpPr/>
            <p:nvPr/>
          </p:nvGrpSpPr>
          <p:grpSpPr>
            <a:xfrm>
              <a:off x="4065582" y="4895496"/>
              <a:ext cx="719295" cy="719295"/>
              <a:chOff x="3237545" y="4561747"/>
              <a:chExt cx="1146960" cy="1146960"/>
            </a:xfrm>
          </p:grpSpPr>
          <p:sp>
            <p:nvSpPr>
              <p:cNvPr id="20" name="圆角矩形 19"/>
              <p:cNvSpPr/>
              <p:nvPr/>
            </p:nvSpPr>
            <p:spPr>
              <a:xfrm>
                <a:off x="3237545" y="4561747"/>
                <a:ext cx="1146960" cy="1146960"/>
              </a:xfrm>
              <a:prstGeom prst="roundRect">
                <a:avLst>
                  <a:gd name="adj" fmla="val 50000"/>
                </a:avLst>
              </a:prstGeom>
              <a:solidFill>
                <a:srgbClr val="01B3C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sp>
            <p:nvSpPr>
              <p:cNvPr id="21" name="圆角矩形 20"/>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grpSp>
        <p:grpSp>
          <p:nvGrpSpPr>
            <p:cNvPr id="11" name="组合 10"/>
            <p:cNvGrpSpPr/>
            <p:nvPr/>
          </p:nvGrpSpPr>
          <p:grpSpPr>
            <a:xfrm>
              <a:off x="5056182" y="4895496"/>
              <a:ext cx="719295" cy="719295"/>
              <a:chOff x="3237545" y="4561747"/>
              <a:chExt cx="1146960" cy="1146960"/>
            </a:xfrm>
          </p:grpSpPr>
          <p:sp>
            <p:nvSpPr>
              <p:cNvPr id="18" name="圆角矩形 17"/>
              <p:cNvSpPr/>
              <p:nvPr/>
            </p:nvSpPr>
            <p:spPr>
              <a:xfrm>
                <a:off x="3237545" y="4561747"/>
                <a:ext cx="1146960" cy="1146960"/>
              </a:xfrm>
              <a:prstGeom prst="roundRect">
                <a:avLst>
                  <a:gd name="adj" fmla="val 50000"/>
                </a:avLst>
              </a:prstGeom>
              <a:solidFill>
                <a:srgbClr val="01B3C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sp>
            <p:nvSpPr>
              <p:cNvPr id="19" name="圆角矩形 18"/>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grpSp>
        <p:grpSp>
          <p:nvGrpSpPr>
            <p:cNvPr id="12" name="组合 11"/>
            <p:cNvGrpSpPr/>
            <p:nvPr/>
          </p:nvGrpSpPr>
          <p:grpSpPr>
            <a:xfrm>
              <a:off x="6046782" y="4895496"/>
              <a:ext cx="719295" cy="719295"/>
              <a:chOff x="3237545" y="4561747"/>
              <a:chExt cx="1146960" cy="1146960"/>
            </a:xfrm>
          </p:grpSpPr>
          <p:sp>
            <p:nvSpPr>
              <p:cNvPr id="16" name="圆角矩形 15"/>
              <p:cNvSpPr/>
              <p:nvPr/>
            </p:nvSpPr>
            <p:spPr>
              <a:xfrm>
                <a:off x="3237545" y="4561747"/>
                <a:ext cx="1146960" cy="1146960"/>
              </a:xfrm>
              <a:prstGeom prst="roundRect">
                <a:avLst>
                  <a:gd name="adj" fmla="val 50000"/>
                </a:avLst>
              </a:prstGeom>
              <a:solidFill>
                <a:srgbClr val="01B3C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sp>
            <p:nvSpPr>
              <p:cNvPr id="17" name="圆角矩形 16"/>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grpSp>
        <p:grpSp>
          <p:nvGrpSpPr>
            <p:cNvPr id="13" name="组合 12"/>
            <p:cNvGrpSpPr/>
            <p:nvPr/>
          </p:nvGrpSpPr>
          <p:grpSpPr>
            <a:xfrm>
              <a:off x="7037381" y="4895496"/>
              <a:ext cx="719295" cy="719295"/>
              <a:chOff x="3237545" y="4561747"/>
              <a:chExt cx="1146960" cy="1146960"/>
            </a:xfrm>
          </p:grpSpPr>
          <p:sp>
            <p:nvSpPr>
              <p:cNvPr id="14" name="圆角矩形 13"/>
              <p:cNvSpPr/>
              <p:nvPr/>
            </p:nvSpPr>
            <p:spPr>
              <a:xfrm>
                <a:off x="3237545" y="4561747"/>
                <a:ext cx="1146960" cy="1146960"/>
              </a:xfrm>
              <a:prstGeom prst="roundRect">
                <a:avLst>
                  <a:gd name="adj" fmla="val 50000"/>
                </a:avLst>
              </a:prstGeom>
              <a:solidFill>
                <a:srgbClr val="01B3C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sp>
            <p:nvSpPr>
              <p:cNvPr id="15" name="圆角矩形 14"/>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grpSp>
      </p:grpSp>
      <p:grpSp>
        <p:nvGrpSpPr>
          <p:cNvPr id="22" name="组合 21"/>
          <p:cNvGrpSpPr/>
          <p:nvPr/>
        </p:nvGrpSpPr>
        <p:grpSpPr>
          <a:xfrm>
            <a:off x="3378010" y="4290543"/>
            <a:ext cx="151517" cy="184685"/>
            <a:chOff x="3683997" y="856343"/>
            <a:chExt cx="576394" cy="702571"/>
          </a:xfrm>
          <a:solidFill>
            <a:srgbClr val="01B3C5"/>
          </a:solidFill>
        </p:grpSpPr>
        <p:sp>
          <p:nvSpPr>
            <p:cNvPr id="23"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4107981" y="4300542"/>
            <a:ext cx="177475" cy="164687"/>
            <a:chOff x="7903081" y="894379"/>
            <a:chExt cx="675141" cy="626498"/>
          </a:xfrm>
          <a:solidFill>
            <a:srgbClr val="01B3C5"/>
          </a:solidFill>
        </p:grpSpPr>
        <p:sp>
          <p:nvSpPr>
            <p:cNvPr id="26"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 name="组合 28"/>
          <p:cNvGrpSpPr/>
          <p:nvPr/>
        </p:nvGrpSpPr>
        <p:grpSpPr>
          <a:xfrm>
            <a:off x="4847010" y="4281308"/>
            <a:ext cx="206750" cy="203154"/>
            <a:chOff x="5037571" y="856343"/>
            <a:chExt cx="715006" cy="702571"/>
          </a:xfrm>
          <a:solidFill>
            <a:srgbClr val="01B3C5"/>
          </a:solidFill>
        </p:grpSpPr>
        <p:sp>
          <p:nvSpPr>
            <p:cNvPr id="30"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5600127" y="4294869"/>
            <a:ext cx="186416" cy="176033"/>
            <a:chOff x="6460269" y="872801"/>
            <a:chExt cx="709154" cy="669655"/>
          </a:xfrm>
          <a:solidFill>
            <a:srgbClr val="01B3C5"/>
          </a:solidFill>
        </p:grpSpPr>
        <p:sp>
          <p:nvSpPr>
            <p:cNvPr id="34"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920484368"/>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450"/>
                            </p:stCondLst>
                            <p:childTnLst>
                              <p:par>
                                <p:cTn id="16" presetID="16" presetClass="entr" presetSubtype="37"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outVertical)">
                                      <p:cBhvr>
                                        <p:cTn id="18" dur="500"/>
                                        <p:tgtEl>
                                          <p:spTgt spid="8"/>
                                        </p:tgtEl>
                                      </p:cBhvr>
                                    </p:animEffect>
                                  </p:childTnLst>
                                </p:cTn>
                              </p:par>
                            </p:childTnLst>
                          </p:cTn>
                        </p:par>
                        <p:par>
                          <p:cTn id="19" fill="hold">
                            <p:stCondLst>
                              <p:cond delay="1950"/>
                            </p:stCondLst>
                            <p:childTnLst>
                              <p:par>
                                <p:cTn id="20" presetID="53" presetClass="entr" presetSubtype="16"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2450"/>
                            </p:stCondLst>
                            <p:childTnLst>
                              <p:par>
                                <p:cTn id="26" presetID="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0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4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60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ppt_x"/>
                                          </p:val>
                                        </p:tav>
                                        <p:tav tm="100000">
                                          <p:val>
                                            <p:strVal val="#ppt_x"/>
                                          </p:val>
                                        </p:tav>
                                      </p:tavLst>
                                    </p:anim>
                                    <p:anim calcmode="lin" valueType="num">
                                      <p:cBhvr additive="base">
                                        <p:cTn id="41"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任意多边形 5"/>
          <p:cNvSpPr/>
          <p:nvPr/>
        </p:nvSpPr>
        <p:spPr>
          <a:xfrm>
            <a:off x="1597119" y="2322848"/>
            <a:ext cx="0" cy="807244"/>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任意多边形 6"/>
          <p:cNvSpPr/>
          <p:nvPr/>
        </p:nvSpPr>
        <p:spPr>
          <a:xfrm>
            <a:off x="4572750" y="2322848"/>
            <a:ext cx="0" cy="807244"/>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任意多边形 7"/>
          <p:cNvSpPr/>
          <p:nvPr/>
        </p:nvSpPr>
        <p:spPr>
          <a:xfrm>
            <a:off x="7547863" y="2322848"/>
            <a:ext cx="0" cy="807244"/>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5500380" y="1093114"/>
            <a:ext cx="1094959" cy="1215450"/>
            <a:chOff x="7090297" y="2341804"/>
            <a:chExt cx="1459945" cy="1620600"/>
          </a:xfrm>
          <a:effectLst>
            <a:outerShdw blurRad="431800" dist="203200" dir="2700000" algn="tl" rotWithShape="0">
              <a:prstClr val="black">
                <a:alpha val="27000"/>
              </a:prstClr>
            </a:outerShdw>
          </a:effectLst>
        </p:grpSpPr>
        <p:pic>
          <p:nvPicPr>
            <p:cNvPr id="10" name="图片 9"/>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7094916"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11" name="任意多边形 10"/>
            <p:cNvSpPr/>
            <p:nvPr/>
          </p:nvSpPr>
          <p:spPr>
            <a:xfrm rot="5400000">
              <a:off x="7007660"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 name="组合 11"/>
          <p:cNvGrpSpPr/>
          <p:nvPr/>
        </p:nvGrpSpPr>
        <p:grpSpPr>
          <a:xfrm>
            <a:off x="2535874" y="1093114"/>
            <a:ext cx="1094957" cy="1215450"/>
            <a:chOff x="3137622" y="2341804"/>
            <a:chExt cx="1459943" cy="1620600"/>
          </a:xfrm>
          <a:effectLst>
            <a:outerShdw blurRad="431800" dist="203200" dir="2700000" algn="tl" rotWithShape="0">
              <a:prstClr val="black">
                <a:alpha val="27000"/>
              </a:prstClr>
            </a:outerShdw>
          </a:effectLst>
        </p:grpSpPr>
        <p:pic>
          <p:nvPicPr>
            <p:cNvPr id="13" name="图片 1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13762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14" name="任意多边形 13"/>
            <p:cNvSpPr/>
            <p:nvPr/>
          </p:nvSpPr>
          <p:spPr>
            <a:xfrm rot="5400000">
              <a:off x="3059602"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 name="组合 14"/>
          <p:cNvGrpSpPr/>
          <p:nvPr/>
        </p:nvGrpSpPr>
        <p:grpSpPr>
          <a:xfrm>
            <a:off x="4016395" y="1093114"/>
            <a:ext cx="1094958" cy="1215450"/>
            <a:chOff x="5111651" y="2341804"/>
            <a:chExt cx="1459944" cy="1620600"/>
          </a:xfrm>
          <a:effectLst>
            <a:outerShdw blurRad="431800" dist="203200" dir="2700000" algn="tl" rotWithShape="0">
              <a:prstClr val="black">
                <a:alpha val="27000"/>
              </a:prstClr>
            </a:outerShdw>
          </a:effectLst>
        </p:grpSpPr>
        <p:pic>
          <p:nvPicPr>
            <p:cNvPr id="16" name="图片 1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116269"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17" name="任意多边形 16"/>
            <p:cNvSpPr/>
            <p:nvPr/>
          </p:nvSpPr>
          <p:spPr>
            <a:xfrm rot="5400000">
              <a:off x="5029014"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 name="组合 17"/>
          <p:cNvGrpSpPr/>
          <p:nvPr/>
        </p:nvGrpSpPr>
        <p:grpSpPr>
          <a:xfrm>
            <a:off x="6987828" y="1078829"/>
            <a:ext cx="1091495" cy="1229735"/>
            <a:chOff x="9073562" y="2322758"/>
            <a:chExt cx="1455326" cy="1639646"/>
          </a:xfrm>
          <a:effectLst>
            <a:outerShdw blurRad="431800" dist="203200" dir="2700000" algn="tl" rotWithShape="0">
              <a:prstClr val="black">
                <a:alpha val="27000"/>
              </a:prstClr>
            </a:outerShdw>
          </a:effectLst>
        </p:grpSpPr>
        <p:pic>
          <p:nvPicPr>
            <p:cNvPr id="19" name="图片 1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907356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2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8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2"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8" y="346274"/>
                  </a:lnTo>
                  <a:lnTo>
                    <a:pt x="647528" y="20060"/>
                  </a:lnTo>
                  <a:cubicBezTo>
                    <a:pt x="665747" y="9540"/>
                    <a:pt x="685236" y="3212"/>
                    <a:pt x="704879" y="775"/>
                  </a:cubicBezTo>
                  <a:lnTo>
                    <a:pt x="720413" y="366"/>
                  </a:lnTo>
                  <a:close/>
                </a:path>
              </a:pathLst>
            </a:custGeom>
          </p:spPr>
        </p:pic>
        <p:sp>
          <p:nvSpPr>
            <p:cNvPr id="20" name="任意多边形 19"/>
            <p:cNvSpPr/>
            <p:nvPr/>
          </p:nvSpPr>
          <p:spPr>
            <a:xfrm rot="5400000">
              <a:off x="8990925" y="2405395"/>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1" name="组合 20"/>
          <p:cNvGrpSpPr/>
          <p:nvPr/>
        </p:nvGrpSpPr>
        <p:grpSpPr>
          <a:xfrm>
            <a:off x="1051888" y="1093114"/>
            <a:ext cx="1094958" cy="1215450"/>
            <a:chOff x="1158975" y="2341804"/>
            <a:chExt cx="1459944" cy="1620600"/>
          </a:xfrm>
          <a:effectLst>
            <a:outerShdw blurRad="431800" dist="203200" dir="2700000" algn="tl" rotWithShape="0">
              <a:prstClr val="black">
                <a:alpha val="27000"/>
              </a:prstClr>
            </a:outerShdw>
          </a:effectLst>
        </p:grpSpPr>
        <p:pic>
          <p:nvPicPr>
            <p:cNvPr id="22" name="图片 21"/>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158975"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8"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7" y="9540"/>
                    <a:pt x="685236" y="3212"/>
                    <a:pt x="704879" y="775"/>
                  </a:cubicBezTo>
                  <a:lnTo>
                    <a:pt x="720413" y="366"/>
                  </a:lnTo>
                  <a:close/>
                </a:path>
              </a:pathLst>
            </a:custGeom>
          </p:spPr>
        </p:pic>
        <p:sp>
          <p:nvSpPr>
            <p:cNvPr id="23" name="任意多边形 22"/>
            <p:cNvSpPr/>
            <p:nvPr/>
          </p:nvSpPr>
          <p:spPr>
            <a:xfrm rot="5400000">
              <a:off x="1080956"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4" name="组合 23"/>
          <p:cNvGrpSpPr/>
          <p:nvPr/>
        </p:nvGrpSpPr>
        <p:grpSpPr>
          <a:xfrm>
            <a:off x="1282794" y="3144376"/>
            <a:ext cx="628650" cy="628650"/>
            <a:chOff x="1466850" y="5076821"/>
            <a:chExt cx="838200" cy="838200"/>
          </a:xfrm>
        </p:grpSpPr>
        <p:sp>
          <p:nvSpPr>
            <p:cNvPr id="25" name="椭圆 24"/>
            <p:cNvSpPr/>
            <p:nvPr/>
          </p:nvSpPr>
          <p:spPr>
            <a:xfrm>
              <a:off x="1466850"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Freeform 898"/>
            <p:cNvSpPr>
              <a:spLocks noEditPoints="1"/>
            </p:cNvSpPr>
            <p:nvPr/>
          </p:nvSpPr>
          <p:spPr bwMode="auto">
            <a:xfrm>
              <a:off x="1606550" y="5303833"/>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01B3C5"/>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7" name="组合 26"/>
          <p:cNvGrpSpPr/>
          <p:nvPr/>
        </p:nvGrpSpPr>
        <p:grpSpPr>
          <a:xfrm>
            <a:off x="4258425" y="3144376"/>
            <a:ext cx="628650" cy="628650"/>
            <a:chOff x="5434357" y="5076821"/>
            <a:chExt cx="838200" cy="838200"/>
          </a:xfrm>
        </p:grpSpPr>
        <p:sp>
          <p:nvSpPr>
            <p:cNvPr id="28" name="椭圆 27"/>
            <p:cNvSpPr/>
            <p:nvPr/>
          </p:nvSpPr>
          <p:spPr>
            <a:xfrm>
              <a:off x="5434357"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Freeform 804"/>
            <p:cNvSpPr>
              <a:spLocks/>
            </p:cNvSpPr>
            <p:nvPr/>
          </p:nvSpPr>
          <p:spPr bwMode="auto">
            <a:xfrm>
              <a:off x="5610913" y="5258072"/>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01B3C5"/>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0" name="组合 29"/>
          <p:cNvGrpSpPr/>
          <p:nvPr/>
        </p:nvGrpSpPr>
        <p:grpSpPr>
          <a:xfrm>
            <a:off x="7234055" y="3130092"/>
            <a:ext cx="628650" cy="628650"/>
            <a:chOff x="9401864" y="5057775"/>
            <a:chExt cx="838200" cy="838200"/>
          </a:xfrm>
        </p:grpSpPr>
        <p:sp>
          <p:nvSpPr>
            <p:cNvPr id="31" name="椭圆 30"/>
            <p:cNvSpPr/>
            <p:nvPr/>
          </p:nvSpPr>
          <p:spPr>
            <a:xfrm>
              <a:off x="9401864" y="5057775"/>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2" name="组合 31"/>
            <p:cNvGrpSpPr/>
            <p:nvPr/>
          </p:nvGrpSpPr>
          <p:grpSpPr>
            <a:xfrm>
              <a:off x="9544009" y="5270837"/>
              <a:ext cx="552532" cy="450168"/>
              <a:chOff x="8323263" y="-182563"/>
              <a:chExt cx="754063" cy="614364"/>
            </a:xfrm>
            <a:solidFill>
              <a:srgbClr val="2FA598"/>
            </a:solidFill>
          </p:grpSpPr>
          <p:sp>
            <p:nvSpPr>
              <p:cNvPr id="33"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39" name="矩形 38"/>
          <p:cNvSpPr/>
          <p:nvPr/>
        </p:nvSpPr>
        <p:spPr>
          <a:xfrm>
            <a:off x="2241176" y="2616867"/>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40" name="矩形 39"/>
          <p:cNvSpPr/>
          <p:nvPr/>
        </p:nvSpPr>
        <p:spPr>
          <a:xfrm>
            <a:off x="2241176" y="2920017"/>
            <a:ext cx="1687001" cy="867930"/>
          </a:xfrm>
          <a:prstGeom prst="rect">
            <a:avLst/>
          </a:prstGeom>
        </p:spPr>
        <p:txBody>
          <a:bodyPr wrap="squar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矩形 40"/>
          <p:cNvSpPr/>
          <p:nvPr/>
        </p:nvSpPr>
        <p:spPr>
          <a:xfrm>
            <a:off x="5216499" y="2616867"/>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42" name="矩形 41"/>
          <p:cNvSpPr/>
          <p:nvPr/>
        </p:nvSpPr>
        <p:spPr>
          <a:xfrm>
            <a:off x="5216498" y="2920017"/>
            <a:ext cx="1687001" cy="867930"/>
          </a:xfrm>
          <a:prstGeom prst="rect">
            <a:avLst/>
          </a:prstGeom>
        </p:spPr>
        <p:txBody>
          <a:bodyPr wrap="squar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3" name="矩形 42"/>
          <p:cNvSpPr/>
          <p:nvPr/>
        </p:nvSpPr>
        <p:spPr>
          <a:xfrm>
            <a:off x="1319532" y="4331388"/>
            <a:ext cx="6506436" cy="480131"/>
          </a:xfrm>
          <a:prstGeom prst="rect">
            <a:avLst/>
          </a:prstGeom>
        </p:spPr>
        <p:txBody>
          <a:bodyPr wrap="squar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点击此处添加文本点击此处添加文本点击此处添加文本点击此处添加文本点击此处添加文本点击此处添加文本点击此处添加文本点击此处添加文本点击此处添加文本点击此处添加文本点击此处添加文本</a:t>
            </a:r>
          </a:p>
        </p:txBody>
      </p:sp>
    </p:spTree>
    <p:extLst>
      <p:ext uri="{BB962C8B-B14F-4D97-AF65-F5344CB8AC3E}">
        <p14:creationId xmlns:p14="http://schemas.microsoft.com/office/powerpoint/2010/main" val="353970802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300" fill="hold"/>
                                        <p:tgtEl>
                                          <p:spTgt spid="39"/>
                                        </p:tgtEl>
                                        <p:attrNameLst>
                                          <p:attrName>ppt_w</p:attrName>
                                        </p:attrNameLst>
                                      </p:cBhvr>
                                      <p:tavLst>
                                        <p:tav tm="0">
                                          <p:val>
                                            <p:fltVal val="0"/>
                                          </p:val>
                                        </p:tav>
                                        <p:tav tm="100000">
                                          <p:val>
                                            <p:strVal val="#ppt_w"/>
                                          </p:val>
                                        </p:tav>
                                      </p:tavLst>
                                    </p:anim>
                                    <p:anim calcmode="lin" valueType="num">
                                      <p:cBhvr>
                                        <p:cTn id="13" dur="300" fill="hold"/>
                                        <p:tgtEl>
                                          <p:spTgt spid="39"/>
                                        </p:tgtEl>
                                        <p:attrNameLst>
                                          <p:attrName>ppt_h</p:attrName>
                                        </p:attrNameLst>
                                      </p:cBhvr>
                                      <p:tavLst>
                                        <p:tav tm="0">
                                          <p:val>
                                            <p:strVal val="#ppt_h"/>
                                          </p:val>
                                        </p:tav>
                                        <p:tav tm="100000">
                                          <p:val>
                                            <p:strVal val="#ppt_h"/>
                                          </p:val>
                                        </p:tav>
                                      </p:tavLst>
                                    </p:anim>
                                  </p:childTnLst>
                                </p:cTn>
                              </p:par>
                              <p:par>
                                <p:cTn id="14" presetID="37" presetClass="entr" presetSubtype="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700"/>
                                        <p:tgtEl>
                                          <p:spTgt spid="40"/>
                                        </p:tgtEl>
                                      </p:cBhvr>
                                    </p:animEffect>
                                    <p:anim calcmode="lin" valueType="num">
                                      <p:cBhvr>
                                        <p:cTn id="17" dur="700" fill="hold"/>
                                        <p:tgtEl>
                                          <p:spTgt spid="40"/>
                                        </p:tgtEl>
                                        <p:attrNameLst>
                                          <p:attrName>ppt_x</p:attrName>
                                        </p:attrNameLst>
                                      </p:cBhvr>
                                      <p:tavLst>
                                        <p:tav tm="0">
                                          <p:val>
                                            <p:strVal val="#ppt_x"/>
                                          </p:val>
                                        </p:tav>
                                        <p:tav tm="100000">
                                          <p:val>
                                            <p:strVal val="#ppt_x"/>
                                          </p:val>
                                        </p:tav>
                                      </p:tavLst>
                                    </p:anim>
                                    <p:anim calcmode="lin" valueType="num">
                                      <p:cBhvr>
                                        <p:cTn id="18" dur="630" decel="100000" fill="hold"/>
                                        <p:tgtEl>
                                          <p:spTgt spid="40"/>
                                        </p:tgtEl>
                                        <p:attrNameLst>
                                          <p:attrName>ppt_y</p:attrName>
                                        </p:attrNameLst>
                                      </p:cBhvr>
                                      <p:tavLst>
                                        <p:tav tm="0">
                                          <p:val>
                                            <p:strVal val="#ppt_y+1"/>
                                          </p:val>
                                        </p:tav>
                                        <p:tav tm="100000">
                                          <p:val>
                                            <p:strVal val="#ppt_y-.03"/>
                                          </p:val>
                                        </p:tav>
                                      </p:tavLst>
                                    </p:anim>
                                    <p:anim calcmode="lin" valueType="num">
                                      <p:cBhvr>
                                        <p:cTn id="19" dur="70" accel="100000" fill="hold">
                                          <p:stCondLst>
                                            <p:cond delay="630"/>
                                          </p:stCondLst>
                                        </p:cTn>
                                        <p:tgtEl>
                                          <p:spTgt spid="40"/>
                                        </p:tgtEl>
                                        <p:attrNameLst>
                                          <p:attrName>ppt_y</p:attrName>
                                        </p:attrNameLst>
                                      </p:cBhvr>
                                      <p:tavLst>
                                        <p:tav tm="0">
                                          <p:val>
                                            <p:strVal val="#ppt_y-.03"/>
                                          </p:val>
                                        </p:tav>
                                        <p:tav tm="100000">
                                          <p:val>
                                            <p:strVal val="#ppt_y"/>
                                          </p:val>
                                        </p:tav>
                                      </p:tavLst>
                                    </p:anim>
                                  </p:childTnLst>
                                </p:cTn>
                              </p:par>
                            </p:childTnLst>
                          </p:cTn>
                        </p:par>
                        <p:par>
                          <p:cTn id="20" fill="hold">
                            <p:stCondLst>
                              <p:cond delay="1200"/>
                            </p:stCondLst>
                            <p:childTnLst>
                              <p:par>
                                <p:cTn id="21" presetID="12" presetClass="entr" presetSubtype="1"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down)">
                                      <p:cBhvr>
                                        <p:cTn id="24" dur="500"/>
                                        <p:tgtEl>
                                          <p:spTgt spid="9"/>
                                        </p:tgtEl>
                                      </p:cBhvr>
                                    </p:animEffect>
                                  </p:childTnLst>
                                </p:cTn>
                              </p:par>
                            </p:childTnLst>
                          </p:cTn>
                        </p:par>
                        <p:par>
                          <p:cTn id="25" fill="hold">
                            <p:stCondLst>
                              <p:cond delay="1700"/>
                            </p:stCondLst>
                            <p:childTnLst>
                              <p:par>
                                <p:cTn id="26" presetID="17" presetClass="entr" presetSubtype="10"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300" fill="hold"/>
                                        <p:tgtEl>
                                          <p:spTgt spid="41"/>
                                        </p:tgtEl>
                                        <p:attrNameLst>
                                          <p:attrName>ppt_w</p:attrName>
                                        </p:attrNameLst>
                                      </p:cBhvr>
                                      <p:tavLst>
                                        <p:tav tm="0">
                                          <p:val>
                                            <p:fltVal val="0"/>
                                          </p:val>
                                        </p:tav>
                                        <p:tav tm="100000">
                                          <p:val>
                                            <p:strVal val="#ppt_w"/>
                                          </p:val>
                                        </p:tav>
                                      </p:tavLst>
                                    </p:anim>
                                    <p:anim calcmode="lin" valueType="num">
                                      <p:cBhvr>
                                        <p:cTn id="29" dur="300" fill="hold"/>
                                        <p:tgtEl>
                                          <p:spTgt spid="41"/>
                                        </p:tgtEl>
                                        <p:attrNameLst>
                                          <p:attrName>ppt_h</p:attrName>
                                        </p:attrNameLst>
                                      </p:cBhvr>
                                      <p:tavLst>
                                        <p:tav tm="0">
                                          <p:val>
                                            <p:strVal val="#ppt_h"/>
                                          </p:val>
                                        </p:tav>
                                        <p:tav tm="100000">
                                          <p:val>
                                            <p:strVal val="#ppt_h"/>
                                          </p:val>
                                        </p:tav>
                                      </p:tavLst>
                                    </p:anim>
                                  </p:childTnLst>
                                </p:cTn>
                              </p:par>
                              <p:par>
                                <p:cTn id="30" presetID="37" presetClass="entr" presetSubtype="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700"/>
                                        <p:tgtEl>
                                          <p:spTgt spid="42"/>
                                        </p:tgtEl>
                                      </p:cBhvr>
                                    </p:animEffect>
                                    <p:anim calcmode="lin" valueType="num">
                                      <p:cBhvr>
                                        <p:cTn id="33" dur="700" fill="hold"/>
                                        <p:tgtEl>
                                          <p:spTgt spid="42"/>
                                        </p:tgtEl>
                                        <p:attrNameLst>
                                          <p:attrName>ppt_x</p:attrName>
                                        </p:attrNameLst>
                                      </p:cBhvr>
                                      <p:tavLst>
                                        <p:tav tm="0">
                                          <p:val>
                                            <p:strVal val="#ppt_x"/>
                                          </p:val>
                                        </p:tav>
                                        <p:tav tm="100000">
                                          <p:val>
                                            <p:strVal val="#ppt_x"/>
                                          </p:val>
                                        </p:tav>
                                      </p:tavLst>
                                    </p:anim>
                                    <p:anim calcmode="lin" valueType="num">
                                      <p:cBhvr>
                                        <p:cTn id="34" dur="630" decel="100000" fill="hold"/>
                                        <p:tgtEl>
                                          <p:spTgt spid="42"/>
                                        </p:tgtEl>
                                        <p:attrNameLst>
                                          <p:attrName>ppt_y</p:attrName>
                                        </p:attrNameLst>
                                      </p:cBhvr>
                                      <p:tavLst>
                                        <p:tav tm="0">
                                          <p:val>
                                            <p:strVal val="#ppt_y+1"/>
                                          </p:val>
                                        </p:tav>
                                        <p:tav tm="100000">
                                          <p:val>
                                            <p:strVal val="#ppt_y-.03"/>
                                          </p:val>
                                        </p:tav>
                                      </p:tavLst>
                                    </p:anim>
                                    <p:anim calcmode="lin" valueType="num">
                                      <p:cBhvr>
                                        <p:cTn id="35" dur="70" accel="100000" fill="hold">
                                          <p:stCondLst>
                                            <p:cond delay="630"/>
                                          </p:stCondLst>
                                        </p:cTn>
                                        <p:tgtEl>
                                          <p:spTgt spid="42"/>
                                        </p:tgtEl>
                                        <p:attrNameLst>
                                          <p:attrName>ppt_y</p:attrName>
                                        </p:attrNameLst>
                                      </p:cBhvr>
                                      <p:tavLst>
                                        <p:tav tm="0">
                                          <p:val>
                                            <p:strVal val="#ppt_y-.03"/>
                                          </p:val>
                                        </p:tav>
                                        <p:tav tm="100000">
                                          <p:val>
                                            <p:strVal val="#ppt_y"/>
                                          </p:val>
                                        </p:tav>
                                      </p:tavLst>
                                    </p:anim>
                                  </p:childTnLst>
                                </p:cTn>
                              </p:par>
                            </p:childTnLst>
                          </p:cTn>
                        </p:par>
                        <p:par>
                          <p:cTn id="36" fill="hold">
                            <p:stCondLst>
                              <p:cond delay="2400"/>
                            </p:stCondLst>
                            <p:childTnLst>
                              <p:par>
                                <p:cTn id="37" presetID="49" presetClass="entr" presetSubtype="0" decel="100000"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 calcmode="lin" valueType="num">
                                      <p:cBhvr>
                                        <p:cTn id="41" dur="500" fill="hold"/>
                                        <p:tgtEl>
                                          <p:spTgt spid="15"/>
                                        </p:tgtEl>
                                        <p:attrNameLst>
                                          <p:attrName>style.rotation</p:attrName>
                                        </p:attrNameLst>
                                      </p:cBhvr>
                                      <p:tavLst>
                                        <p:tav tm="0">
                                          <p:val>
                                            <p:fltVal val="360"/>
                                          </p:val>
                                        </p:tav>
                                        <p:tav tm="100000">
                                          <p:val>
                                            <p:fltVal val="0"/>
                                          </p:val>
                                        </p:tav>
                                      </p:tavLst>
                                    </p:anim>
                                    <p:animEffect transition="in" filter="fade">
                                      <p:cBhvr>
                                        <p:cTn id="42" dur="500"/>
                                        <p:tgtEl>
                                          <p:spTgt spid="15"/>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up)">
                                      <p:cBhvr>
                                        <p:cTn id="46" dur="500"/>
                                        <p:tgtEl>
                                          <p:spTgt spid="7"/>
                                        </p:tgtEl>
                                      </p:cBhvr>
                                    </p:animEffect>
                                  </p:childTnLst>
                                </p:cTn>
                              </p:par>
                            </p:childTnLst>
                          </p:cTn>
                        </p:par>
                        <p:par>
                          <p:cTn id="47" fill="hold">
                            <p:stCondLst>
                              <p:cond delay="3400"/>
                            </p:stCondLst>
                            <p:childTnLst>
                              <p:par>
                                <p:cTn id="48" presetID="53" presetClass="entr" presetSubtype="16"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p:cTn id="50" dur="400" fill="hold"/>
                                        <p:tgtEl>
                                          <p:spTgt spid="27"/>
                                        </p:tgtEl>
                                        <p:attrNameLst>
                                          <p:attrName>ppt_w</p:attrName>
                                        </p:attrNameLst>
                                      </p:cBhvr>
                                      <p:tavLst>
                                        <p:tav tm="0">
                                          <p:val>
                                            <p:fltVal val="0"/>
                                          </p:val>
                                        </p:tav>
                                        <p:tav tm="100000">
                                          <p:val>
                                            <p:strVal val="#ppt_w"/>
                                          </p:val>
                                        </p:tav>
                                      </p:tavLst>
                                    </p:anim>
                                    <p:anim calcmode="lin" valueType="num">
                                      <p:cBhvr>
                                        <p:cTn id="51" dur="400" fill="hold"/>
                                        <p:tgtEl>
                                          <p:spTgt spid="27"/>
                                        </p:tgtEl>
                                        <p:attrNameLst>
                                          <p:attrName>ppt_h</p:attrName>
                                        </p:attrNameLst>
                                      </p:cBhvr>
                                      <p:tavLst>
                                        <p:tav tm="0">
                                          <p:val>
                                            <p:fltVal val="0"/>
                                          </p:val>
                                        </p:tav>
                                        <p:tav tm="100000">
                                          <p:val>
                                            <p:strVal val="#ppt_h"/>
                                          </p:val>
                                        </p:tav>
                                      </p:tavLst>
                                    </p:anim>
                                    <p:animEffect transition="in" filter="fade">
                                      <p:cBhvr>
                                        <p:cTn id="52" dur="400"/>
                                        <p:tgtEl>
                                          <p:spTgt spid="27"/>
                                        </p:tgtEl>
                                      </p:cBhvr>
                                    </p:animEffect>
                                  </p:childTnLst>
                                </p:cTn>
                              </p:par>
                            </p:childTnLst>
                          </p:cTn>
                        </p:par>
                        <p:par>
                          <p:cTn id="53" fill="hold">
                            <p:stCondLst>
                              <p:cond delay="3800"/>
                            </p:stCondLst>
                            <p:childTnLst>
                              <p:par>
                                <p:cTn id="54" presetID="49" presetClass="entr" presetSubtype="0" decel="100000"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 calcmode="lin" valueType="num">
                                      <p:cBhvr>
                                        <p:cTn id="58" dur="500" fill="hold"/>
                                        <p:tgtEl>
                                          <p:spTgt spid="21"/>
                                        </p:tgtEl>
                                        <p:attrNameLst>
                                          <p:attrName>style.rotation</p:attrName>
                                        </p:attrNameLst>
                                      </p:cBhvr>
                                      <p:tavLst>
                                        <p:tav tm="0">
                                          <p:val>
                                            <p:fltVal val="360"/>
                                          </p:val>
                                        </p:tav>
                                        <p:tav tm="100000">
                                          <p:val>
                                            <p:fltVal val="0"/>
                                          </p:val>
                                        </p:tav>
                                      </p:tavLst>
                                    </p:anim>
                                    <p:animEffect transition="in" filter="fade">
                                      <p:cBhvr>
                                        <p:cTn id="59" dur="500"/>
                                        <p:tgtEl>
                                          <p:spTgt spid="21"/>
                                        </p:tgtEl>
                                      </p:cBhvr>
                                    </p:animEffect>
                                  </p:childTnLst>
                                </p:cTn>
                              </p:par>
                            </p:childTnLst>
                          </p:cTn>
                        </p:par>
                        <p:par>
                          <p:cTn id="60" fill="hold">
                            <p:stCondLst>
                              <p:cond delay="4300"/>
                            </p:stCondLst>
                            <p:childTnLst>
                              <p:par>
                                <p:cTn id="61" presetID="22" presetClass="entr" presetSubtype="1" fill="hold" grpId="0"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up)">
                                      <p:cBhvr>
                                        <p:cTn id="63" dur="500"/>
                                        <p:tgtEl>
                                          <p:spTgt spid="6"/>
                                        </p:tgtEl>
                                      </p:cBhvr>
                                    </p:animEffect>
                                  </p:childTnLst>
                                </p:cTn>
                              </p:par>
                            </p:childTnLst>
                          </p:cTn>
                        </p:par>
                        <p:par>
                          <p:cTn id="64" fill="hold">
                            <p:stCondLst>
                              <p:cond delay="4800"/>
                            </p:stCondLst>
                            <p:childTnLst>
                              <p:par>
                                <p:cTn id="65" presetID="53" presetClass="entr" presetSubtype="16" fill="hold"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400" fill="hold"/>
                                        <p:tgtEl>
                                          <p:spTgt spid="24"/>
                                        </p:tgtEl>
                                        <p:attrNameLst>
                                          <p:attrName>ppt_w</p:attrName>
                                        </p:attrNameLst>
                                      </p:cBhvr>
                                      <p:tavLst>
                                        <p:tav tm="0">
                                          <p:val>
                                            <p:fltVal val="0"/>
                                          </p:val>
                                        </p:tav>
                                        <p:tav tm="100000">
                                          <p:val>
                                            <p:strVal val="#ppt_w"/>
                                          </p:val>
                                        </p:tav>
                                      </p:tavLst>
                                    </p:anim>
                                    <p:anim calcmode="lin" valueType="num">
                                      <p:cBhvr>
                                        <p:cTn id="68" dur="400" fill="hold"/>
                                        <p:tgtEl>
                                          <p:spTgt spid="24"/>
                                        </p:tgtEl>
                                        <p:attrNameLst>
                                          <p:attrName>ppt_h</p:attrName>
                                        </p:attrNameLst>
                                      </p:cBhvr>
                                      <p:tavLst>
                                        <p:tav tm="0">
                                          <p:val>
                                            <p:fltVal val="0"/>
                                          </p:val>
                                        </p:tav>
                                        <p:tav tm="100000">
                                          <p:val>
                                            <p:strVal val="#ppt_h"/>
                                          </p:val>
                                        </p:tav>
                                      </p:tavLst>
                                    </p:anim>
                                    <p:animEffect transition="in" filter="fade">
                                      <p:cBhvr>
                                        <p:cTn id="69" dur="400"/>
                                        <p:tgtEl>
                                          <p:spTgt spid="24"/>
                                        </p:tgtEl>
                                      </p:cBhvr>
                                    </p:animEffect>
                                  </p:childTnLst>
                                </p:cTn>
                              </p:par>
                            </p:childTnLst>
                          </p:cTn>
                        </p:par>
                        <p:par>
                          <p:cTn id="70" fill="hold">
                            <p:stCondLst>
                              <p:cond delay="5200"/>
                            </p:stCondLst>
                            <p:childTnLst>
                              <p:par>
                                <p:cTn id="71" presetID="49" presetClass="entr" presetSubtype="0" decel="100000" fill="hold" nodeType="after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 calcmode="lin" valueType="num">
                                      <p:cBhvr>
                                        <p:cTn id="75" dur="500" fill="hold"/>
                                        <p:tgtEl>
                                          <p:spTgt spid="18"/>
                                        </p:tgtEl>
                                        <p:attrNameLst>
                                          <p:attrName>style.rotation</p:attrName>
                                        </p:attrNameLst>
                                      </p:cBhvr>
                                      <p:tavLst>
                                        <p:tav tm="0">
                                          <p:val>
                                            <p:fltVal val="360"/>
                                          </p:val>
                                        </p:tav>
                                        <p:tav tm="100000">
                                          <p:val>
                                            <p:fltVal val="0"/>
                                          </p:val>
                                        </p:tav>
                                      </p:tavLst>
                                    </p:anim>
                                    <p:animEffect transition="in" filter="fade">
                                      <p:cBhvr>
                                        <p:cTn id="76" dur="500"/>
                                        <p:tgtEl>
                                          <p:spTgt spid="18"/>
                                        </p:tgtEl>
                                      </p:cBhvr>
                                    </p:animEffect>
                                  </p:childTnLst>
                                </p:cTn>
                              </p:par>
                            </p:childTnLst>
                          </p:cTn>
                        </p:par>
                        <p:par>
                          <p:cTn id="77" fill="hold">
                            <p:stCondLst>
                              <p:cond delay="5700"/>
                            </p:stCondLst>
                            <p:childTnLst>
                              <p:par>
                                <p:cTn id="78" presetID="22" presetClass="entr" presetSubtype="1" fill="hold" grpId="0" nodeType="after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wipe(up)">
                                      <p:cBhvr>
                                        <p:cTn id="80" dur="500"/>
                                        <p:tgtEl>
                                          <p:spTgt spid="8"/>
                                        </p:tgtEl>
                                      </p:cBhvr>
                                    </p:animEffect>
                                  </p:childTnLst>
                                </p:cTn>
                              </p:par>
                            </p:childTnLst>
                          </p:cTn>
                        </p:par>
                        <p:par>
                          <p:cTn id="81" fill="hold">
                            <p:stCondLst>
                              <p:cond delay="6200"/>
                            </p:stCondLst>
                            <p:childTnLst>
                              <p:par>
                                <p:cTn id="82" presetID="53" presetClass="entr" presetSubtype="16" fill="hold" nodeType="afterEffect">
                                  <p:stCondLst>
                                    <p:cond delay="0"/>
                                  </p:stCondLst>
                                  <p:childTnLst>
                                    <p:set>
                                      <p:cBhvr>
                                        <p:cTn id="83" dur="1" fill="hold">
                                          <p:stCondLst>
                                            <p:cond delay="0"/>
                                          </p:stCondLst>
                                        </p:cTn>
                                        <p:tgtEl>
                                          <p:spTgt spid="30"/>
                                        </p:tgtEl>
                                        <p:attrNameLst>
                                          <p:attrName>style.visibility</p:attrName>
                                        </p:attrNameLst>
                                      </p:cBhvr>
                                      <p:to>
                                        <p:strVal val="visible"/>
                                      </p:to>
                                    </p:set>
                                    <p:anim calcmode="lin" valueType="num">
                                      <p:cBhvr>
                                        <p:cTn id="84" dur="400" fill="hold"/>
                                        <p:tgtEl>
                                          <p:spTgt spid="30"/>
                                        </p:tgtEl>
                                        <p:attrNameLst>
                                          <p:attrName>ppt_w</p:attrName>
                                        </p:attrNameLst>
                                      </p:cBhvr>
                                      <p:tavLst>
                                        <p:tav tm="0">
                                          <p:val>
                                            <p:fltVal val="0"/>
                                          </p:val>
                                        </p:tav>
                                        <p:tav tm="100000">
                                          <p:val>
                                            <p:strVal val="#ppt_w"/>
                                          </p:val>
                                        </p:tav>
                                      </p:tavLst>
                                    </p:anim>
                                    <p:anim calcmode="lin" valueType="num">
                                      <p:cBhvr>
                                        <p:cTn id="85" dur="400" fill="hold"/>
                                        <p:tgtEl>
                                          <p:spTgt spid="30"/>
                                        </p:tgtEl>
                                        <p:attrNameLst>
                                          <p:attrName>ppt_h</p:attrName>
                                        </p:attrNameLst>
                                      </p:cBhvr>
                                      <p:tavLst>
                                        <p:tav tm="0">
                                          <p:val>
                                            <p:fltVal val="0"/>
                                          </p:val>
                                        </p:tav>
                                        <p:tav tm="100000">
                                          <p:val>
                                            <p:strVal val="#ppt_h"/>
                                          </p:val>
                                        </p:tav>
                                      </p:tavLst>
                                    </p:anim>
                                    <p:animEffect transition="in" filter="fade">
                                      <p:cBhvr>
                                        <p:cTn id="86" dur="400"/>
                                        <p:tgtEl>
                                          <p:spTgt spid="30"/>
                                        </p:tgtEl>
                                      </p:cBhvr>
                                    </p:animEffect>
                                  </p:childTnLst>
                                </p:cTn>
                              </p:par>
                            </p:childTnLst>
                          </p:cTn>
                        </p:par>
                        <p:par>
                          <p:cTn id="87" fill="hold">
                            <p:stCondLst>
                              <p:cond delay="6600"/>
                            </p:stCondLst>
                            <p:childTnLst>
                              <p:par>
                                <p:cTn id="88" presetID="16" presetClass="entr" presetSubtype="37" fill="hold" grpId="0" nodeType="after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barn(outVertical)">
                                      <p:cBhvr>
                                        <p:cTn id="9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39" grpId="0"/>
      <p:bldP spid="40" grpId="0"/>
      <p:bldP spid="41" grpId="0"/>
      <p:bldP spid="42"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箭头3"/>
          <p:cNvSpPr>
            <a:spLocks/>
          </p:cNvSpPr>
          <p:nvPr/>
        </p:nvSpPr>
        <p:spPr bwMode="gray">
          <a:xfrm flipV="1">
            <a:off x="1531850" y="2876219"/>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7" name="箭头2"/>
          <p:cNvSpPr>
            <a:spLocks/>
          </p:cNvSpPr>
          <p:nvPr/>
        </p:nvSpPr>
        <p:spPr bwMode="gray">
          <a:xfrm rot="16200000">
            <a:off x="1747861" y="2401564"/>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8" name="箭头1"/>
          <p:cNvSpPr>
            <a:spLocks/>
          </p:cNvSpPr>
          <p:nvPr/>
        </p:nvSpPr>
        <p:spPr bwMode="gray">
          <a:xfrm>
            <a:off x="1526579" y="1630311"/>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9" name="文本1"/>
          <p:cNvSpPr>
            <a:spLocks noChangeArrowheads="1"/>
          </p:cNvSpPr>
          <p:nvPr/>
        </p:nvSpPr>
        <p:spPr bwMode="gray">
          <a:xfrm>
            <a:off x="3378267" y="1338757"/>
            <a:ext cx="4434093" cy="896993"/>
          </a:xfrm>
          <a:prstGeom prst="roundRect">
            <a:avLst>
              <a:gd name="adj" fmla="val 11505"/>
            </a:avLst>
          </a:prstGeom>
          <a:noFill/>
          <a:ln w="15875" cap="flat" cmpd="sng" algn="ctr">
            <a:solidFill>
              <a:srgbClr val="01B3C5"/>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10" name="文本2"/>
          <p:cNvSpPr>
            <a:spLocks noChangeArrowheads="1"/>
          </p:cNvSpPr>
          <p:nvPr/>
        </p:nvSpPr>
        <p:spPr bwMode="gray">
          <a:xfrm>
            <a:off x="3378267" y="2428790"/>
            <a:ext cx="4434093" cy="894027"/>
          </a:xfrm>
          <a:prstGeom prst="roundRect">
            <a:avLst>
              <a:gd name="adj" fmla="val 11505"/>
            </a:avLst>
          </a:prstGeom>
          <a:noFill/>
          <a:ln w="15875" cap="flat" cmpd="sng" algn="ctr">
            <a:solidFill>
              <a:srgbClr val="01B3C5"/>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11" name="文本3"/>
          <p:cNvSpPr>
            <a:spLocks noChangeArrowheads="1"/>
          </p:cNvSpPr>
          <p:nvPr/>
        </p:nvSpPr>
        <p:spPr bwMode="ltGray">
          <a:xfrm>
            <a:off x="3378267" y="3509594"/>
            <a:ext cx="4434093" cy="886051"/>
          </a:xfrm>
          <a:prstGeom prst="roundRect">
            <a:avLst>
              <a:gd name="adj" fmla="val 11505"/>
            </a:avLst>
          </a:prstGeom>
          <a:noFill/>
          <a:ln w="15875" cap="flat" cmpd="sng" algn="ctr">
            <a:solidFill>
              <a:srgbClr val="01B3C5"/>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grpSp>
        <p:nvGrpSpPr>
          <p:cNvPr id="12" name="组合 11"/>
          <p:cNvGrpSpPr/>
          <p:nvPr/>
        </p:nvGrpSpPr>
        <p:grpSpPr>
          <a:xfrm>
            <a:off x="661509" y="2094341"/>
            <a:ext cx="1590850" cy="1590851"/>
            <a:chOff x="4184106" y="2952206"/>
            <a:chExt cx="3823790" cy="3823790"/>
          </a:xfrm>
        </p:grpSpPr>
        <p:sp>
          <p:nvSpPr>
            <p:cNvPr id="13" name="椭圆 1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4" name="组合 13"/>
            <p:cNvGrpSpPr/>
            <p:nvPr/>
          </p:nvGrpSpPr>
          <p:grpSpPr>
            <a:xfrm>
              <a:off x="4710170" y="3478267"/>
              <a:ext cx="2771662" cy="2771663"/>
              <a:chOff x="2193192" y="1899414"/>
              <a:chExt cx="2421375" cy="2421376"/>
            </a:xfrm>
            <a:effectLst/>
          </p:grpSpPr>
          <p:sp>
            <p:nvSpPr>
              <p:cNvPr id="15" name="椭圆 14"/>
              <p:cNvSpPr/>
              <p:nvPr/>
            </p:nvSpPr>
            <p:spPr>
              <a:xfrm>
                <a:off x="2193192" y="1899414"/>
                <a:ext cx="2421375" cy="2421376"/>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6" name="椭圆 15"/>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grpSp>
        <p:nvGrpSpPr>
          <p:cNvPr id="17" name="组合 16"/>
          <p:cNvGrpSpPr/>
          <p:nvPr/>
        </p:nvGrpSpPr>
        <p:grpSpPr>
          <a:xfrm>
            <a:off x="958857" y="2531043"/>
            <a:ext cx="955721" cy="651817"/>
            <a:chOff x="8922207" y="2437732"/>
            <a:chExt cx="1019784" cy="869092"/>
          </a:xfrm>
        </p:grpSpPr>
        <p:sp>
          <p:nvSpPr>
            <p:cNvPr id="18" name="文本框 37"/>
            <p:cNvSpPr txBox="1"/>
            <p:nvPr/>
          </p:nvSpPr>
          <p:spPr>
            <a:xfrm>
              <a:off x="8931338" y="2437732"/>
              <a:ext cx="1010653" cy="697628"/>
            </a:xfrm>
            <a:prstGeom prst="rect">
              <a:avLst/>
            </a:prstGeom>
            <a:noFill/>
          </p:spPr>
          <p:txBody>
            <a:bodyPr wrap="square" rtlCol="0">
              <a:spAutoFit/>
            </a:bodyPr>
            <a:lstStyle/>
            <a:p>
              <a:pPr algn="ctr"/>
              <a:endParaRPr lang="zh-CN" altLang="en-US" sz="2800" dirty="0">
                <a:solidFill>
                  <a:schemeClr val="tx1">
                    <a:lumMod val="65000"/>
                    <a:lumOff val="35000"/>
                  </a:schemeClr>
                </a:solidFill>
                <a:latin typeface="Impact" panose="020B0806030902050204" pitchFamily="34" charset="0"/>
              </a:endParaRPr>
            </a:p>
          </p:txBody>
        </p:sp>
        <p:sp>
          <p:nvSpPr>
            <p:cNvPr id="19" name="文本框 38"/>
            <p:cNvSpPr txBox="1"/>
            <p:nvPr/>
          </p:nvSpPr>
          <p:spPr>
            <a:xfrm>
              <a:off x="8922207" y="2445047"/>
              <a:ext cx="1010653" cy="861777"/>
            </a:xfrm>
            <a:prstGeom prst="rect">
              <a:avLst/>
            </a:prstGeom>
            <a:noFill/>
          </p:spPr>
          <p:txBody>
            <a:bodyPr wrap="square" rtlCol="0">
              <a:spAutoFit/>
            </a:bodyPr>
            <a:lstStyle/>
            <a:p>
              <a:pPr algn="ctr"/>
              <a:r>
                <a:rPr lang="zh-CN" altLang="en-US" sz="1800" b="1" dirty="0">
                  <a:solidFill>
                    <a:schemeClr val="tx1">
                      <a:lumMod val="65000"/>
                      <a:lumOff val="35000"/>
                    </a:schemeClr>
                  </a:solidFill>
                  <a:latin typeface="+mn-ea"/>
                </a:rPr>
                <a:t>添加</a:t>
              </a:r>
              <a:endParaRPr lang="en-US" altLang="zh-CN" sz="1800" b="1" dirty="0">
                <a:solidFill>
                  <a:schemeClr val="tx1">
                    <a:lumMod val="65000"/>
                    <a:lumOff val="35000"/>
                  </a:schemeClr>
                </a:solidFill>
                <a:latin typeface="+mn-ea"/>
              </a:endParaRPr>
            </a:p>
            <a:p>
              <a:pPr algn="ctr"/>
              <a:r>
                <a:rPr lang="zh-CN" altLang="en-US" sz="1800" b="1" dirty="0">
                  <a:solidFill>
                    <a:schemeClr val="tx1">
                      <a:lumMod val="65000"/>
                      <a:lumOff val="35000"/>
                    </a:schemeClr>
                  </a:solidFill>
                  <a:latin typeface="+mn-ea"/>
                </a:rPr>
                <a:t>内容</a:t>
              </a:r>
            </a:p>
          </p:txBody>
        </p:sp>
      </p:grpSp>
      <p:grpSp>
        <p:nvGrpSpPr>
          <p:cNvPr id="20" name="组合 19"/>
          <p:cNvGrpSpPr/>
          <p:nvPr/>
        </p:nvGrpSpPr>
        <p:grpSpPr>
          <a:xfrm>
            <a:off x="2397230" y="1307540"/>
            <a:ext cx="950749" cy="939547"/>
            <a:chOff x="3237545" y="4561747"/>
            <a:chExt cx="1146960" cy="1146960"/>
          </a:xfrm>
        </p:grpSpPr>
        <p:sp>
          <p:nvSpPr>
            <p:cNvPr id="21" name="圆角矩形 20"/>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2" name="圆角矩形 21"/>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23" name="Text Placeholder 4"/>
          <p:cNvSpPr txBox="1">
            <a:spLocks/>
          </p:cNvSpPr>
          <p:nvPr/>
        </p:nvSpPr>
        <p:spPr>
          <a:xfrm>
            <a:off x="2499684" y="1686062"/>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2397756" y="2404187"/>
            <a:ext cx="950749" cy="939547"/>
            <a:chOff x="3237545" y="4561747"/>
            <a:chExt cx="1146960" cy="1146960"/>
          </a:xfrm>
        </p:grpSpPr>
        <p:sp>
          <p:nvSpPr>
            <p:cNvPr id="25" name="圆角矩形 24"/>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6" name="圆角矩形 25"/>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27" name="Text Placeholder 4"/>
          <p:cNvSpPr txBox="1">
            <a:spLocks/>
          </p:cNvSpPr>
          <p:nvPr/>
        </p:nvSpPr>
        <p:spPr>
          <a:xfrm>
            <a:off x="2500210" y="2782709"/>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2400287" y="3479839"/>
            <a:ext cx="950749" cy="939547"/>
            <a:chOff x="3237545" y="4561747"/>
            <a:chExt cx="1146960" cy="1146960"/>
          </a:xfrm>
        </p:grpSpPr>
        <p:sp>
          <p:nvSpPr>
            <p:cNvPr id="29" name="圆角矩形 28"/>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0" name="圆角矩形 29"/>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31" name="Text Placeholder 4"/>
          <p:cNvSpPr txBox="1">
            <a:spLocks/>
          </p:cNvSpPr>
          <p:nvPr/>
        </p:nvSpPr>
        <p:spPr>
          <a:xfrm>
            <a:off x="2502741" y="3858361"/>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12786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500"/>
                                        <p:tgtEl>
                                          <p:spTgt spid="12"/>
                                        </p:tgtEl>
                                      </p:cBhvr>
                                    </p:animEffect>
                                  </p:childTnLst>
                                </p:cTn>
                              </p:par>
                              <p:par>
                                <p:cTn id="8" presetID="53" presetClass="entr" presetSubtype="16"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p:cTn id="10" dur="500" fill="hold"/>
                                        <p:tgtEl>
                                          <p:spTgt spid="17"/>
                                        </p:tgtEl>
                                        <p:attrNameLst>
                                          <p:attrName>ppt_w</p:attrName>
                                        </p:attrNameLst>
                                      </p:cBhvr>
                                      <p:tavLst>
                                        <p:tav tm="0">
                                          <p:val>
                                            <p:fltVal val="0"/>
                                          </p:val>
                                        </p:tav>
                                        <p:tav tm="100000">
                                          <p:val>
                                            <p:strVal val="#ppt_w"/>
                                          </p:val>
                                        </p:tav>
                                      </p:tavLst>
                                    </p:anim>
                                    <p:anim calcmode="lin" valueType="num">
                                      <p:cBhvr>
                                        <p:cTn id="11" dur="500" fill="hold"/>
                                        <p:tgtEl>
                                          <p:spTgt spid="17"/>
                                        </p:tgtEl>
                                        <p:attrNameLst>
                                          <p:attrName>ppt_h</p:attrName>
                                        </p:attrNameLst>
                                      </p:cBhvr>
                                      <p:tavLst>
                                        <p:tav tm="0">
                                          <p:val>
                                            <p:fltVal val="0"/>
                                          </p:val>
                                        </p:tav>
                                        <p:tav tm="100000">
                                          <p:val>
                                            <p:strVal val="#ppt_h"/>
                                          </p:val>
                                        </p:tav>
                                      </p:tavLst>
                                    </p:anim>
                                    <p:animEffect transition="in" filter="fade">
                                      <p:cBhvr>
                                        <p:cTn id="12" dur="500"/>
                                        <p:tgtEl>
                                          <p:spTgt spid="17"/>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23">
                                            <p:txEl>
                                              <p:pRg st="0" end="0"/>
                                            </p:txEl>
                                          </p:spTgt>
                                        </p:tgtEl>
                                        <p:attrNameLst>
                                          <p:attrName>style.visibility</p:attrName>
                                        </p:attrNameLst>
                                      </p:cBhvr>
                                      <p:to>
                                        <p:strVal val="visible"/>
                                      </p:to>
                                    </p:set>
                                    <p:animEffect transition="in" filter="fade">
                                      <p:cBhvr>
                                        <p:cTn id="32" dur="500"/>
                                        <p:tgtEl>
                                          <p:spTgt spid="23">
                                            <p:txEl>
                                              <p:pRg st="0" end="0"/>
                                            </p:txEl>
                                          </p:spTgt>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fade">
                                      <p:cBhvr>
                                        <p:cTn id="46" dur="500"/>
                                        <p:tgtEl>
                                          <p:spTgt spid="27">
                                            <p:txEl>
                                              <p:pRg st="0" end="0"/>
                                            </p:txEl>
                                          </p:spTgt>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Effect transition="in" filter="fade">
                                      <p:cBhvr>
                                        <p:cTn id="56" dur="500"/>
                                        <p:tgtEl>
                                          <p:spTgt spid="28"/>
                                        </p:tgtEl>
                                      </p:cBhvr>
                                    </p:animEffect>
                                  </p:childTnLst>
                                </p:cTn>
                              </p:par>
                            </p:childTnLst>
                          </p:cTn>
                        </p:par>
                        <p:par>
                          <p:cTn id="57" fill="hold">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31">
                                            <p:txEl>
                                              <p:pRg st="0" end="0"/>
                                            </p:txEl>
                                          </p:spTgt>
                                        </p:tgtEl>
                                        <p:attrNameLst>
                                          <p:attrName>style.visibility</p:attrName>
                                        </p:attrNameLst>
                                      </p:cBhvr>
                                      <p:to>
                                        <p:strVal val="visible"/>
                                      </p:to>
                                    </p:set>
                                    <p:animEffect transition="in" filter="fade">
                                      <p:cBhvr>
                                        <p:cTn id="60" dur="500"/>
                                        <p:tgtEl>
                                          <p:spTgt spid="31">
                                            <p:txEl>
                                              <p:pRg st="0" end="0"/>
                                            </p:txEl>
                                          </p:spTgt>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23" grpId="0" build="p"/>
      <p:bldP spid="27" grpId="0" build="p"/>
      <p:bldP spid="3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3251994" y="1737265"/>
            <a:ext cx="1254625" cy="1397106"/>
            <a:chOff x="4358038" y="1762171"/>
            <a:chExt cx="1672833" cy="1862808"/>
          </a:xfrm>
        </p:grpSpPr>
        <p:sp>
          <p:nvSpPr>
            <p:cNvPr id="7" name="任意多边形 6"/>
            <p:cNvSpPr/>
            <p:nvPr/>
          </p:nvSpPr>
          <p:spPr>
            <a:xfrm rot="5400000">
              <a:off x="4263051"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Freeform 803"/>
            <p:cNvSpPr>
              <a:spLocks/>
            </p:cNvSpPr>
            <p:nvPr/>
          </p:nvSpPr>
          <p:spPr bwMode="auto">
            <a:xfrm>
              <a:off x="4772886" y="2293049"/>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01B3C5"/>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9" name="组合 8"/>
          <p:cNvGrpSpPr/>
          <p:nvPr/>
        </p:nvGrpSpPr>
        <p:grpSpPr>
          <a:xfrm>
            <a:off x="4727720" y="1737265"/>
            <a:ext cx="1254625" cy="1397106"/>
            <a:chOff x="6325672" y="1762171"/>
            <a:chExt cx="1672833" cy="1862808"/>
          </a:xfrm>
        </p:grpSpPr>
        <p:sp>
          <p:nvSpPr>
            <p:cNvPr id="10" name="任意多边形 9"/>
            <p:cNvSpPr/>
            <p:nvPr/>
          </p:nvSpPr>
          <p:spPr>
            <a:xfrm rot="5400000">
              <a:off x="6230685"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Freeform 817"/>
            <p:cNvSpPr>
              <a:spLocks noEditPoints="1"/>
            </p:cNvSpPr>
            <p:nvPr/>
          </p:nvSpPr>
          <p:spPr bwMode="auto">
            <a:xfrm>
              <a:off x="6741738" y="2269159"/>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01B3C5"/>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2" name="组合 11"/>
          <p:cNvGrpSpPr/>
          <p:nvPr/>
        </p:nvGrpSpPr>
        <p:grpSpPr>
          <a:xfrm>
            <a:off x="3989857" y="3009886"/>
            <a:ext cx="1254625" cy="1397106"/>
            <a:chOff x="5341855" y="3458998"/>
            <a:chExt cx="1672833" cy="1862808"/>
          </a:xfrm>
        </p:grpSpPr>
        <p:sp>
          <p:nvSpPr>
            <p:cNvPr id="13" name="任意多边形 12"/>
            <p:cNvSpPr/>
            <p:nvPr/>
          </p:nvSpPr>
          <p:spPr>
            <a:xfrm rot="5400000">
              <a:off x="5246868" y="3553985"/>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4" name="组合 13"/>
            <p:cNvGrpSpPr/>
            <p:nvPr/>
          </p:nvGrpSpPr>
          <p:grpSpPr>
            <a:xfrm>
              <a:off x="5710646" y="4009409"/>
              <a:ext cx="935252" cy="761984"/>
              <a:chOff x="8323263" y="-182563"/>
              <a:chExt cx="754063" cy="614364"/>
            </a:xfrm>
            <a:solidFill>
              <a:srgbClr val="2FA598"/>
            </a:solidFill>
          </p:grpSpPr>
          <p:sp>
            <p:nvSpPr>
              <p:cNvPr id="15"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1" name="组合 20"/>
          <p:cNvGrpSpPr/>
          <p:nvPr/>
        </p:nvGrpSpPr>
        <p:grpSpPr>
          <a:xfrm>
            <a:off x="2983235" y="2553932"/>
            <a:ext cx="630301" cy="637002"/>
            <a:chOff x="3999693" y="2851060"/>
            <a:chExt cx="840402" cy="849336"/>
          </a:xfrm>
        </p:grpSpPr>
        <p:sp>
          <p:nvSpPr>
            <p:cNvPr id="22" name="任意多边形 21"/>
            <p:cNvSpPr/>
            <p:nvPr/>
          </p:nvSpPr>
          <p:spPr>
            <a:xfrm rot="5400000">
              <a:off x="3963913" y="289436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01B3C5"/>
                </a:solidFill>
              </a:endParaRPr>
            </a:p>
          </p:txBody>
        </p:sp>
        <p:sp>
          <p:nvSpPr>
            <p:cNvPr id="23" name="文本框 22"/>
            <p:cNvSpPr txBox="1"/>
            <p:nvPr/>
          </p:nvSpPr>
          <p:spPr>
            <a:xfrm>
              <a:off x="3999693" y="2952563"/>
              <a:ext cx="840402" cy="677108"/>
            </a:xfrm>
            <a:prstGeom prst="rect">
              <a:avLst/>
            </a:prstGeom>
            <a:noFill/>
          </p:spPr>
          <p:txBody>
            <a:bodyPr wrap="none" rtlCol="0">
              <a:spAutoFit/>
            </a:bodyPr>
            <a:lstStyle/>
            <a:p>
              <a:r>
                <a:rPr lang="en-US" altLang="zh-CN" sz="2700" dirty="0">
                  <a:solidFill>
                    <a:srgbClr val="01B3C5"/>
                  </a:solidFill>
                  <a:latin typeface="Agency FB" panose="020B0503020202020204" pitchFamily="34" charset="0"/>
                </a:rPr>
                <a:t>51%</a:t>
              </a:r>
              <a:endParaRPr lang="zh-CN" altLang="en-US" sz="2700" dirty="0">
                <a:solidFill>
                  <a:srgbClr val="01B3C5"/>
                </a:solidFill>
                <a:latin typeface="Agency FB" panose="020B0503020202020204" pitchFamily="34" charset="0"/>
              </a:endParaRPr>
            </a:p>
          </p:txBody>
        </p:sp>
      </p:grpSp>
      <p:grpSp>
        <p:nvGrpSpPr>
          <p:cNvPr id="24" name="组合 23"/>
          <p:cNvGrpSpPr/>
          <p:nvPr/>
        </p:nvGrpSpPr>
        <p:grpSpPr>
          <a:xfrm>
            <a:off x="5572921" y="1567783"/>
            <a:ext cx="689612" cy="637002"/>
            <a:chOff x="7452604" y="1536194"/>
            <a:chExt cx="919482" cy="849336"/>
          </a:xfrm>
        </p:grpSpPr>
        <p:sp>
          <p:nvSpPr>
            <p:cNvPr id="25" name="任意多边形 24"/>
            <p:cNvSpPr/>
            <p:nvPr/>
          </p:nvSpPr>
          <p:spPr>
            <a:xfrm rot="5400000">
              <a:off x="7456098" y="1579503"/>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01B3C5"/>
                </a:solidFill>
              </a:endParaRPr>
            </a:p>
          </p:txBody>
        </p:sp>
        <p:sp>
          <p:nvSpPr>
            <p:cNvPr id="26" name="文本框 25"/>
            <p:cNvSpPr txBox="1"/>
            <p:nvPr/>
          </p:nvSpPr>
          <p:spPr>
            <a:xfrm>
              <a:off x="7452604" y="1637697"/>
              <a:ext cx="919482" cy="677108"/>
            </a:xfrm>
            <a:prstGeom prst="rect">
              <a:avLst/>
            </a:prstGeom>
            <a:noFill/>
          </p:spPr>
          <p:txBody>
            <a:bodyPr wrap="none" rtlCol="0">
              <a:spAutoFit/>
            </a:bodyPr>
            <a:lstStyle/>
            <a:p>
              <a:r>
                <a:rPr lang="en-US" altLang="zh-CN" sz="2700" dirty="0">
                  <a:solidFill>
                    <a:srgbClr val="01B3C5"/>
                  </a:solidFill>
                  <a:latin typeface="Agency FB" panose="020B0503020202020204" pitchFamily="34" charset="0"/>
                </a:rPr>
                <a:t>76%</a:t>
              </a:r>
              <a:endParaRPr lang="zh-CN" altLang="en-US" sz="2700" dirty="0">
                <a:solidFill>
                  <a:srgbClr val="01B3C5"/>
                </a:solidFill>
                <a:latin typeface="Agency FB" panose="020B0503020202020204" pitchFamily="34" charset="0"/>
              </a:endParaRPr>
            </a:p>
          </p:txBody>
        </p:sp>
      </p:grpSp>
      <p:grpSp>
        <p:nvGrpSpPr>
          <p:cNvPr id="27" name="组合 26"/>
          <p:cNvGrpSpPr/>
          <p:nvPr/>
        </p:nvGrpSpPr>
        <p:grpSpPr>
          <a:xfrm>
            <a:off x="4985952" y="3769990"/>
            <a:ext cx="699230" cy="637002"/>
            <a:chOff x="6669979" y="4472470"/>
            <a:chExt cx="932306" cy="849336"/>
          </a:xfrm>
        </p:grpSpPr>
        <p:sp>
          <p:nvSpPr>
            <p:cNvPr id="28" name="任意多边形 27"/>
            <p:cNvSpPr/>
            <p:nvPr/>
          </p:nvSpPr>
          <p:spPr>
            <a:xfrm rot="5400000">
              <a:off x="6679885" y="451577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01B3C5"/>
                </a:solidFill>
              </a:endParaRPr>
            </a:p>
          </p:txBody>
        </p:sp>
        <p:sp>
          <p:nvSpPr>
            <p:cNvPr id="29" name="文本框 28"/>
            <p:cNvSpPr txBox="1"/>
            <p:nvPr/>
          </p:nvSpPr>
          <p:spPr>
            <a:xfrm>
              <a:off x="6669979" y="4573973"/>
              <a:ext cx="932306" cy="677108"/>
            </a:xfrm>
            <a:prstGeom prst="rect">
              <a:avLst/>
            </a:prstGeom>
            <a:noFill/>
          </p:spPr>
          <p:txBody>
            <a:bodyPr wrap="none" rtlCol="0">
              <a:spAutoFit/>
            </a:bodyPr>
            <a:lstStyle/>
            <a:p>
              <a:r>
                <a:rPr lang="en-US" altLang="zh-CN" sz="2700" dirty="0">
                  <a:solidFill>
                    <a:srgbClr val="01B3C5"/>
                  </a:solidFill>
                  <a:latin typeface="Agency FB" panose="020B0503020202020204" pitchFamily="34" charset="0"/>
                </a:rPr>
                <a:t>92%</a:t>
              </a:r>
              <a:endParaRPr lang="zh-CN" altLang="en-US" sz="2700" dirty="0">
                <a:solidFill>
                  <a:srgbClr val="01B3C5"/>
                </a:solidFill>
                <a:latin typeface="Agency FB" panose="020B0503020202020204" pitchFamily="34" charset="0"/>
              </a:endParaRPr>
            </a:p>
          </p:txBody>
        </p:sp>
      </p:grpSp>
      <p:sp>
        <p:nvSpPr>
          <p:cNvPr id="30" name="矩形 29"/>
          <p:cNvSpPr/>
          <p:nvPr/>
        </p:nvSpPr>
        <p:spPr>
          <a:xfrm>
            <a:off x="6206545" y="1567783"/>
            <a:ext cx="1751683" cy="323165"/>
          </a:xfrm>
          <a:prstGeom prst="rect">
            <a:avLst/>
          </a:prstGeom>
        </p:spPr>
        <p:txBody>
          <a:bodyPr wrap="square">
            <a:spAutoFit/>
          </a:bodyPr>
          <a:lstStyle/>
          <a:p>
            <a:r>
              <a:rPr lang="zh-CN" altLang="en-US" sz="1500" b="1" dirty="0">
                <a:solidFill>
                  <a:schemeClr val="bg2">
                    <a:lumMod val="50000"/>
                  </a:schemeClr>
                </a:solidFill>
                <a:latin typeface="方正正纤黑简体" panose="02000000000000000000" pitchFamily="2" charset="-122"/>
                <a:ea typeface="方正正纤黑简体" panose="02000000000000000000" pitchFamily="2" charset="-122"/>
              </a:rPr>
              <a:t>点击此处添加文本</a:t>
            </a:r>
          </a:p>
        </p:txBody>
      </p:sp>
      <p:sp>
        <p:nvSpPr>
          <p:cNvPr id="31" name="矩形 30"/>
          <p:cNvSpPr/>
          <p:nvPr/>
        </p:nvSpPr>
        <p:spPr>
          <a:xfrm>
            <a:off x="6206545" y="1881357"/>
            <a:ext cx="2633046" cy="535531"/>
          </a:xfrm>
          <a:prstGeom prst="rect">
            <a:avLst/>
          </a:prstGeom>
        </p:spPr>
        <p:txBody>
          <a:bodyPr wrap="square">
            <a:spAutoFit/>
          </a:bodyPr>
          <a:lstStyle/>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p:txBody>
      </p:sp>
      <p:sp>
        <p:nvSpPr>
          <p:cNvPr id="32" name="矩形 31"/>
          <p:cNvSpPr/>
          <p:nvPr/>
        </p:nvSpPr>
        <p:spPr>
          <a:xfrm>
            <a:off x="5622825" y="3732804"/>
            <a:ext cx="1751683" cy="323165"/>
          </a:xfrm>
          <a:prstGeom prst="rect">
            <a:avLst/>
          </a:prstGeom>
        </p:spPr>
        <p:txBody>
          <a:bodyPr wrap="square">
            <a:spAutoFit/>
          </a:bodyPr>
          <a:lstStyle/>
          <a:p>
            <a:r>
              <a:rPr lang="zh-CN" altLang="en-US" sz="1500" b="1" dirty="0">
                <a:solidFill>
                  <a:schemeClr val="bg2">
                    <a:lumMod val="50000"/>
                  </a:schemeClr>
                </a:solidFill>
                <a:latin typeface="方正正纤黑简体" panose="02000000000000000000" pitchFamily="2" charset="-122"/>
                <a:ea typeface="方正正纤黑简体" panose="02000000000000000000" pitchFamily="2" charset="-122"/>
              </a:rPr>
              <a:t>点击此处添加文本</a:t>
            </a:r>
          </a:p>
        </p:txBody>
      </p:sp>
      <p:sp>
        <p:nvSpPr>
          <p:cNvPr id="33" name="矩形 32"/>
          <p:cNvSpPr/>
          <p:nvPr/>
        </p:nvSpPr>
        <p:spPr>
          <a:xfrm>
            <a:off x="5622825" y="4046378"/>
            <a:ext cx="2633046" cy="535531"/>
          </a:xfrm>
          <a:prstGeom prst="rect">
            <a:avLst/>
          </a:prstGeom>
        </p:spPr>
        <p:txBody>
          <a:bodyPr wrap="square">
            <a:spAutoFit/>
          </a:bodyPr>
          <a:lstStyle/>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p:txBody>
      </p:sp>
      <p:sp>
        <p:nvSpPr>
          <p:cNvPr id="34" name="矩形 33"/>
          <p:cNvSpPr/>
          <p:nvPr/>
        </p:nvSpPr>
        <p:spPr>
          <a:xfrm>
            <a:off x="1231193" y="2545010"/>
            <a:ext cx="1751683" cy="323165"/>
          </a:xfrm>
          <a:prstGeom prst="rect">
            <a:avLst/>
          </a:prstGeom>
        </p:spPr>
        <p:txBody>
          <a:bodyPr wrap="square">
            <a:spAutoFit/>
          </a:bodyPr>
          <a:lstStyle/>
          <a:p>
            <a:r>
              <a:rPr lang="zh-CN" altLang="en-US" sz="1500" b="1" dirty="0">
                <a:solidFill>
                  <a:schemeClr val="bg2">
                    <a:lumMod val="50000"/>
                  </a:schemeClr>
                </a:solidFill>
                <a:latin typeface="方正正纤黑简体" panose="02000000000000000000" pitchFamily="2" charset="-122"/>
                <a:ea typeface="方正正纤黑简体" panose="02000000000000000000" pitchFamily="2" charset="-122"/>
              </a:rPr>
              <a:t>点击此处添加文本</a:t>
            </a:r>
          </a:p>
        </p:txBody>
      </p:sp>
      <p:sp>
        <p:nvSpPr>
          <p:cNvPr id="35" name="矩形 34"/>
          <p:cNvSpPr/>
          <p:nvPr/>
        </p:nvSpPr>
        <p:spPr>
          <a:xfrm>
            <a:off x="349830" y="2858584"/>
            <a:ext cx="2633046" cy="535531"/>
          </a:xfrm>
          <a:prstGeom prst="rect">
            <a:avLst/>
          </a:prstGeom>
        </p:spPr>
        <p:txBody>
          <a:bodyPr wrap="square">
            <a:spAutoFit/>
          </a:bodyPr>
          <a:lstStyle/>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p:txBody>
      </p:sp>
    </p:spTree>
    <p:extLst>
      <p:ext uri="{BB962C8B-B14F-4D97-AF65-F5344CB8AC3E}">
        <p14:creationId xmlns:p14="http://schemas.microsoft.com/office/powerpoint/2010/main" val="293879714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00"/>
                                        <p:tgtEl>
                                          <p:spTgt spid="6"/>
                                        </p:tgtEl>
                                        <p:attrNameLst>
                                          <p:attrName>ppt_y</p:attrName>
                                        </p:attrNameLst>
                                      </p:cBhvr>
                                      <p:tavLst>
                                        <p:tav tm="0">
                                          <p:val>
                                            <p:strVal val="#ppt_y+#ppt_h*1.125000"/>
                                          </p:val>
                                        </p:tav>
                                        <p:tav tm="100000">
                                          <p:val>
                                            <p:strVal val="#ppt_y"/>
                                          </p:val>
                                        </p:tav>
                                      </p:tavLst>
                                    </p:anim>
                                    <p:animEffect transition="in" filter="wipe(up)">
                                      <p:cBhvr>
                                        <p:cTn id="8" dur="300"/>
                                        <p:tgtEl>
                                          <p:spTgt spid="6"/>
                                        </p:tgtEl>
                                      </p:cBhvr>
                                    </p:animEffect>
                                  </p:childTnLst>
                                </p:cTn>
                              </p:par>
                              <p:par>
                                <p:cTn id="9" presetID="22" presetClass="entr" presetSubtype="2"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right)">
                                      <p:cBhvr>
                                        <p:cTn id="11" dur="500"/>
                                        <p:tgtEl>
                                          <p:spTgt spid="21"/>
                                        </p:tgtEl>
                                      </p:cBhvr>
                                    </p:animEffect>
                                  </p:childTnLst>
                                </p:cTn>
                              </p:par>
                            </p:childTnLst>
                          </p:cTn>
                        </p:par>
                        <p:par>
                          <p:cTn id="12" fill="hold">
                            <p:stCondLst>
                              <p:cond delay="500"/>
                            </p:stCondLst>
                            <p:childTnLst>
                              <p:par>
                                <p:cTn id="13" presetID="47" presetClass="entr" presetSubtype="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anim calcmode="lin" valueType="num">
                                      <p:cBhvr>
                                        <p:cTn id="16" dur="500" fill="hold"/>
                                        <p:tgtEl>
                                          <p:spTgt spid="34"/>
                                        </p:tgtEl>
                                        <p:attrNameLst>
                                          <p:attrName>ppt_x</p:attrName>
                                        </p:attrNameLst>
                                      </p:cBhvr>
                                      <p:tavLst>
                                        <p:tav tm="0">
                                          <p:val>
                                            <p:strVal val="#ppt_x"/>
                                          </p:val>
                                        </p:tav>
                                        <p:tav tm="100000">
                                          <p:val>
                                            <p:strVal val="#ppt_x"/>
                                          </p:val>
                                        </p:tav>
                                      </p:tavLst>
                                    </p:anim>
                                    <p:anim calcmode="lin" valueType="num">
                                      <p:cBhvr>
                                        <p:cTn id="17" dur="500" fill="hold"/>
                                        <p:tgtEl>
                                          <p:spTgt spid="34"/>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600" fill="hold"/>
                                        <p:tgtEl>
                                          <p:spTgt spid="35"/>
                                        </p:tgtEl>
                                        <p:attrNameLst>
                                          <p:attrName>ppt_w</p:attrName>
                                        </p:attrNameLst>
                                      </p:cBhvr>
                                      <p:tavLst>
                                        <p:tav tm="0">
                                          <p:val>
                                            <p:fltVal val="0"/>
                                          </p:val>
                                        </p:tav>
                                        <p:tav tm="100000">
                                          <p:val>
                                            <p:strVal val="#ppt_w"/>
                                          </p:val>
                                        </p:tav>
                                      </p:tavLst>
                                    </p:anim>
                                    <p:anim calcmode="lin" valueType="num">
                                      <p:cBhvr>
                                        <p:cTn id="21" dur="600" fill="hold"/>
                                        <p:tgtEl>
                                          <p:spTgt spid="35"/>
                                        </p:tgtEl>
                                        <p:attrNameLst>
                                          <p:attrName>ppt_h</p:attrName>
                                        </p:attrNameLst>
                                      </p:cBhvr>
                                      <p:tavLst>
                                        <p:tav tm="0">
                                          <p:val>
                                            <p:fltVal val="0"/>
                                          </p:val>
                                        </p:tav>
                                        <p:tav tm="100000">
                                          <p:val>
                                            <p:strVal val="#ppt_h"/>
                                          </p:val>
                                        </p:tav>
                                      </p:tavLst>
                                    </p:anim>
                                    <p:animEffect transition="in" filter="fade">
                                      <p:cBhvr>
                                        <p:cTn id="22" dur="600"/>
                                        <p:tgtEl>
                                          <p:spTgt spid="35"/>
                                        </p:tgtEl>
                                      </p:cBhvr>
                                    </p:animEffect>
                                  </p:childTnLst>
                                </p:cTn>
                              </p:par>
                            </p:childTnLst>
                          </p:cTn>
                        </p:par>
                        <p:par>
                          <p:cTn id="23" fill="hold">
                            <p:stCondLst>
                              <p:cond delay="1100"/>
                            </p:stCondLst>
                            <p:childTnLst>
                              <p:par>
                                <p:cTn id="24" presetID="12" presetClass="entr" presetSubtype="4"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300"/>
                                        <p:tgtEl>
                                          <p:spTgt spid="9"/>
                                        </p:tgtEl>
                                        <p:attrNameLst>
                                          <p:attrName>ppt_y</p:attrName>
                                        </p:attrNameLst>
                                      </p:cBhvr>
                                      <p:tavLst>
                                        <p:tav tm="0">
                                          <p:val>
                                            <p:strVal val="#ppt_y+#ppt_h*1.125000"/>
                                          </p:val>
                                        </p:tav>
                                        <p:tav tm="100000">
                                          <p:val>
                                            <p:strVal val="#ppt_y"/>
                                          </p:val>
                                        </p:tav>
                                      </p:tavLst>
                                    </p:anim>
                                    <p:animEffect transition="in" filter="wipe(up)">
                                      <p:cBhvr>
                                        <p:cTn id="27" dur="300"/>
                                        <p:tgtEl>
                                          <p:spTgt spid="9"/>
                                        </p:tgtEl>
                                      </p:cBhvr>
                                    </p:animEffect>
                                  </p:childTnLst>
                                </p:cTn>
                              </p:par>
                              <p:par>
                                <p:cTn id="28" presetID="22" presetClass="entr" presetSubtype="8"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500"/>
                                        <p:tgtEl>
                                          <p:spTgt spid="24"/>
                                        </p:tgtEl>
                                      </p:cBhvr>
                                    </p:animEffect>
                                  </p:childTnLst>
                                </p:cTn>
                              </p:par>
                            </p:childTnLst>
                          </p:cTn>
                        </p:par>
                        <p:par>
                          <p:cTn id="31" fill="hold">
                            <p:stCondLst>
                              <p:cond delay="1600"/>
                            </p:stCondLst>
                            <p:childTnLst>
                              <p:par>
                                <p:cTn id="32" presetID="47" presetClass="entr" presetSubtype="0"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anim calcmode="lin" valueType="num">
                                      <p:cBhvr>
                                        <p:cTn id="35" dur="500" fill="hold"/>
                                        <p:tgtEl>
                                          <p:spTgt spid="30"/>
                                        </p:tgtEl>
                                        <p:attrNameLst>
                                          <p:attrName>ppt_x</p:attrName>
                                        </p:attrNameLst>
                                      </p:cBhvr>
                                      <p:tavLst>
                                        <p:tav tm="0">
                                          <p:val>
                                            <p:strVal val="#ppt_x"/>
                                          </p:val>
                                        </p:tav>
                                        <p:tav tm="100000">
                                          <p:val>
                                            <p:strVal val="#ppt_x"/>
                                          </p:val>
                                        </p:tav>
                                      </p:tavLst>
                                    </p:anim>
                                    <p:anim calcmode="lin" valueType="num">
                                      <p:cBhvr>
                                        <p:cTn id="36" dur="500" fill="hold"/>
                                        <p:tgtEl>
                                          <p:spTgt spid="30"/>
                                        </p:tgtEl>
                                        <p:attrNameLst>
                                          <p:attrName>ppt_y</p:attrName>
                                        </p:attrNameLst>
                                      </p:cBhvr>
                                      <p:tavLst>
                                        <p:tav tm="0">
                                          <p:val>
                                            <p:strVal val="#ppt_y-.1"/>
                                          </p:val>
                                        </p:tav>
                                        <p:tav tm="100000">
                                          <p:val>
                                            <p:strVal val="#ppt_y"/>
                                          </p:val>
                                        </p:tav>
                                      </p:tavLst>
                                    </p:anim>
                                  </p:childTnLst>
                                </p:cTn>
                              </p:par>
                              <p:par>
                                <p:cTn id="37" presetID="53" presetClass="entr" presetSubtype="16"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600" fill="hold"/>
                                        <p:tgtEl>
                                          <p:spTgt spid="31"/>
                                        </p:tgtEl>
                                        <p:attrNameLst>
                                          <p:attrName>ppt_w</p:attrName>
                                        </p:attrNameLst>
                                      </p:cBhvr>
                                      <p:tavLst>
                                        <p:tav tm="0">
                                          <p:val>
                                            <p:fltVal val="0"/>
                                          </p:val>
                                        </p:tav>
                                        <p:tav tm="100000">
                                          <p:val>
                                            <p:strVal val="#ppt_w"/>
                                          </p:val>
                                        </p:tav>
                                      </p:tavLst>
                                    </p:anim>
                                    <p:anim calcmode="lin" valueType="num">
                                      <p:cBhvr>
                                        <p:cTn id="40" dur="600" fill="hold"/>
                                        <p:tgtEl>
                                          <p:spTgt spid="31"/>
                                        </p:tgtEl>
                                        <p:attrNameLst>
                                          <p:attrName>ppt_h</p:attrName>
                                        </p:attrNameLst>
                                      </p:cBhvr>
                                      <p:tavLst>
                                        <p:tav tm="0">
                                          <p:val>
                                            <p:fltVal val="0"/>
                                          </p:val>
                                        </p:tav>
                                        <p:tav tm="100000">
                                          <p:val>
                                            <p:strVal val="#ppt_h"/>
                                          </p:val>
                                        </p:tav>
                                      </p:tavLst>
                                    </p:anim>
                                    <p:animEffect transition="in" filter="fade">
                                      <p:cBhvr>
                                        <p:cTn id="41" dur="600"/>
                                        <p:tgtEl>
                                          <p:spTgt spid="31"/>
                                        </p:tgtEl>
                                      </p:cBhvr>
                                    </p:animEffect>
                                  </p:childTnLst>
                                </p:cTn>
                              </p:par>
                            </p:childTnLst>
                          </p:cTn>
                        </p:par>
                        <p:par>
                          <p:cTn id="42" fill="hold">
                            <p:stCondLst>
                              <p:cond delay="2200"/>
                            </p:stCondLst>
                            <p:childTnLst>
                              <p:par>
                                <p:cTn id="43" presetID="12" presetClass="entr" presetSubtype="4"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300"/>
                                        <p:tgtEl>
                                          <p:spTgt spid="12"/>
                                        </p:tgtEl>
                                        <p:attrNameLst>
                                          <p:attrName>ppt_y</p:attrName>
                                        </p:attrNameLst>
                                      </p:cBhvr>
                                      <p:tavLst>
                                        <p:tav tm="0">
                                          <p:val>
                                            <p:strVal val="#ppt_y+#ppt_h*1.125000"/>
                                          </p:val>
                                        </p:tav>
                                        <p:tav tm="100000">
                                          <p:val>
                                            <p:strVal val="#ppt_y"/>
                                          </p:val>
                                        </p:tav>
                                      </p:tavLst>
                                    </p:anim>
                                    <p:animEffect transition="in" filter="wipe(up)">
                                      <p:cBhvr>
                                        <p:cTn id="46" dur="300"/>
                                        <p:tgtEl>
                                          <p:spTgt spid="12"/>
                                        </p:tgtEl>
                                      </p:cBhvr>
                                    </p:animEffect>
                                  </p:childTnLst>
                                </p:cTn>
                              </p:par>
                              <p:par>
                                <p:cTn id="47" presetID="22" presetClass="entr" presetSubtype="8"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p:stCondLst>
                              <p:cond delay="2700"/>
                            </p:stCondLst>
                            <p:childTnLst>
                              <p:par>
                                <p:cTn id="51" presetID="47"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ppt_x</p:attrName>
                                        </p:attrNameLst>
                                      </p:cBhvr>
                                      <p:tavLst>
                                        <p:tav tm="0">
                                          <p:val>
                                            <p:strVal val="#ppt_x"/>
                                          </p:val>
                                        </p:tav>
                                        <p:tav tm="100000">
                                          <p:val>
                                            <p:strVal val="#ppt_x"/>
                                          </p:val>
                                        </p:tav>
                                      </p:tavLst>
                                    </p:anim>
                                    <p:anim calcmode="lin" valueType="num">
                                      <p:cBhvr>
                                        <p:cTn id="55" dur="500" fill="hold"/>
                                        <p:tgtEl>
                                          <p:spTgt spid="32"/>
                                        </p:tgtEl>
                                        <p:attrNameLst>
                                          <p:attrName>ppt_y</p:attrName>
                                        </p:attrNameLst>
                                      </p:cBhvr>
                                      <p:tavLst>
                                        <p:tav tm="0">
                                          <p:val>
                                            <p:strVal val="#ppt_y-.1"/>
                                          </p:val>
                                        </p:tav>
                                        <p:tav tm="100000">
                                          <p:val>
                                            <p:strVal val="#ppt_y"/>
                                          </p:val>
                                        </p:tav>
                                      </p:tavLst>
                                    </p:anim>
                                  </p:childTnLst>
                                </p:cTn>
                              </p:par>
                              <p:par>
                                <p:cTn id="56" presetID="53" presetClass="entr" presetSubtype="16"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600" fill="hold"/>
                                        <p:tgtEl>
                                          <p:spTgt spid="33"/>
                                        </p:tgtEl>
                                        <p:attrNameLst>
                                          <p:attrName>ppt_w</p:attrName>
                                        </p:attrNameLst>
                                      </p:cBhvr>
                                      <p:tavLst>
                                        <p:tav tm="0">
                                          <p:val>
                                            <p:fltVal val="0"/>
                                          </p:val>
                                        </p:tav>
                                        <p:tav tm="100000">
                                          <p:val>
                                            <p:strVal val="#ppt_w"/>
                                          </p:val>
                                        </p:tav>
                                      </p:tavLst>
                                    </p:anim>
                                    <p:anim calcmode="lin" valueType="num">
                                      <p:cBhvr>
                                        <p:cTn id="59" dur="600" fill="hold"/>
                                        <p:tgtEl>
                                          <p:spTgt spid="33"/>
                                        </p:tgtEl>
                                        <p:attrNameLst>
                                          <p:attrName>ppt_h</p:attrName>
                                        </p:attrNameLst>
                                      </p:cBhvr>
                                      <p:tavLst>
                                        <p:tav tm="0">
                                          <p:val>
                                            <p:fltVal val="0"/>
                                          </p:val>
                                        </p:tav>
                                        <p:tav tm="100000">
                                          <p:val>
                                            <p:strVal val="#ppt_h"/>
                                          </p:val>
                                        </p:tav>
                                      </p:tavLst>
                                    </p:anim>
                                    <p:animEffect transition="in" filter="fade">
                                      <p:cBhvr>
                                        <p:cTn id="60" dur="6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258772" y="1379423"/>
            <a:ext cx="1902058" cy="1282133"/>
            <a:chOff x="3237545" y="4561747"/>
            <a:chExt cx="1146960" cy="1146960"/>
          </a:xfrm>
        </p:grpSpPr>
        <p:sp>
          <p:nvSpPr>
            <p:cNvPr id="7" name="圆角矩形 6"/>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8" name="圆角矩形 7"/>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9" name="组合 8"/>
          <p:cNvGrpSpPr/>
          <p:nvPr/>
        </p:nvGrpSpPr>
        <p:grpSpPr>
          <a:xfrm>
            <a:off x="3620972" y="1379423"/>
            <a:ext cx="1902058" cy="1282133"/>
            <a:chOff x="3237545" y="4561747"/>
            <a:chExt cx="1146960" cy="1146960"/>
          </a:xfrm>
        </p:grpSpPr>
        <p:sp>
          <p:nvSpPr>
            <p:cNvPr id="10" name="圆角矩形 9"/>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1" name="圆角矩形 10"/>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2" name="组合 11"/>
          <p:cNvGrpSpPr/>
          <p:nvPr/>
        </p:nvGrpSpPr>
        <p:grpSpPr>
          <a:xfrm>
            <a:off x="5983173" y="1379423"/>
            <a:ext cx="1902058" cy="1282133"/>
            <a:chOff x="3237545" y="4561747"/>
            <a:chExt cx="1146960" cy="1146960"/>
          </a:xfrm>
        </p:grpSpPr>
        <p:sp>
          <p:nvSpPr>
            <p:cNvPr id="13" name="圆角矩形 12"/>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4" name="圆角矩形 13"/>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5" name="组合 14"/>
          <p:cNvGrpSpPr/>
          <p:nvPr/>
        </p:nvGrpSpPr>
        <p:grpSpPr>
          <a:xfrm>
            <a:off x="1258772" y="2931998"/>
            <a:ext cx="1902058" cy="1282133"/>
            <a:chOff x="3237545" y="4561747"/>
            <a:chExt cx="1146960" cy="1146960"/>
          </a:xfrm>
        </p:grpSpPr>
        <p:sp>
          <p:nvSpPr>
            <p:cNvPr id="16" name="圆角矩形 15"/>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7" name="圆角矩形 16"/>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 name="组合 17"/>
          <p:cNvGrpSpPr/>
          <p:nvPr/>
        </p:nvGrpSpPr>
        <p:grpSpPr>
          <a:xfrm>
            <a:off x="3620972" y="2931998"/>
            <a:ext cx="1902058" cy="1282133"/>
            <a:chOff x="3237545" y="4561747"/>
            <a:chExt cx="1146960" cy="1146960"/>
          </a:xfrm>
        </p:grpSpPr>
        <p:sp>
          <p:nvSpPr>
            <p:cNvPr id="19" name="圆角矩形 18"/>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0" name="圆角矩形 19"/>
            <p:cNvSpPr/>
            <p:nvPr/>
          </p:nvSpPr>
          <p:spPr>
            <a:xfrm>
              <a:off x="3283930" y="4642030"/>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1" name="组合 20"/>
          <p:cNvGrpSpPr/>
          <p:nvPr/>
        </p:nvGrpSpPr>
        <p:grpSpPr>
          <a:xfrm>
            <a:off x="5983173" y="2931998"/>
            <a:ext cx="1902058" cy="1282133"/>
            <a:chOff x="3237545" y="4561747"/>
            <a:chExt cx="1146960" cy="1146960"/>
          </a:xfrm>
        </p:grpSpPr>
        <p:sp>
          <p:nvSpPr>
            <p:cNvPr id="22" name="圆角矩形 21"/>
            <p:cNvSpPr/>
            <p:nvPr/>
          </p:nvSpPr>
          <p:spPr>
            <a:xfrm>
              <a:off x="3237545" y="4561747"/>
              <a:ext cx="1146960" cy="1146960"/>
            </a:xfrm>
            <a:prstGeom prst="roundRect">
              <a:avLst>
                <a:gd name="adj" fmla="val 9039"/>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3" name="圆角矩形 22"/>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4" name="组合 23"/>
          <p:cNvGrpSpPr/>
          <p:nvPr/>
        </p:nvGrpSpPr>
        <p:grpSpPr>
          <a:xfrm>
            <a:off x="2070588" y="1610332"/>
            <a:ext cx="271519" cy="241276"/>
            <a:chOff x="3843406" y="5497220"/>
            <a:chExt cx="438051" cy="389258"/>
          </a:xfrm>
          <a:solidFill>
            <a:srgbClr val="01B3C5"/>
          </a:solidFill>
        </p:grpSpPr>
        <p:sp>
          <p:nvSpPr>
            <p:cNvPr id="25" name="Freeform 63"/>
            <p:cNvSpPr>
              <a:spLocks noEditPoints="1"/>
            </p:cNvSpPr>
            <p:nvPr/>
          </p:nvSpPr>
          <p:spPr bwMode="auto">
            <a:xfrm>
              <a:off x="3843406" y="5497220"/>
              <a:ext cx="438051" cy="389258"/>
            </a:xfrm>
            <a:custGeom>
              <a:avLst/>
              <a:gdLst>
                <a:gd name="T0" fmla="*/ 165 w 171"/>
                <a:gd name="T1" fmla="*/ 0 h 152"/>
                <a:gd name="T2" fmla="*/ 5 w 171"/>
                <a:gd name="T3" fmla="*/ 0 h 152"/>
                <a:gd name="T4" fmla="*/ 0 w 171"/>
                <a:gd name="T5" fmla="*/ 5 h 152"/>
                <a:gd name="T6" fmla="*/ 0 w 171"/>
                <a:gd name="T7" fmla="*/ 146 h 152"/>
                <a:gd name="T8" fmla="*/ 5 w 171"/>
                <a:gd name="T9" fmla="*/ 152 h 152"/>
                <a:gd name="T10" fmla="*/ 165 w 171"/>
                <a:gd name="T11" fmla="*/ 152 h 152"/>
                <a:gd name="T12" fmla="*/ 171 w 171"/>
                <a:gd name="T13" fmla="*/ 146 h 152"/>
                <a:gd name="T14" fmla="*/ 171 w 171"/>
                <a:gd name="T15" fmla="*/ 5 h 152"/>
                <a:gd name="T16" fmla="*/ 165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5" y="0"/>
                  </a:moveTo>
                  <a:cubicBezTo>
                    <a:pt x="5" y="0"/>
                    <a:pt x="5" y="0"/>
                    <a:pt x="5" y="0"/>
                  </a:cubicBezTo>
                  <a:cubicBezTo>
                    <a:pt x="2" y="0"/>
                    <a:pt x="0" y="2"/>
                    <a:pt x="0" y="5"/>
                  </a:cubicBezTo>
                  <a:cubicBezTo>
                    <a:pt x="0" y="146"/>
                    <a:pt x="0" y="146"/>
                    <a:pt x="0" y="146"/>
                  </a:cubicBezTo>
                  <a:cubicBezTo>
                    <a:pt x="0" y="149"/>
                    <a:pt x="2" y="152"/>
                    <a:pt x="5" y="152"/>
                  </a:cubicBezTo>
                  <a:cubicBezTo>
                    <a:pt x="165" y="152"/>
                    <a:pt x="165" y="152"/>
                    <a:pt x="165" y="152"/>
                  </a:cubicBezTo>
                  <a:cubicBezTo>
                    <a:pt x="168" y="152"/>
                    <a:pt x="171" y="149"/>
                    <a:pt x="171" y="146"/>
                  </a:cubicBezTo>
                  <a:cubicBezTo>
                    <a:pt x="171" y="5"/>
                    <a:pt x="171" y="5"/>
                    <a:pt x="171" y="5"/>
                  </a:cubicBezTo>
                  <a:cubicBezTo>
                    <a:pt x="171" y="2"/>
                    <a:pt x="168" y="0"/>
                    <a:pt x="165"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26" name="Freeform 64"/>
            <p:cNvSpPr>
              <a:spLocks noEditPoints="1"/>
            </p:cNvSpPr>
            <p:nvPr/>
          </p:nvSpPr>
          <p:spPr bwMode="auto">
            <a:xfrm>
              <a:off x="3864007" y="5619744"/>
              <a:ext cx="394679" cy="249385"/>
            </a:xfrm>
            <a:custGeom>
              <a:avLst/>
              <a:gdLst>
                <a:gd name="T0" fmla="*/ 0 w 154"/>
                <a:gd name="T1" fmla="*/ 76 h 97"/>
                <a:gd name="T2" fmla="*/ 12 w 154"/>
                <a:gd name="T3" fmla="*/ 97 h 97"/>
                <a:gd name="T4" fmla="*/ 9 w 154"/>
                <a:gd name="T5" fmla="*/ 66 h 97"/>
                <a:gd name="T6" fmla="*/ 8 w 154"/>
                <a:gd name="T7" fmla="*/ 64 h 97"/>
                <a:gd name="T8" fmla="*/ 24 w 154"/>
                <a:gd name="T9" fmla="*/ 32 h 97"/>
                <a:gd name="T10" fmla="*/ 27 w 154"/>
                <a:gd name="T11" fmla="*/ 30 h 97"/>
                <a:gd name="T12" fmla="*/ 27 w 154"/>
                <a:gd name="T13" fmla="*/ 28 h 97"/>
                <a:gd name="T14" fmla="*/ 30 w 154"/>
                <a:gd name="T15" fmla="*/ 26 h 97"/>
                <a:gd name="T16" fmla="*/ 31 w 154"/>
                <a:gd name="T17" fmla="*/ 25 h 97"/>
                <a:gd name="T18" fmla="*/ 30 w 154"/>
                <a:gd name="T19" fmla="*/ 25 h 97"/>
                <a:gd name="T20" fmla="*/ 31 w 154"/>
                <a:gd name="T21" fmla="*/ 23 h 97"/>
                <a:gd name="T22" fmla="*/ 33 w 154"/>
                <a:gd name="T23" fmla="*/ 24 h 97"/>
                <a:gd name="T24" fmla="*/ 44 w 154"/>
                <a:gd name="T25" fmla="*/ 14 h 97"/>
                <a:gd name="T26" fmla="*/ 42 w 154"/>
                <a:gd name="T27" fmla="*/ 16 h 97"/>
                <a:gd name="T28" fmla="*/ 77 w 154"/>
                <a:gd name="T29" fmla="*/ 8 h 97"/>
                <a:gd name="T30" fmla="*/ 114 w 154"/>
                <a:gd name="T31" fmla="*/ 19 h 97"/>
                <a:gd name="T32" fmla="*/ 118 w 154"/>
                <a:gd name="T33" fmla="*/ 22 h 97"/>
                <a:gd name="T34" fmla="*/ 122 w 154"/>
                <a:gd name="T35" fmla="*/ 23 h 97"/>
                <a:gd name="T36" fmla="*/ 123 w 154"/>
                <a:gd name="T37" fmla="*/ 25 h 97"/>
                <a:gd name="T38" fmla="*/ 124 w 154"/>
                <a:gd name="T39" fmla="*/ 26 h 97"/>
                <a:gd name="T40" fmla="*/ 139 w 154"/>
                <a:gd name="T41" fmla="*/ 44 h 97"/>
                <a:gd name="T42" fmla="*/ 140 w 154"/>
                <a:gd name="T43" fmla="*/ 45 h 97"/>
                <a:gd name="T44" fmla="*/ 141 w 154"/>
                <a:gd name="T45" fmla="*/ 52 h 97"/>
                <a:gd name="T46" fmla="*/ 142 w 154"/>
                <a:gd name="T47" fmla="*/ 55 h 97"/>
                <a:gd name="T48" fmla="*/ 143 w 154"/>
                <a:gd name="T49" fmla="*/ 54 h 97"/>
                <a:gd name="T50" fmla="*/ 144 w 154"/>
                <a:gd name="T51" fmla="*/ 57 h 97"/>
                <a:gd name="T52" fmla="*/ 142 w 154"/>
                <a:gd name="T53" fmla="*/ 56 h 97"/>
                <a:gd name="T54" fmla="*/ 143 w 154"/>
                <a:gd name="T55" fmla="*/ 57 h 97"/>
                <a:gd name="T56" fmla="*/ 144 w 154"/>
                <a:gd name="T57" fmla="*/ 62 h 97"/>
                <a:gd name="T58" fmla="*/ 145 w 154"/>
                <a:gd name="T59" fmla="*/ 76 h 97"/>
                <a:gd name="T60" fmla="*/ 144 w 154"/>
                <a:gd name="T61" fmla="*/ 89 h 97"/>
                <a:gd name="T62" fmla="*/ 144 w 154"/>
                <a:gd name="T63" fmla="*/ 95 h 97"/>
                <a:gd name="T64" fmla="*/ 143 w 154"/>
                <a:gd name="T65" fmla="*/ 93 h 97"/>
                <a:gd name="T66" fmla="*/ 151 w 154"/>
                <a:gd name="T67" fmla="*/ 97 h 97"/>
                <a:gd name="T68" fmla="*/ 77 w 154"/>
                <a:gd name="T69" fmla="*/ 0 h 97"/>
                <a:gd name="T70" fmla="*/ 142 w 154"/>
                <a:gd name="T71" fmla="*/ 5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97">
                  <a:moveTo>
                    <a:pt x="77" y="0"/>
                  </a:moveTo>
                  <a:cubicBezTo>
                    <a:pt x="35" y="0"/>
                    <a:pt x="0" y="34"/>
                    <a:pt x="0" y="76"/>
                  </a:cubicBezTo>
                  <a:cubicBezTo>
                    <a:pt x="0" y="83"/>
                    <a:pt x="1" y="90"/>
                    <a:pt x="3" y="97"/>
                  </a:cubicBezTo>
                  <a:cubicBezTo>
                    <a:pt x="12" y="97"/>
                    <a:pt x="12" y="97"/>
                    <a:pt x="12" y="97"/>
                  </a:cubicBezTo>
                  <a:cubicBezTo>
                    <a:pt x="10" y="91"/>
                    <a:pt x="8" y="84"/>
                    <a:pt x="8" y="76"/>
                  </a:cubicBezTo>
                  <a:cubicBezTo>
                    <a:pt x="8" y="73"/>
                    <a:pt x="9" y="70"/>
                    <a:pt x="9" y="66"/>
                  </a:cubicBezTo>
                  <a:cubicBezTo>
                    <a:pt x="9" y="66"/>
                    <a:pt x="9" y="65"/>
                    <a:pt x="9" y="64"/>
                  </a:cubicBezTo>
                  <a:cubicBezTo>
                    <a:pt x="8" y="64"/>
                    <a:pt x="8" y="64"/>
                    <a:pt x="8" y="64"/>
                  </a:cubicBezTo>
                  <a:cubicBezTo>
                    <a:pt x="10" y="52"/>
                    <a:pt x="15" y="41"/>
                    <a:pt x="23" y="32"/>
                  </a:cubicBezTo>
                  <a:cubicBezTo>
                    <a:pt x="23" y="32"/>
                    <a:pt x="24" y="32"/>
                    <a:pt x="24" y="32"/>
                  </a:cubicBezTo>
                  <a:cubicBezTo>
                    <a:pt x="25" y="32"/>
                    <a:pt x="25" y="31"/>
                    <a:pt x="26" y="31"/>
                  </a:cubicBezTo>
                  <a:cubicBezTo>
                    <a:pt x="26" y="31"/>
                    <a:pt x="26" y="30"/>
                    <a:pt x="27" y="30"/>
                  </a:cubicBezTo>
                  <a:cubicBezTo>
                    <a:pt x="27" y="30"/>
                    <a:pt x="27" y="29"/>
                    <a:pt x="26" y="29"/>
                  </a:cubicBezTo>
                  <a:cubicBezTo>
                    <a:pt x="26" y="28"/>
                    <a:pt x="27" y="29"/>
                    <a:pt x="27" y="28"/>
                  </a:cubicBezTo>
                  <a:cubicBezTo>
                    <a:pt x="27" y="28"/>
                    <a:pt x="28" y="28"/>
                    <a:pt x="28" y="28"/>
                  </a:cubicBezTo>
                  <a:cubicBezTo>
                    <a:pt x="29" y="28"/>
                    <a:pt x="30" y="27"/>
                    <a:pt x="30" y="26"/>
                  </a:cubicBezTo>
                  <a:cubicBezTo>
                    <a:pt x="31" y="26"/>
                    <a:pt x="31" y="25"/>
                    <a:pt x="31" y="25"/>
                  </a:cubicBezTo>
                  <a:cubicBezTo>
                    <a:pt x="31" y="25"/>
                    <a:pt x="31" y="25"/>
                    <a:pt x="31" y="25"/>
                  </a:cubicBezTo>
                  <a:cubicBezTo>
                    <a:pt x="32" y="25"/>
                    <a:pt x="32" y="25"/>
                    <a:pt x="32" y="25"/>
                  </a:cubicBezTo>
                  <a:cubicBezTo>
                    <a:pt x="31" y="25"/>
                    <a:pt x="31" y="25"/>
                    <a:pt x="30" y="25"/>
                  </a:cubicBezTo>
                  <a:cubicBezTo>
                    <a:pt x="30" y="25"/>
                    <a:pt x="30" y="24"/>
                    <a:pt x="30" y="24"/>
                  </a:cubicBezTo>
                  <a:cubicBezTo>
                    <a:pt x="30" y="24"/>
                    <a:pt x="31" y="24"/>
                    <a:pt x="31" y="23"/>
                  </a:cubicBezTo>
                  <a:cubicBezTo>
                    <a:pt x="31" y="24"/>
                    <a:pt x="32" y="24"/>
                    <a:pt x="33" y="24"/>
                  </a:cubicBezTo>
                  <a:cubicBezTo>
                    <a:pt x="33" y="24"/>
                    <a:pt x="33" y="24"/>
                    <a:pt x="33" y="24"/>
                  </a:cubicBezTo>
                  <a:cubicBezTo>
                    <a:pt x="33" y="23"/>
                    <a:pt x="32" y="23"/>
                    <a:pt x="32" y="23"/>
                  </a:cubicBezTo>
                  <a:cubicBezTo>
                    <a:pt x="36" y="19"/>
                    <a:pt x="40" y="17"/>
                    <a:pt x="44" y="14"/>
                  </a:cubicBezTo>
                  <a:cubicBezTo>
                    <a:pt x="44" y="15"/>
                    <a:pt x="45" y="14"/>
                    <a:pt x="45" y="15"/>
                  </a:cubicBezTo>
                  <a:cubicBezTo>
                    <a:pt x="45" y="16"/>
                    <a:pt x="43" y="16"/>
                    <a:pt x="42" y="16"/>
                  </a:cubicBezTo>
                  <a:cubicBezTo>
                    <a:pt x="42" y="16"/>
                    <a:pt x="42" y="17"/>
                    <a:pt x="42" y="17"/>
                  </a:cubicBezTo>
                  <a:cubicBezTo>
                    <a:pt x="52" y="11"/>
                    <a:pt x="64" y="8"/>
                    <a:pt x="77" y="8"/>
                  </a:cubicBezTo>
                  <a:cubicBezTo>
                    <a:pt x="90" y="8"/>
                    <a:pt x="102" y="11"/>
                    <a:pt x="112" y="17"/>
                  </a:cubicBezTo>
                  <a:cubicBezTo>
                    <a:pt x="113" y="18"/>
                    <a:pt x="114" y="18"/>
                    <a:pt x="114" y="19"/>
                  </a:cubicBezTo>
                  <a:cubicBezTo>
                    <a:pt x="114" y="19"/>
                    <a:pt x="114" y="19"/>
                    <a:pt x="114" y="19"/>
                  </a:cubicBezTo>
                  <a:cubicBezTo>
                    <a:pt x="115" y="20"/>
                    <a:pt x="117" y="21"/>
                    <a:pt x="118" y="22"/>
                  </a:cubicBezTo>
                  <a:cubicBezTo>
                    <a:pt x="119" y="22"/>
                    <a:pt x="120" y="22"/>
                    <a:pt x="120" y="22"/>
                  </a:cubicBezTo>
                  <a:cubicBezTo>
                    <a:pt x="121" y="22"/>
                    <a:pt x="121" y="23"/>
                    <a:pt x="122" y="23"/>
                  </a:cubicBezTo>
                  <a:cubicBezTo>
                    <a:pt x="122" y="24"/>
                    <a:pt x="122" y="24"/>
                    <a:pt x="121" y="24"/>
                  </a:cubicBezTo>
                  <a:cubicBezTo>
                    <a:pt x="122" y="25"/>
                    <a:pt x="122" y="25"/>
                    <a:pt x="123" y="25"/>
                  </a:cubicBezTo>
                  <a:cubicBezTo>
                    <a:pt x="123" y="25"/>
                    <a:pt x="123" y="26"/>
                    <a:pt x="123" y="26"/>
                  </a:cubicBezTo>
                  <a:cubicBezTo>
                    <a:pt x="124" y="26"/>
                    <a:pt x="124" y="26"/>
                    <a:pt x="124" y="26"/>
                  </a:cubicBezTo>
                  <a:cubicBezTo>
                    <a:pt x="125" y="26"/>
                    <a:pt x="125" y="26"/>
                    <a:pt x="126" y="26"/>
                  </a:cubicBezTo>
                  <a:cubicBezTo>
                    <a:pt x="131" y="31"/>
                    <a:pt x="136" y="37"/>
                    <a:pt x="139" y="44"/>
                  </a:cubicBezTo>
                  <a:cubicBezTo>
                    <a:pt x="139" y="44"/>
                    <a:pt x="138" y="44"/>
                    <a:pt x="138" y="45"/>
                  </a:cubicBezTo>
                  <a:cubicBezTo>
                    <a:pt x="138" y="46"/>
                    <a:pt x="139" y="46"/>
                    <a:pt x="140" y="45"/>
                  </a:cubicBezTo>
                  <a:cubicBezTo>
                    <a:pt x="140" y="46"/>
                    <a:pt x="141" y="47"/>
                    <a:pt x="141" y="48"/>
                  </a:cubicBezTo>
                  <a:cubicBezTo>
                    <a:pt x="141" y="49"/>
                    <a:pt x="141" y="51"/>
                    <a:pt x="141" y="52"/>
                  </a:cubicBezTo>
                  <a:cubicBezTo>
                    <a:pt x="141" y="52"/>
                    <a:pt x="141" y="52"/>
                    <a:pt x="141" y="52"/>
                  </a:cubicBezTo>
                  <a:cubicBezTo>
                    <a:pt x="141" y="53"/>
                    <a:pt x="142" y="54"/>
                    <a:pt x="142" y="55"/>
                  </a:cubicBezTo>
                  <a:cubicBezTo>
                    <a:pt x="142" y="54"/>
                    <a:pt x="142" y="54"/>
                    <a:pt x="142" y="53"/>
                  </a:cubicBezTo>
                  <a:cubicBezTo>
                    <a:pt x="143" y="53"/>
                    <a:pt x="143" y="53"/>
                    <a:pt x="143" y="54"/>
                  </a:cubicBezTo>
                  <a:cubicBezTo>
                    <a:pt x="144" y="55"/>
                    <a:pt x="144" y="55"/>
                    <a:pt x="144" y="56"/>
                  </a:cubicBezTo>
                  <a:cubicBezTo>
                    <a:pt x="144" y="56"/>
                    <a:pt x="144" y="57"/>
                    <a:pt x="144" y="57"/>
                  </a:cubicBezTo>
                  <a:cubicBezTo>
                    <a:pt x="143" y="57"/>
                    <a:pt x="144" y="56"/>
                    <a:pt x="143" y="56"/>
                  </a:cubicBezTo>
                  <a:cubicBezTo>
                    <a:pt x="143" y="56"/>
                    <a:pt x="143" y="56"/>
                    <a:pt x="142" y="56"/>
                  </a:cubicBezTo>
                  <a:cubicBezTo>
                    <a:pt x="143" y="56"/>
                    <a:pt x="143" y="57"/>
                    <a:pt x="143" y="57"/>
                  </a:cubicBezTo>
                  <a:cubicBezTo>
                    <a:pt x="143" y="57"/>
                    <a:pt x="143" y="57"/>
                    <a:pt x="143" y="57"/>
                  </a:cubicBezTo>
                  <a:cubicBezTo>
                    <a:pt x="143" y="57"/>
                    <a:pt x="143" y="57"/>
                    <a:pt x="143" y="57"/>
                  </a:cubicBezTo>
                  <a:cubicBezTo>
                    <a:pt x="143" y="59"/>
                    <a:pt x="144" y="60"/>
                    <a:pt x="144" y="62"/>
                  </a:cubicBezTo>
                  <a:cubicBezTo>
                    <a:pt x="144" y="62"/>
                    <a:pt x="144" y="62"/>
                    <a:pt x="144" y="62"/>
                  </a:cubicBezTo>
                  <a:cubicBezTo>
                    <a:pt x="145" y="67"/>
                    <a:pt x="145" y="71"/>
                    <a:pt x="145" y="76"/>
                  </a:cubicBezTo>
                  <a:cubicBezTo>
                    <a:pt x="145" y="81"/>
                    <a:pt x="145" y="85"/>
                    <a:pt x="144" y="89"/>
                  </a:cubicBezTo>
                  <a:cubicBezTo>
                    <a:pt x="144" y="89"/>
                    <a:pt x="144" y="89"/>
                    <a:pt x="144" y="89"/>
                  </a:cubicBezTo>
                  <a:cubicBezTo>
                    <a:pt x="145" y="90"/>
                    <a:pt x="145" y="90"/>
                    <a:pt x="146" y="90"/>
                  </a:cubicBezTo>
                  <a:cubicBezTo>
                    <a:pt x="145" y="92"/>
                    <a:pt x="145" y="94"/>
                    <a:pt x="144" y="95"/>
                  </a:cubicBezTo>
                  <a:cubicBezTo>
                    <a:pt x="144" y="95"/>
                    <a:pt x="144" y="94"/>
                    <a:pt x="144" y="94"/>
                  </a:cubicBezTo>
                  <a:cubicBezTo>
                    <a:pt x="144" y="93"/>
                    <a:pt x="144" y="93"/>
                    <a:pt x="143" y="93"/>
                  </a:cubicBezTo>
                  <a:cubicBezTo>
                    <a:pt x="143" y="94"/>
                    <a:pt x="143" y="96"/>
                    <a:pt x="142" y="97"/>
                  </a:cubicBezTo>
                  <a:cubicBezTo>
                    <a:pt x="151" y="97"/>
                    <a:pt x="151" y="97"/>
                    <a:pt x="151" y="97"/>
                  </a:cubicBezTo>
                  <a:cubicBezTo>
                    <a:pt x="153" y="90"/>
                    <a:pt x="154" y="83"/>
                    <a:pt x="154" y="76"/>
                  </a:cubicBezTo>
                  <a:cubicBezTo>
                    <a:pt x="154" y="34"/>
                    <a:pt x="119" y="0"/>
                    <a:pt x="77" y="0"/>
                  </a:cubicBezTo>
                  <a:close/>
                  <a:moveTo>
                    <a:pt x="143" y="53"/>
                  </a:moveTo>
                  <a:cubicBezTo>
                    <a:pt x="142" y="52"/>
                    <a:pt x="142" y="51"/>
                    <a:pt x="142" y="50"/>
                  </a:cubicBezTo>
                  <a:cubicBezTo>
                    <a:pt x="142" y="51"/>
                    <a:pt x="143" y="52"/>
                    <a:pt x="143"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27" name="Freeform 65"/>
            <p:cNvSpPr>
              <a:spLocks/>
            </p:cNvSpPr>
            <p:nvPr/>
          </p:nvSpPr>
          <p:spPr bwMode="auto">
            <a:xfrm>
              <a:off x="3961592" y="5668537"/>
              <a:ext cx="5422" cy="3253"/>
            </a:xfrm>
            <a:custGeom>
              <a:avLst/>
              <a:gdLst>
                <a:gd name="T0" fmla="*/ 0 w 2"/>
                <a:gd name="T1" fmla="*/ 1 h 1"/>
                <a:gd name="T2" fmla="*/ 2 w 2"/>
                <a:gd name="T3" fmla="*/ 0 h 1"/>
                <a:gd name="T4" fmla="*/ 0 w 2"/>
                <a:gd name="T5" fmla="*/ 1 h 1"/>
                <a:gd name="T6" fmla="*/ 0 w 2"/>
                <a:gd name="T7" fmla="*/ 1 h 1"/>
              </a:gdLst>
              <a:ahLst/>
              <a:cxnLst>
                <a:cxn ang="0">
                  <a:pos x="T0" y="T1"/>
                </a:cxn>
                <a:cxn ang="0">
                  <a:pos x="T2" y="T3"/>
                </a:cxn>
                <a:cxn ang="0">
                  <a:pos x="T4" y="T5"/>
                </a:cxn>
                <a:cxn ang="0">
                  <a:pos x="T6" y="T7"/>
                </a:cxn>
              </a:cxnLst>
              <a:rect l="0" t="0" r="r" b="b"/>
              <a:pathLst>
                <a:path w="2" h="1">
                  <a:moveTo>
                    <a:pt x="0" y="1"/>
                  </a:moveTo>
                  <a:cubicBezTo>
                    <a:pt x="1" y="1"/>
                    <a:pt x="1" y="0"/>
                    <a:pt x="2"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28" name="Freeform 66"/>
            <p:cNvSpPr>
              <a:spLocks/>
            </p:cNvSpPr>
            <p:nvPr/>
          </p:nvSpPr>
          <p:spPr bwMode="auto">
            <a:xfrm>
              <a:off x="3969183" y="5666368"/>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29" name="Freeform 67"/>
            <p:cNvSpPr>
              <a:spLocks noEditPoints="1"/>
            </p:cNvSpPr>
            <p:nvPr/>
          </p:nvSpPr>
          <p:spPr bwMode="auto">
            <a:xfrm>
              <a:off x="3884608" y="5683717"/>
              <a:ext cx="114934" cy="185413"/>
            </a:xfrm>
            <a:custGeom>
              <a:avLst/>
              <a:gdLst>
                <a:gd name="T0" fmla="*/ 23 w 45"/>
                <a:gd name="T1" fmla="*/ 6 h 72"/>
                <a:gd name="T2" fmla="*/ 20 w 45"/>
                <a:gd name="T3" fmla="*/ 3 h 72"/>
                <a:gd name="T4" fmla="*/ 18 w 45"/>
                <a:gd name="T5" fmla="*/ 4 h 72"/>
                <a:gd name="T6" fmla="*/ 18 w 45"/>
                <a:gd name="T7" fmla="*/ 6 h 72"/>
                <a:gd name="T8" fmla="*/ 15 w 45"/>
                <a:gd name="T9" fmla="*/ 7 h 72"/>
                <a:gd name="T10" fmla="*/ 1 w 45"/>
                <a:gd name="T11" fmla="*/ 41 h 72"/>
                <a:gd name="T12" fmla="*/ 3 w 45"/>
                <a:gd name="T13" fmla="*/ 47 h 72"/>
                <a:gd name="T14" fmla="*/ 4 w 45"/>
                <a:gd name="T15" fmla="*/ 44 h 72"/>
                <a:gd name="T16" fmla="*/ 7 w 45"/>
                <a:gd name="T17" fmla="*/ 47 h 72"/>
                <a:gd name="T18" fmla="*/ 14 w 45"/>
                <a:gd name="T19" fmla="*/ 55 h 72"/>
                <a:gd name="T20" fmla="*/ 17 w 45"/>
                <a:gd name="T21" fmla="*/ 57 h 72"/>
                <a:gd name="T22" fmla="*/ 21 w 45"/>
                <a:gd name="T23" fmla="*/ 61 h 72"/>
                <a:gd name="T24" fmla="*/ 20 w 45"/>
                <a:gd name="T25" fmla="*/ 68 h 72"/>
                <a:gd name="T26" fmla="*/ 21 w 45"/>
                <a:gd name="T27" fmla="*/ 72 h 72"/>
                <a:gd name="T28" fmla="*/ 45 w 45"/>
                <a:gd name="T29" fmla="*/ 70 h 72"/>
                <a:gd name="T30" fmla="*/ 42 w 45"/>
                <a:gd name="T31" fmla="*/ 66 h 72"/>
                <a:gd name="T32" fmla="*/ 36 w 45"/>
                <a:gd name="T33" fmla="*/ 64 h 72"/>
                <a:gd name="T34" fmla="*/ 29 w 45"/>
                <a:gd name="T35" fmla="*/ 56 h 72"/>
                <a:gd name="T36" fmla="*/ 26 w 45"/>
                <a:gd name="T37" fmla="*/ 55 h 72"/>
                <a:gd name="T38" fmla="*/ 21 w 45"/>
                <a:gd name="T39" fmla="*/ 58 h 72"/>
                <a:gd name="T40" fmla="*/ 19 w 45"/>
                <a:gd name="T41" fmla="*/ 53 h 72"/>
                <a:gd name="T42" fmla="*/ 14 w 45"/>
                <a:gd name="T43" fmla="*/ 48 h 72"/>
                <a:gd name="T44" fmla="*/ 14 w 45"/>
                <a:gd name="T45" fmla="*/ 43 h 72"/>
                <a:gd name="T46" fmla="*/ 20 w 45"/>
                <a:gd name="T47" fmla="*/ 43 h 72"/>
                <a:gd name="T48" fmla="*/ 20 w 45"/>
                <a:gd name="T49" fmla="*/ 42 h 72"/>
                <a:gd name="T50" fmla="*/ 25 w 45"/>
                <a:gd name="T51" fmla="*/ 37 h 72"/>
                <a:gd name="T52" fmla="*/ 27 w 45"/>
                <a:gd name="T53" fmla="*/ 31 h 72"/>
                <a:gd name="T54" fmla="*/ 32 w 45"/>
                <a:gd name="T55" fmla="*/ 29 h 72"/>
                <a:gd name="T56" fmla="*/ 32 w 45"/>
                <a:gd name="T57" fmla="*/ 25 h 72"/>
                <a:gd name="T58" fmla="*/ 35 w 45"/>
                <a:gd name="T59" fmla="*/ 27 h 72"/>
                <a:gd name="T60" fmla="*/ 37 w 45"/>
                <a:gd name="T61" fmla="*/ 27 h 72"/>
                <a:gd name="T62" fmla="*/ 34 w 45"/>
                <a:gd name="T63" fmla="*/ 21 h 72"/>
                <a:gd name="T64" fmla="*/ 31 w 45"/>
                <a:gd name="T65" fmla="*/ 15 h 72"/>
                <a:gd name="T66" fmla="*/ 30 w 45"/>
                <a:gd name="T67" fmla="*/ 14 h 72"/>
                <a:gd name="T68" fmla="*/ 25 w 45"/>
                <a:gd name="T69" fmla="*/ 13 h 72"/>
                <a:gd name="T70" fmla="*/ 24 w 45"/>
                <a:gd name="T71" fmla="*/ 20 h 72"/>
                <a:gd name="T72" fmla="*/ 21 w 45"/>
                <a:gd name="T73" fmla="*/ 20 h 72"/>
                <a:gd name="T74" fmla="*/ 17 w 45"/>
                <a:gd name="T75" fmla="*/ 16 h 72"/>
                <a:gd name="T76" fmla="*/ 22 w 45"/>
                <a:gd name="T77" fmla="*/ 11 h 72"/>
                <a:gd name="T78" fmla="*/ 25 w 45"/>
                <a:gd name="T79" fmla="*/ 6 h 72"/>
                <a:gd name="T80" fmla="*/ 28 w 45"/>
                <a:gd name="T81" fmla="*/ 6 h 72"/>
                <a:gd name="T82" fmla="*/ 28 w 45"/>
                <a:gd name="T83" fmla="*/ 11 h 72"/>
                <a:gd name="T84" fmla="*/ 32 w 45"/>
                <a:gd name="T85" fmla="*/ 9 h 72"/>
                <a:gd name="T86" fmla="*/ 35 w 45"/>
                <a:gd name="T87" fmla="*/ 8 h 72"/>
                <a:gd name="T88" fmla="*/ 32 w 45"/>
                <a:gd name="T89" fmla="*/ 5 h 72"/>
                <a:gd name="T90" fmla="*/ 29 w 45"/>
                <a:gd name="T91" fmla="*/ 2 h 72"/>
                <a:gd name="T92" fmla="*/ 23 w 45"/>
                <a:gd name="T93" fmla="*/ 0 h 72"/>
                <a:gd name="T94" fmla="*/ 34 w 45"/>
                <a:gd name="T95" fmla="*/ 22 h 72"/>
                <a:gd name="T96" fmla="*/ 3 w 45"/>
                <a:gd name="T97" fmla="*/ 42 h 72"/>
                <a:gd name="T98" fmla="*/ 3 w 45"/>
                <a:gd name="T99" fmla="*/ 4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72">
                  <a:moveTo>
                    <a:pt x="22" y="1"/>
                  </a:moveTo>
                  <a:cubicBezTo>
                    <a:pt x="21" y="2"/>
                    <a:pt x="21" y="4"/>
                    <a:pt x="22" y="5"/>
                  </a:cubicBezTo>
                  <a:cubicBezTo>
                    <a:pt x="22" y="5"/>
                    <a:pt x="23" y="5"/>
                    <a:pt x="23" y="6"/>
                  </a:cubicBezTo>
                  <a:cubicBezTo>
                    <a:pt x="23" y="6"/>
                    <a:pt x="23" y="7"/>
                    <a:pt x="22" y="8"/>
                  </a:cubicBezTo>
                  <a:cubicBezTo>
                    <a:pt x="22" y="7"/>
                    <a:pt x="23" y="7"/>
                    <a:pt x="22" y="6"/>
                  </a:cubicBezTo>
                  <a:cubicBezTo>
                    <a:pt x="22" y="5"/>
                    <a:pt x="21" y="5"/>
                    <a:pt x="20" y="3"/>
                  </a:cubicBezTo>
                  <a:cubicBezTo>
                    <a:pt x="20" y="3"/>
                    <a:pt x="20" y="3"/>
                    <a:pt x="20" y="3"/>
                  </a:cubicBezTo>
                  <a:cubicBezTo>
                    <a:pt x="20" y="3"/>
                    <a:pt x="19" y="3"/>
                    <a:pt x="19" y="3"/>
                  </a:cubicBezTo>
                  <a:cubicBezTo>
                    <a:pt x="19" y="4"/>
                    <a:pt x="18" y="3"/>
                    <a:pt x="18" y="4"/>
                  </a:cubicBezTo>
                  <a:cubicBezTo>
                    <a:pt x="19" y="4"/>
                    <a:pt x="19" y="5"/>
                    <a:pt x="19" y="5"/>
                  </a:cubicBezTo>
                  <a:cubicBezTo>
                    <a:pt x="19" y="6"/>
                    <a:pt x="19" y="7"/>
                    <a:pt x="18" y="7"/>
                  </a:cubicBezTo>
                  <a:cubicBezTo>
                    <a:pt x="18" y="7"/>
                    <a:pt x="18" y="7"/>
                    <a:pt x="18" y="6"/>
                  </a:cubicBezTo>
                  <a:cubicBezTo>
                    <a:pt x="18" y="6"/>
                    <a:pt x="18" y="6"/>
                    <a:pt x="18" y="6"/>
                  </a:cubicBezTo>
                  <a:cubicBezTo>
                    <a:pt x="17" y="6"/>
                    <a:pt x="17" y="7"/>
                    <a:pt x="16" y="7"/>
                  </a:cubicBezTo>
                  <a:cubicBezTo>
                    <a:pt x="16" y="7"/>
                    <a:pt x="15" y="7"/>
                    <a:pt x="15" y="7"/>
                  </a:cubicBezTo>
                  <a:cubicBezTo>
                    <a:pt x="7" y="16"/>
                    <a:pt x="2" y="27"/>
                    <a:pt x="0" y="39"/>
                  </a:cubicBezTo>
                  <a:cubicBezTo>
                    <a:pt x="0" y="39"/>
                    <a:pt x="0" y="39"/>
                    <a:pt x="1" y="39"/>
                  </a:cubicBezTo>
                  <a:cubicBezTo>
                    <a:pt x="1" y="40"/>
                    <a:pt x="1" y="41"/>
                    <a:pt x="1" y="41"/>
                  </a:cubicBezTo>
                  <a:cubicBezTo>
                    <a:pt x="1" y="42"/>
                    <a:pt x="2" y="43"/>
                    <a:pt x="2" y="43"/>
                  </a:cubicBezTo>
                  <a:cubicBezTo>
                    <a:pt x="2" y="43"/>
                    <a:pt x="2" y="44"/>
                    <a:pt x="2" y="44"/>
                  </a:cubicBezTo>
                  <a:cubicBezTo>
                    <a:pt x="3" y="44"/>
                    <a:pt x="3" y="46"/>
                    <a:pt x="3" y="47"/>
                  </a:cubicBezTo>
                  <a:cubicBezTo>
                    <a:pt x="4" y="46"/>
                    <a:pt x="4" y="47"/>
                    <a:pt x="5" y="47"/>
                  </a:cubicBezTo>
                  <a:cubicBezTo>
                    <a:pt x="5" y="46"/>
                    <a:pt x="4" y="46"/>
                    <a:pt x="4" y="44"/>
                  </a:cubicBezTo>
                  <a:cubicBezTo>
                    <a:pt x="4" y="44"/>
                    <a:pt x="4" y="44"/>
                    <a:pt x="4" y="44"/>
                  </a:cubicBezTo>
                  <a:cubicBezTo>
                    <a:pt x="4" y="44"/>
                    <a:pt x="4" y="44"/>
                    <a:pt x="4" y="44"/>
                  </a:cubicBezTo>
                  <a:cubicBezTo>
                    <a:pt x="5" y="44"/>
                    <a:pt x="5" y="45"/>
                    <a:pt x="5" y="45"/>
                  </a:cubicBezTo>
                  <a:cubicBezTo>
                    <a:pt x="5" y="46"/>
                    <a:pt x="6" y="47"/>
                    <a:pt x="7" y="47"/>
                  </a:cubicBezTo>
                  <a:cubicBezTo>
                    <a:pt x="6" y="49"/>
                    <a:pt x="7" y="50"/>
                    <a:pt x="8" y="52"/>
                  </a:cubicBezTo>
                  <a:cubicBezTo>
                    <a:pt x="10" y="52"/>
                    <a:pt x="11" y="54"/>
                    <a:pt x="13" y="53"/>
                  </a:cubicBezTo>
                  <a:cubicBezTo>
                    <a:pt x="13" y="54"/>
                    <a:pt x="14" y="54"/>
                    <a:pt x="14" y="55"/>
                  </a:cubicBezTo>
                  <a:cubicBezTo>
                    <a:pt x="15" y="55"/>
                    <a:pt x="15" y="55"/>
                    <a:pt x="16" y="55"/>
                  </a:cubicBezTo>
                  <a:cubicBezTo>
                    <a:pt x="16" y="56"/>
                    <a:pt x="16" y="56"/>
                    <a:pt x="17" y="57"/>
                  </a:cubicBezTo>
                  <a:cubicBezTo>
                    <a:pt x="17" y="57"/>
                    <a:pt x="17" y="57"/>
                    <a:pt x="17" y="57"/>
                  </a:cubicBezTo>
                  <a:cubicBezTo>
                    <a:pt x="18" y="57"/>
                    <a:pt x="19" y="59"/>
                    <a:pt x="20" y="59"/>
                  </a:cubicBezTo>
                  <a:cubicBezTo>
                    <a:pt x="20" y="59"/>
                    <a:pt x="20" y="58"/>
                    <a:pt x="20" y="58"/>
                  </a:cubicBezTo>
                  <a:cubicBezTo>
                    <a:pt x="21" y="59"/>
                    <a:pt x="21" y="60"/>
                    <a:pt x="21" y="61"/>
                  </a:cubicBezTo>
                  <a:cubicBezTo>
                    <a:pt x="21" y="61"/>
                    <a:pt x="21" y="61"/>
                    <a:pt x="21" y="62"/>
                  </a:cubicBezTo>
                  <a:cubicBezTo>
                    <a:pt x="21" y="63"/>
                    <a:pt x="20" y="63"/>
                    <a:pt x="20" y="64"/>
                  </a:cubicBezTo>
                  <a:cubicBezTo>
                    <a:pt x="19" y="66"/>
                    <a:pt x="21" y="67"/>
                    <a:pt x="20" y="68"/>
                  </a:cubicBezTo>
                  <a:cubicBezTo>
                    <a:pt x="20" y="69"/>
                    <a:pt x="21" y="69"/>
                    <a:pt x="21" y="69"/>
                  </a:cubicBezTo>
                  <a:cubicBezTo>
                    <a:pt x="21" y="70"/>
                    <a:pt x="21" y="70"/>
                    <a:pt x="20" y="70"/>
                  </a:cubicBezTo>
                  <a:cubicBezTo>
                    <a:pt x="20" y="71"/>
                    <a:pt x="20" y="72"/>
                    <a:pt x="21" y="72"/>
                  </a:cubicBezTo>
                  <a:cubicBezTo>
                    <a:pt x="45" y="72"/>
                    <a:pt x="45" y="72"/>
                    <a:pt x="45" y="72"/>
                  </a:cubicBezTo>
                  <a:cubicBezTo>
                    <a:pt x="45" y="72"/>
                    <a:pt x="45" y="71"/>
                    <a:pt x="45" y="71"/>
                  </a:cubicBezTo>
                  <a:cubicBezTo>
                    <a:pt x="45" y="70"/>
                    <a:pt x="45" y="70"/>
                    <a:pt x="45" y="70"/>
                  </a:cubicBezTo>
                  <a:cubicBezTo>
                    <a:pt x="45" y="69"/>
                    <a:pt x="45" y="68"/>
                    <a:pt x="45" y="67"/>
                  </a:cubicBezTo>
                  <a:cubicBezTo>
                    <a:pt x="44" y="67"/>
                    <a:pt x="44" y="67"/>
                    <a:pt x="44" y="67"/>
                  </a:cubicBezTo>
                  <a:cubicBezTo>
                    <a:pt x="43" y="67"/>
                    <a:pt x="42" y="66"/>
                    <a:pt x="42" y="66"/>
                  </a:cubicBezTo>
                  <a:cubicBezTo>
                    <a:pt x="41" y="66"/>
                    <a:pt x="40" y="66"/>
                    <a:pt x="40" y="66"/>
                  </a:cubicBezTo>
                  <a:cubicBezTo>
                    <a:pt x="39" y="65"/>
                    <a:pt x="38" y="66"/>
                    <a:pt x="38" y="64"/>
                  </a:cubicBezTo>
                  <a:cubicBezTo>
                    <a:pt x="37" y="64"/>
                    <a:pt x="36" y="65"/>
                    <a:pt x="36" y="64"/>
                  </a:cubicBezTo>
                  <a:cubicBezTo>
                    <a:pt x="37" y="63"/>
                    <a:pt x="36" y="59"/>
                    <a:pt x="34" y="60"/>
                  </a:cubicBezTo>
                  <a:cubicBezTo>
                    <a:pt x="33" y="60"/>
                    <a:pt x="32" y="59"/>
                    <a:pt x="32" y="58"/>
                  </a:cubicBezTo>
                  <a:cubicBezTo>
                    <a:pt x="31" y="57"/>
                    <a:pt x="30" y="57"/>
                    <a:pt x="29" y="56"/>
                  </a:cubicBezTo>
                  <a:cubicBezTo>
                    <a:pt x="29" y="56"/>
                    <a:pt x="29" y="57"/>
                    <a:pt x="28" y="57"/>
                  </a:cubicBezTo>
                  <a:cubicBezTo>
                    <a:pt x="28" y="56"/>
                    <a:pt x="27" y="56"/>
                    <a:pt x="27" y="55"/>
                  </a:cubicBezTo>
                  <a:cubicBezTo>
                    <a:pt x="26" y="54"/>
                    <a:pt x="26" y="55"/>
                    <a:pt x="26" y="55"/>
                  </a:cubicBezTo>
                  <a:cubicBezTo>
                    <a:pt x="25" y="55"/>
                    <a:pt x="25" y="55"/>
                    <a:pt x="24" y="54"/>
                  </a:cubicBezTo>
                  <a:cubicBezTo>
                    <a:pt x="24" y="55"/>
                    <a:pt x="24" y="55"/>
                    <a:pt x="23" y="55"/>
                  </a:cubicBezTo>
                  <a:cubicBezTo>
                    <a:pt x="23" y="56"/>
                    <a:pt x="22" y="57"/>
                    <a:pt x="21" y="58"/>
                  </a:cubicBezTo>
                  <a:cubicBezTo>
                    <a:pt x="21" y="57"/>
                    <a:pt x="21" y="56"/>
                    <a:pt x="20" y="56"/>
                  </a:cubicBezTo>
                  <a:cubicBezTo>
                    <a:pt x="20" y="57"/>
                    <a:pt x="20" y="57"/>
                    <a:pt x="19" y="57"/>
                  </a:cubicBezTo>
                  <a:cubicBezTo>
                    <a:pt x="18" y="56"/>
                    <a:pt x="19" y="55"/>
                    <a:pt x="19" y="53"/>
                  </a:cubicBezTo>
                  <a:cubicBezTo>
                    <a:pt x="18" y="52"/>
                    <a:pt x="17" y="52"/>
                    <a:pt x="16" y="52"/>
                  </a:cubicBezTo>
                  <a:cubicBezTo>
                    <a:pt x="16" y="51"/>
                    <a:pt x="17" y="50"/>
                    <a:pt x="17" y="48"/>
                  </a:cubicBezTo>
                  <a:cubicBezTo>
                    <a:pt x="16" y="48"/>
                    <a:pt x="16" y="48"/>
                    <a:pt x="14" y="48"/>
                  </a:cubicBezTo>
                  <a:cubicBezTo>
                    <a:pt x="14" y="49"/>
                    <a:pt x="14" y="50"/>
                    <a:pt x="13" y="50"/>
                  </a:cubicBezTo>
                  <a:cubicBezTo>
                    <a:pt x="10" y="51"/>
                    <a:pt x="12" y="46"/>
                    <a:pt x="12" y="44"/>
                  </a:cubicBezTo>
                  <a:cubicBezTo>
                    <a:pt x="12" y="43"/>
                    <a:pt x="13" y="43"/>
                    <a:pt x="14" y="43"/>
                  </a:cubicBezTo>
                  <a:cubicBezTo>
                    <a:pt x="15" y="42"/>
                    <a:pt x="15" y="43"/>
                    <a:pt x="16" y="43"/>
                  </a:cubicBezTo>
                  <a:cubicBezTo>
                    <a:pt x="16" y="43"/>
                    <a:pt x="16" y="43"/>
                    <a:pt x="17" y="43"/>
                  </a:cubicBezTo>
                  <a:cubicBezTo>
                    <a:pt x="18" y="43"/>
                    <a:pt x="19" y="42"/>
                    <a:pt x="20" y="43"/>
                  </a:cubicBezTo>
                  <a:cubicBezTo>
                    <a:pt x="19" y="45"/>
                    <a:pt x="20" y="46"/>
                    <a:pt x="21" y="46"/>
                  </a:cubicBezTo>
                  <a:cubicBezTo>
                    <a:pt x="21" y="44"/>
                    <a:pt x="21" y="44"/>
                    <a:pt x="21" y="43"/>
                  </a:cubicBezTo>
                  <a:cubicBezTo>
                    <a:pt x="21" y="43"/>
                    <a:pt x="20" y="42"/>
                    <a:pt x="20" y="42"/>
                  </a:cubicBezTo>
                  <a:cubicBezTo>
                    <a:pt x="21" y="40"/>
                    <a:pt x="22" y="39"/>
                    <a:pt x="23" y="38"/>
                  </a:cubicBezTo>
                  <a:cubicBezTo>
                    <a:pt x="24" y="38"/>
                    <a:pt x="24" y="38"/>
                    <a:pt x="23" y="37"/>
                  </a:cubicBezTo>
                  <a:cubicBezTo>
                    <a:pt x="24" y="37"/>
                    <a:pt x="24" y="37"/>
                    <a:pt x="25" y="37"/>
                  </a:cubicBezTo>
                  <a:cubicBezTo>
                    <a:pt x="24" y="35"/>
                    <a:pt x="25" y="35"/>
                    <a:pt x="25" y="34"/>
                  </a:cubicBezTo>
                  <a:cubicBezTo>
                    <a:pt x="26" y="33"/>
                    <a:pt x="27" y="33"/>
                    <a:pt x="27" y="32"/>
                  </a:cubicBezTo>
                  <a:cubicBezTo>
                    <a:pt x="28" y="32"/>
                    <a:pt x="27" y="32"/>
                    <a:pt x="27" y="31"/>
                  </a:cubicBezTo>
                  <a:cubicBezTo>
                    <a:pt x="28" y="30"/>
                    <a:pt x="29" y="30"/>
                    <a:pt x="30" y="29"/>
                  </a:cubicBezTo>
                  <a:cubicBezTo>
                    <a:pt x="30" y="30"/>
                    <a:pt x="30" y="30"/>
                    <a:pt x="30" y="30"/>
                  </a:cubicBezTo>
                  <a:cubicBezTo>
                    <a:pt x="31" y="30"/>
                    <a:pt x="32" y="29"/>
                    <a:pt x="32" y="29"/>
                  </a:cubicBezTo>
                  <a:cubicBezTo>
                    <a:pt x="32" y="28"/>
                    <a:pt x="31" y="28"/>
                    <a:pt x="31" y="27"/>
                  </a:cubicBezTo>
                  <a:cubicBezTo>
                    <a:pt x="31" y="26"/>
                    <a:pt x="32" y="26"/>
                    <a:pt x="32" y="26"/>
                  </a:cubicBezTo>
                  <a:cubicBezTo>
                    <a:pt x="32" y="25"/>
                    <a:pt x="32" y="26"/>
                    <a:pt x="32" y="25"/>
                  </a:cubicBezTo>
                  <a:cubicBezTo>
                    <a:pt x="33" y="26"/>
                    <a:pt x="34" y="23"/>
                    <a:pt x="35" y="24"/>
                  </a:cubicBezTo>
                  <a:cubicBezTo>
                    <a:pt x="35" y="25"/>
                    <a:pt x="34" y="26"/>
                    <a:pt x="33" y="28"/>
                  </a:cubicBezTo>
                  <a:cubicBezTo>
                    <a:pt x="34" y="28"/>
                    <a:pt x="34" y="27"/>
                    <a:pt x="35" y="27"/>
                  </a:cubicBezTo>
                  <a:cubicBezTo>
                    <a:pt x="35" y="28"/>
                    <a:pt x="35" y="29"/>
                    <a:pt x="35" y="29"/>
                  </a:cubicBezTo>
                  <a:cubicBezTo>
                    <a:pt x="35" y="28"/>
                    <a:pt x="36" y="29"/>
                    <a:pt x="37" y="29"/>
                  </a:cubicBezTo>
                  <a:cubicBezTo>
                    <a:pt x="37" y="28"/>
                    <a:pt x="36" y="27"/>
                    <a:pt x="37" y="27"/>
                  </a:cubicBezTo>
                  <a:cubicBezTo>
                    <a:pt x="36" y="27"/>
                    <a:pt x="36" y="26"/>
                    <a:pt x="35" y="25"/>
                  </a:cubicBezTo>
                  <a:cubicBezTo>
                    <a:pt x="36" y="23"/>
                    <a:pt x="36" y="23"/>
                    <a:pt x="35" y="21"/>
                  </a:cubicBezTo>
                  <a:cubicBezTo>
                    <a:pt x="35" y="21"/>
                    <a:pt x="35" y="21"/>
                    <a:pt x="34" y="21"/>
                  </a:cubicBezTo>
                  <a:cubicBezTo>
                    <a:pt x="34" y="20"/>
                    <a:pt x="33" y="20"/>
                    <a:pt x="33" y="19"/>
                  </a:cubicBezTo>
                  <a:cubicBezTo>
                    <a:pt x="33" y="19"/>
                    <a:pt x="33" y="18"/>
                    <a:pt x="33" y="18"/>
                  </a:cubicBezTo>
                  <a:cubicBezTo>
                    <a:pt x="32" y="17"/>
                    <a:pt x="33" y="15"/>
                    <a:pt x="31" y="15"/>
                  </a:cubicBezTo>
                  <a:cubicBezTo>
                    <a:pt x="31" y="16"/>
                    <a:pt x="32" y="17"/>
                    <a:pt x="31" y="17"/>
                  </a:cubicBezTo>
                  <a:cubicBezTo>
                    <a:pt x="31" y="16"/>
                    <a:pt x="30" y="17"/>
                    <a:pt x="30" y="16"/>
                  </a:cubicBezTo>
                  <a:cubicBezTo>
                    <a:pt x="30" y="15"/>
                    <a:pt x="30" y="14"/>
                    <a:pt x="30" y="14"/>
                  </a:cubicBezTo>
                  <a:cubicBezTo>
                    <a:pt x="28" y="14"/>
                    <a:pt x="29" y="13"/>
                    <a:pt x="27" y="13"/>
                  </a:cubicBezTo>
                  <a:cubicBezTo>
                    <a:pt x="27" y="13"/>
                    <a:pt x="27" y="12"/>
                    <a:pt x="26" y="12"/>
                  </a:cubicBezTo>
                  <a:cubicBezTo>
                    <a:pt x="26" y="12"/>
                    <a:pt x="26" y="13"/>
                    <a:pt x="25" y="13"/>
                  </a:cubicBezTo>
                  <a:cubicBezTo>
                    <a:pt x="25" y="15"/>
                    <a:pt x="24" y="17"/>
                    <a:pt x="25" y="19"/>
                  </a:cubicBezTo>
                  <a:cubicBezTo>
                    <a:pt x="24" y="19"/>
                    <a:pt x="24" y="18"/>
                    <a:pt x="23" y="19"/>
                  </a:cubicBezTo>
                  <a:cubicBezTo>
                    <a:pt x="24" y="20"/>
                    <a:pt x="24" y="19"/>
                    <a:pt x="24" y="20"/>
                  </a:cubicBezTo>
                  <a:cubicBezTo>
                    <a:pt x="24" y="20"/>
                    <a:pt x="24" y="22"/>
                    <a:pt x="23" y="23"/>
                  </a:cubicBezTo>
                  <a:cubicBezTo>
                    <a:pt x="23" y="22"/>
                    <a:pt x="23" y="21"/>
                    <a:pt x="22" y="20"/>
                  </a:cubicBezTo>
                  <a:cubicBezTo>
                    <a:pt x="22" y="19"/>
                    <a:pt x="22" y="20"/>
                    <a:pt x="21" y="20"/>
                  </a:cubicBezTo>
                  <a:cubicBezTo>
                    <a:pt x="21" y="19"/>
                    <a:pt x="21" y="20"/>
                    <a:pt x="20" y="20"/>
                  </a:cubicBezTo>
                  <a:cubicBezTo>
                    <a:pt x="20" y="19"/>
                    <a:pt x="19" y="18"/>
                    <a:pt x="18" y="18"/>
                  </a:cubicBezTo>
                  <a:cubicBezTo>
                    <a:pt x="18" y="16"/>
                    <a:pt x="17" y="17"/>
                    <a:pt x="17" y="16"/>
                  </a:cubicBezTo>
                  <a:cubicBezTo>
                    <a:pt x="18" y="16"/>
                    <a:pt x="18" y="15"/>
                    <a:pt x="18" y="15"/>
                  </a:cubicBezTo>
                  <a:cubicBezTo>
                    <a:pt x="18" y="14"/>
                    <a:pt x="19" y="13"/>
                    <a:pt x="20" y="13"/>
                  </a:cubicBezTo>
                  <a:cubicBezTo>
                    <a:pt x="20" y="12"/>
                    <a:pt x="20" y="11"/>
                    <a:pt x="22" y="11"/>
                  </a:cubicBezTo>
                  <a:cubicBezTo>
                    <a:pt x="22" y="10"/>
                    <a:pt x="21" y="10"/>
                    <a:pt x="21" y="10"/>
                  </a:cubicBezTo>
                  <a:cubicBezTo>
                    <a:pt x="23" y="9"/>
                    <a:pt x="24" y="9"/>
                    <a:pt x="25" y="9"/>
                  </a:cubicBezTo>
                  <a:cubicBezTo>
                    <a:pt x="25" y="8"/>
                    <a:pt x="25" y="7"/>
                    <a:pt x="25" y="6"/>
                  </a:cubicBezTo>
                  <a:cubicBezTo>
                    <a:pt x="25" y="5"/>
                    <a:pt x="24" y="5"/>
                    <a:pt x="24" y="5"/>
                  </a:cubicBezTo>
                  <a:cubicBezTo>
                    <a:pt x="25" y="5"/>
                    <a:pt x="26" y="5"/>
                    <a:pt x="26" y="6"/>
                  </a:cubicBezTo>
                  <a:cubicBezTo>
                    <a:pt x="27" y="5"/>
                    <a:pt x="27" y="6"/>
                    <a:pt x="28" y="6"/>
                  </a:cubicBezTo>
                  <a:cubicBezTo>
                    <a:pt x="28" y="7"/>
                    <a:pt x="29" y="6"/>
                    <a:pt x="29" y="8"/>
                  </a:cubicBezTo>
                  <a:cubicBezTo>
                    <a:pt x="29" y="10"/>
                    <a:pt x="26" y="9"/>
                    <a:pt x="26" y="11"/>
                  </a:cubicBezTo>
                  <a:cubicBezTo>
                    <a:pt x="26" y="11"/>
                    <a:pt x="27" y="11"/>
                    <a:pt x="28" y="11"/>
                  </a:cubicBezTo>
                  <a:cubicBezTo>
                    <a:pt x="30" y="12"/>
                    <a:pt x="30" y="14"/>
                    <a:pt x="32" y="14"/>
                  </a:cubicBezTo>
                  <a:cubicBezTo>
                    <a:pt x="32" y="13"/>
                    <a:pt x="33" y="13"/>
                    <a:pt x="32" y="11"/>
                  </a:cubicBezTo>
                  <a:cubicBezTo>
                    <a:pt x="32" y="10"/>
                    <a:pt x="32" y="10"/>
                    <a:pt x="32" y="9"/>
                  </a:cubicBezTo>
                  <a:cubicBezTo>
                    <a:pt x="33" y="9"/>
                    <a:pt x="33" y="10"/>
                    <a:pt x="34" y="11"/>
                  </a:cubicBezTo>
                  <a:cubicBezTo>
                    <a:pt x="34" y="10"/>
                    <a:pt x="33" y="9"/>
                    <a:pt x="34" y="9"/>
                  </a:cubicBezTo>
                  <a:cubicBezTo>
                    <a:pt x="34" y="9"/>
                    <a:pt x="35" y="8"/>
                    <a:pt x="35" y="8"/>
                  </a:cubicBezTo>
                  <a:cubicBezTo>
                    <a:pt x="34" y="8"/>
                    <a:pt x="34" y="7"/>
                    <a:pt x="34" y="7"/>
                  </a:cubicBezTo>
                  <a:cubicBezTo>
                    <a:pt x="33" y="7"/>
                    <a:pt x="32" y="6"/>
                    <a:pt x="32" y="6"/>
                  </a:cubicBezTo>
                  <a:cubicBezTo>
                    <a:pt x="32" y="6"/>
                    <a:pt x="32" y="6"/>
                    <a:pt x="32" y="5"/>
                  </a:cubicBezTo>
                  <a:cubicBezTo>
                    <a:pt x="32" y="4"/>
                    <a:pt x="31" y="4"/>
                    <a:pt x="31" y="3"/>
                  </a:cubicBezTo>
                  <a:cubicBezTo>
                    <a:pt x="31" y="3"/>
                    <a:pt x="30" y="3"/>
                    <a:pt x="29" y="3"/>
                  </a:cubicBezTo>
                  <a:cubicBezTo>
                    <a:pt x="29" y="2"/>
                    <a:pt x="29" y="2"/>
                    <a:pt x="29" y="2"/>
                  </a:cubicBezTo>
                  <a:cubicBezTo>
                    <a:pt x="28" y="2"/>
                    <a:pt x="27" y="2"/>
                    <a:pt x="26" y="2"/>
                  </a:cubicBezTo>
                  <a:cubicBezTo>
                    <a:pt x="26" y="0"/>
                    <a:pt x="24" y="1"/>
                    <a:pt x="24" y="2"/>
                  </a:cubicBezTo>
                  <a:cubicBezTo>
                    <a:pt x="24" y="1"/>
                    <a:pt x="24" y="0"/>
                    <a:pt x="23" y="0"/>
                  </a:cubicBezTo>
                  <a:cubicBezTo>
                    <a:pt x="23" y="0"/>
                    <a:pt x="23" y="0"/>
                    <a:pt x="23" y="0"/>
                  </a:cubicBezTo>
                  <a:cubicBezTo>
                    <a:pt x="23" y="0"/>
                    <a:pt x="23" y="1"/>
                    <a:pt x="22" y="1"/>
                  </a:cubicBezTo>
                  <a:close/>
                  <a:moveTo>
                    <a:pt x="34" y="22"/>
                  </a:moveTo>
                  <a:cubicBezTo>
                    <a:pt x="34" y="22"/>
                    <a:pt x="34" y="22"/>
                    <a:pt x="34" y="22"/>
                  </a:cubicBezTo>
                  <a:cubicBezTo>
                    <a:pt x="34" y="22"/>
                    <a:pt x="34" y="22"/>
                    <a:pt x="34" y="22"/>
                  </a:cubicBezTo>
                  <a:close/>
                  <a:moveTo>
                    <a:pt x="3" y="42"/>
                  </a:moveTo>
                  <a:cubicBezTo>
                    <a:pt x="3" y="41"/>
                    <a:pt x="3" y="42"/>
                    <a:pt x="3" y="42"/>
                  </a:cubicBezTo>
                  <a:cubicBezTo>
                    <a:pt x="3" y="42"/>
                    <a:pt x="3" y="42"/>
                    <a:pt x="3" y="42"/>
                  </a:cubicBezTo>
                  <a:close/>
                  <a:moveTo>
                    <a:pt x="3" y="42"/>
                  </a:moveTo>
                  <a:cubicBezTo>
                    <a:pt x="4" y="42"/>
                    <a:pt x="4" y="43"/>
                    <a:pt x="4" y="43"/>
                  </a:cubicBezTo>
                  <a:cubicBezTo>
                    <a:pt x="4" y="44"/>
                    <a:pt x="3" y="43"/>
                    <a:pt x="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0" name="Freeform 68"/>
            <p:cNvSpPr>
              <a:spLocks noEditPoints="1"/>
            </p:cNvSpPr>
            <p:nvPr/>
          </p:nvSpPr>
          <p:spPr bwMode="auto">
            <a:xfrm>
              <a:off x="3940991" y="5655525"/>
              <a:ext cx="37950" cy="31445"/>
            </a:xfrm>
            <a:custGeom>
              <a:avLst/>
              <a:gdLst>
                <a:gd name="T0" fmla="*/ 12 w 15"/>
                <a:gd name="T1" fmla="*/ 2 h 12"/>
                <a:gd name="T2" fmla="*/ 15 w 15"/>
                <a:gd name="T3" fmla="*/ 1 h 12"/>
                <a:gd name="T4" fmla="*/ 14 w 15"/>
                <a:gd name="T5" fmla="*/ 0 h 12"/>
                <a:gd name="T6" fmla="*/ 2 w 15"/>
                <a:gd name="T7" fmla="*/ 9 h 12"/>
                <a:gd name="T8" fmla="*/ 3 w 15"/>
                <a:gd name="T9" fmla="*/ 10 h 12"/>
                <a:gd name="T10" fmla="*/ 3 w 15"/>
                <a:gd name="T11" fmla="*/ 10 h 12"/>
                <a:gd name="T12" fmla="*/ 3 w 15"/>
                <a:gd name="T13" fmla="*/ 10 h 12"/>
                <a:gd name="T14" fmla="*/ 1 w 15"/>
                <a:gd name="T15" fmla="*/ 9 h 12"/>
                <a:gd name="T16" fmla="*/ 0 w 15"/>
                <a:gd name="T17" fmla="*/ 10 h 12"/>
                <a:gd name="T18" fmla="*/ 0 w 15"/>
                <a:gd name="T19" fmla="*/ 11 h 12"/>
                <a:gd name="T20" fmla="*/ 2 w 15"/>
                <a:gd name="T21" fmla="*/ 11 h 12"/>
                <a:gd name="T22" fmla="*/ 5 w 15"/>
                <a:gd name="T23" fmla="*/ 10 h 12"/>
                <a:gd name="T24" fmla="*/ 6 w 15"/>
                <a:gd name="T25" fmla="*/ 9 h 12"/>
                <a:gd name="T26" fmla="*/ 5 w 15"/>
                <a:gd name="T27" fmla="*/ 9 h 12"/>
                <a:gd name="T28" fmla="*/ 7 w 15"/>
                <a:gd name="T29" fmla="*/ 9 h 12"/>
                <a:gd name="T30" fmla="*/ 8 w 15"/>
                <a:gd name="T31" fmla="*/ 6 h 12"/>
                <a:gd name="T32" fmla="*/ 8 w 15"/>
                <a:gd name="T33" fmla="*/ 6 h 12"/>
                <a:gd name="T34" fmla="*/ 10 w 15"/>
                <a:gd name="T35" fmla="*/ 5 h 12"/>
                <a:gd name="T36" fmla="*/ 11 w 15"/>
                <a:gd name="T37" fmla="*/ 5 h 12"/>
                <a:gd name="T38" fmla="*/ 11 w 15"/>
                <a:gd name="T39" fmla="*/ 4 h 12"/>
                <a:gd name="T40" fmla="*/ 12 w 15"/>
                <a:gd name="T41" fmla="*/ 4 h 12"/>
                <a:gd name="T42" fmla="*/ 12 w 15"/>
                <a:gd name="T43" fmla="*/ 3 h 12"/>
                <a:gd name="T44" fmla="*/ 12 w 15"/>
                <a:gd name="T45" fmla="*/ 3 h 12"/>
                <a:gd name="T46" fmla="*/ 12 w 15"/>
                <a:gd name="T47" fmla="*/ 2 h 12"/>
                <a:gd name="T48" fmla="*/ 4 w 15"/>
                <a:gd name="T49" fmla="*/ 10 h 12"/>
                <a:gd name="T50" fmla="*/ 4 w 15"/>
                <a:gd name="T51" fmla="*/ 10 h 12"/>
                <a:gd name="T52" fmla="*/ 4 w 15"/>
                <a:gd name="T53"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2">
                  <a:moveTo>
                    <a:pt x="12" y="2"/>
                  </a:moveTo>
                  <a:cubicBezTo>
                    <a:pt x="13" y="2"/>
                    <a:pt x="15" y="2"/>
                    <a:pt x="15" y="1"/>
                  </a:cubicBezTo>
                  <a:cubicBezTo>
                    <a:pt x="15" y="0"/>
                    <a:pt x="14" y="1"/>
                    <a:pt x="14" y="0"/>
                  </a:cubicBezTo>
                  <a:cubicBezTo>
                    <a:pt x="10" y="3"/>
                    <a:pt x="6" y="5"/>
                    <a:pt x="2" y="9"/>
                  </a:cubicBezTo>
                  <a:cubicBezTo>
                    <a:pt x="2" y="9"/>
                    <a:pt x="3" y="9"/>
                    <a:pt x="3" y="10"/>
                  </a:cubicBezTo>
                  <a:cubicBezTo>
                    <a:pt x="3" y="10"/>
                    <a:pt x="3" y="10"/>
                    <a:pt x="3" y="10"/>
                  </a:cubicBezTo>
                  <a:cubicBezTo>
                    <a:pt x="3" y="10"/>
                    <a:pt x="3" y="10"/>
                    <a:pt x="3" y="10"/>
                  </a:cubicBezTo>
                  <a:cubicBezTo>
                    <a:pt x="2" y="10"/>
                    <a:pt x="1" y="10"/>
                    <a:pt x="1" y="9"/>
                  </a:cubicBezTo>
                  <a:cubicBezTo>
                    <a:pt x="1" y="10"/>
                    <a:pt x="0" y="10"/>
                    <a:pt x="0" y="10"/>
                  </a:cubicBezTo>
                  <a:cubicBezTo>
                    <a:pt x="0" y="10"/>
                    <a:pt x="0" y="11"/>
                    <a:pt x="0" y="11"/>
                  </a:cubicBezTo>
                  <a:cubicBezTo>
                    <a:pt x="1" y="11"/>
                    <a:pt x="1" y="11"/>
                    <a:pt x="2" y="11"/>
                  </a:cubicBezTo>
                  <a:cubicBezTo>
                    <a:pt x="3" y="11"/>
                    <a:pt x="5" y="12"/>
                    <a:pt x="5" y="10"/>
                  </a:cubicBezTo>
                  <a:cubicBezTo>
                    <a:pt x="6" y="10"/>
                    <a:pt x="6" y="10"/>
                    <a:pt x="6" y="9"/>
                  </a:cubicBezTo>
                  <a:cubicBezTo>
                    <a:pt x="6" y="8"/>
                    <a:pt x="5" y="9"/>
                    <a:pt x="5" y="9"/>
                  </a:cubicBezTo>
                  <a:cubicBezTo>
                    <a:pt x="6" y="9"/>
                    <a:pt x="6" y="9"/>
                    <a:pt x="7" y="9"/>
                  </a:cubicBezTo>
                  <a:cubicBezTo>
                    <a:pt x="7" y="7"/>
                    <a:pt x="8" y="7"/>
                    <a:pt x="8" y="6"/>
                  </a:cubicBezTo>
                  <a:cubicBezTo>
                    <a:pt x="8" y="6"/>
                    <a:pt x="8" y="6"/>
                    <a:pt x="8" y="6"/>
                  </a:cubicBezTo>
                  <a:cubicBezTo>
                    <a:pt x="9" y="6"/>
                    <a:pt x="9" y="5"/>
                    <a:pt x="10" y="5"/>
                  </a:cubicBezTo>
                  <a:cubicBezTo>
                    <a:pt x="10" y="5"/>
                    <a:pt x="10" y="5"/>
                    <a:pt x="11" y="5"/>
                  </a:cubicBezTo>
                  <a:cubicBezTo>
                    <a:pt x="11" y="4"/>
                    <a:pt x="11" y="4"/>
                    <a:pt x="11" y="4"/>
                  </a:cubicBezTo>
                  <a:cubicBezTo>
                    <a:pt x="11" y="4"/>
                    <a:pt x="11" y="4"/>
                    <a:pt x="12" y="4"/>
                  </a:cubicBezTo>
                  <a:cubicBezTo>
                    <a:pt x="12" y="4"/>
                    <a:pt x="12" y="3"/>
                    <a:pt x="12" y="3"/>
                  </a:cubicBezTo>
                  <a:cubicBezTo>
                    <a:pt x="12" y="3"/>
                    <a:pt x="12" y="3"/>
                    <a:pt x="12" y="3"/>
                  </a:cubicBezTo>
                  <a:cubicBezTo>
                    <a:pt x="12" y="3"/>
                    <a:pt x="12" y="2"/>
                    <a:pt x="12" y="2"/>
                  </a:cubicBezTo>
                  <a:close/>
                  <a:moveTo>
                    <a:pt x="4" y="10"/>
                  </a:moveTo>
                  <a:cubicBezTo>
                    <a:pt x="4" y="10"/>
                    <a:pt x="4" y="10"/>
                    <a:pt x="4" y="10"/>
                  </a:cubicBezTo>
                  <a:cubicBezTo>
                    <a:pt x="4" y="10"/>
                    <a:pt x="4"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1" name="Freeform 69"/>
            <p:cNvSpPr>
              <a:spLocks/>
            </p:cNvSpPr>
            <p:nvPr/>
          </p:nvSpPr>
          <p:spPr bwMode="auto">
            <a:xfrm>
              <a:off x="4192545" y="5812747"/>
              <a:ext cx="2169" cy="4337"/>
            </a:xfrm>
            <a:custGeom>
              <a:avLst/>
              <a:gdLst>
                <a:gd name="T0" fmla="*/ 0 w 1"/>
                <a:gd name="T1" fmla="*/ 2 h 2"/>
                <a:gd name="T2" fmla="*/ 1 w 1"/>
                <a:gd name="T3" fmla="*/ 0 h 2"/>
                <a:gd name="T4" fmla="*/ 0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1" y="2"/>
                    <a:pt x="1" y="1"/>
                    <a:pt x="1" y="0"/>
                  </a:cubicBezTo>
                  <a:cubicBezTo>
                    <a:pt x="1" y="0"/>
                    <a:pt x="1" y="0"/>
                    <a:pt x="0" y="0"/>
                  </a:cubicBezTo>
                  <a:cubicBezTo>
                    <a:pt x="0"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2" name="Freeform 70"/>
            <p:cNvSpPr>
              <a:spLocks/>
            </p:cNvSpPr>
            <p:nvPr/>
          </p:nvSpPr>
          <p:spPr bwMode="auto">
            <a:xfrm>
              <a:off x="4072189" y="5779134"/>
              <a:ext cx="2169" cy="2169"/>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1" y="0"/>
                    <a:pt x="1" y="1"/>
                  </a:cubicBezTo>
                  <a:cubicBezTo>
                    <a:pt x="1"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3" name="Freeform 71"/>
            <p:cNvSpPr>
              <a:spLocks/>
            </p:cNvSpPr>
            <p:nvPr/>
          </p:nvSpPr>
          <p:spPr bwMode="auto">
            <a:xfrm>
              <a:off x="4030986" y="5724920"/>
              <a:ext cx="9759" cy="22770"/>
            </a:xfrm>
            <a:custGeom>
              <a:avLst/>
              <a:gdLst>
                <a:gd name="T0" fmla="*/ 3 w 4"/>
                <a:gd name="T1" fmla="*/ 5 h 9"/>
                <a:gd name="T2" fmla="*/ 3 w 4"/>
                <a:gd name="T3" fmla="*/ 2 h 9"/>
                <a:gd name="T4" fmla="*/ 2 w 4"/>
                <a:gd name="T5" fmla="*/ 1 h 9"/>
                <a:gd name="T6" fmla="*/ 2 w 4"/>
                <a:gd name="T7" fmla="*/ 0 h 9"/>
                <a:gd name="T8" fmla="*/ 1 w 4"/>
                <a:gd name="T9" fmla="*/ 0 h 9"/>
                <a:gd name="T10" fmla="*/ 0 w 4"/>
                <a:gd name="T11" fmla="*/ 4 h 9"/>
                <a:gd name="T12" fmla="*/ 2 w 4"/>
                <a:gd name="T13" fmla="*/ 4 h 9"/>
                <a:gd name="T14" fmla="*/ 0 w 4"/>
                <a:gd name="T15" fmla="*/ 5 h 9"/>
                <a:gd name="T16" fmla="*/ 1 w 4"/>
                <a:gd name="T17" fmla="*/ 8 h 9"/>
                <a:gd name="T18" fmla="*/ 0 w 4"/>
                <a:gd name="T19" fmla="*/ 9 h 9"/>
                <a:gd name="T20" fmla="*/ 3 w 4"/>
                <a:gd name="T21" fmla="*/ 8 h 9"/>
                <a:gd name="T22" fmla="*/ 4 w 4"/>
                <a:gd name="T23" fmla="*/ 6 h 9"/>
                <a:gd name="T24" fmla="*/ 3 w 4"/>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9">
                  <a:moveTo>
                    <a:pt x="3" y="5"/>
                  </a:moveTo>
                  <a:cubicBezTo>
                    <a:pt x="4" y="3"/>
                    <a:pt x="2" y="3"/>
                    <a:pt x="3" y="2"/>
                  </a:cubicBezTo>
                  <a:cubicBezTo>
                    <a:pt x="2" y="1"/>
                    <a:pt x="2" y="1"/>
                    <a:pt x="2" y="1"/>
                  </a:cubicBezTo>
                  <a:cubicBezTo>
                    <a:pt x="2" y="1"/>
                    <a:pt x="2" y="0"/>
                    <a:pt x="2" y="0"/>
                  </a:cubicBezTo>
                  <a:cubicBezTo>
                    <a:pt x="2" y="0"/>
                    <a:pt x="1" y="0"/>
                    <a:pt x="1" y="0"/>
                  </a:cubicBezTo>
                  <a:cubicBezTo>
                    <a:pt x="1" y="2"/>
                    <a:pt x="0" y="2"/>
                    <a:pt x="0" y="4"/>
                  </a:cubicBezTo>
                  <a:cubicBezTo>
                    <a:pt x="1" y="4"/>
                    <a:pt x="1" y="4"/>
                    <a:pt x="2" y="4"/>
                  </a:cubicBezTo>
                  <a:cubicBezTo>
                    <a:pt x="2" y="5"/>
                    <a:pt x="1" y="6"/>
                    <a:pt x="0" y="5"/>
                  </a:cubicBezTo>
                  <a:cubicBezTo>
                    <a:pt x="0" y="7"/>
                    <a:pt x="0" y="7"/>
                    <a:pt x="1" y="8"/>
                  </a:cubicBezTo>
                  <a:cubicBezTo>
                    <a:pt x="0" y="8"/>
                    <a:pt x="0" y="8"/>
                    <a:pt x="0" y="9"/>
                  </a:cubicBezTo>
                  <a:cubicBezTo>
                    <a:pt x="1" y="9"/>
                    <a:pt x="2" y="8"/>
                    <a:pt x="3" y="8"/>
                  </a:cubicBezTo>
                  <a:cubicBezTo>
                    <a:pt x="4" y="7"/>
                    <a:pt x="3" y="7"/>
                    <a:pt x="4" y="6"/>
                  </a:cubicBezTo>
                  <a:cubicBezTo>
                    <a:pt x="4" y="5"/>
                    <a:pt x="4" y="5"/>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4" name="Freeform 72"/>
            <p:cNvSpPr>
              <a:spLocks noEditPoints="1"/>
            </p:cNvSpPr>
            <p:nvPr/>
          </p:nvSpPr>
          <p:spPr bwMode="auto">
            <a:xfrm>
              <a:off x="4015806" y="5673959"/>
              <a:ext cx="209267" cy="195171"/>
            </a:xfrm>
            <a:custGeom>
              <a:avLst/>
              <a:gdLst>
                <a:gd name="T0" fmla="*/ 80 w 82"/>
                <a:gd name="T1" fmla="*/ 23 h 76"/>
                <a:gd name="T2" fmla="*/ 64 w 82"/>
                <a:gd name="T3" fmla="*/ 4 h 76"/>
                <a:gd name="T4" fmla="*/ 61 w 82"/>
                <a:gd name="T5" fmla="*/ 1 h 76"/>
                <a:gd name="T6" fmla="*/ 56 w 82"/>
                <a:gd name="T7" fmla="*/ 2 h 76"/>
                <a:gd name="T8" fmla="*/ 50 w 82"/>
                <a:gd name="T9" fmla="*/ 4 h 76"/>
                <a:gd name="T10" fmla="*/ 46 w 82"/>
                <a:gd name="T11" fmla="*/ 6 h 76"/>
                <a:gd name="T12" fmla="*/ 43 w 82"/>
                <a:gd name="T13" fmla="*/ 6 h 76"/>
                <a:gd name="T14" fmla="*/ 35 w 82"/>
                <a:gd name="T15" fmla="*/ 10 h 76"/>
                <a:gd name="T16" fmla="*/ 29 w 82"/>
                <a:gd name="T17" fmla="*/ 13 h 76"/>
                <a:gd name="T18" fmla="*/ 29 w 82"/>
                <a:gd name="T19" fmla="*/ 13 h 76"/>
                <a:gd name="T20" fmla="*/ 21 w 82"/>
                <a:gd name="T21" fmla="*/ 7 h 76"/>
                <a:gd name="T22" fmla="*/ 15 w 82"/>
                <a:gd name="T23" fmla="*/ 15 h 76"/>
                <a:gd name="T24" fmla="*/ 12 w 82"/>
                <a:gd name="T25" fmla="*/ 21 h 76"/>
                <a:gd name="T26" fmla="*/ 11 w 82"/>
                <a:gd name="T27" fmla="*/ 25 h 76"/>
                <a:gd name="T28" fmla="*/ 7 w 82"/>
                <a:gd name="T29" fmla="*/ 30 h 76"/>
                <a:gd name="T30" fmla="*/ 8 w 82"/>
                <a:gd name="T31" fmla="*/ 35 h 76"/>
                <a:gd name="T32" fmla="*/ 7 w 82"/>
                <a:gd name="T33" fmla="*/ 41 h 76"/>
                <a:gd name="T34" fmla="*/ 14 w 82"/>
                <a:gd name="T35" fmla="*/ 34 h 76"/>
                <a:gd name="T36" fmla="*/ 15 w 82"/>
                <a:gd name="T37" fmla="*/ 36 h 76"/>
                <a:gd name="T38" fmla="*/ 18 w 82"/>
                <a:gd name="T39" fmla="*/ 40 h 76"/>
                <a:gd name="T40" fmla="*/ 17 w 82"/>
                <a:gd name="T41" fmla="*/ 34 h 76"/>
                <a:gd name="T42" fmla="*/ 20 w 82"/>
                <a:gd name="T43" fmla="*/ 41 h 76"/>
                <a:gd name="T44" fmla="*/ 23 w 82"/>
                <a:gd name="T45" fmla="*/ 40 h 76"/>
                <a:gd name="T46" fmla="*/ 28 w 82"/>
                <a:gd name="T47" fmla="*/ 41 h 76"/>
                <a:gd name="T48" fmla="*/ 20 w 82"/>
                <a:gd name="T49" fmla="*/ 45 h 76"/>
                <a:gd name="T50" fmla="*/ 12 w 82"/>
                <a:gd name="T51" fmla="*/ 41 h 76"/>
                <a:gd name="T52" fmla="*/ 3 w 82"/>
                <a:gd name="T53" fmla="*/ 47 h 76"/>
                <a:gd name="T54" fmla="*/ 2 w 82"/>
                <a:gd name="T55" fmla="*/ 64 h 76"/>
                <a:gd name="T56" fmla="*/ 10 w 82"/>
                <a:gd name="T57" fmla="*/ 65 h 76"/>
                <a:gd name="T58" fmla="*/ 15 w 82"/>
                <a:gd name="T59" fmla="*/ 74 h 76"/>
                <a:gd name="T60" fmla="*/ 32 w 82"/>
                <a:gd name="T61" fmla="*/ 69 h 76"/>
                <a:gd name="T62" fmla="*/ 35 w 82"/>
                <a:gd name="T63" fmla="*/ 60 h 76"/>
                <a:gd name="T64" fmla="*/ 29 w 82"/>
                <a:gd name="T65" fmla="*/ 51 h 76"/>
                <a:gd name="T66" fmla="*/ 34 w 82"/>
                <a:gd name="T67" fmla="*/ 59 h 76"/>
                <a:gd name="T68" fmla="*/ 42 w 82"/>
                <a:gd name="T69" fmla="*/ 52 h 76"/>
                <a:gd name="T70" fmla="*/ 37 w 82"/>
                <a:gd name="T71" fmla="*/ 46 h 76"/>
                <a:gd name="T72" fmla="*/ 44 w 82"/>
                <a:gd name="T73" fmla="*/ 50 h 76"/>
                <a:gd name="T74" fmla="*/ 48 w 82"/>
                <a:gd name="T75" fmla="*/ 53 h 76"/>
                <a:gd name="T76" fmla="*/ 51 w 82"/>
                <a:gd name="T77" fmla="*/ 62 h 76"/>
                <a:gd name="T78" fmla="*/ 55 w 82"/>
                <a:gd name="T79" fmla="*/ 56 h 76"/>
                <a:gd name="T80" fmla="*/ 60 w 82"/>
                <a:gd name="T81" fmla="*/ 55 h 76"/>
                <a:gd name="T82" fmla="*/ 63 w 82"/>
                <a:gd name="T83" fmla="*/ 60 h 76"/>
                <a:gd name="T84" fmla="*/ 66 w 82"/>
                <a:gd name="T85" fmla="*/ 63 h 76"/>
                <a:gd name="T86" fmla="*/ 67 w 82"/>
                <a:gd name="T87" fmla="*/ 62 h 76"/>
                <a:gd name="T88" fmla="*/ 69 w 82"/>
                <a:gd name="T89" fmla="*/ 54 h 76"/>
                <a:gd name="T90" fmla="*/ 75 w 82"/>
                <a:gd name="T91" fmla="*/ 45 h 76"/>
                <a:gd name="T92" fmla="*/ 75 w 82"/>
                <a:gd name="T93" fmla="*/ 40 h 76"/>
                <a:gd name="T94" fmla="*/ 78 w 82"/>
                <a:gd name="T95" fmla="*/ 36 h 76"/>
                <a:gd name="T96" fmla="*/ 82 w 82"/>
                <a:gd name="T97" fmla="*/ 27 h 76"/>
                <a:gd name="T98" fmla="*/ 19 w 82"/>
                <a:gd name="T99" fmla="*/ 24 h 76"/>
                <a:gd name="T100" fmla="*/ 15 w 82"/>
                <a:gd name="T101" fmla="*/ 24 h 76"/>
                <a:gd name="T102" fmla="*/ 18 w 82"/>
                <a:gd name="T103" fmla="*/ 19 h 76"/>
                <a:gd name="T104" fmla="*/ 21 w 82"/>
                <a:gd name="T105" fmla="*/ 19 h 76"/>
                <a:gd name="T106" fmla="*/ 24 w 82"/>
                <a:gd name="T107" fmla="*/ 9 h 76"/>
                <a:gd name="T108" fmla="*/ 28 w 82"/>
                <a:gd name="T109" fmla="*/ 48 h 76"/>
                <a:gd name="T110" fmla="*/ 28 w 82"/>
                <a:gd name="T111" fmla="*/ 15 h 76"/>
                <a:gd name="T112" fmla="*/ 45 w 82"/>
                <a:gd name="T113" fmla="*/ 9 h 76"/>
                <a:gd name="T114" fmla="*/ 61 w 82"/>
                <a:gd name="T115" fmla="*/ 5 h 76"/>
                <a:gd name="T116" fmla="*/ 62 w 82"/>
                <a:gd name="T117" fmla="*/ 4 h 76"/>
                <a:gd name="T118" fmla="*/ 74 w 82"/>
                <a:gd name="T119"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2" h="76">
                  <a:moveTo>
                    <a:pt x="82" y="27"/>
                  </a:moveTo>
                  <a:cubicBezTo>
                    <a:pt x="82" y="26"/>
                    <a:pt x="81" y="25"/>
                    <a:pt x="81" y="24"/>
                  </a:cubicBezTo>
                  <a:cubicBezTo>
                    <a:pt x="80" y="25"/>
                    <a:pt x="79" y="25"/>
                    <a:pt x="79" y="24"/>
                  </a:cubicBezTo>
                  <a:cubicBezTo>
                    <a:pt x="79" y="23"/>
                    <a:pt x="80" y="23"/>
                    <a:pt x="80" y="23"/>
                  </a:cubicBezTo>
                  <a:cubicBezTo>
                    <a:pt x="77" y="16"/>
                    <a:pt x="72" y="10"/>
                    <a:pt x="67" y="5"/>
                  </a:cubicBezTo>
                  <a:cubicBezTo>
                    <a:pt x="66" y="5"/>
                    <a:pt x="66" y="5"/>
                    <a:pt x="65" y="5"/>
                  </a:cubicBezTo>
                  <a:cubicBezTo>
                    <a:pt x="65" y="5"/>
                    <a:pt x="65" y="5"/>
                    <a:pt x="64" y="5"/>
                  </a:cubicBezTo>
                  <a:cubicBezTo>
                    <a:pt x="64" y="5"/>
                    <a:pt x="64" y="4"/>
                    <a:pt x="64" y="4"/>
                  </a:cubicBezTo>
                  <a:cubicBezTo>
                    <a:pt x="63" y="4"/>
                    <a:pt x="63" y="4"/>
                    <a:pt x="62" y="4"/>
                  </a:cubicBezTo>
                  <a:cubicBezTo>
                    <a:pt x="62" y="4"/>
                    <a:pt x="62" y="4"/>
                    <a:pt x="62" y="3"/>
                  </a:cubicBezTo>
                  <a:cubicBezTo>
                    <a:pt x="63" y="3"/>
                    <a:pt x="63" y="3"/>
                    <a:pt x="63" y="2"/>
                  </a:cubicBezTo>
                  <a:cubicBezTo>
                    <a:pt x="62" y="2"/>
                    <a:pt x="62" y="1"/>
                    <a:pt x="61" y="1"/>
                  </a:cubicBezTo>
                  <a:cubicBezTo>
                    <a:pt x="61" y="1"/>
                    <a:pt x="60" y="1"/>
                    <a:pt x="59" y="1"/>
                  </a:cubicBezTo>
                  <a:cubicBezTo>
                    <a:pt x="59" y="1"/>
                    <a:pt x="59" y="1"/>
                    <a:pt x="59" y="1"/>
                  </a:cubicBezTo>
                  <a:cubicBezTo>
                    <a:pt x="58" y="1"/>
                    <a:pt x="58" y="0"/>
                    <a:pt x="57" y="0"/>
                  </a:cubicBezTo>
                  <a:cubicBezTo>
                    <a:pt x="57" y="0"/>
                    <a:pt x="56" y="1"/>
                    <a:pt x="56" y="2"/>
                  </a:cubicBezTo>
                  <a:cubicBezTo>
                    <a:pt x="55" y="1"/>
                    <a:pt x="56" y="3"/>
                    <a:pt x="55" y="2"/>
                  </a:cubicBezTo>
                  <a:cubicBezTo>
                    <a:pt x="54" y="2"/>
                    <a:pt x="55" y="1"/>
                    <a:pt x="54" y="2"/>
                  </a:cubicBezTo>
                  <a:cubicBezTo>
                    <a:pt x="53" y="2"/>
                    <a:pt x="52" y="3"/>
                    <a:pt x="51" y="3"/>
                  </a:cubicBezTo>
                  <a:cubicBezTo>
                    <a:pt x="51" y="3"/>
                    <a:pt x="50" y="4"/>
                    <a:pt x="50" y="4"/>
                  </a:cubicBezTo>
                  <a:cubicBezTo>
                    <a:pt x="49" y="4"/>
                    <a:pt x="50" y="5"/>
                    <a:pt x="49" y="5"/>
                  </a:cubicBezTo>
                  <a:cubicBezTo>
                    <a:pt x="48" y="5"/>
                    <a:pt x="47" y="4"/>
                    <a:pt x="48" y="5"/>
                  </a:cubicBezTo>
                  <a:cubicBezTo>
                    <a:pt x="48" y="6"/>
                    <a:pt x="49" y="6"/>
                    <a:pt x="49" y="7"/>
                  </a:cubicBezTo>
                  <a:cubicBezTo>
                    <a:pt x="48" y="7"/>
                    <a:pt x="48" y="6"/>
                    <a:pt x="46" y="6"/>
                  </a:cubicBezTo>
                  <a:cubicBezTo>
                    <a:pt x="46" y="7"/>
                    <a:pt x="46" y="8"/>
                    <a:pt x="46" y="8"/>
                  </a:cubicBezTo>
                  <a:cubicBezTo>
                    <a:pt x="46" y="7"/>
                    <a:pt x="46" y="7"/>
                    <a:pt x="46" y="6"/>
                  </a:cubicBezTo>
                  <a:cubicBezTo>
                    <a:pt x="45" y="6"/>
                    <a:pt x="45" y="7"/>
                    <a:pt x="44" y="7"/>
                  </a:cubicBezTo>
                  <a:cubicBezTo>
                    <a:pt x="44" y="6"/>
                    <a:pt x="44" y="5"/>
                    <a:pt x="43" y="6"/>
                  </a:cubicBezTo>
                  <a:cubicBezTo>
                    <a:pt x="42" y="7"/>
                    <a:pt x="41" y="8"/>
                    <a:pt x="40" y="9"/>
                  </a:cubicBezTo>
                  <a:cubicBezTo>
                    <a:pt x="39" y="9"/>
                    <a:pt x="39" y="8"/>
                    <a:pt x="37" y="8"/>
                  </a:cubicBezTo>
                  <a:cubicBezTo>
                    <a:pt x="37" y="10"/>
                    <a:pt x="39" y="9"/>
                    <a:pt x="38" y="10"/>
                  </a:cubicBezTo>
                  <a:cubicBezTo>
                    <a:pt x="37" y="10"/>
                    <a:pt x="36" y="10"/>
                    <a:pt x="35" y="10"/>
                  </a:cubicBezTo>
                  <a:cubicBezTo>
                    <a:pt x="34" y="10"/>
                    <a:pt x="33" y="11"/>
                    <a:pt x="32" y="12"/>
                  </a:cubicBezTo>
                  <a:cubicBezTo>
                    <a:pt x="32" y="11"/>
                    <a:pt x="32" y="11"/>
                    <a:pt x="32" y="10"/>
                  </a:cubicBezTo>
                  <a:cubicBezTo>
                    <a:pt x="31" y="10"/>
                    <a:pt x="31" y="10"/>
                    <a:pt x="31" y="10"/>
                  </a:cubicBezTo>
                  <a:cubicBezTo>
                    <a:pt x="31" y="11"/>
                    <a:pt x="31" y="13"/>
                    <a:pt x="29" y="13"/>
                  </a:cubicBezTo>
                  <a:cubicBezTo>
                    <a:pt x="29" y="14"/>
                    <a:pt x="28" y="13"/>
                    <a:pt x="28" y="14"/>
                  </a:cubicBezTo>
                  <a:cubicBezTo>
                    <a:pt x="27" y="14"/>
                    <a:pt x="28" y="15"/>
                    <a:pt x="28" y="15"/>
                  </a:cubicBezTo>
                  <a:cubicBezTo>
                    <a:pt x="26" y="15"/>
                    <a:pt x="26" y="13"/>
                    <a:pt x="26" y="12"/>
                  </a:cubicBezTo>
                  <a:cubicBezTo>
                    <a:pt x="27" y="12"/>
                    <a:pt x="29" y="12"/>
                    <a:pt x="29" y="13"/>
                  </a:cubicBezTo>
                  <a:cubicBezTo>
                    <a:pt x="30" y="11"/>
                    <a:pt x="28" y="10"/>
                    <a:pt x="26" y="10"/>
                  </a:cubicBezTo>
                  <a:cubicBezTo>
                    <a:pt x="26" y="9"/>
                    <a:pt x="25" y="9"/>
                    <a:pt x="25" y="9"/>
                  </a:cubicBezTo>
                  <a:cubicBezTo>
                    <a:pt x="24" y="8"/>
                    <a:pt x="24" y="8"/>
                    <a:pt x="23" y="7"/>
                  </a:cubicBezTo>
                  <a:cubicBezTo>
                    <a:pt x="23" y="7"/>
                    <a:pt x="22" y="7"/>
                    <a:pt x="21" y="7"/>
                  </a:cubicBezTo>
                  <a:cubicBezTo>
                    <a:pt x="21" y="8"/>
                    <a:pt x="20" y="8"/>
                    <a:pt x="19" y="9"/>
                  </a:cubicBezTo>
                  <a:cubicBezTo>
                    <a:pt x="19" y="8"/>
                    <a:pt x="19" y="9"/>
                    <a:pt x="19" y="9"/>
                  </a:cubicBezTo>
                  <a:cubicBezTo>
                    <a:pt x="18" y="10"/>
                    <a:pt x="17" y="11"/>
                    <a:pt x="16" y="12"/>
                  </a:cubicBezTo>
                  <a:cubicBezTo>
                    <a:pt x="16" y="13"/>
                    <a:pt x="15" y="14"/>
                    <a:pt x="15" y="15"/>
                  </a:cubicBezTo>
                  <a:cubicBezTo>
                    <a:pt x="14" y="14"/>
                    <a:pt x="14" y="14"/>
                    <a:pt x="14" y="14"/>
                  </a:cubicBezTo>
                  <a:cubicBezTo>
                    <a:pt x="14" y="15"/>
                    <a:pt x="14" y="15"/>
                    <a:pt x="14" y="15"/>
                  </a:cubicBezTo>
                  <a:cubicBezTo>
                    <a:pt x="12" y="15"/>
                    <a:pt x="12" y="17"/>
                    <a:pt x="12" y="18"/>
                  </a:cubicBezTo>
                  <a:cubicBezTo>
                    <a:pt x="12" y="19"/>
                    <a:pt x="12" y="20"/>
                    <a:pt x="12" y="21"/>
                  </a:cubicBezTo>
                  <a:cubicBezTo>
                    <a:pt x="12" y="22"/>
                    <a:pt x="14" y="22"/>
                    <a:pt x="14" y="22"/>
                  </a:cubicBezTo>
                  <a:cubicBezTo>
                    <a:pt x="14" y="23"/>
                    <a:pt x="13" y="23"/>
                    <a:pt x="13" y="24"/>
                  </a:cubicBezTo>
                  <a:cubicBezTo>
                    <a:pt x="14" y="24"/>
                    <a:pt x="14" y="24"/>
                    <a:pt x="14" y="25"/>
                  </a:cubicBezTo>
                  <a:cubicBezTo>
                    <a:pt x="13" y="25"/>
                    <a:pt x="12" y="25"/>
                    <a:pt x="11" y="25"/>
                  </a:cubicBezTo>
                  <a:cubicBezTo>
                    <a:pt x="11" y="26"/>
                    <a:pt x="11" y="26"/>
                    <a:pt x="11" y="27"/>
                  </a:cubicBezTo>
                  <a:cubicBezTo>
                    <a:pt x="10" y="27"/>
                    <a:pt x="10" y="29"/>
                    <a:pt x="9" y="28"/>
                  </a:cubicBezTo>
                  <a:cubicBezTo>
                    <a:pt x="9" y="29"/>
                    <a:pt x="9" y="29"/>
                    <a:pt x="9" y="29"/>
                  </a:cubicBezTo>
                  <a:cubicBezTo>
                    <a:pt x="8" y="29"/>
                    <a:pt x="8" y="30"/>
                    <a:pt x="7" y="30"/>
                  </a:cubicBezTo>
                  <a:cubicBezTo>
                    <a:pt x="7" y="30"/>
                    <a:pt x="6" y="30"/>
                    <a:pt x="6" y="31"/>
                  </a:cubicBezTo>
                  <a:cubicBezTo>
                    <a:pt x="6" y="32"/>
                    <a:pt x="7" y="31"/>
                    <a:pt x="8" y="31"/>
                  </a:cubicBezTo>
                  <a:cubicBezTo>
                    <a:pt x="8" y="33"/>
                    <a:pt x="9" y="32"/>
                    <a:pt x="9" y="34"/>
                  </a:cubicBezTo>
                  <a:cubicBezTo>
                    <a:pt x="8" y="34"/>
                    <a:pt x="8" y="35"/>
                    <a:pt x="8" y="35"/>
                  </a:cubicBezTo>
                  <a:cubicBezTo>
                    <a:pt x="7" y="34"/>
                    <a:pt x="6" y="35"/>
                    <a:pt x="4" y="35"/>
                  </a:cubicBezTo>
                  <a:cubicBezTo>
                    <a:pt x="4" y="36"/>
                    <a:pt x="5" y="38"/>
                    <a:pt x="4" y="38"/>
                  </a:cubicBezTo>
                  <a:cubicBezTo>
                    <a:pt x="4" y="39"/>
                    <a:pt x="5" y="39"/>
                    <a:pt x="4" y="40"/>
                  </a:cubicBezTo>
                  <a:cubicBezTo>
                    <a:pt x="6" y="40"/>
                    <a:pt x="6" y="41"/>
                    <a:pt x="7" y="41"/>
                  </a:cubicBezTo>
                  <a:cubicBezTo>
                    <a:pt x="7" y="40"/>
                    <a:pt x="8" y="40"/>
                    <a:pt x="8" y="41"/>
                  </a:cubicBezTo>
                  <a:cubicBezTo>
                    <a:pt x="9" y="40"/>
                    <a:pt x="10" y="39"/>
                    <a:pt x="10" y="37"/>
                  </a:cubicBezTo>
                  <a:cubicBezTo>
                    <a:pt x="11" y="37"/>
                    <a:pt x="10" y="35"/>
                    <a:pt x="12" y="35"/>
                  </a:cubicBezTo>
                  <a:cubicBezTo>
                    <a:pt x="13" y="35"/>
                    <a:pt x="13" y="35"/>
                    <a:pt x="14" y="34"/>
                  </a:cubicBezTo>
                  <a:cubicBezTo>
                    <a:pt x="13" y="36"/>
                    <a:pt x="14" y="37"/>
                    <a:pt x="14" y="39"/>
                  </a:cubicBezTo>
                  <a:cubicBezTo>
                    <a:pt x="16" y="38"/>
                    <a:pt x="15" y="37"/>
                    <a:pt x="15" y="36"/>
                  </a:cubicBezTo>
                  <a:cubicBezTo>
                    <a:pt x="15" y="36"/>
                    <a:pt x="14" y="35"/>
                    <a:pt x="15" y="35"/>
                  </a:cubicBezTo>
                  <a:cubicBezTo>
                    <a:pt x="15" y="35"/>
                    <a:pt x="15" y="35"/>
                    <a:pt x="15" y="36"/>
                  </a:cubicBezTo>
                  <a:cubicBezTo>
                    <a:pt x="15" y="36"/>
                    <a:pt x="15" y="36"/>
                    <a:pt x="15" y="37"/>
                  </a:cubicBezTo>
                  <a:cubicBezTo>
                    <a:pt x="17" y="37"/>
                    <a:pt x="17" y="37"/>
                    <a:pt x="18" y="38"/>
                  </a:cubicBezTo>
                  <a:cubicBezTo>
                    <a:pt x="18" y="39"/>
                    <a:pt x="17" y="39"/>
                    <a:pt x="16" y="39"/>
                  </a:cubicBezTo>
                  <a:cubicBezTo>
                    <a:pt x="16" y="40"/>
                    <a:pt x="17" y="40"/>
                    <a:pt x="18" y="40"/>
                  </a:cubicBezTo>
                  <a:cubicBezTo>
                    <a:pt x="17" y="39"/>
                    <a:pt x="18" y="39"/>
                    <a:pt x="19" y="38"/>
                  </a:cubicBezTo>
                  <a:cubicBezTo>
                    <a:pt x="19" y="38"/>
                    <a:pt x="18" y="38"/>
                    <a:pt x="18" y="38"/>
                  </a:cubicBezTo>
                  <a:cubicBezTo>
                    <a:pt x="19" y="37"/>
                    <a:pt x="19" y="38"/>
                    <a:pt x="19" y="38"/>
                  </a:cubicBezTo>
                  <a:cubicBezTo>
                    <a:pt x="19" y="36"/>
                    <a:pt x="16" y="36"/>
                    <a:pt x="17" y="34"/>
                  </a:cubicBezTo>
                  <a:cubicBezTo>
                    <a:pt x="17" y="35"/>
                    <a:pt x="19" y="36"/>
                    <a:pt x="19" y="37"/>
                  </a:cubicBezTo>
                  <a:cubicBezTo>
                    <a:pt x="20" y="37"/>
                    <a:pt x="20" y="38"/>
                    <a:pt x="20" y="38"/>
                  </a:cubicBezTo>
                  <a:cubicBezTo>
                    <a:pt x="20" y="38"/>
                    <a:pt x="20" y="38"/>
                    <a:pt x="20" y="39"/>
                  </a:cubicBezTo>
                  <a:cubicBezTo>
                    <a:pt x="20" y="39"/>
                    <a:pt x="20" y="40"/>
                    <a:pt x="20" y="41"/>
                  </a:cubicBezTo>
                  <a:cubicBezTo>
                    <a:pt x="21" y="41"/>
                    <a:pt x="21" y="41"/>
                    <a:pt x="22" y="41"/>
                  </a:cubicBezTo>
                  <a:cubicBezTo>
                    <a:pt x="22" y="40"/>
                    <a:pt x="22" y="39"/>
                    <a:pt x="22" y="38"/>
                  </a:cubicBezTo>
                  <a:cubicBezTo>
                    <a:pt x="22" y="38"/>
                    <a:pt x="23" y="38"/>
                    <a:pt x="23" y="38"/>
                  </a:cubicBezTo>
                  <a:cubicBezTo>
                    <a:pt x="23" y="39"/>
                    <a:pt x="23" y="39"/>
                    <a:pt x="23" y="40"/>
                  </a:cubicBezTo>
                  <a:cubicBezTo>
                    <a:pt x="23" y="40"/>
                    <a:pt x="23" y="40"/>
                    <a:pt x="23" y="41"/>
                  </a:cubicBezTo>
                  <a:cubicBezTo>
                    <a:pt x="24" y="41"/>
                    <a:pt x="26" y="41"/>
                    <a:pt x="26" y="41"/>
                  </a:cubicBezTo>
                  <a:cubicBezTo>
                    <a:pt x="27" y="41"/>
                    <a:pt x="26" y="42"/>
                    <a:pt x="27" y="42"/>
                  </a:cubicBezTo>
                  <a:cubicBezTo>
                    <a:pt x="28" y="42"/>
                    <a:pt x="27" y="40"/>
                    <a:pt x="28" y="41"/>
                  </a:cubicBezTo>
                  <a:cubicBezTo>
                    <a:pt x="28" y="41"/>
                    <a:pt x="28" y="42"/>
                    <a:pt x="28" y="42"/>
                  </a:cubicBezTo>
                  <a:cubicBezTo>
                    <a:pt x="27" y="43"/>
                    <a:pt x="28" y="45"/>
                    <a:pt x="27" y="45"/>
                  </a:cubicBezTo>
                  <a:cubicBezTo>
                    <a:pt x="25" y="44"/>
                    <a:pt x="23" y="44"/>
                    <a:pt x="21" y="44"/>
                  </a:cubicBezTo>
                  <a:cubicBezTo>
                    <a:pt x="20" y="44"/>
                    <a:pt x="20" y="45"/>
                    <a:pt x="20" y="45"/>
                  </a:cubicBezTo>
                  <a:cubicBezTo>
                    <a:pt x="19" y="44"/>
                    <a:pt x="16" y="44"/>
                    <a:pt x="15" y="43"/>
                  </a:cubicBezTo>
                  <a:cubicBezTo>
                    <a:pt x="16" y="42"/>
                    <a:pt x="15" y="42"/>
                    <a:pt x="15" y="41"/>
                  </a:cubicBezTo>
                  <a:cubicBezTo>
                    <a:pt x="16" y="41"/>
                    <a:pt x="16" y="40"/>
                    <a:pt x="15" y="40"/>
                  </a:cubicBezTo>
                  <a:cubicBezTo>
                    <a:pt x="14" y="40"/>
                    <a:pt x="13" y="40"/>
                    <a:pt x="12" y="41"/>
                  </a:cubicBezTo>
                  <a:cubicBezTo>
                    <a:pt x="10" y="41"/>
                    <a:pt x="8" y="41"/>
                    <a:pt x="7" y="42"/>
                  </a:cubicBezTo>
                  <a:cubicBezTo>
                    <a:pt x="7" y="41"/>
                    <a:pt x="7" y="41"/>
                    <a:pt x="6" y="41"/>
                  </a:cubicBezTo>
                  <a:cubicBezTo>
                    <a:pt x="6" y="42"/>
                    <a:pt x="5" y="42"/>
                    <a:pt x="4" y="43"/>
                  </a:cubicBezTo>
                  <a:cubicBezTo>
                    <a:pt x="4" y="44"/>
                    <a:pt x="4" y="46"/>
                    <a:pt x="3" y="47"/>
                  </a:cubicBezTo>
                  <a:cubicBezTo>
                    <a:pt x="3" y="48"/>
                    <a:pt x="2" y="48"/>
                    <a:pt x="1" y="49"/>
                  </a:cubicBezTo>
                  <a:cubicBezTo>
                    <a:pt x="1" y="51"/>
                    <a:pt x="1" y="52"/>
                    <a:pt x="0" y="53"/>
                  </a:cubicBezTo>
                  <a:cubicBezTo>
                    <a:pt x="0" y="55"/>
                    <a:pt x="0" y="57"/>
                    <a:pt x="0" y="60"/>
                  </a:cubicBezTo>
                  <a:cubicBezTo>
                    <a:pt x="1" y="61"/>
                    <a:pt x="2" y="62"/>
                    <a:pt x="2" y="64"/>
                  </a:cubicBezTo>
                  <a:cubicBezTo>
                    <a:pt x="3" y="64"/>
                    <a:pt x="4" y="65"/>
                    <a:pt x="5" y="66"/>
                  </a:cubicBezTo>
                  <a:cubicBezTo>
                    <a:pt x="6" y="65"/>
                    <a:pt x="7" y="65"/>
                    <a:pt x="8" y="65"/>
                  </a:cubicBezTo>
                  <a:cubicBezTo>
                    <a:pt x="9" y="65"/>
                    <a:pt x="9" y="64"/>
                    <a:pt x="10" y="64"/>
                  </a:cubicBezTo>
                  <a:cubicBezTo>
                    <a:pt x="10" y="64"/>
                    <a:pt x="10" y="65"/>
                    <a:pt x="10" y="65"/>
                  </a:cubicBezTo>
                  <a:cubicBezTo>
                    <a:pt x="11" y="65"/>
                    <a:pt x="12" y="66"/>
                    <a:pt x="13" y="66"/>
                  </a:cubicBezTo>
                  <a:cubicBezTo>
                    <a:pt x="13" y="65"/>
                    <a:pt x="13" y="65"/>
                    <a:pt x="14" y="65"/>
                  </a:cubicBezTo>
                  <a:cubicBezTo>
                    <a:pt x="14" y="67"/>
                    <a:pt x="14" y="68"/>
                    <a:pt x="14" y="70"/>
                  </a:cubicBezTo>
                  <a:cubicBezTo>
                    <a:pt x="14" y="71"/>
                    <a:pt x="15" y="73"/>
                    <a:pt x="15" y="74"/>
                  </a:cubicBezTo>
                  <a:cubicBezTo>
                    <a:pt x="15" y="75"/>
                    <a:pt x="15" y="75"/>
                    <a:pt x="16" y="76"/>
                  </a:cubicBezTo>
                  <a:cubicBezTo>
                    <a:pt x="31" y="76"/>
                    <a:pt x="31" y="76"/>
                    <a:pt x="31" y="76"/>
                  </a:cubicBezTo>
                  <a:cubicBezTo>
                    <a:pt x="31" y="75"/>
                    <a:pt x="31" y="74"/>
                    <a:pt x="31" y="73"/>
                  </a:cubicBezTo>
                  <a:cubicBezTo>
                    <a:pt x="32" y="72"/>
                    <a:pt x="32" y="71"/>
                    <a:pt x="32" y="69"/>
                  </a:cubicBezTo>
                  <a:cubicBezTo>
                    <a:pt x="33" y="69"/>
                    <a:pt x="33" y="68"/>
                    <a:pt x="34" y="68"/>
                  </a:cubicBezTo>
                  <a:cubicBezTo>
                    <a:pt x="35" y="66"/>
                    <a:pt x="36" y="64"/>
                    <a:pt x="37" y="62"/>
                  </a:cubicBezTo>
                  <a:cubicBezTo>
                    <a:pt x="37" y="61"/>
                    <a:pt x="38" y="60"/>
                    <a:pt x="37" y="59"/>
                  </a:cubicBezTo>
                  <a:cubicBezTo>
                    <a:pt x="36" y="59"/>
                    <a:pt x="36" y="60"/>
                    <a:pt x="35" y="60"/>
                  </a:cubicBezTo>
                  <a:cubicBezTo>
                    <a:pt x="34" y="60"/>
                    <a:pt x="34" y="60"/>
                    <a:pt x="33" y="60"/>
                  </a:cubicBezTo>
                  <a:cubicBezTo>
                    <a:pt x="33" y="58"/>
                    <a:pt x="32" y="57"/>
                    <a:pt x="31" y="56"/>
                  </a:cubicBezTo>
                  <a:cubicBezTo>
                    <a:pt x="31" y="55"/>
                    <a:pt x="30" y="55"/>
                    <a:pt x="30" y="53"/>
                  </a:cubicBezTo>
                  <a:cubicBezTo>
                    <a:pt x="30" y="52"/>
                    <a:pt x="29" y="52"/>
                    <a:pt x="29" y="51"/>
                  </a:cubicBezTo>
                  <a:cubicBezTo>
                    <a:pt x="29" y="50"/>
                    <a:pt x="28" y="49"/>
                    <a:pt x="29" y="49"/>
                  </a:cubicBezTo>
                  <a:cubicBezTo>
                    <a:pt x="29" y="49"/>
                    <a:pt x="30" y="51"/>
                    <a:pt x="30" y="51"/>
                  </a:cubicBezTo>
                  <a:cubicBezTo>
                    <a:pt x="30" y="53"/>
                    <a:pt x="31" y="54"/>
                    <a:pt x="32" y="55"/>
                  </a:cubicBezTo>
                  <a:cubicBezTo>
                    <a:pt x="33" y="56"/>
                    <a:pt x="33" y="58"/>
                    <a:pt x="34" y="59"/>
                  </a:cubicBezTo>
                  <a:cubicBezTo>
                    <a:pt x="35" y="59"/>
                    <a:pt x="36" y="57"/>
                    <a:pt x="38" y="57"/>
                  </a:cubicBezTo>
                  <a:cubicBezTo>
                    <a:pt x="39" y="57"/>
                    <a:pt x="38" y="56"/>
                    <a:pt x="39" y="56"/>
                  </a:cubicBezTo>
                  <a:cubicBezTo>
                    <a:pt x="40" y="56"/>
                    <a:pt x="40" y="55"/>
                    <a:pt x="41" y="54"/>
                  </a:cubicBezTo>
                  <a:cubicBezTo>
                    <a:pt x="41" y="53"/>
                    <a:pt x="42" y="53"/>
                    <a:pt x="42" y="52"/>
                  </a:cubicBezTo>
                  <a:cubicBezTo>
                    <a:pt x="42" y="51"/>
                    <a:pt x="40" y="51"/>
                    <a:pt x="40" y="50"/>
                  </a:cubicBezTo>
                  <a:cubicBezTo>
                    <a:pt x="40" y="49"/>
                    <a:pt x="39" y="50"/>
                    <a:pt x="39" y="50"/>
                  </a:cubicBezTo>
                  <a:cubicBezTo>
                    <a:pt x="38" y="49"/>
                    <a:pt x="38" y="49"/>
                    <a:pt x="38" y="47"/>
                  </a:cubicBezTo>
                  <a:cubicBezTo>
                    <a:pt x="37" y="47"/>
                    <a:pt x="37" y="47"/>
                    <a:pt x="37" y="46"/>
                  </a:cubicBezTo>
                  <a:cubicBezTo>
                    <a:pt x="37" y="46"/>
                    <a:pt x="37" y="46"/>
                    <a:pt x="37" y="46"/>
                  </a:cubicBezTo>
                  <a:cubicBezTo>
                    <a:pt x="39" y="47"/>
                    <a:pt x="38" y="50"/>
                    <a:pt x="41" y="49"/>
                  </a:cubicBezTo>
                  <a:cubicBezTo>
                    <a:pt x="41" y="50"/>
                    <a:pt x="41" y="50"/>
                    <a:pt x="41" y="51"/>
                  </a:cubicBezTo>
                  <a:cubicBezTo>
                    <a:pt x="42" y="51"/>
                    <a:pt x="42" y="50"/>
                    <a:pt x="44" y="50"/>
                  </a:cubicBezTo>
                  <a:cubicBezTo>
                    <a:pt x="44" y="50"/>
                    <a:pt x="44" y="50"/>
                    <a:pt x="44" y="50"/>
                  </a:cubicBezTo>
                  <a:cubicBezTo>
                    <a:pt x="46" y="50"/>
                    <a:pt x="46" y="51"/>
                    <a:pt x="47" y="52"/>
                  </a:cubicBezTo>
                  <a:cubicBezTo>
                    <a:pt x="47" y="52"/>
                    <a:pt x="47" y="52"/>
                    <a:pt x="47" y="52"/>
                  </a:cubicBezTo>
                  <a:cubicBezTo>
                    <a:pt x="47" y="53"/>
                    <a:pt x="48" y="53"/>
                    <a:pt x="48" y="53"/>
                  </a:cubicBezTo>
                  <a:cubicBezTo>
                    <a:pt x="48" y="54"/>
                    <a:pt x="49" y="54"/>
                    <a:pt x="48" y="55"/>
                  </a:cubicBezTo>
                  <a:cubicBezTo>
                    <a:pt x="49" y="56"/>
                    <a:pt x="49" y="57"/>
                    <a:pt x="50" y="59"/>
                  </a:cubicBezTo>
                  <a:cubicBezTo>
                    <a:pt x="50" y="59"/>
                    <a:pt x="51" y="60"/>
                    <a:pt x="51" y="61"/>
                  </a:cubicBezTo>
                  <a:cubicBezTo>
                    <a:pt x="51" y="61"/>
                    <a:pt x="51" y="62"/>
                    <a:pt x="51" y="62"/>
                  </a:cubicBezTo>
                  <a:cubicBezTo>
                    <a:pt x="51" y="63"/>
                    <a:pt x="52" y="62"/>
                    <a:pt x="53" y="62"/>
                  </a:cubicBezTo>
                  <a:cubicBezTo>
                    <a:pt x="53" y="61"/>
                    <a:pt x="54" y="60"/>
                    <a:pt x="54" y="57"/>
                  </a:cubicBezTo>
                  <a:cubicBezTo>
                    <a:pt x="54" y="57"/>
                    <a:pt x="54" y="57"/>
                    <a:pt x="55" y="57"/>
                  </a:cubicBezTo>
                  <a:cubicBezTo>
                    <a:pt x="55" y="57"/>
                    <a:pt x="55" y="56"/>
                    <a:pt x="55" y="56"/>
                  </a:cubicBezTo>
                  <a:cubicBezTo>
                    <a:pt x="55" y="57"/>
                    <a:pt x="55" y="55"/>
                    <a:pt x="56" y="56"/>
                  </a:cubicBezTo>
                  <a:cubicBezTo>
                    <a:pt x="56" y="54"/>
                    <a:pt x="57" y="54"/>
                    <a:pt x="57" y="53"/>
                  </a:cubicBezTo>
                  <a:cubicBezTo>
                    <a:pt x="57" y="53"/>
                    <a:pt x="58" y="52"/>
                    <a:pt x="59" y="52"/>
                  </a:cubicBezTo>
                  <a:cubicBezTo>
                    <a:pt x="60" y="53"/>
                    <a:pt x="60" y="54"/>
                    <a:pt x="60" y="55"/>
                  </a:cubicBezTo>
                  <a:cubicBezTo>
                    <a:pt x="60" y="55"/>
                    <a:pt x="60" y="55"/>
                    <a:pt x="60" y="56"/>
                  </a:cubicBezTo>
                  <a:cubicBezTo>
                    <a:pt x="60" y="57"/>
                    <a:pt x="62" y="56"/>
                    <a:pt x="63" y="57"/>
                  </a:cubicBezTo>
                  <a:cubicBezTo>
                    <a:pt x="62" y="58"/>
                    <a:pt x="63" y="58"/>
                    <a:pt x="62" y="59"/>
                  </a:cubicBezTo>
                  <a:cubicBezTo>
                    <a:pt x="63" y="59"/>
                    <a:pt x="63" y="59"/>
                    <a:pt x="63" y="60"/>
                  </a:cubicBezTo>
                  <a:cubicBezTo>
                    <a:pt x="63" y="61"/>
                    <a:pt x="63" y="61"/>
                    <a:pt x="63" y="62"/>
                  </a:cubicBezTo>
                  <a:cubicBezTo>
                    <a:pt x="63" y="62"/>
                    <a:pt x="64" y="63"/>
                    <a:pt x="63" y="64"/>
                  </a:cubicBezTo>
                  <a:cubicBezTo>
                    <a:pt x="65" y="65"/>
                    <a:pt x="66" y="66"/>
                    <a:pt x="67" y="67"/>
                  </a:cubicBezTo>
                  <a:cubicBezTo>
                    <a:pt x="67" y="65"/>
                    <a:pt x="66" y="65"/>
                    <a:pt x="66" y="63"/>
                  </a:cubicBezTo>
                  <a:cubicBezTo>
                    <a:pt x="65" y="63"/>
                    <a:pt x="64" y="62"/>
                    <a:pt x="64" y="61"/>
                  </a:cubicBezTo>
                  <a:cubicBezTo>
                    <a:pt x="64" y="60"/>
                    <a:pt x="64" y="59"/>
                    <a:pt x="65" y="59"/>
                  </a:cubicBezTo>
                  <a:cubicBezTo>
                    <a:pt x="65" y="60"/>
                    <a:pt x="65" y="61"/>
                    <a:pt x="66" y="61"/>
                  </a:cubicBezTo>
                  <a:cubicBezTo>
                    <a:pt x="67" y="61"/>
                    <a:pt x="67" y="61"/>
                    <a:pt x="67" y="62"/>
                  </a:cubicBezTo>
                  <a:cubicBezTo>
                    <a:pt x="69" y="62"/>
                    <a:pt x="70" y="59"/>
                    <a:pt x="69" y="56"/>
                  </a:cubicBezTo>
                  <a:cubicBezTo>
                    <a:pt x="69" y="56"/>
                    <a:pt x="68" y="56"/>
                    <a:pt x="68" y="55"/>
                  </a:cubicBezTo>
                  <a:cubicBezTo>
                    <a:pt x="68" y="54"/>
                    <a:pt x="67" y="54"/>
                    <a:pt x="68" y="53"/>
                  </a:cubicBezTo>
                  <a:cubicBezTo>
                    <a:pt x="68" y="53"/>
                    <a:pt x="68" y="54"/>
                    <a:pt x="69" y="54"/>
                  </a:cubicBezTo>
                  <a:cubicBezTo>
                    <a:pt x="69" y="53"/>
                    <a:pt x="71" y="53"/>
                    <a:pt x="72" y="53"/>
                  </a:cubicBezTo>
                  <a:cubicBezTo>
                    <a:pt x="73" y="52"/>
                    <a:pt x="74" y="51"/>
                    <a:pt x="74" y="49"/>
                  </a:cubicBezTo>
                  <a:cubicBezTo>
                    <a:pt x="74" y="49"/>
                    <a:pt x="74" y="48"/>
                    <a:pt x="75" y="48"/>
                  </a:cubicBezTo>
                  <a:cubicBezTo>
                    <a:pt x="75" y="47"/>
                    <a:pt x="75" y="45"/>
                    <a:pt x="75" y="45"/>
                  </a:cubicBezTo>
                  <a:cubicBezTo>
                    <a:pt x="75" y="44"/>
                    <a:pt x="75" y="44"/>
                    <a:pt x="75" y="43"/>
                  </a:cubicBezTo>
                  <a:cubicBezTo>
                    <a:pt x="74" y="43"/>
                    <a:pt x="74" y="42"/>
                    <a:pt x="74" y="42"/>
                  </a:cubicBezTo>
                  <a:cubicBezTo>
                    <a:pt x="74" y="41"/>
                    <a:pt x="74" y="41"/>
                    <a:pt x="74" y="40"/>
                  </a:cubicBezTo>
                  <a:cubicBezTo>
                    <a:pt x="74" y="40"/>
                    <a:pt x="75" y="40"/>
                    <a:pt x="75" y="40"/>
                  </a:cubicBezTo>
                  <a:cubicBezTo>
                    <a:pt x="75" y="39"/>
                    <a:pt x="74" y="38"/>
                    <a:pt x="75" y="38"/>
                  </a:cubicBezTo>
                  <a:cubicBezTo>
                    <a:pt x="75" y="39"/>
                    <a:pt x="76" y="39"/>
                    <a:pt x="77" y="40"/>
                  </a:cubicBezTo>
                  <a:cubicBezTo>
                    <a:pt x="76" y="41"/>
                    <a:pt x="77" y="42"/>
                    <a:pt x="78" y="42"/>
                  </a:cubicBezTo>
                  <a:cubicBezTo>
                    <a:pt x="79" y="41"/>
                    <a:pt x="78" y="38"/>
                    <a:pt x="78" y="36"/>
                  </a:cubicBezTo>
                  <a:cubicBezTo>
                    <a:pt x="79" y="35"/>
                    <a:pt x="80" y="35"/>
                    <a:pt x="80" y="35"/>
                  </a:cubicBezTo>
                  <a:cubicBezTo>
                    <a:pt x="81" y="34"/>
                    <a:pt x="81" y="32"/>
                    <a:pt x="82" y="31"/>
                  </a:cubicBezTo>
                  <a:cubicBezTo>
                    <a:pt x="82" y="31"/>
                    <a:pt x="82" y="31"/>
                    <a:pt x="82" y="31"/>
                  </a:cubicBezTo>
                  <a:cubicBezTo>
                    <a:pt x="82" y="30"/>
                    <a:pt x="82" y="28"/>
                    <a:pt x="82" y="27"/>
                  </a:cubicBezTo>
                  <a:close/>
                  <a:moveTo>
                    <a:pt x="21" y="19"/>
                  </a:moveTo>
                  <a:cubicBezTo>
                    <a:pt x="21" y="20"/>
                    <a:pt x="21" y="21"/>
                    <a:pt x="21" y="22"/>
                  </a:cubicBezTo>
                  <a:cubicBezTo>
                    <a:pt x="21" y="22"/>
                    <a:pt x="21" y="20"/>
                    <a:pt x="20" y="21"/>
                  </a:cubicBezTo>
                  <a:cubicBezTo>
                    <a:pt x="20" y="21"/>
                    <a:pt x="20" y="23"/>
                    <a:pt x="19" y="24"/>
                  </a:cubicBezTo>
                  <a:cubicBezTo>
                    <a:pt x="19" y="24"/>
                    <a:pt x="18" y="24"/>
                    <a:pt x="18" y="24"/>
                  </a:cubicBezTo>
                  <a:cubicBezTo>
                    <a:pt x="17" y="24"/>
                    <a:pt x="17" y="25"/>
                    <a:pt x="16" y="25"/>
                  </a:cubicBezTo>
                  <a:cubicBezTo>
                    <a:pt x="16" y="25"/>
                    <a:pt x="15" y="24"/>
                    <a:pt x="15" y="25"/>
                  </a:cubicBezTo>
                  <a:cubicBezTo>
                    <a:pt x="15" y="25"/>
                    <a:pt x="15" y="24"/>
                    <a:pt x="15" y="24"/>
                  </a:cubicBezTo>
                  <a:cubicBezTo>
                    <a:pt x="15" y="23"/>
                    <a:pt x="15" y="22"/>
                    <a:pt x="15" y="21"/>
                  </a:cubicBezTo>
                  <a:cubicBezTo>
                    <a:pt x="16" y="21"/>
                    <a:pt x="15" y="25"/>
                    <a:pt x="17" y="24"/>
                  </a:cubicBezTo>
                  <a:cubicBezTo>
                    <a:pt x="18" y="23"/>
                    <a:pt x="18" y="21"/>
                    <a:pt x="19" y="20"/>
                  </a:cubicBezTo>
                  <a:cubicBezTo>
                    <a:pt x="19" y="20"/>
                    <a:pt x="18" y="19"/>
                    <a:pt x="18" y="19"/>
                  </a:cubicBezTo>
                  <a:cubicBezTo>
                    <a:pt x="18" y="16"/>
                    <a:pt x="20" y="15"/>
                    <a:pt x="21" y="13"/>
                  </a:cubicBezTo>
                  <a:cubicBezTo>
                    <a:pt x="21" y="13"/>
                    <a:pt x="21" y="13"/>
                    <a:pt x="21" y="14"/>
                  </a:cubicBezTo>
                  <a:cubicBezTo>
                    <a:pt x="21" y="16"/>
                    <a:pt x="19" y="15"/>
                    <a:pt x="19" y="18"/>
                  </a:cubicBezTo>
                  <a:cubicBezTo>
                    <a:pt x="20" y="18"/>
                    <a:pt x="21" y="19"/>
                    <a:pt x="21" y="19"/>
                  </a:cubicBezTo>
                  <a:close/>
                  <a:moveTo>
                    <a:pt x="22" y="20"/>
                  </a:moveTo>
                  <a:cubicBezTo>
                    <a:pt x="22" y="19"/>
                    <a:pt x="23" y="19"/>
                    <a:pt x="23" y="19"/>
                  </a:cubicBezTo>
                  <a:cubicBezTo>
                    <a:pt x="23" y="20"/>
                    <a:pt x="23" y="20"/>
                    <a:pt x="22" y="20"/>
                  </a:cubicBezTo>
                  <a:close/>
                  <a:moveTo>
                    <a:pt x="24" y="9"/>
                  </a:moveTo>
                  <a:cubicBezTo>
                    <a:pt x="24" y="9"/>
                    <a:pt x="24" y="9"/>
                    <a:pt x="24" y="9"/>
                  </a:cubicBezTo>
                  <a:cubicBezTo>
                    <a:pt x="24" y="9"/>
                    <a:pt x="24" y="9"/>
                    <a:pt x="24" y="9"/>
                  </a:cubicBezTo>
                  <a:close/>
                  <a:moveTo>
                    <a:pt x="28" y="48"/>
                  </a:moveTo>
                  <a:cubicBezTo>
                    <a:pt x="28" y="48"/>
                    <a:pt x="28" y="48"/>
                    <a:pt x="28" y="48"/>
                  </a:cubicBezTo>
                  <a:cubicBezTo>
                    <a:pt x="28" y="48"/>
                    <a:pt x="28" y="49"/>
                    <a:pt x="28" y="48"/>
                  </a:cubicBezTo>
                  <a:close/>
                  <a:moveTo>
                    <a:pt x="28" y="15"/>
                  </a:moveTo>
                  <a:cubicBezTo>
                    <a:pt x="28" y="14"/>
                    <a:pt x="29" y="14"/>
                    <a:pt x="29" y="14"/>
                  </a:cubicBezTo>
                  <a:cubicBezTo>
                    <a:pt x="29" y="14"/>
                    <a:pt x="28" y="15"/>
                    <a:pt x="28" y="15"/>
                  </a:cubicBezTo>
                  <a:close/>
                  <a:moveTo>
                    <a:pt x="45" y="9"/>
                  </a:moveTo>
                  <a:cubicBezTo>
                    <a:pt x="44" y="9"/>
                    <a:pt x="45" y="8"/>
                    <a:pt x="45" y="9"/>
                  </a:cubicBezTo>
                  <a:cubicBezTo>
                    <a:pt x="45" y="10"/>
                    <a:pt x="46" y="9"/>
                    <a:pt x="46" y="10"/>
                  </a:cubicBezTo>
                  <a:cubicBezTo>
                    <a:pt x="45" y="10"/>
                    <a:pt x="45" y="10"/>
                    <a:pt x="45" y="9"/>
                  </a:cubicBezTo>
                  <a:close/>
                  <a:moveTo>
                    <a:pt x="60" y="5"/>
                  </a:moveTo>
                  <a:cubicBezTo>
                    <a:pt x="60" y="5"/>
                    <a:pt x="60" y="5"/>
                    <a:pt x="60" y="5"/>
                  </a:cubicBezTo>
                  <a:cubicBezTo>
                    <a:pt x="61" y="5"/>
                    <a:pt x="60" y="5"/>
                    <a:pt x="60" y="5"/>
                  </a:cubicBezTo>
                  <a:close/>
                  <a:moveTo>
                    <a:pt x="61" y="5"/>
                  </a:moveTo>
                  <a:cubicBezTo>
                    <a:pt x="61" y="5"/>
                    <a:pt x="61" y="5"/>
                    <a:pt x="61" y="5"/>
                  </a:cubicBezTo>
                  <a:cubicBezTo>
                    <a:pt x="61" y="5"/>
                    <a:pt x="61" y="5"/>
                    <a:pt x="61" y="5"/>
                  </a:cubicBezTo>
                  <a:close/>
                  <a:moveTo>
                    <a:pt x="62" y="4"/>
                  </a:moveTo>
                  <a:cubicBezTo>
                    <a:pt x="61" y="4"/>
                    <a:pt x="62" y="4"/>
                    <a:pt x="62" y="4"/>
                  </a:cubicBezTo>
                  <a:cubicBezTo>
                    <a:pt x="62" y="4"/>
                    <a:pt x="62" y="4"/>
                    <a:pt x="62" y="4"/>
                  </a:cubicBezTo>
                  <a:close/>
                  <a:moveTo>
                    <a:pt x="72" y="39"/>
                  </a:moveTo>
                  <a:cubicBezTo>
                    <a:pt x="72" y="38"/>
                    <a:pt x="73" y="38"/>
                    <a:pt x="74" y="38"/>
                  </a:cubicBezTo>
                  <a:cubicBezTo>
                    <a:pt x="74" y="38"/>
                    <a:pt x="73" y="39"/>
                    <a:pt x="74" y="39"/>
                  </a:cubicBezTo>
                  <a:cubicBezTo>
                    <a:pt x="73" y="40"/>
                    <a:pt x="73" y="39"/>
                    <a:pt x="7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5" name="Freeform 73"/>
            <p:cNvSpPr>
              <a:spLocks/>
            </p:cNvSpPr>
            <p:nvPr/>
          </p:nvSpPr>
          <p:spPr bwMode="auto">
            <a:xfrm>
              <a:off x="4228326" y="5756364"/>
              <a:ext cx="4337" cy="9759"/>
            </a:xfrm>
            <a:custGeom>
              <a:avLst/>
              <a:gdLst>
                <a:gd name="T0" fmla="*/ 1 w 2"/>
                <a:gd name="T1" fmla="*/ 3 h 4"/>
                <a:gd name="T2" fmla="*/ 2 w 2"/>
                <a:gd name="T3" fmla="*/ 4 h 4"/>
                <a:gd name="T4" fmla="*/ 2 w 2"/>
                <a:gd name="T5" fmla="*/ 3 h 4"/>
                <a:gd name="T6" fmla="*/ 1 w 2"/>
                <a:gd name="T7" fmla="*/ 1 h 4"/>
                <a:gd name="T8" fmla="*/ 0 w 2"/>
                <a:gd name="T9" fmla="*/ 0 h 4"/>
                <a:gd name="T10" fmla="*/ 0 w 2"/>
                <a:gd name="T11" fmla="*/ 2 h 4"/>
                <a:gd name="T12" fmla="*/ 0 w 2"/>
                <a:gd name="T13" fmla="*/ 3 h 4"/>
                <a:gd name="T14" fmla="*/ 0 w 2"/>
                <a:gd name="T15" fmla="*/ 3 h 4"/>
                <a:gd name="T16" fmla="*/ 1 w 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3"/>
                  </a:moveTo>
                  <a:cubicBezTo>
                    <a:pt x="2" y="3"/>
                    <a:pt x="1" y="4"/>
                    <a:pt x="2" y="4"/>
                  </a:cubicBezTo>
                  <a:cubicBezTo>
                    <a:pt x="2" y="4"/>
                    <a:pt x="2" y="3"/>
                    <a:pt x="2" y="3"/>
                  </a:cubicBezTo>
                  <a:cubicBezTo>
                    <a:pt x="2" y="2"/>
                    <a:pt x="2" y="2"/>
                    <a:pt x="1" y="1"/>
                  </a:cubicBezTo>
                  <a:cubicBezTo>
                    <a:pt x="1" y="0"/>
                    <a:pt x="1" y="0"/>
                    <a:pt x="0" y="0"/>
                  </a:cubicBezTo>
                  <a:cubicBezTo>
                    <a:pt x="0" y="1"/>
                    <a:pt x="0" y="1"/>
                    <a:pt x="0" y="2"/>
                  </a:cubicBezTo>
                  <a:cubicBezTo>
                    <a:pt x="0" y="2"/>
                    <a:pt x="0" y="3"/>
                    <a:pt x="0" y="3"/>
                  </a:cubicBezTo>
                  <a:cubicBezTo>
                    <a:pt x="0" y="4"/>
                    <a:pt x="0" y="4"/>
                    <a:pt x="0"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6" name="Freeform 74"/>
            <p:cNvSpPr>
              <a:spLocks/>
            </p:cNvSpPr>
            <p:nvPr/>
          </p:nvSpPr>
          <p:spPr bwMode="auto">
            <a:xfrm>
              <a:off x="4213146" y="5820337"/>
              <a:ext cx="9759" cy="9759"/>
            </a:xfrm>
            <a:custGeom>
              <a:avLst/>
              <a:gdLst>
                <a:gd name="T0" fmla="*/ 0 w 4"/>
                <a:gd name="T1" fmla="*/ 3 h 4"/>
                <a:gd name="T2" fmla="*/ 1 w 4"/>
                <a:gd name="T3" fmla="*/ 3 h 4"/>
                <a:gd name="T4" fmla="*/ 1 w 4"/>
                <a:gd name="T5" fmla="*/ 4 h 4"/>
                <a:gd name="T6" fmla="*/ 4 w 4"/>
                <a:gd name="T7" fmla="*/ 3 h 4"/>
                <a:gd name="T8" fmla="*/ 2 w 4"/>
                <a:gd name="T9" fmla="*/ 2 h 4"/>
                <a:gd name="T10" fmla="*/ 1 w 4"/>
                <a:gd name="T11" fmla="*/ 0 h 4"/>
                <a:gd name="T12" fmla="*/ 1 w 4"/>
                <a:gd name="T13" fmla="*/ 2 h 4"/>
                <a:gd name="T14" fmla="*/ 0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0" y="3"/>
                  </a:moveTo>
                  <a:cubicBezTo>
                    <a:pt x="0" y="4"/>
                    <a:pt x="0" y="3"/>
                    <a:pt x="1" y="3"/>
                  </a:cubicBezTo>
                  <a:cubicBezTo>
                    <a:pt x="1" y="4"/>
                    <a:pt x="1" y="4"/>
                    <a:pt x="1" y="4"/>
                  </a:cubicBezTo>
                  <a:cubicBezTo>
                    <a:pt x="2" y="4"/>
                    <a:pt x="2" y="3"/>
                    <a:pt x="4" y="3"/>
                  </a:cubicBezTo>
                  <a:cubicBezTo>
                    <a:pt x="4" y="2"/>
                    <a:pt x="3" y="2"/>
                    <a:pt x="2" y="2"/>
                  </a:cubicBezTo>
                  <a:cubicBezTo>
                    <a:pt x="2" y="1"/>
                    <a:pt x="2" y="0"/>
                    <a:pt x="1" y="0"/>
                  </a:cubicBezTo>
                  <a:cubicBezTo>
                    <a:pt x="1" y="1"/>
                    <a:pt x="1" y="1"/>
                    <a:pt x="1" y="2"/>
                  </a:cubicBezTo>
                  <a:cubicBezTo>
                    <a:pt x="0" y="2"/>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7" name="Freeform 75"/>
            <p:cNvSpPr>
              <a:spLocks/>
            </p:cNvSpPr>
            <p:nvPr/>
          </p:nvSpPr>
          <p:spPr bwMode="auto">
            <a:xfrm>
              <a:off x="4204472" y="5845275"/>
              <a:ext cx="10843" cy="13011"/>
            </a:xfrm>
            <a:custGeom>
              <a:avLst/>
              <a:gdLst>
                <a:gd name="T0" fmla="*/ 4 w 4"/>
                <a:gd name="T1" fmla="*/ 1 h 5"/>
                <a:gd name="T2" fmla="*/ 2 w 4"/>
                <a:gd name="T3" fmla="*/ 0 h 5"/>
                <a:gd name="T4" fmla="*/ 2 w 4"/>
                <a:gd name="T5" fmla="*/ 5 h 5"/>
                <a:gd name="T6" fmla="*/ 2 w 4"/>
                <a:gd name="T7" fmla="*/ 3 h 5"/>
                <a:gd name="T8" fmla="*/ 3 w 4"/>
                <a:gd name="T9" fmla="*/ 4 h 5"/>
                <a:gd name="T10" fmla="*/ 3 w 4"/>
                <a:gd name="T11" fmla="*/ 1 h 5"/>
                <a:gd name="T12" fmla="*/ 4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4" y="1"/>
                  </a:moveTo>
                  <a:cubicBezTo>
                    <a:pt x="4" y="0"/>
                    <a:pt x="2" y="1"/>
                    <a:pt x="2" y="0"/>
                  </a:cubicBezTo>
                  <a:cubicBezTo>
                    <a:pt x="1" y="1"/>
                    <a:pt x="0" y="4"/>
                    <a:pt x="2" y="5"/>
                  </a:cubicBezTo>
                  <a:cubicBezTo>
                    <a:pt x="2" y="4"/>
                    <a:pt x="2" y="4"/>
                    <a:pt x="2" y="3"/>
                  </a:cubicBezTo>
                  <a:cubicBezTo>
                    <a:pt x="3" y="4"/>
                    <a:pt x="3" y="5"/>
                    <a:pt x="3" y="4"/>
                  </a:cubicBezTo>
                  <a:cubicBezTo>
                    <a:pt x="3" y="3"/>
                    <a:pt x="3" y="3"/>
                    <a:pt x="3" y="1"/>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8" name="Freeform 76"/>
            <p:cNvSpPr>
              <a:spLocks/>
            </p:cNvSpPr>
            <p:nvPr/>
          </p:nvSpPr>
          <p:spPr bwMode="auto">
            <a:xfrm>
              <a:off x="4192545" y="5835516"/>
              <a:ext cx="15180" cy="22770"/>
            </a:xfrm>
            <a:custGeom>
              <a:avLst/>
              <a:gdLst>
                <a:gd name="T0" fmla="*/ 0 w 6"/>
                <a:gd name="T1" fmla="*/ 5 h 9"/>
                <a:gd name="T2" fmla="*/ 1 w 6"/>
                <a:gd name="T3" fmla="*/ 8 h 9"/>
                <a:gd name="T4" fmla="*/ 4 w 6"/>
                <a:gd name="T5" fmla="*/ 9 h 9"/>
                <a:gd name="T6" fmla="*/ 5 w 6"/>
                <a:gd name="T7" fmla="*/ 8 h 9"/>
                <a:gd name="T8" fmla="*/ 4 w 6"/>
                <a:gd name="T9" fmla="*/ 8 h 9"/>
                <a:gd name="T10" fmla="*/ 5 w 6"/>
                <a:gd name="T11" fmla="*/ 5 h 9"/>
                <a:gd name="T12" fmla="*/ 5 w 6"/>
                <a:gd name="T13" fmla="*/ 3 h 9"/>
                <a:gd name="T14" fmla="*/ 6 w 6"/>
                <a:gd name="T15" fmla="*/ 1 h 9"/>
                <a:gd name="T16" fmla="*/ 4 w 6"/>
                <a:gd name="T17" fmla="*/ 0 h 9"/>
                <a:gd name="T18" fmla="*/ 0 w 6"/>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0" y="5"/>
                  </a:moveTo>
                  <a:cubicBezTo>
                    <a:pt x="0" y="6"/>
                    <a:pt x="1" y="6"/>
                    <a:pt x="1" y="8"/>
                  </a:cubicBezTo>
                  <a:cubicBezTo>
                    <a:pt x="3" y="7"/>
                    <a:pt x="3" y="9"/>
                    <a:pt x="4" y="9"/>
                  </a:cubicBezTo>
                  <a:cubicBezTo>
                    <a:pt x="4" y="8"/>
                    <a:pt x="5" y="8"/>
                    <a:pt x="5" y="8"/>
                  </a:cubicBezTo>
                  <a:cubicBezTo>
                    <a:pt x="5" y="8"/>
                    <a:pt x="4" y="8"/>
                    <a:pt x="4" y="8"/>
                  </a:cubicBezTo>
                  <a:cubicBezTo>
                    <a:pt x="5" y="7"/>
                    <a:pt x="5" y="6"/>
                    <a:pt x="5" y="5"/>
                  </a:cubicBezTo>
                  <a:cubicBezTo>
                    <a:pt x="5" y="4"/>
                    <a:pt x="6" y="3"/>
                    <a:pt x="5" y="3"/>
                  </a:cubicBezTo>
                  <a:cubicBezTo>
                    <a:pt x="6" y="2"/>
                    <a:pt x="6" y="2"/>
                    <a:pt x="6" y="1"/>
                  </a:cubicBezTo>
                  <a:cubicBezTo>
                    <a:pt x="5" y="1"/>
                    <a:pt x="5" y="0"/>
                    <a:pt x="4" y="0"/>
                  </a:cubicBezTo>
                  <a:cubicBezTo>
                    <a:pt x="4" y="3"/>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39" name="Freeform 77"/>
            <p:cNvSpPr>
              <a:spLocks/>
            </p:cNvSpPr>
            <p:nvPr/>
          </p:nvSpPr>
          <p:spPr bwMode="auto">
            <a:xfrm>
              <a:off x="4187123" y="5858287"/>
              <a:ext cx="15180" cy="7590"/>
            </a:xfrm>
            <a:custGeom>
              <a:avLst/>
              <a:gdLst>
                <a:gd name="T0" fmla="*/ 0 w 6"/>
                <a:gd name="T1" fmla="*/ 2 h 3"/>
                <a:gd name="T2" fmla="*/ 6 w 6"/>
                <a:gd name="T3" fmla="*/ 3 h 3"/>
                <a:gd name="T4" fmla="*/ 5 w 6"/>
                <a:gd name="T5" fmla="*/ 1 h 3"/>
                <a:gd name="T6" fmla="*/ 1 w 6"/>
                <a:gd name="T7" fmla="*/ 0 h 3"/>
                <a:gd name="T8" fmla="*/ 0 w 6"/>
                <a:gd name="T9" fmla="*/ 2 h 3"/>
              </a:gdLst>
              <a:ahLst/>
              <a:cxnLst>
                <a:cxn ang="0">
                  <a:pos x="T0" y="T1"/>
                </a:cxn>
                <a:cxn ang="0">
                  <a:pos x="T2" y="T3"/>
                </a:cxn>
                <a:cxn ang="0">
                  <a:pos x="T4" y="T5"/>
                </a:cxn>
                <a:cxn ang="0">
                  <a:pos x="T6" y="T7"/>
                </a:cxn>
                <a:cxn ang="0">
                  <a:pos x="T8" y="T9"/>
                </a:cxn>
              </a:cxnLst>
              <a:rect l="0" t="0" r="r" b="b"/>
              <a:pathLst>
                <a:path w="6" h="3">
                  <a:moveTo>
                    <a:pt x="0" y="2"/>
                  </a:moveTo>
                  <a:cubicBezTo>
                    <a:pt x="2" y="2"/>
                    <a:pt x="3" y="3"/>
                    <a:pt x="6" y="3"/>
                  </a:cubicBezTo>
                  <a:cubicBezTo>
                    <a:pt x="6" y="2"/>
                    <a:pt x="5" y="2"/>
                    <a:pt x="5" y="1"/>
                  </a:cubicBezTo>
                  <a:cubicBezTo>
                    <a:pt x="3" y="1"/>
                    <a:pt x="2" y="1"/>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0" name="Freeform 78"/>
            <p:cNvSpPr>
              <a:spLocks/>
            </p:cNvSpPr>
            <p:nvPr/>
          </p:nvSpPr>
          <p:spPr bwMode="auto">
            <a:xfrm>
              <a:off x="4204472" y="5799735"/>
              <a:ext cx="5422" cy="7590"/>
            </a:xfrm>
            <a:custGeom>
              <a:avLst/>
              <a:gdLst>
                <a:gd name="T0" fmla="*/ 0 w 2"/>
                <a:gd name="T1" fmla="*/ 1 h 3"/>
                <a:gd name="T2" fmla="*/ 1 w 2"/>
                <a:gd name="T3" fmla="*/ 3 h 3"/>
                <a:gd name="T4" fmla="*/ 2 w 2"/>
                <a:gd name="T5" fmla="*/ 1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2" y="3"/>
                    <a:pt x="2" y="2"/>
                    <a:pt x="2"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1" name="Freeform 79"/>
            <p:cNvSpPr>
              <a:spLocks/>
            </p:cNvSpPr>
            <p:nvPr/>
          </p:nvSpPr>
          <p:spPr bwMode="auto">
            <a:xfrm>
              <a:off x="4207725" y="5809494"/>
              <a:ext cx="5422" cy="10843"/>
            </a:xfrm>
            <a:custGeom>
              <a:avLst/>
              <a:gdLst>
                <a:gd name="T0" fmla="*/ 0 w 2"/>
                <a:gd name="T1" fmla="*/ 2 h 4"/>
                <a:gd name="T2" fmla="*/ 1 w 2"/>
                <a:gd name="T3" fmla="*/ 4 h 4"/>
                <a:gd name="T4" fmla="*/ 2 w 2"/>
                <a:gd name="T5" fmla="*/ 1 h 4"/>
                <a:gd name="T6" fmla="*/ 0 w 2"/>
                <a:gd name="T7" fmla="*/ 2 h 4"/>
              </a:gdLst>
              <a:ahLst/>
              <a:cxnLst>
                <a:cxn ang="0">
                  <a:pos x="T0" y="T1"/>
                </a:cxn>
                <a:cxn ang="0">
                  <a:pos x="T2" y="T3"/>
                </a:cxn>
                <a:cxn ang="0">
                  <a:pos x="T4" y="T5"/>
                </a:cxn>
                <a:cxn ang="0">
                  <a:pos x="T6" y="T7"/>
                </a:cxn>
              </a:cxnLst>
              <a:rect l="0" t="0" r="r" b="b"/>
              <a:pathLst>
                <a:path w="2" h="4">
                  <a:moveTo>
                    <a:pt x="0" y="2"/>
                  </a:moveTo>
                  <a:cubicBezTo>
                    <a:pt x="0" y="3"/>
                    <a:pt x="1" y="3"/>
                    <a:pt x="1" y="4"/>
                  </a:cubicBezTo>
                  <a:cubicBezTo>
                    <a:pt x="2" y="3"/>
                    <a:pt x="2" y="3"/>
                    <a:pt x="2" y="1"/>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2" name="Freeform 80"/>
            <p:cNvSpPr>
              <a:spLocks/>
            </p:cNvSpPr>
            <p:nvPr/>
          </p:nvSpPr>
          <p:spPr bwMode="auto">
            <a:xfrm>
              <a:off x="4220736" y="5845275"/>
              <a:ext cx="7590" cy="5422"/>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2" y="0"/>
                    <a:pt x="0" y="0"/>
                    <a:pt x="0" y="1"/>
                  </a:cubicBezTo>
                  <a:cubicBezTo>
                    <a:pt x="1" y="2"/>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3" name="Freeform 81"/>
            <p:cNvSpPr>
              <a:spLocks/>
            </p:cNvSpPr>
            <p:nvPr/>
          </p:nvSpPr>
          <p:spPr bwMode="auto">
            <a:xfrm>
              <a:off x="4217483" y="5766122"/>
              <a:ext cx="15180" cy="22770"/>
            </a:xfrm>
            <a:custGeom>
              <a:avLst/>
              <a:gdLst>
                <a:gd name="T0" fmla="*/ 5 w 6"/>
                <a:gd name="T1" fmla="*/ 0 h 9"/>
                <a:gd name="T2" fmla="*/ 5 w 6"/>
                <a:gd name="T3" fmla="*/ 0 h 9"/>
                <a:gd name="T4" fmla="*/ 5 w 6"/>
                <a:gd name="T5" fmla="*/ 0 h 9"/>
                <a:gd name="T6" fmla="*/ 5 w 6"/>
                <a:gd name="T7" fmla="*/ 3 h 9"/>
                <a:gd name="T8" fmla="*/ 5 w 6"/>
                <a:gd name="T9" fmla="*/ 3 h 9"/>
                <a:gd name="T10" fmla="*/ 2 w 6"/>
                <a:gd name="T11" fmla="*/ 5 h 9"/>
                <a:gd name="T12" fmla="*/ 0 w 6"/>
                <a:gd name="T13" fmla="*/ 7 h 9"/>
                <a:gd name="T14" fmla="*/ 1 w 6"/>
                <a:gd name="T15" fmla="*/ 7 h 9"/>
                <a:gd name="T16" fmla="*/ 0 w 6"/>
                <a:gd name="T17" fmla="*/ 7 h 9"/>
                <a:gd name="T18" fmla="*/ 1 w 6"/>
                <a:gd name="T19" fmla="*/ 9 h 9"/>
                <a:gd name="T20" fmla="*/ 2 w 6"/>
                <a:gd name="T21" fmla="*/ 7 h 9"/>
                <a:gd name="T22" fmla="*/ 3 w 6"/>
                <a:gd name="T23" fmla="*/ 7 h 9"/>
                <a:gd name="T24" fmla="*/ 6 w 6"/>
                <a:gd name="T25" fmla="*/ 5 h 9"/>
                <a:gd name="T26" fmla="*/ 6 w 6"/>
                <a:gd name="T27" fmla="*/ 5 h 9"/>
                <a:gd name="T28" fmla="*/ 5 w 6"/>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9">
                  <a:moveTo>
                    <a:pt x="5" y="0"/>
                  </a:moveTo>
                  <a:cubicBezTo>
                    <a:pt x="5" y="0"/>
                    <a:pt x="5" y="0"/>
                    <a:pt x="5" y="0"/>
                  </a:cubicBezTo>
                  <a:cubicBezTo>
                    <a:pt x="5" y="0"/>
                    <a:pt x="5" y="0"/>
                    <a:pt x="5" y="0"/>
                  </a:cubicBezTo>
                  <a:cubicBezTo>
                    <a:pt x="5" y="1"/>
                    <a:pt x="4" y="2"/>
                    <a:pt x="5" y="3"/>
                  </a:cubicBezTo>
                  <a:cubicBezTo>
                    <a:pt x="5" y="3"/>
                    <a:pt x="5" y="3"/>
                    <a:pt x="5" y="3"/>
                  </a:cubicBezTo>
                  <a:cubicBezTo>
                    <a:pt x="4" y="4"/>
                    <a:pt x="3" y="4"/>
                    <a:pt x="2" y="5"/>
                  </a:cubicBezTo>
                  <a:cubicBezTo>
                    <a:pt x="2" y="6"/>
                    <a:pt x="0" y="5"/>
                    <a:pt x="0" y="7"/>
                  </a:cubicBezTo>
                  <a:cubicBezTo>
                    <a:pt x="0" y="7"/>
                    <a:pt x="1" y="6"/>
                    <a:pt x="1" y="7"/>
                  </a:cubicBezTo>
                  <a:cubicBezTo>
                    <a:pt x="1" y="7"/>
                    <a:pt x="0" y="7"/>
                    <a:pt x="0" y="7"/>
                  </a:cubicBezTo>
                  <a:cubicBezTo>
                    <a:pt x="0" y="8"/>
                    <a:pt x="0" y="8"/>
                    <a:pt x="1" y="9"/>
                  </a:cubicBezTo>
                  <a:cubicBezTo>
                    <a:pt x="1" y="8"/>
                    <a:pt x="2" y="7"/>
                    <a:pt x="2" y="7"/>
                  </a:cubicBezTo>
                  <a:cubicBezTo>
                    <a:pt x="3" y="7"/>
                    <a:pt x="3" y="7"/>
                    <a:pt x="3" y="7"/>
                  </a:cubicBezTo>
                  <a:cubicBezTo>
                    <a:pt x="4" y="6"/>
                    <a:pt x="5" y="6"/>
                    <a:pt x="6" y="5"/>
                  </a:cubicBezTo>
                  <a:cubicBezTo>
                    <a:pt x="6" y="5"/>
                    <a:pt x="6" y="5"/>
                    <a:pt x="6" y="5"/>
                  </a:cubicBezTo>
                  <a:cubicBezTo>
                    <a:pt x="6" y="3"/>
                    <a:pt x="5" y="2"/>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4" name="Freeform 82"/>
            <p:cNvSpPr>
              <a:spLocks/>
            </p:cNvSpPr>
            <p:nvPr/>
          </p:nvSpPr>
          <p:spPr bwMode="auto">
            <a:xfrm>
              <a:off x="4228326" y="5747690"/>
              <a:ext cx="2169" cy="867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2"/>
                    <a:pt x="0" y="1"/>
                    <a:pt x="0" y="0"/>
                  </a:cubicBezTo>
                  <a:cubicBezTo>
                    <a:pt x="0" y="1"/>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5" name="Freeform 83"/>
            <p:cNvSpPr>
              <a:spLocks/>
            </p:cNvSpPr>
            <p:nvPr/>
          </p:nvSpPr>
          <p:spPr bwMode="auto">
            <a:xfrm>
              <a:off x="4174112" y="5837685"/>
              <a:ext cx="13011" cy="20602"/>
            </a:xfrm>
            <a:custGeom>
              <a:avLst/>
              <a:gdLst>
                <a:gd name="T0" fmla="*/ 5 w 5"/>
                <a:gd name="T1" fmla="*/ 8 h 8"/>
                <a:gd name="T2" fmla="*/ 4 w 5"/>
                <a:gd name="T3" fmla="*/ 4 h 8"/>
                <a:gd name="T4" fmla="*/ 3 w 5"/>
                <a:gd name="T5" fmla="*/ 2 h 8"/>
                <a:gd name="T6" fmla="*/ 2 w 5"/>
                <a:gd name="T7" fmla="*/ 0 h 8"/>
                <a:gd name="T8" fmla="*/ 1 w 5"/>
                <a:gd name="T9" fmla="*/ 0 h 8"/>
                <a:gd name="T10" fmla="*/ 0 w 5"/>
                <a:gd name="T11" fmla="*/ 0 h 8"/>
                <a:gd name="T12" fmla="*/ 2 w 5"/>
                <a:gd name="T13" fmla="*/ 6 h 8"/>
                <a:gd name="T14" fmla="*/ 5 w 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5" y="8"/>
                  </a:moveTo>
                  <a:cubicBezTo>
                    <a:pt x="5" y="7"/>
                    <a:pt x="4" y="5"/>
                    <a:pt x="4" y="4"/>
                  </a:cubicBezTo>
                  <a:cubicBezTo>
                    <a:pt x="4" y="4"/>
                    <a:pt x="3" y="3"/>
                    <a:pt x="3" y="2"/>
                  </a:cubicBezTo>
                  <a:cubicBezTo>
                    <a:pt x="2" y="2"/>
                    <a:pt x="2" y="1"/>
                    <a:pt x="2" y="0"/>
                  </a:cubicBezTo>
                  <a:cubicBezTo>
                    <a:pt x="1" y="1"/>
                    <a:pt x="1" y="0"/>
                    <a:pt x="1" y="0"/>
                  </a:cubicBezTo>
                  <a:cubicBezTo>
                    <a:pt x="1" y="1"/>
                    <a:pt x="0" y="0"/>
                    <a:pt x="0" y="0"/>
                  </a:cubicBezTo>
                  <a:cubicBezTo>
                    <a:pt x="0" y="3"/>
                    <a:pt x="3" y="3"/>
                    <a:pt x="2" y="6"/>
                  </a:cubicBezTo>
                  <a:cubicBezTo>
                    <a:pt x="4" y="7"/>
                    <a:pt x="4" y="8"/>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6" name="Freeform 84"/>
            <p:cNvSpPr>
              <a:spLocks/>
            </p:cNvSpPr>
            <p:nvPr/>
          </p:nvSpPr>
          <p:spPr bwMode="auto">
            <a:xfrm>
              <a:off x="4151342" y="5830095"/>
              <a:ext cx="5422" cy="7590"/>
            </a:xfrm>
            <a:custGeom>
              <a:avLst/>
              <a:gdLst>
                <a:gd name="T0" fmla="*/ 1 w 2"/>
                <a:gd name="T1" fmla="*/ 3 h 3"/>
                <a:gd name="T2" fmla="*/ 2 w 2"/>
                <a:gd name="T3" fmla="*/ 2 h 3"/>
                <a:gd name="T4" fmla="*/ 1 w 2"/>
                <a:gd name="T5" fmla="*/ 0 h 3"/>
                <a:gd name="T6" fmla="*/ 1 w 2"/>
                <a:gd name="T7" fmla="*/ 3 h 3"/>
              </a:gdLst>
              <a:ahLst/>
              <a:cxnLst>
                <a:cxn ang="0">
                  <a:pos x="T0" y="T1"/>
                </a:cxn>
                <a:cxn ang="0">
                  <a:pos x="T2" y="T3"/>
                </a:cxn>
                <a:cxn ang="0">
                  <a:pos x="T4" y="T5"/>
                </a:cxn>
                <a:cxn ang="0">
                  <a:pos x="T6" y="T7"/>
                </a:cxn>
              </a:cxnLst>
              <a:rect l="0" t="0" r="r" b="b"/>
              <a:pathLst>
                <a:path w="2" h="3">
                  <a:moveTo>
                    <a:pt x="1" y="3"/>
                  </a:moveTo>
                  <a:cubicBezTo>
                    <a:pt x="1" y="3"/>
                    <a:pt x="1" y="2"/>
                    <a:pt x="2" y="2"/>
                  </a:cubicBezTo>
                  <a:cubicBezTo>
                    <a:pt x="2" y="1"/>
                    <a:pt x="1" y="0"/>
                    <a:pt x="1" y="0"/>
                  </a:cubicBezTo>
                  <a:cubicBezTo>
                    <a:pt x="1" y="1"/>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7" name="Freeform 85"/>
            <p:cNvSpPr>
              <a:spLocks noEditPoints="1"/>
            </p:cNvSpPr>
            <p:nvPr/>
          </p:nvSpPr>
          <p:spPr bwMode="auto">
            <a:xfrm>
              <a:off x="3963761" y="5651188"/>
              <a:ext cx="74816" cy="73731"/>
            </a:xfrm>
            <a:custGeom>
              <a:avLst/>
              <a:gdLst>
                <a:gd name="T0" fmla="*/ 9 w 29"/>
                <a:gd name="T1" fmla="*/ 28 h 29"/>
                <a:gd name="T2" fmla="*/ 10 w 29"/>
                <a:gd name="T3" fmla="*/ 28 h 29"/>
                <a:gd name="T4" fmla="*/ 11 w 29"/>
                <a:gd name="T5" fmla="*/ 29 h 29"/>
                <a:gd name="T6" fmla="*/ 12 w 29"/>
                <a:gd name="T7" fmla="*/ 28 h 29"/>
                <a:gd name="T8" fmla="*/ 13 w 29"/>
                <a:gd name="T9" fmla="*/ 24 h 29"/>
                <a:gd name="T10" fmla="*/ 14 w 29"/>
                <a:gd name="T11" fmla="*/ 22 h 29"/>
                <a:gd name="T12" fmla="*/ 16 w 29"/>
                <a:gd name="T13" fmla="*/ 22 h 29"/>
                <a:gd name="T14" fmla="*/ 17 w 29"/>
                <a:gd name="T15" fmla="*/ 21 h 29"/>
                <a:gd name="T16" fmla="*/ 20 w 29"/>
                <a:gd name="T17" fmla="*/ 20 h 29"/>
                <a:gd name="T18" fmla="*/ 22 w 29"/>
                <a:gd name="T19" fmla="*/ 17 h 29"/>
                <a:gd name="T20" fmla="*/ 19 w 29"/>
                <a:gd name="T21" fmla="*/ 17 h 29"/>
                <a:gd name="T22" fmla="*/ 20 w 29"/>
                <a:gd name="T23" fmla="*/ 16 h 29"/>
                <a:gd name="T24" fmla="*/ 23 w 29"/>
                <a:gd name="T25" fmla="*/ 17 h 29"/>
                <a:gd name="T26" fmla="*/ 22 w 29"/>
                <a:gd name="T27" fmla="*/ 16 h 29"/>
                <a:gd name="T28" fmla="*/ 23 w 29"/>
                <a:gd name="T29" fmla="*/ 16 h 29"/>
                <a:gd name="T30" fmla="*/ 23 w 29"/>
                <a:gd name="T31" fmla="*/ 15 h 29"/>
                <a:gd name="T32" fmla="*/ 24 w 29"/>
                <a:gd name="T33" fmla="*/ 10 h 29"/>
                <a:gd name="T34" fmla="*/ 26 w 29"/>
                <a:gd name="T35" fmla="*/ 10 h 29"/>
                <a:gd name="T36" fmla="*/ 24 w 29"/>
                <a:gd name="T37" fmla="*/ 8 h 29"/>
                <a:gd name="T38" fmla="*/ 25 w 29"/>
                <a:gd name="T39" fmla="*/ 8 h 29"/>
                <a:gd name="T40" fmla="*/ 25 w 29"/>
                <a:gd name="T41" fmla="*/ 6 h 29"/>
                <a:gd name="T42" fmla="*/ 27 w 29"/>
                <a:gd name="T43" fmla="*/ 5 h 29"/>
                <a:gd name="T44" fmla="*/ 29 w 29"/>
                <a:gd name="T45" fmla="*/ 5 h 29"/>
                <a:gd name="T46" fmla="*/ 27 w 29"/>
                <a:gd name="T47" fmla="*/ 4 h 29"/>
                <a:gd name="T48" fmla="*/ 26 w 29"/>
                <a:gd name="T49" fmla="*/ 3 h 29"/>
                <a:gd name="T50" fmla="*/ 24 w 29"/>
                <a:gd name="T51" fmla="*/ 4 h 29"/>
                <a:gd name="T52" fmla="*/ 26 w 29"/>
                <a:gd name="T53" fmla="*/ 2 h 29"/>
                <a:gd name="T54" fmla="*/ 23 w 29"/>
                <a:gd name="T55" fmla="*/ 1 h 29"/>
                <a:gd name="T56" fmla="*/ 21 w 29"/>
                <a:gd name="T57" fmla="*/ 1 h 29"/>
                <a:gd name="T58" fmla="*/ 20 w 29"/>
                <a:gd name="T59" fmla="*/ 1 h 29"/>
                <a:gd name="T60" fmla="*/ 16 w 29"/>
                <a:gd name="T61" fmla="*/ 1 h 29"/>
                <a:gd name="T62" fmla="*/ 13 w 29"/>
                <a:gd name="T63" fmla="*/ 2 h 29"/>
                <a:gd name="T64" fmla="*/ 13 w 29"/>
                <a:gd name="T65" fmla="*/ 4 h 29"/>
                <a:gd name="T66" fmla="*/ 9 w 29"/>
                <a:gd name="T67" fmla="*/ 3 h 29"/>
                <a:gd name="T68" fmla="*/ 3 w 29"/>
                <a:gd name="T69" fmla="*/ 6 h 29"/>
                <a:gd name="T70" fmla="*/ 4 w 29"/>
                <a:gd name="T71" fmla="*/ 7 h 29"/>
                <a:gd name="T72" fmla="*/ 1 w 29"/>
                <a:gd name="T73" fmla="*/ 8 h 29"/>
                <a:gd name="T74" fmla="*/ 0 w 29"/>
                <a:gd name="T75" fmla="*/ 9 h 29"/>
                <a:gd name="T76" fmla="*/ 1 w 29"/>
                <a:gd name="T77" fmla="*/ 10 h 29"/>
                <a:gd name="T78" fmla="*/ 2 w 29"/>
                <a:gd name="T79" fmla="*/ 10 h 29"/>
                <a:gd name="T80" fmla="*/ 4 w 29"/>
                <a:gd name="T81" fmla="*/ 10 h 29"/>
                <a:gd name="T82" fmla="*/ 1 w 29"/>
                <a:gd name="T83" fmla="*/ 10 h 29"/>
                <a:gd name="T84" fmla="*/ 3 w 29"/>
                <a:gd name="T85" fmla="*/ 12 h 29"/>
                <a:gd name="T86" fmla="*/ 4 w 29"/>
                <a:gd name="T87" fmla="*/ 11 h 29"/>
                <a:gd name="T88" fmla="*/ 7 w 29"/>
                <a:gd name="T89" fmla="*/ 12 h 29"/>
                <a:gd name="T90" fmla="*/ 7 w 29"/>
                <a:gd name="T91" fmla="*/ 14 h 29"/>
                <a:gd name="T92" fmla="*/ 7 w 29"/>
                <a:gd name="T93" fmla="*/ 16 h 29"/>
                <a:gd name="T94" fmla="*/ 8 w 29"/>
                <a:gd name="T95" fmla="*/ 16 h 29"/>
                <a:gd name="T96" fmla="*/ 7 w 29"/>
                <a:gd name="T97" fmla="*/ 17 h 29"/>
                <a:gd name="T98" fmla="*/ 9 w 29"/>
                <a:gd name="T99" fmla="*/ 19 h 29"/>
                <a:gd name="T100" fmla="*/ 7 w 29"/>
                <a:gd name="T101" fmla="*/ 20 h 29"/>
                <a:gd name="T102" fmla="*/ 7 w 29"/>
                <a:gd name="T103" fmla="*/ 22 h 29"/>
                <a:gd name="T104" fmla="*/ 9 w 29"/>
                <a:gd name="T105" fmla="*/ 28 h 29"/>
                <a:gd name="T106" fmla="*/ 22 w 29"/>
                <a:gd name="T107" fmla="*/ 16 h 29"/>
                <a:gd name="T108" fmla="*/ 22 w 29"/>
                <a:gd name="T109" fmla="*/ 14 h 29"/>
                <a:gd name="T110" fmla="*/ 22 w 29"/>
                <a:gd name="T111" fmla="*/ 16 h 29"/>
                <a:gd name="T112" fmla="*/ 23 w 29"/>
                <a:gd name="T113" fmla="*/ 3 h 29"/>
                <a:gd name="T114" fmla="*/ 22 w 29"/>
                <a:gd name="T115" fmla="*/ 4 h 29"/>
                <a:gd name="T116" fmla="*/ 19 w 29"/>
                <a:gd name="T117" fmla="*/ 4 h 29"/>
                <a:gd name="T118" fmla="*/ 23 w 29"/>
                <a:gd name="T11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 h="29">
                  <a:moveTo>
                    <a:pt x="9" y="28"/>
                  </a:moveTo>
                  <a:cubicBezTo>
                    <a:pt x="9" y="28"/>
                    <a:pt x="10" y="28"/>
                    <a:pt x="10" y="28"/>
                  </a:cubicBezTo>
                  <a:cubicBezTo>
                    <a:pt x="11" y="28"/>
                    <a:pt x="11" y="29"/>
                    <a:pt x="11" y="29"/>
                  </a:cubicBezTo>
                  <a:cubicBezTo>
                    <a:pt x="12" y="28"/>
                    <a:pt x="12" y="28"/>
                    <a:pt x="12" y="28"/>
                  </a:cubicBezTo>
                  <a:cubicBezTo>
                    <a:pt x="12" y="26"/>
                    <a:pt x="14" y="26"/>
                    <a:pt x="13" y="24"/>
                  </a:cubicBezTo>
                  <a:cubicBezTo>
                    <a:pt x="14" y="23"/>
                    <a:pt x="14" y="22"/>
                    <a:pt x="14" y="22"/>
                  </a:cubicBezTo>
                  <a:cubicBezTo>
                    <a:pt x="15" y="23"/>
                    <a:pt x="15" y="22"/>
                    <a:pt x="16" y="22"/>
                  </a:cubicBezTo>
                  <a:cubicBezTo>
                    <a:pt x="17" y="22"/>
                    <a:pt x="17" y="22"/>
                    <a:pt x="17" y="21"/>
                  </a:cubicBezTo>
                  <a:cubicBezTo>
                    <a:pt x="18" y="21"/>
                    <a:pt x="19" y="20"/>
                    <a:pt x="20" y="20"/>
                  </a:cubicBezTo>
                  <a:cubicBezTo>
                    <a:pt x="20" y="19"/>
                    <a:pt x="22" y="18"/>
                    <a:pt x="22" y="17"/>
                  </a:cubicBezTo>
                  <a:cubicBezTo>
                    <a:pt x="21" y="18"/>
                    <a:pt x="20" y="17"/>
                    <a:pt x="19" y="17"/>
                  </a:cubicBezTo>
                  <a:cubicBezTo>
                    <a:pt x="20" y="17"/>
                    <a:pt x="20" y="16"/>
                    <a:pt x="20" y="16"/>
                  </a:cubicBezTo>
                  <a:cubicBezTo>
                    <a:pt x="21" y="17"/>
                    <a:pt x="22" y="18"/>
                    <a:pt x="23" y="17"/>
                  </a:cubicBezTo>
                  <a:cubicBezTo>
                    <a:pt x="24" y="17"/>
                    <a:pt x="22" y="16"/>
                    <a:pt x="22" y="16"/>
                  </a:cubicBezTo>
                  <a:cubicBezTo>
                    <a:pt x="23" y="16"/>
                    <a:pt x="23" y="16"/>
                    <a:pt x="23" y="16"/>
                  </a:cubicBezTo>
                  <a:cubicBezTo>
                    <a:pt x="24" y="15"/>
                    <a:pt x="23" y="15"/>
                    <a:pt x="23" y="15"/>
                  </a:cubicBezTo>
                  <a:cubicBezTo>
                    <a:pt x="25" y="15"/>
                    <a:pt x="24" y="12"/>
                    <a:pt x="24" y="10"/>
                  </a:cubicBezTo>
                  <a:cubicBezTo>
                    <a:pt x="24" y="10"/>
                    <a:pt x="25" y="10"/>
                    <a:pt x="26" y="10"/>
                  </a:cubicBezTo>
                  <a:cubicBezTo>
                    <a:pt x="26" y="9"/>
                    <a:pt x="25" y="9"/>
                    <a:pt x="24" y="8"/>
                  </a:cubicBezTo>
                  <a:cubicBezTo>
                    <a:pt x="25" y="9"/>
                    <a:pt x="25" y="8"/>
                    <a:pt x="25" y="8"/>
                  </a:cubicBezTo>
                  <a:cubicBezTo>
                    <a:pt x="26" y="7"/>
                    <a:pt x="25" y="7"/>
                    <a:pt x="25" y="6"/>
                  </a:cubicBezTo>
                  <a:cubicBezTo>
                    <a:pt x="26" y="6"/>
                    <a:pt x="26" y="5"/>
                    <a:pt x="27" y="5"/>
                  </a:cubicBezTo>
                  <a:cubicBezTo>
                    <a:pt x="27" y="5"/>
                    <a:pt x="29" y="6"/>
                    <a:pt x="29" y="5"/>
                  </a:cubicBezTo>
                  <a:cubicBezTo>
                    <a:pt x="29" y="4"/>
                    <a:pt x="28" y="5"/>
                    <a:pt x="27" y="4"/>
                  </a:cubicBezTo>
                  <a:cubicBezTo>
                    <a:pt x="27" y="4"/>
                    <a:pt x="27" y="3"/>
                    <a:pt x="26" y="3"/>
                  </a:cubicBezTo>
                  <a:cubicBezTo>
                    <a:pt x="25" y="3"/>
                    <a:pt x="24" y="4"/>
                    <a:pt x="24" y="4"/>
                  </a:cubicBezTo>
                  <a:cubicBezTo>
                    <a:pt x="24" y="2"/>
                    <a:pt x="26" y="3"/>
                    <a:pt x="26" y="2"/>
                  </a:cubicBezTo>
                  <a:cubicBezTo>
                    <a:pt x="25" y="1"/>
                    <a:pt x="24" y="1"/>
                    <a:pt x="23" y="1"/>
                  </a:cubicBezTo>
                  <a:cubicBezTo>
                    <a:pt x="22" y="1"/>
                    <a:pt x="21" y="0"/>
                    <a:pt x="21" y="1"/>
                  </a:cubicBezTo>
                  <a:cubicBezTo>
                    <a:pt x="21" y="1"/>
                    <a:pt x="20" y="1"/>
                    <a:pt x="20" y="1"/>
                  </a:cubicBezTo>
                  <a:cubicBezTo>
                    <a:pt x="19" y="1"/>
                    <a:pt x="17" y="0"/>
                    <a:pt x="16" y="1"/>
                  </a:cubicBezTo>
                  <a:cubicBezTo>
                    <a:pt x="15" y="1"/>
                    <a:pt x="13" y="1"/>
                    <a:pt x="13" y="2"/>
                  </a:cubicBezTo>
                  <a:cubicBezTo>
                    <a:pt x="13" y="2"/>
                    <a:pt x="13" y="3"/>
                    <a:pt x="13" y="4"/>
                  </a:cubicBezTo>
                  <a:cubicBezTo>
                    <a:pt x="11" y="3"/>
                    <a:pt x="10" y="4"/>
                    <a:pt x="9" y="3"/>
                  </a:cubicBezTo>
                  <a:cubicBezTo>
                    <a:pt x="7" y="4"/>
                    <a:pt x="5" y="5"/>
                    <a:pt x="3" y="6"/>
                  </a:cubicBezTo>
                  <a:cubicBezTo>
                    <a:pt x="3" y="7"/>
                    <a:pt x="4" y="6"/>
                    <a:pt x="4" y="7"/>
                  </a:cubicBezTo>
                  <a:cubicBezTo>
                    <a:pt x="3" y="7"/>
                    <a:pt x="2" y="7"/>
                    <a:pt x="1" y="8"/>
                  </a:cubicBezTo>
                  <a:cubicBezTo>
                    <a:pt x="1" y="8"/>
                    <a:pt x="0" y="8"/>
                    <a:pt x="0" y="9"/>
                  </a:cubicBezTo>
                  <a:cubicBezTo>
                    <a:pt x="0" y="9"/>
                    <a:pt x="0" y="9"/>
                    <a:pt x="1" y="10"/>
                  </a:cubicBezTo>
                  <a:cubicBezTo>
                    <a:pt x="1" y="9"/>
                    <a:pt x="2" y="9"/>
                    <a:pt x="2" y="10"/>
                  </a:cubicBezTo>
                  <a:cubicBezTo>
                    <a:pt x="3" y="9"/>
                    <a:pt x="4" y="8"/>
                    <a:pt x="4" y="10"/>
                  </a:cubicBezTo>
                  <a:cubicBezTo>
                    <a:pt x="3" y="10"/>
                    <a:pt x="1" y="10"/>
                    <a:pt x="1" y="10"/>
                  </a:cubicBezTo>
                  <a:cubicBezTo>
                    <a:pt x="1" y="11"/>
                    <a:pt x="2" y="11"/>
                    <a:pt x="3" y="12"/>
                  </a:cubicBezTo>
                  <a:cubicBezTo>
                    <a:pt x="3" y="12"/>
                    <a:pt x="3" y="11"/>
                    <a:pt x="4" y="11"/>
                  </a:cubicBezTo>
                  <a:cubicBezTo>
                    <a:pt x="4" y="12"/>
                    <a:pt x="5" y="12"/>
                    <a:pt x="7" y="12"/>
                  </a:cubicBezTo>
                  <a:cubicBezTo>
                    <a:pt x="6" y="13"/>
                    <a:pt x="7" y="14"/>
                    <a:pt x="7" y="14"/>
                  </a:cubicBezTo>
                  <a:cubicBezTo>
                    <a:pt x="7" y="15"/>
                    <a:pt x="7" y="16"/>
                    <a:pt x="7" y="16"/>
                  </a:cubicBezTo>
                  <a:cubicBezTo>
                    <a:pt x="8" y="17"/>
                    <a:pt x="8" y="15"/>
                    <a:pt x="8" y="16"/>
                  </a:cubicBezTo>
                  <a:cubicBezTo>
                    <a:pt x="9" y="17"/>
                    <a:pt x="8" y="17"/>
                    <a:pt x="7" y="17"/>
                  </a:cubicBezTo>
                  <a:cubicBezTo>
                    <a:pt x="7" y="18"/>
                    <a:pt x="9" y="18"/>
                    <a:pt x="9" y="19"/>
                  </a:cubicBezTo>
                  <a:cubicBezTo>
                    <a:pt x="9" y="19"/>
                    <a:pt x="8" y="20"/>
                    <a:pt x="7" y="20"/>
                  </a:cubicBezTo>
                  <a:cubicBezTo>
                    <a:pt x="8" y="21"/>
                    <a:pt x="7" y="21"/>
                    <a:pt x="7" y="22"/>
                  </a:cubicBezTo>
                  <a:cubicBezTo>
                    <a:pt x="9" y="23"/>
                    <a:pt x="7" y="26"/>
                    <a:pt x="9" y="28"/>
                  </a:cubicBezTo>
                  <a:close/>
                  <a:moveTo>
                    <a:pt x="22" y="16"/>
                  </a:moveTo>
                  <a:cubicBezTo>
                    <a:pt x="21" y="15"/>
                    <a:pt x="22" y="14"/>
                    <a:pt x="22" y="14"/>
                  </a:cubicBezTo>
                  <a:cubicBezTo>
                    <a:pt x="22" y="15"/>
                    <a:pt x="22" y="15"/>
                    <a:pt x="22" y="16"/>
                  </a:cubicBezTo>
                  <a:close/>
                  <a:moveTo>
                    <a:pt x="23" y="3"/>
                  </a:moveTo>
                  <a:cubicBezTo>
                    <a:pt x="23" y="4"/>
                    <a:pt x="23" y="4"/>
                    <a:pt x="22" y="4"/>
                  </a:cubicBezTo>
                  <a:cubicBezTo>
                    <a:pt x="22" y="4"/>
                    <a:pt x="21" y="3"/>
                    <a:pt x="19" y="4"/>
                  </a:cubicBezTo>
                  <a:cubicBezTo>
                    <a:pt x="20" y="2"/>
                    <a:pt x="22" y="3"/>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8" name="Freeform 86"/>
            <p:cNvSpPr>
              <a:spLocks/>
            </p:cNvSpPr>
            <p:nvPr/>
          </p:nvSpPr>
          <p:spPr bwMode="auto">
            <a:xfrm>
              <a:off x="4048335" y="5660947"/>
              <a:ext cx="20602" cy="20602"/>
            </a:xfrm>
            <a:custGeom>
              <a:avLst/>
              <a:gdLst>
                <a:gd name="T0" fmla="*/ 0 w 8"/>
                <a:gd name="T1" fmla="*/ 2 h 8"/>
                <a:gd name="T2" fmla="*/ 1 w 8"/>
                <a:gd name="T3" fmla="*/ 4 h 8"/>
                <a:gd name="T4" fmla="*/ 1 w 8"/>
                <a:gd name="T5" fmla="*/ 5 h 8"/>
                <a:gd name="T6" fmla="*/ 3 w 8"/>
                <a:gd name="T7" fmla="*/ 4 h 8"/>
                <a:gd name="T8" fmla="*/ 2 w 8"/>
                <a:gd name="T9" fmla="*/ 6 h 8"/>
                <a:gd name="T10" fmla="*/ 4 w 8"/>
                <a:gd name="T11" fmla="*/ 7 h 8"/>
                <a:gd name="T12" fmla="*/ 5 w 8"/>
                <a:gd name="T13" fmla="*/ 8 h 8"/>
                <a:gd name="T14" fmla="*/ 5 w 8"/>
                <a:gd name="T15" fmla="*/ 5 h 8"/>
                <a:gd name="T16" fmla="*/ 8 w 8"/>
                <a:gd name="T17" fmla="*/ 6 h 8"/>
                <a:gd name="T18" fmla="*/ 6 w 8"/>
                <a:gd name="T19" fmla="*/ 3 h 8"/>
                <a:gd name="T20" fmla="*/ 5 w 8"/>
                <a:gd name="T21" fmla="*/ 3 h 8"/>
                <a:gd name="T22" fmla="*/ 4 w 8"/>
                <a:gd name="T23" fmla="*/ 2 h 8"/>
                <a:gd name="T24" fmla="*/ 3 w 8"/>
                <a:gd name="T25" fmla="*/ 1 h 8"/>
                <a:gd name="T26" fmla="*/ 3 w 8"/>
                <a:gd name="T27" fmla="*/ 2 h 8"/>
                <a:gd name="T28" fmla="*/ 0 w 8"/>
                <a:gd name="T2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8">
                  <a:moveTo>
                    <a:pt x="0" y="2"/>
                  </a:moveTo>
                  <a:cubicBezTo>
                    <a:pt x="0" y="3"/>
                    <a:pt x="1" y="3"/>
                    <a:pt x="1" y="4"/>
                  </a:cubicBezTo>
                  <a:cubicBezTo>
                    <a:pt x="1" y="4"/>
                    <a:pt x="1" y="4"/>
                    <a:pt x="1" y="5"/>
                  </a:cubicBezTo>
                  <a:cubicBezTo>
                    <a:pt x="2" y="5"/>
                    <a:pt x="2" y="4"/>
                    <a:pt x="3" y="4"/>
                  </a:cubicBezTo>
                  <a:cubicBezTo>
                    <a:pt x="3" y="5"/>
                    <a:pt x="2" y="5"/>
                    <a:pt x="2" y="6"/>
                  </a:cubicBezTo>
                  <a:cubicBezTo>
                    <a:pt x="2" y="7"/>
                    <a:pt x="3" y="7"/>
                    <a:pt x="4" y="7"/>
                  </a:cubicBezTo>
                  <a:cubicBezTo>
                    <a:pt x="4" y="8"/>
                    <a:pt x="4" y="8"/>
                    <a:pt x="5" y="8"/>
                  </a:cubicBezTo>
                  <a:cubicBezTo>
                    <a:pt x="5" y="7"/>
                    <a:pt x="5" y="6"/>
                    <a:pt x="5" y="5"/>
                  </a:cubicBezTo>
                  <a:cubicBezTo>
                    <a:pt x="6" y="5"/>
                    <a:pt x="6" y="7"/>
                    <a:pt x="8" y="6"/>
                  </a:cubicBezTo>
                  <a:cubicBezTo>
                    <a:pt x="8" y="4"/>
                    <a:pt x="7" y="4"/>
                    <a:pt x="6" y="3"/>
                  </a:cubicBezTo>
                  <a:cubicBezTo>
                    <a:pt x="6" y="3"/>
                    <a:pt x="6" y="3"/>
                    <a:pt x="5" y="3"/>
                  </a:cubicBezTo>
                  <a:cubicBezTo>
                    <a:pt x="5" y="3"/>
                    <a:pt x="4" y="2"/>
                    <a:pt x="4" y="2"/>
                  </a:cubicBezTo>
                  <a:cubicBezTo>
                    <a:pt x="5" y="1"/>
                    <a:pt x="4" y="0"/>
                    <a:pt x="3" y="1"/>
                  </a:cubicBezTo>
                  <a:cubicBezTo>
                    <a:pt x="2" y="1"/>
                    <a:pt x="3" y="2"/>
                    <a:pt x="3" y="2"/>
                  </a:cubicBezTo>
                  <a:cubicBezTo>
                    <a:pt x="2"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49" name="Freeform 87"/>
            <p:cNvSpPr>
              <a:spLocks/>
            </p:cNvSpPr>
            <p:nvPr/>
          </p:nvSpPr>
          <p:spPr bwMode="auto">
            <a:xfrm>
              <a:off x="4061346" y="5660947"/>
              <a:ext cx="15180" cy="7590"/>
            </a:xfrm>
            <a:custGeom>
              <a:avLst/>
              <a:gdLst>
                <a:gd name="T0" fmla="*/ 5 w 6"/>
                <a:gd name="T1" fmla="*/ 2 h 3"/>
                <a:gd name="T2" fmla="*/ 6 w 6"/>
                <a:gd name="T3" fmla="*/ 1 h 3"/>
                <a:gd name="T4" fmla="*/ 0 w 6"/>
                <a:gd name="T5" fmla="*/ 0 h 3"/>
                <a:gd name="T6" fmla="*/ 0 w 6"/>
                <a:gd name="T7" fmla="*/ 1 h 3"/>
                <a:gd name="T8" fmla="*/ 5 w 6"/>
                <a:gd name="T9" fmla="*/ 2 h 3"/>
              </a:gdLst>
              <a:ahLst/>
              <a:cxnLst>
                <a:cxn ang="0">
                  <a:pos x="T0" y="T1"/>
                </a:cxn>
                <a:cxn ang="0">
                  <a:pos x="T2" y="T3"/>
                </a:cxn>
                <a:cxn ang="0">
                  <a:pos x="T4" y="T5"/>
                </a:cxn>
                <a:cxn ang="0">
                  <a:pos x="T6" y="T7"/>
                </a:cxn>
                <a:cxn ang="0">
                  <a:pos x="T8" y="T9"/>
                </a:cxn>
              </a:cxnLst>
              <a:rect l="0" t="0" r="r" b="b"/>
              <a:pathLst>
                <a:path w="6" h="3">
                  <a:moveTo>
                    <a:pt x="5" y="2"/>
                  </a:moveTo>
                  <a:cubicBezTo>
                    <a:pt x="5" y="1"/>
                    <a:pt x="6" y="2"/>
                    <a:pt x="6" y="1"/>
                  </a:cubicBezTo>
                  <a:cubicBezTo>
                    <a:pt x="4" y="0"/>
                    <a:pt x="2" y="0"/>
                    <a:pt x="0" y="0"/>
                  </a:cubicBezTo>
                  <a:cubicBezTo>
                    <a:pt x="0" y="1"/>
                    <a:pt x="0" y="1"/>
                    <a:pt x="0" y="1"/>
                  </a:cubicBezTo>
                  <a:cubicBezTo>
                    <a:pt x="2" y="2"/>
                    <a:pt x="3"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0" name="Freeform 88"/>
            <p:cNvSpPr>
              <a:spLocks/>
            </p:cNvSpPr>
            <p:nvPr/>
          </p:nvSpPr>
          <p:spPr bwMode="auto">
            <a:xfrm>
              <a:off x="4025565" y="5735762"/>
              <a:ext cx="5422" cy="7590"/>
            </a:xfrm>
            <a:custGeom>
              <a:avLst/>
              <a:gdLst>
                <a:gd name="T0" fmla="*/ 1 w 2"/>
                <a:gd name="T1" fmla="*/ 0 h 3"/>
                <a:gd name="T2" fmla="*/ 0 w 2"/>
                <a:gd name="T3" fmla="*/ 1 h 3"/>
                <a:gd name="T4" fmla="*/ 0 w 2"/>
                <a:gd name="T5" fmla="*/ 3 h 3"/>
                <a:gd name="T6" fmla="*/ 2 w 2"/>
                <a:gd name="T7" fmla="*/ 2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cubicBezTo>
                    <a:pt x="1" y="1"/>
                    <a:pt x="0" y="0"/>
                    <a:pt x="0" y="1"/>
                  </a:cubicBezTo>
                  <a:cubicBezTo>
                    <a:pt x="0" y="1"/>
                    <a:pt x="0" y="2"/>
                    <a:pt x="0" y="3"/>
                  </a:cubicBezTo>
                  <a:cubicBezTo>
                    <a:pt x="1" y="3"/>
                    <a:pt x="1" y="3"/>
                    <a:pt x="2" y="2"/>
                  </a:cubicBezTo>
                  <a:cubicBezTo>
                    <a:pt x="2" y="1"/>
                    <a:pt x="2" y="1"/>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1" name="Freeform 89"/>
            <p:cNvSpPr>
              <a:spLocks/>
            </p:cNvSpPr>
            <p:nvPr/>
          </p:nvSpPr>
          <p:spPr bwMode="auto">
            <a:xfrm>
              <a:off x="4020144" y="5702150"/>
              <a:ext cx="13011" cy="13011"/>
            </a:xfrm>
            <a:custGeom>
              <a:avLst/>
              <a:gdLst>
                <a:gd name="T0" fmla="*/ 5 w 5"/>
                <a:gd name="T1" fmla="*/ 4 h 5"/>
                <a:gd name="T2" fmla="*/ 5 w 5"/>
                <a:gd name="T3" fmla="*/ 1 h 5"/>
                <a:gd name="T4" fmla="*/ 2 w 5"/>
                <a:gd name="T5" fmla="*/ 2 h 5"/>
                <a:gd name="T6" fmla="*/ 1 w 5"/>
                <a:gd name="T7" fmla="*/ 1 h 5"/>
                <a:gd name="T8" fmla="*/ 0 w 5"/>
                <a:gd name="T9" fmla="*/ 2 h 5"/>
                <a:gd name="T10" fmla="*/ 1 w 5"/>
                <a:gd name="T11" fmla="*/ 2 h 5"/>
                <a:gd name="T12" fmla="*/ 0 w 5"/>
                <a:gd name="T13" fmla="*/ 4 h 5"/>
                <a:gd name="T14" fmla="*/ 2 w 5"/>
                <a:gd name="T15" fmla="*/ 5 h 5"/>
                <a:gd name="T16" fmla="*/ 4 w 5"/>
                <a:gd name="T17" fmla="*/ 5 h 5"/>
                <a:gd name="T18" fmla="*/ 5 w 5"/>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4"/>
                  </a:moveTo>
                  <a:cubicBezTo>
                    <a:pt x="5" y="3"/>
                    <a:pt x="5" y="3"/>
                    <a:pt x="5" y="1"/>
                  </a:cubicBezTo>
                  <a:cubicBezTo>
                    <a:pt x="4" y="2"/>
                    <a:pt x="3" y="1"/>
                    <a:pt x="2" y="2"/>
                  </a:cubicBezTo>
                  <a:cubicBezTo>
                    <a:pt x="2" y="1"/>
                    <a:pt x="2" y="0"/>
                    <a:pt x="1" y="1"/>
                  </a:cubicBezTo>
                  <a:cubicBezTo>
                    <a:pt x="1" y="2"/>
                    <a:pt x="0" y="1"/>
                    <a:pt x="0" y="2"/>
                  </a:cubicBezTo>
                  <a:cubicBezTo>
                    <a:pt x="1" y="3"/>
                    <a:pt x="1" y="2"/>
                    <a:pt x="1" y="2"/>
                  </a:cubicBezTo>
                  <a:cubicBezTo>
                    <a:pt x="1" y="3"/>
                    <a:pt x="0" y="3"/>
                    <a:pt x="0" y="4"/>
                  </a:cubicBezTo>
                  <a:cubicBezTo>
                    <a:pt x="2" y="3"/>
                    <a:pt x="1" y="5"/>
                    <a:pt x="2" y="5"/>
                  </a:cubicBezTo>
                  <a:cubicBezTo>
                    <a:pt x="2" y="4"/>
                    <a:pt x="4" y="5"/>
                    <a:pt x="4" y="5"/>
                  </a:cubicBezTo>
                  <a:cubicBezTo>
                    <a:pt x="4" y="4"/>
                    <a:pt x="5"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2" name="Freeform 90"/>
            <p:cNvSpPr>
              <a:spLocks/>
            </p:cNvSpPr>
            <p:nvPr/>
          </p:nvSpPr>
          <p:spPr bwMode="auto">
            <a:xfrm>
              <a:off x="4102549" y="5676127"/>
              <a:ext cx="17349" cy="20602"/>
            </a:xfrm>
            <a:custGeom>
              <a:avLst/>
              <a:gdLst>
                <a:gd name="T0" fmla="*/ 1 w 7"/>
                <a:gd name="T1" fmla="*/ 5 h 8"/>
                <a:gd name="T2" fmla="*/ 0 w 7"/>
                <a:gd name="T3" fmla="*/ 6 h 8"/>
                <a:gd name="T4" fmla="*/ 2 w 7"/>
                <a:gd name="T5" fmla="*/ 8 h 8"/>
                <a:gd name="T6" fmla="*/ 3 w 7"/>
                <a:gd name="T7" fmla="*/ 7 h 8"/>
                <a:gd name="T8" fmla="*/ 2 w 7"/>
                <a:gd name="T9" fmla="*/ 4 h 8"/>
                <a:gd name="T10" fmla="*/ 5 w 7"/>
                <a:gd name="T11" fmla="*/ 2 h 8"/>
                <a:gd name="T12" fmla="*/ 7 w 7"/>
                <a:gd name="T13" fmla="*/ 0 h 8"/>
                <a:gd name="T14" fmla="*/ 6 w 7"/>
                <a:gd name="T15" fmla="*/ 0 h 8"/>
                <a:gd name="T16" fmla="*/ 6 w 7"/>
                <a:gd name="T17" fmla="*/ 0 h 8"/>
                <a:gd name="T18" fmla="*/ 2 w 7"/>
                <a:gd name="T19" fmla="*/ 2 h 8"/>
                <a:gd name="T20" fmla="*/ 1 w 7"/>
                <a:gd name="T2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1" y="5"/>
                  </a:moveTo>
                  <a:cubicBezTo>
                    <a:pt x="0" y="5"/>
                    <a:pt x="0" y="6"/>
                    <a:pt x="0" y="6"/>
                  </a:cubicBezTo>
                  <a:cubicBezTo>
                    <a:pt x="0" y="7"/>
                    <a:pt x="1" y="8"/>
                    <a:pt x="2" y="8"/>
                  </a:cubicBezTo>
                  <a:cubicBezTo>
                    <a:pt x="2" y="8"/>
                    <a:pt x="2" y="7"/>
                    <a:pt x="3" y="7"/>
                  </a:cubicBezTo>
                  <a:cubicBezTo>
                    <a:pt x="2" y="6"/>
                    <a:pt x="1" y="6"/>
                    <a:pt x="2" y="4"/>
                  </a:cubicBezTo>
                  <a:cubicBezTo>
                    <a:pt x="3" y="4"/>
                    <a:pt x="4" y="2"/>
                    <a:pt x="5" y="2"/>
                  </a:cubicBezTo>
                  <a:cubicBezTo>
                    <a:pt x="7" y="2"/>
                    <a:pt x="7" y="1"/>
                    <a:pt x="7" y="0"/>
                  </a:cubicBezTo>
                  <a:cubicBezTo>
                    <a:pt x="7" y="0"/>
                    <a:pt x="7" y="0"/>
                    <a:pt x="6" y="0"/>
                  </a:cubicBezTo>
                  <a:cubicBezTo>
                    <a:pt x="6" y="0"/>
                    <a:pt x="6" y="0"/>
                    <a:pt x="6" y="0"/>
                  </a:cubicBezTo>
                  <a:cubicBezTo>
                    <a:pt x="4" y="1"/>
                    <a:pt x="3" y="1"/>
                    <a:pt x="2" y="2"/>
                  </a:cubicBezTo>
                  <a:cubicBezTo>
                    <a:pt x="2" y="3"/>
                    <a:pt x="0"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3" name="Freeform 91"/>
            <p:cNvSpPr>
              <a:spLocks/>
            </p:cNvSpPr>
            <p:nvPr/>
          </p:nvSpPr>
          <p:spPr bwMode="auto">
            <a:xfrm>
              <a:off x="4107971" y="5660947"/>
              <a:ext cx="4337" cy="7590"/>
            </a:xfrm>
            <a:custGeom>
              <a:avLst/>
              <a:gdLst>
                <a:gd name="T0" fmla="*/ 0 w 2"/>
                <a:gd name="T1" fmla="*/ 2 h 3"/>
                <a:gd name="T2" fmla="*/ 2 w 2"/>
                <a:gd name="T3" fmla="*/ 2 h 3"/>
                <a:gd name="T4" fmla="*/ 0 w 2"/>
                <a:gd name="T5" fmla="*/ 2 h 3"/>
              </a:gdLst>
              <a:ahLst/>
              <a:cxnLst>
                <a:cxn ang="0">
                  <a:pos x="T0" y="T1"/>
                </a:cxn>
                <a:cxn ang="0">
                  <a:pos x="T2" y="T3"/>
                </a:cxn>
                <a:cxn ang="0">
                  <a:pos x="T4" y="T5"/>
                </a:cxn>
              </a:cxnLst>
              <a:rect l="0" t="0" r="r" b="b"/>
              <a:pathLst>
                <a:path w="2" h="3">
                  <a:moveTo>
                    <a:pt x="0" y="2"/>
                  </a:moveTo>
                  <a:cubicBezTo>
                    <a:pt x="0" y="3"/>
                    <a:pt x="1" y="2"/>
                    <a:pt x="2" y="2"/>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4" name="Freeform 92"/>
            <p:cNvSpPr>
              <a:spLocks/>
            </p:cNvSpPr>
            <p:nvPr/>
          </p:nvSpPr>
          <p:spPr bwMode="auto">
            <a:xfrm>
              <a:off x="4145920" y="5663116"/>
              <a:ext cx="10843" cy="8674"/>
            </a:xfrm>
            <a:custGeom>
              <a:avLst/>
              <a:gdLst>
                <a:gd name="T0" fmla="*/ 2 w 4"/>
                <a:gd name="T1" fmla="*/ 0 h 3"/>
                <a:gd name="T2" fmla="*/ 0 w 4"/>
                <a:gd name="T3" fmla="*/ 1 h 3"/>
                <a:gd name="T4" fmla="*/ 0 w 4"/>
                <a:gd name="T5" fmla="*/ 2 h 3"/>
                <a:gd name="T6" fmla="*/ 4 w 4"/>
                <a:gd name="T7" fmla="*/ 2 h 3"/>
                <a:gd name="T8" fmla="*/ 4 w 4"/>
                <a:gd name="T9" fmla="*/ 2 h 3"/>
                <a:gd name="T10" fmla="*/ 2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2" y="0"/>
                  </a:moveTo>
                  <a:cubicBezTo>
                    <a:pt x="1" y="0"/>
                    <a:pt x="1" y="0"/>
                    <a:pt x="0" y="1"/>
                  </a:cubicBezTo>
                  <a:cubicBezTo>
                    <a:pt x="0" y="1"/>
                    <a:pt x="0" y="2"/>
                    <a:pt x="0" y="2"/>
                  </a:cubicBezTo>
                  <a:cubicBezTo>
                    <a:pt x="2" y="2"/>
                    <a:pt x="3" y="3"/>
                    <a:pt x="4" y="2"/>
                  </a:cubicBezTo>
                  <a:cubicBezTo>
                    <a:pt x="4" y="2"/>
                    <a:pt x="4" y="2"/>
                    <a:pt x="4" y="2"/>
                  </a:cubicBezTo>
                  <a:cubicBezTo>
                    <a:pt x="4" y="1"/>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5" name="Freeform 93"/>
            <p:cNvSpPr>
              <a:spLocks/>
            </p:cNvSpPr>
            <p:nvPr/>
          </p:nvSpPr>
          <p:spPr bwMode="auto">
            <a:xfrm>
              <a:off x="3938823" y="5709740"/>
              <a:ext cx="9759" cy="9759"/>
            </a:xfrm>
            <a:custGeom>
              <a:avLst/>
              <a:gdLst>
                <a:gd name="T0" fmla="*/ 2 w 4"/>
                <a:gd name="T1" fmla="*/ 0 h 4"/>
                <a:gd name="T2" fmla="*/ 0 w 4"/>
                <a:gd name="T3" fmla="*/ 2 h 4"/>
                <a:gd name="T4" fmla="*/ 2 w 4"/>
                <a:gd name="T5" fmla="*/ 3 h 4"/>
                <a:gd name="T6" fmla="*/ 4 w 4"/>
                <a:gd name="T7" fmla="*/ 2 h 4"/>
                <a:gd name="T8" fmla="*/ 3 w 4"/>
                <a:gd name="T9" fmla="*/ 1 h 4"/>
                <a:gd name="T10" fmla="*/ 2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2" y="0"/>
                  </a:moveTo>
                  <a:cubicBezTo>
                    <a:pt x="1" y="1"/>
                    <a:pt x="1" y="2"/>
                    <a:pt x="0" y="2"/>
                  </a:cubicBezTo>
                  <a:cubicBezTo>
                    <a:pt x="0" y="3"/>
                    <a:pt x="1" y="3"/>
                    <a:pt x="2" y="3"/>
                  </a:cubicBezTo>
                  <a:cubicBezTo>
                    <a:pt x="2" y="1"/>
                    <a:pt x="4" y="4"/>
                    <a:pt x="4" y="2"/>
                  </a:cubicBezTo>
                  <a:cubicBezTo>
                    <a:pt x="3" y="2"/>
                    <a:pt x="4"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6" name="Freeform 94"/>
            <p:cNvSpPr>
              <a:spLocks/>
            </p:cNvSpPr>
            <p:nvPr/>
          </p:nvSpPr>
          <p:spPr bwMode="auto">
            <a:xfrm>
              <a:off x="3954003" y="5812747"/>
              <a:ext cx="4337" cy="4337"/>
            </a:xfrm>
            <a:custGeom>
              <a:avLst/>
              <a:gdLst>
                <a:gd name="T0" fmla="*/ 0 w 2"/>
                <a:gd name="T1" fmla="*/ 2 h 2"/>
                <a:gd name="T2" fmla="*/ 2 w 2"/>
                <a:gd name="T3" fmla="*/ 0 h 2"/>
                <a:gd name="T4" fmla="*/ 0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1" y="2"/>
                    <a:pt x="2" y="2"/>
                    <a:pt x="2" y="0"/>
                  </a:cubicBezTo>
                  <a:cubicBezTo>
                    <a:pt x="1" y="0"/>
                    <a:pt x="1"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7" name="Freeform 95"/>
            <p:cNvSpPr>
              <a:spLocks/>
            </p:cNvSpPr>
            <p:nvPr/>
          </p:nvSpPr>
          <p:spPr bwMode="auto">
            <a:xfrm>
              <a:off x="3930148" y="5804073"/>
              <a:ext cx="23854" cy="13011"/>
            </a:xfrm>
            <a:custGeom>
              <a:avLst/>
              <a:gdLst>
                <a:gd name="T0" fmla="*/ 6 w 9"/>
                <a:gd name="T1" fmla="*/ 4 h 5"/>
                <a:gd name="T2" fmla="*/ 7 w 9"/>
                <a:gd name="T3" fmla="*/ 5 h 5"/>
                <a:gd name="T4" fmla="*/ 9 w 9"/>
                <a:gd name="T5" fmla="*/ 4 h 5"/>
                <a:gd name="T6" fmla="*/ 6 w 9"/>
                <a:gd name="T7" fmla="*/ 2 h 5"/>
                <a:gd name="T8" fmla="*/ 5 w 9"/>
                <a:gd name="T9" fmla="*/ 1 h 5"/>
                <a:gd name="T10" fmla="*/ 4 w 9"/>
                <a:gd name="T11" fmla="*/ 0 h 5"/>
                <a:gd name="T12" fmla="*/ 1 w 9"/>
                <a:gd name="T13" fmla="*/ 0 h 5"/>
                <a:gd name="T14" fmla="*/ 0 w 9"/>
                <a:gd name="T15" fmla="*/ 2 h 5"/>
                <a:gd name="T16" fmla="*/ 2 w 9"/>
                <a:gd name="T17" fmla="*/ 1 h 5"/>
                <a:gd name="T18" fmla="*/ 4 w 9"/>
                <a:gd name="T19" fmla="*/ 3 h 5"/>
                <a:gd name="T20" fmla="*/ 6 w 9"/>
                <a:gd name="T21" fmla="*/ 3 h 5"/>
                <a:gd name="T22" fmla="*/ 6 w 9"/>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6" y="4"/>
                  </a:moveTo>
                  <a:cubicBezTo>
                    <a:pt x="7" y="4"/>
                    <a:pt x="7" y="4"/>
                    <a:pt x="7" y="5"/>
                  </a:cubicBezTo>
                  <a:cubicBezTo>
                    <a:pt x="7" y="4"/>
                    <a:pt x="8" y="4"/>
                    <a:pt x="9" y="4"/>
                  </a:cubicBezTo>
                  <a:cubicBezTo>
                    <a:pt x="9" y="2"/>
                    <a:pt x="7" y="2"/>
                    <a:pt x="6" y="2"/>
                  </a:cubicBezTo>
                  <a:cubicBezTo>
                    <a:pt x="6" y="2"/>
                    <a:pt x="6" y="2"/>
                    <a:pt x="5" y="1"/>
                  </a:cubicBezTo>
                  <a:cubicBezTo>
                    <a:pt x="5" y="1"/>
                    <a:pt x="4" y="1"/>
                    <a:pt x="4" y="0"/>
                  </a:cubicBezTo>
                  <a:cubicBezTo>
                    <a:pt x="3" y="0"/>
                    <a:pt x="2" y="0"/>
                    <a:pt x="1" y="0"/>
                  </a:cubicBezTo>
                  <a:cubicBezTo>
                    <a:pt x="0" y="1"/>
                    <a:pt x="0" y="1"/>
                    <a:pt x="0" y="2"/>
                  </a:cubicBezTo>
                  <a:cubicBezTo>
                    <a:pt x="1" y="2"/>
                    <a:pt x="1" y="1"/>
                    <a:pt x="2" y="1"/>
                  </a:cubicBezTo>
                  <a:cubicBezTo>
                    <a:pt x="3" y="1"/>
                    <a:pt x="3" y="2"/>
                    <a:pt x="4" y="3"/>
                  </a:cubicBezTo>
                  <a:cubicBezTo>
                    <a:pt x="5" y="3"/>
                    <a:pt x="6" y="2"/>
                    <a:pt x="6" y="3"/>
                  </a:cubicBezTo>
                  <a:cubicBezTo>
                    <a:pt x="5" y="3"/>
                    <a:pt x="6" y="3"/>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8" name="Freeform 96"/>
            <p:cNvSpPr>
              <a:spLocks/>
            </p:cNvSpPr>
            <p:nvPr/>
          </p:nvSpPr>
          <p:spPr bwMode="auto">
            <a:xfrm>
              <a:off x="3938823" y="5812747"/>
              <a:ext cx="4337" cy="4337"/>
            </a:xfrm>
            <a:custGeom>
              <a:avLst/>
              <a:gdLst>
                <a:gd name="T0" fmla="*/ 0 w 2"/>
                <a:gd name="T1" fmla="*/ 0 h 2"/>
                <a:gd name="T2" fmla="*/ 0 w 2"/>
                <a:gd name="T3" fmla="*/ 2 h 2"/>
                <a:gd name="T4" fmla="*/ 2 w 2"/>
                <a:gd name="T5" fmla="*/ 1 h 2"/>
                <a:gd name="T6" fmla="*/ 0 w 2"/>
                <a:gd name="T7" fmla="*/ 0 h 2"/>
              </a:gdLst>
              <a:ahLst/>
              <a:cxnLst>
                <a:cxn ang="0">
                  <a:pos x="T0" y="T1"/>
                </a:cxn>
                <a:cxn ang="0">
                  <a:pos x="T2" y="T3"/>
                </a:cxn>
                <a:cxn ang="0">
                  <a:pos x="T4" y="T5"/>
                </a:cxn>
                <a:cxn ang="0">
                  <a:pos x="T6" y="T7"/>
                </a:cxn>
              </a:cxnLst>
              <a:rect l="0" t="0" r="r" b="b"/>
              <a:pathLst>
                <a:path w="2" h="2">
                  <a:moveTo>
                    <a:pt x="0" y="0"/>
                  </a:moveTo>
                  <a:cubicBezTo>
                    <a:pt x="0" y="1"/>
                    <a:pt x="0" y="1"/>
                    <a:pt x="0" y="2"/>
                  </a:cubicBezTo>
                  <a:cubicBezTo>
                    <a:pt x="1" y="1"/>
                    <a:pt x="1" y="2"/>
                    <a:pt x="2" y="1"/>
                  </a:cubicBezTo>
                  <a:cubicBezTo>
                    <a:pt x="2" y="0"/>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59" name="Freeform 97"/>
            <p:cNvSpPr>
              <a:spLocks/>
            </p:cNvSpPr>
            <p:nvPr/>
          </p:nvSpPr>
          <p:spPr bwMode="auto">
            <a:xfrm>
              <a:off x="3938823" y="5801904"/>
              <a:ext cx="2169" cy="2169"/>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0"/>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0" name="Freeform 98"/>
            <p:cNvSpPr>
              <a:spLocks/>
            </p:cNvSpPr>
            <p:nvPr/>
          </p:nvSpPr>
          <p:spPr bwMode="auto">
            <a:xfrm>
              <a:off x="3943160" y="5801904"/>
              <a:ext cx="3253" cy="2169"/>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1" name="Freeform 99"/>
            <p:cNvSpPr>
              <a:spLocks/>
            </p:cNvSpPr>
            <p:nvPr/>
          </p:nvSpPr>
          <p:spPr bwMode="auto">
            <a:xfrm>
              <a:off x="3946412" y="5804073"/>
              <a:ext cx="2169" cy="3253"/>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2" name="Freeform 100"/>
            <p:cNvSpPr>
              <a:spLocks/>
            </p:cNvSpPr>
            <p:nvPr/>
          </p:nvSpPr>
          <p:spPr bwMode="auto">
            <a:xfrm>
              <a:off x="3948581" y="5807325"/>
              <a:ext cx="2169" cy="2169"/>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0" y="0"/>
                    <a:pt x="0" y="0"/>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3" name="Freeform 101"/>
            <p:cNvSpPr>
              <a:spLocks/>
            </p:cNvSpPr>
            <p:nvPr/>
          </p:nvSpPr>
          <p:spPr bwMode="auto">
            <a:xfrm>
              <a:off x="4222905" y="5848528"/>
              <a:ext cx="15180" cy="15180"/>
            </a:xfrm>
            <a:custGeom>
              <a:avLst/>
              <a:gdLst>
                <a:gd name="T0" fmla="*/ 4 w 6"/>
                <a:gd name="T1" fmla="*/ 6 h 6"/>
                <a:gd name="T2" fmla="*/ 6 w 6"/>
                <a:gd name="T3" fmla="*/ 1 h 6"/>
                <a:gd name="T4" fmla="*/ 4 w 6"/>
                <a:gd name="T5" fmla="*/ 0 h 6"/>
                <a:gd name="T6" fmla="*/ 4 w 6"/>
                <a:gd name="T7" fmla="*/ 0 h 6"/>
                <a:gd name="T8" fmla="*/ 3 w 6"/>
                <a:gd name="T9" fmla="*/ 0 h 6"/>
                <a:gd name="T10" fmla="*/ 2 w 6"/>
                <a:gd name="T11" fmla="*/ 1 h 6"/>
                <a:gd name="T12" fmla="*/ 1 w 6"/>
                <a:gd name="T13" fmla="*/ 1 h 6"/>
                <a:gd name="T14" fmla="*/ 0 w 6"/>
                <a:gd name="T15" fmla="*/ 2 h 6"/>
                <a:gd name="T16" fmla="*/ 1 w 6"/>
                <a:gd name="T17" fmla="*/ 2 h 6"/>
                <a:gd name="T18" fmla="*/ 3 w 6"/>
                <a:gd name="T19" fmla="*/ 4 h 6"/>
                <a:gd name="T20" fmla="*/ 4 w 6"/>
                <a:gd name="T21" fmla="*/ 5 h 6"/>
                <a:gd name="T22" fmla="*/ 4 w 6"/>
                <a:gd name="T2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4" y="6"/>
                  </a:moveTo>
                  <a:cubicBezTo>
                    <a:pt x="5" y="5"/>
                    <a:pt x="5" y="3"/>
                    <a:pt x="6" y="1"/>
                  </a:cubicBezTo>
                  <a:cubicBezTo>
                    <a:pt x="5" y="1"/>
                    <a:pt x="5" y="1"/>
                    <a:pt x="4" y="0"/>
                  </a:cubicBezTo>
                  <a:cubicBezTo>
                    <a:pt x="4" y="0"/>
                    <a:pt x="4" y="0"/>
                    <a:pt x="4" y="0"/>
                  </a:cubicBezTo>
                  <a:cubicBezTo>
                    <a:pt x="4" y="0"/>
                    <a:pt x="3" y="0"/>
                    <a:pt x="3" y="0"/>
                  </a:cubicBezTo>
                  <a:cubicBezTo>
                    <a:pt x="3" y="1"/>
                    <a:pt x="2" y="1"/>
                    <a:pt x="2" y="1"/>
                  </a:cubicBezTo>
                  <a:cubicBezTo>
                    <a:pt x="1" y="1"/>
                    <a:pt x="1" y="1"/>
                    <a:pt x="1" y="1"/>
                  </a:cubicBezTo>
                  <a:cubicBezTo>
                    <a:pt x="1" y="1"/>
                    <a:pt x="0" y="1"/>
                    <a:pt x="0" y="2"/>
                  </a:cubicBezTo>
                  <a:cubicBezTo>
                    <a:pt x="0" y="2"/>
                    <a:pt x="1" y="1"/>
                    <a:pt x="1" y="2"/>
                  </a:cubicBezTo>
                  <a:cubicBezTo>
                    <a:pt x="2" y="2"/>
                    <a:pt x="3" y="3"/>
                    <a:pt x="3" y="4"/>
                  </a:cubicBezTo>
                  <a:cubicBezTo>
                    <a:pt x="4" y="4"/>
                    <a:pt x="4" y="4"/>
                    <a:pt x="4" y="5"/>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4" name="Freeform 102"/>
            <p:cNvSpPr>
              <a:spLocks/>
            </p:cNvSpPr>
            <p:nvPr/>
          </p:nvSpPr>
          <p:spPr bwMode="auto">
            <a:xfrm>
              <a:off x="3950749" y="56815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5" name="Freeform 103"/>
            <p:cNvSpPr>
              <a:spLocks/>
            </p:cNvSpPr>
            <p:nvPr/>
          </p:nvSpPr>
          <p:spPr bwMode="auto">
            <a:xfrm>
              <a:off x="4200135" y="5771544"/>
              <a:ext cx="4337" cy="4337"/>
            </a:xfrm>
            <a:custGeom>
              <a:avLst/>
              <a:gdLst>
                <a:gd name="T0" fmla="*/ 2 w 2"/>
                <a:gd name="T1" fmla="*/ 0 h 2"/>
                <a:gd name="T2" fmla="*/ 0 w 2"/>
                <a:gd name="T3" fmla="*/ 1 h 2"/>
                <a:gd name="T4" fmla="*/ 2 w 2"/>
                <a:gd name="T5" fmla="*/ 1 h 2"/>
                <a:gd name="T6" fmla="*/ 2 w 2"/>
                <a:gd name="T7" fmla="*/ 0 h 2"/>
              </a:gdLst>
              <a:ahLst/>
              <a:cxnLst>
                <a:cxn ang="0">
                  <a:pos x="T0" y="T1"/>
                </a:cxn>
                <a:cxn ang="0">
                  <a:pos x="T2" y="T3"/>
                </a:cxn>
                <a:cxn ang="0">
                  <a:pos x="T4" y="T5"/>
                </a:cxn>
                <a:cxn ang="0">
                  <a:pos x="T6" y="T7"/>
                </a:cxn>
              </a:cxnLst>
              <a:rect l="0" t="0" r="r" b="b"/>
              <a:pathLst>
                <a:path w="2" h="2">
                  <a:moveTo>
                    <a:pt x="2" y="0"/>
                  </a:moveTo>
                  <a:cubicBezTo>
                    <a:pt x="1" y="0"/>
                    <a:pt x="0" y="0"/>
                    <a:pt x="0" y="1"/>
                  </a:cubicBezTo>
                  <a:cubicBezTo>
                    <a:pt x="1" y="1"/>
                    <a:pt x="1" y="2"/>
                    <a:pt x="2"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6" name="Freeform 104"/>
            <p:cNvSpPr>
              <a:spLocks/>
            </p:cNvSpPr>
            <p:nvPr/>
          </p:nvSpPr>
          <p:spPr bwMode="auto">
            <a:xfrm>
              <a:off x="4168691" y="5686970"/>
              <a:ext cx="3253"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7" name="Freeform 105"/>
            <p:cNvSpPr>
              <a:spLocks/>
            </p:cNvSpPr>
            <p:nvPr/>
          </p:nvSpPr>
          <p:spPr bwMode="auto">
            <a:xfrm>
              <a:off x="4171943" y="56869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8" name="Freeform 106"/>
            <p:cNvSpPr>
              <a:spLocks/>
            </p:cNvSpPr>
            <p:nvPr/>
          </p:nvSpPr>
          <p:spPr bwMode="auto">
            <a:xfrm>
              <a:off x="4130741" y="5696728"/>
              <a:ext cx="2169" cy="3253"/>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1"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9" name="Freeform 107"/>
            <p:cNvSpPr>
              <a:spLocks/>
            </p:cNvSpPr>
            <p:nvPr/>
          </p:nvSpPr>
          <p:spPr bwMode="auto">
            <a:xfrm>
              <a:off x="3894367" y="579648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0" name="Freeform 108"/>
            <p:cNvSpPr>
              <a:spLocks/>
            </p:cNvSpPr>
            <p:nvPr/>
          </p:nvSpPr>
          <p:spPr bwMode="auto">
            <a:xfrm>
              <a:off x="4051588" y="5763954"/>
              <a:ext cx="2169" cy="2169"/>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1"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1" name="Freeform 109"/>
            <p:cNvSpPr>
              <a:spLocks/>
            </p:cNvSpPr>
            <p:nvPr/>
          </p:nvSpPr>
          <p:spPr bwMode="auto">
            <a:xfrm>
              <a:off x="4053757" y="5707571"/>
              <a:ext cx="15180" cy="30360"/>
            </a:xfrm>
            <a:custGeom>
              <a:avLst/>
              <a:gdLst>
                <a:gd name="T0" fmla="*/ 6 w 6"/>
                <a:gd name="T1" fmla="*/ 0 h 12"/>
                <a:gd name="T2" fmla="*/ 3 w 6"/>
                <a:gd name="T3" fmla="*/ 6 h 12"/>
                <a:gd name="T4" fmla="*/ 4 w 6"/>
                <a:gd name="T5" fmla="*/ 7 h 12"/>
                <a:gd name="T6" fmla="*/ 2 w 6"/>
                <a:gd name="T7" fmla="*/ 11 h 12"/>
                <a:gd name="T8" fmla="*/ 0 w 6"/>
                <a:gd name="T9" fmla="*/ 8 h 12"/>
                <a:gd name="T10" fmla="*/ 0 w 6"/>
                <a:gd name="T11" fmla="*/ 11 h 12"/>
                <a:gd name="T12" fmla="*/ 0 w 6"/>
                <a:gd name="T13" fmla="*/ 12 h 12"/>
                <a:gd name="T14" fmla="*/ 1 w 6"/>
                <a:gd name="T15" fmla="*/ 12 h 12"/>
                <a:gd name="T16" fmla="*/ 3 w 6"/>
                <a:gd name="T17" fmla="*/ 11 h 12"/>
                <a:gd name="T18" fmla="*/ 4 w 6"/>
                <a:gd name="T19" fmla="*/ 11 h 12"/>
                <a:gd name="T20" fmla="*/ 5 w 6"/>
                <a:gd name="T21" fmla="*/ 8 h 12"/>
                <a:gd name="T22" fmla="*/ 6 w 6"/>
                <a:gd name="T23" fmla="*/ 9 h 12"/>
                <a:gd name="T24" fmla="*/ 6 w 6"/>
                <a:gd name="T25" fmla="*/ 6 h 12"/>
                <a:gd name="T26" fmla="*/ 4 w 6"/>
                <a:gd name="T27" fmla="*/ 5 h 12"/>
                <a:gd name="T28" fmla="*/ 6 w 6"/>
                <a:gd name="T29" fmla="*/ 1 h 12"/>
                <a:gd name="T30" fmla="*/ 6 w 6"/>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2">
                  <a:moveTo>
                    <a:pt x="6" y="0"/>
                  </a:moveTo>
                  <a:cubicBezTo>
                    <a:pt x="5" y="2"/>
                    <a:pt x="3" y="3"/>
                    <a:pt x="3" y="6"/>
                  </a:cubicBezTo>
                  <a:cubicBezTo>
                    <a:pt x="3" y="6"/>
                    <a:pt x="4" y="7"/>
                    <a:pt x="4" y="7"/>
                  </a:cubicBezTo>
                  <a:cubicBezTo>
                    <a:pt x="3" y="8"/>
                    <a:pt x="3" y="10"/>
                    <a:pt x="2" y="11"/>
                  </a:cubicBezTo>
                  <a:cubicBezTo>
                    <a:pt x="0" y="12"/>
                    <a:pt x="1" y="8"/>
                    <a:pt x="0" y="8"/>
                  </a:cubicBezTo>
                  <a:cubicBezTo>
                    <a:pt x="0" y="9"/>
                    <a:pt x="0" y="10"/>
                    <a:pt x="0" y="11"/>
                  </a:cubicBezTo>
                  <a:cubicBezTo>
                    <a:pt x="0" y="11"/>
                    <a:pt x="0" y="12"/>
                    <a:pt x="0" y="12"/>
                  </a:cubicBezTo>
                  <a:cubicBezTo>
                    <a:pt x="0" y="11"/>
                    <a:pt x="1" y="12"/>
                    <a:pt x="1" y="12"/>
                  </a:cubicBezTo>
                  <a:cubicBezTo>
                    <a:pt x="2" y="12"/>
                    <a:pt x="2" y="11"/>
                    <a:pt x="3" y="11"/>
                  </a:cubicBezTo>
                  <a:cubicBezTo>
                    <a:pt x="3" y="11"/>
                    <a:pt x="4" y="11"/>
                    <a:pt x="4" y="11"/>
                  </a:cubicBezTo>
                  <a:cubicBezTo>
                    <a:pt x="5" y="10"/>
                    <a:pt x="5" y="8"/>
                    <a:pt x="5" y="8"/>
                  </a:cubicBezTo>
                  <a:cubicBezTo>
                    <a:pt x="6" y="7"/>
                    <a:pt x="6" y="9"/>
                    <a:pt x="6" y="9"/>
                  </a:cubicBezTo>
                  <a:cubicBezTo>
                    <a:pt x="6" y="8"/>
                    <a:pt x="6" y="7"/>
                    <a:pt x="6" y="6"/>
                  </a:cubicBezTo>
                  <a:cubicBezTo>
                    <a:pt x="6" y="6"/>
                    <a:pt x="5" y="5"/>
                    <a:pt x="4" y="5"/>
                  </a:cubicBezTo>
                  <a:cubicBezTo>
                    <a:pt x="4" y="2"/>
                    <a:pt x="6" y="3"/>
                    <a:pt x="6" y="1"/>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2" name="Freeform 110"/>
            <p:cNvSpPr>
              <a:spLocks/>
            </p:cNvSpPr>
            <p:nvPr/>
          </p:nvSpPr>
          <p:spPr bwMode="auto">
            <a:xfrm>
              <a:off x="3971351" y="57400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3" name="Freeform 111"/>
            <p:cNvSpPr>
              <a:spLocks/>
            </p:cNvSpPr>
            <p:nvPr/>
          </p:nvSpPr>
          <p:spPr bwMode="auto">
            <a:xfrm>
              <a:off x="4187123" y="5809494"/>
              <a:ext cx="5422" cy="7590"/>
            </a:xfrm>
            <a:custGeom>
              <a:avLst/>
              <a:gdLst>
                <a:gd name="T0" fmla="*/ 1 w 2"/>
                <a:gd name="T1" fmla="*/ 0 h 3"/>
                <a:gd name="T2" fmla="*/ 1 w 2"/>
                <a:gd name="T3" fmla="*/ 2 h 3"/>
                <a:gd name="T4" fmla="*/ 2 w 2"/>
                <a:gd name="T5" fmla="*/ 3 h 3"/>
                <a:gd name="T6" fmla="*/ 2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1" y="1"/>
                    <a:pt x="1" y="2"/>
                  </a:cubicBezTo>
                  <a:cubicBezTo>
                    <a:pt x="1" y="3"/>
                    <a:pt x="2" y="3"/>
                    <a:pt x="2" y="3"/>
                  </a:cubicBezTo>
                  <a:cubicBezTo>
                    <a:pt x="2" y="1"/>
                    <a:pt x="2" y="2"/>
                    <a:pt x="2"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4" name="Freeform 112"/>
            <p:cNvSpPr>
              <a:spLocks/>
            </p:cNvSpPr>
            <p:nvPr/>
          </p:nvSpPr>
          <p:spPr bwMode="auto">
            <a:xfrm>
              <a:off x="4081948" y="5704318"/>
              <a:ext cx="7590" cy="7590"/>
            </a:xfrm>
            <a:custGeom>
              <a:avLst/>
              <a:gdLst>
                <a:gd name="T0" fmla="*/ 0 w 3"/>
                <a:gd name="T1" fmla="*/ 0 h 3"/>
                <a:gd name="T2" fmla="*/ 2 w 3"/>
                <a:gd name="T3" fmla="*/ 3 h 3"/>
                <a:gd name="T4" fmla="*/ 2 w 3"/>
                <a:gd name="T5" fmla="*/ 2 h 3"/>
                <a:gd name="T6" fmla="*/ 3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1"/>
                    <a:pt x="0" y="3"/>
                    <a:pt x="2" y="3"/>
                  </a:cubicBezTo>
                  <a:cubicBezTo>
                    <a:pt x="2" y="3"/>
                    <a:pt x="1" y="2"/>
                    <a:pt x="2" y="2"/>
                  </a:cubicBezTo>
                  <a:cubicBezTo>
                    <a:pt x="2" y="1"/>
                    <a:pt x="3" y="2"/>
                    <a:pt x="3" y="1"/>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5" name="Freeform 113"/>
            <p:cNvSpPr>
              <a:spLocks/>
            </p:cNvSpPr>
            <p:nvPr/>
          </p:nvSpPr>
          <p:spPr bwMode="auto">
            <a:xfrm>
              <a:off x="4076526" y="56967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6" name="Freeform 114"/>
            <p:cNvSpPr>
              <a:spLocks/>
            </p:cNvSpPr>
            <p:nvPr/>
          </p:nvSpPr>
          <p:spPr bwMode="auto">
            <a:xfrm>
              <a:off x="4087369" y="5796482"/>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7" name="Freeform 115"/>
            <p:cNvSpPr>
              <a:spLocks/>
            </p:cNvSpPr>
            <p:nvPr/>
          </p:nvSpPr>
          <p:spPr bwMode="auto">
            <a:xfrm>
              <a:off x="4087369" y="5709740"/>
              <a:ext cx="2169"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8" name="Freeform 116"/>
            <p:cNvSpPr>
              <a:spLocks/>
            </p:cNvSpPr>
            <p:nvPr/>
          </p:nvSpPr>
          <p:spPr bwMode="auto">
            <a:xfrm>
              <a:off x="4128572" y="5694560"/>
              <a:ext cx="2169"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79" name="Freeform 117"/>
            <p:cNvSpPr>
              <a:spLocks/>
            </p:cNvSpPr>
            <p:nvPr/>
          </p:nvSpPr>
          <p:spPr bwMode="auto">
            <a:xfrm>
              <a:off x="4072189" y="5722751"/>
              <a:ext cx="2169"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0" name="Freeform 118"/>
            <p:cNvSpPr>
              <a:spLocks/>
            </p:cNvSpPr>
            <p:nvPr/>
          </p:nvSpPr>
          <p:spPr bwMode="auto">
            <a:xfrm>
              <a:off x="4171943" y="5683717"/>
              <a:ext cx="2169"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1" name="Freeform 119"/>
            <p:cNvSpPr>
              <a:spLocks/>
            </p:cNvSpPr>
            <p:nvPr/>
          </p:nvSpPr>
          <p:spPr bwMode="auto">
            <a:xfrm>
              <a:off x="4012554" y="5655525"/>
              <a:ext cx="10843" cy="5422"/>
            </a:xfrm>
            <a:custGeom>
              <a:avLst/>
              <a:gdLst>
                <a:gd name="T0" fmla="*/ 4 w 4"/>
                <a:gd name="T1" fmla="*/ 1 h 2"/>
                <a:gd name="T2" fmla="*/ 0 w 4"/>
                <a:gd name="T3" fmla="*/ 2 h 2"/>
                <a:gd name="T4" fmla="*/ 3 w 4"/>
                <a:gd name="T5" fmla="*/ 2 h 2"/>
                <a:gd name="T6" fmla="*/ 4 w 4"/>
                <a:gd name="T7" fmla="*/ 1 h 2"/>
              </a:gdLst>
              <a:ahLst/>
              <a:cxnLst>
                <a:cxn ang="0">
                  <a:pos x="T0" y="T1"/>
                </a:cxn>
                <a:cxn ang="0">
                  <a:pos x="T2" y="T3"/>
                </a:cxn>
                <a:cxn ang="0">
                  <a:pos x="T4" y="T5"/>
                </a:cxn>
                <a:cxn ang="0">
                  <a:pos x="T6" y="T7"/>
                </a:cxn>
              </a:cxnLst>
              <a:rect l="0" t="0" r="r" b="b"/>
              <a:pathLst>
                <a:path w="4" h="2">
                  <a:moveTo>
                    <a:pt x="4" y="1"/>
                  </a:moveTo>
                  <a:cubicBezTo>
                    <a:pt x="3" y="1"/>
                    <a:pt x="1" y="0"/>
                    <a:pt x="0" y="2"/>
                  </a:cubicBezTo>
                  <a:cubicBezTo>
                    <a:pt x="2" y="1"/>
                    <a:pt x="3" y="2"/>
                    <a:pt x="3" y="2"/>
                  </a:cubicBezTo>
                  <a:cubicBezTo>
                    <a:pt x="4" y="2"/>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2" name="Freeform 120"/>
            <p:cNvSpPr>
              <a:spLocks/>
            </p:cNvSpPr>
            <p:nvPr/>
          </p:nvSpPr>
          <p:spPr bwMode="auto">
            <a:xfrm>
              <a:off x="4017975" y="5686970"/>
              <a:ext cx="2169" cy="4337"/>
            </a:xfrm>
            <a:custGeom>
              <a:avLst/>
              <a:gdLst>
                <a:gd name="T0" fmla="*/ 1 w 1"/>
                <a:gd name="T1" fmla="*/ 2 h 2"/>
                <a:gd name="T2" fmla="*/ 1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1" y="0"/>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3" name="Freeform 121"/>
            <p:cNvSpPr>
              <a:spLocks/>
            </p:cNvSpPr>
            <p:nvPr/>
          </p:nvSpPr>
          <p:spPr bwMode="auto">
            <a:xfrm>
              <a:off x="3892198" y="5792145"/>
              <a:ext cx="2169" cy="4337"/>
            </a:xfrm>
            <a:custGeom>
              <a:avLst/>
              <a:gdLst>
                <a:gd name="T0" fmla="*/ 0 w 1"/>
                <a:gd name="T1" fmla="*/ 0 h 2"/>
                <a:gd name="T2" fmla="*/ 1 w 1"/>
                <a:gd name="T3" fmla="*/ 1 h 2"/>
                <a:gd name="T4" fmla="*/ 0 w 1"/>
                <a:gd name="T5" fmla="*/ 0 h 2"/>
              </a:gdLst>
              <a:ahLst/>
              <a:cxnLst>
                <a:cxn ang="0">
                  <a:pos x="T0" y="T1"/>
                </a:cxn>
                <a:cxn ang="0">
                  <a:pos x="T2" y="T3"/>
                </a:cxn>
                <a:cxn ang="0">
                  <a:pos x="T4" y="T5"/>
                </a:cxn>
              </a:cxnLst>
              <a:rect l="0" t="0" r="r" b="b"/>
              <a:pathLst>
                <a:path w="1" h="2">
                  <a:moveTo>
                    <a:pt x="0" y="0"/>
                  </a:moveTo>
                  <a:cubicBezTo>
                    <a:pt x="0" y="1"/>
                    <a:pt x="1" y="2"/>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4" name="Freeform 122"/>
            <p:cNvSpPr>
              <a:spLocks/>
            </p:cNvSpPr>
            <p:nvPr/>
          </p:nvSpPr>
          <p:spPr bwMode="auto">
            <a:xfrm>
              <a:off x="3892198" y="5788893"/>
              <a:ext cx="0" cy="325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1"/>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85" name="组合 84"/>
          <p:cNvGrpSpPr/>
          <p:nvPr/>
        </p:nvGrpSpPr>
        <p:grpSpPr>
          <a:xfrm>
            <a:off x="4403552" y="1589498"/>
            <a:ext cx="329990" cy="282944"/>
            <a:chOff x="5964264" y="5437584"/>
            <a:chExt cx="532384" cy="456484"/>
          </a:xfrm>
          <a:solidFill>
            <a:srgbClr val="01B3C5"/>
          </a:solidFill>
        </p:grpSpPr>
        <p:sp>
          <p:nvSpPr>
            <p:cNvPr id="86" name="Freeform 212"/>
            <p:cNvSpPr>
              <a:spLocks noEditPoints="1"/>
            </p:cNvSpPr>
            <p:nvPr/>
          </p:nvSpPr>
          <p:spPr bwMode="auto">
            <a:xfrm>
              <a:off x="6141003" y="5437584"/>
              <a:ext cx="355645" cy="315527"/>
            </a:xfrm>
            <a:custGeom>
              <a:avLst/>
              <a:gdLst>
                <a:gd name="T0" fmla="*/ 8 w 139"/>
                <a:gd name="T1" fmla="*/ 123 h 123"/>
                <a:gd name="T2" fmla="*/ 20 w 139"/>
                <a:gd name="T3" fmla="*/ 90 h 123"/>
                <a:gd name="T4" fmla="*/ 0 w 139"/>
                <a:gd name="T5" fmla="*/ 53 h 123"/>
                <a:gd name="T6" fmla="*/ 69 w 139"/>
                <a:gd name="T7" fmla="*/ 0 h 123"/>
                <a:gd name="T8" fmla="*/ 139 w 139"/>
                <a:gd name="T9" fmla="*/ 53 h 123"/>
                <a:gd name="T10" fmla="*/ 69 w 139"/>
                <a:gd name="T11" fmla="*/ 106 h 123"/>
                <a:gd name="T12" fmla="*/ 45 w 139"/>
                <a:gd name="T13" fmla="*/ 103 h 123"/>
                <a:gd name="T14" fmla="*/ 22 w 139"/>
                <a:gd name="T15" fmla="*/ 115 h 123"/>
                <a:gd name="T16" fmla="*/ 8 w 139"/>
                <a:gd name="T17" fmla="*/ 123 h 123"/>
                <a:gd name="T18" fmla="*/ 69 w 139"/>
                <a:gd name="T19" fmla="*/ 12 h 123"/>
                <a:gd name="T20" fmla="*/ 12 w 139"/>
                <a:gd name="T21" fmla="*/ 53 h 123"/>
                <a:gd name="T22" fmla="*/ 30 w 139"/>
                <a:gd name="T23" fmla="*/ 83 h 123"/>
                <a:gd name="T24" fmla="*/ 34 w 139"/>
                <a:gd name="T25" fmla="*/ 85 h 123"/>
                <a:gd name="T26" fmla="*/ 30 w 139"/>
                <a:gd name="T27" fmla="*/ 97 h 123"/>
                <a:gd name="T28" fmla="*/ 45 w 139"/>
                <a:gd name="T29" fmla="*/ 91 h 123"/>
                <a:gd name="T30" fmla="*/ 46 w 139"/>
                <a:gd name="T31" fmla="*/ 91 h 123"/>
                <a:gd name="T32" fmla="*/ 47 w 139"/>
                <a:gd name="T33" fmla="*/ 91 h 123"/>
                <a:gd name="T34" fmla="*/ 69 w 139"/>
                <a:gd name="T35" fmla="*/ 94 h 123"/>
                <a:gd name="T36" fmla="*/ 127 w 139"/>
                <a:gd name="T37" fmla="*/ 53 h 123"/>
                <a:gd name="T38" fmla="*/ 69 w 139"/>
                <a:gd name="T39" fmla="*/ 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9" h="123">
                  <a:moveTo>
                    <a:pt x="8" y="123"/>
                  </a:moveTo>
                  <a:cubicBezTo>
                    <a:pt x="20" y="90"/>
                    <a:pt x="20" y="90"/>
                    <a:pt x="20" y="90"/>
                  </a:cubicBezTo>
                  <a:cubicBezTo>
                    <a:pt x="7" y="80"/>
                    <a:pt x="0" y="67"/>
                    <a:pt x="0" y="53"/>
                  </a:cubicBezTo>
                  <a:cubicBezTo>
                    <a:pt x="0" y="24"/>
                    <a:pt x="31" y="0"/>
                    <a:pt x="69" y="0"/>
                  </a:cubicBezTo>
                  <a:cubicBezTo>
                    <a:pt x="108" y="0"/>
                    <a:pt x="139" y="24"/>
                    <a:pt x="139" y="53"/>
                  </a:cubicBezTo>
                  <a:cubicBezTo>
                    <a:pt x="139" y="82"/>
                    <a:pt x="108" y="106"/>
                    <a:pt x="69" y="106"/>
                  </a:cubicBezTo>
                  <a:cubicBezTo>
                    <a:pt x="61" y="106"/>
                    <a:pt x="53" y="105"/>
                    <a:pt x="45" y="103"/>
                  </a:cubicBezTo>
                  <a:cubicBezTo>
                    <a:pt x="42" y="104"/>
                    <a:pt x="31" y="110"/>
                    <a:pt x="22" y="115"/>
                  </a:cubicBezTo>
                  <a:cubicBezTo>
                    <a:pt x="8" y="123"/>
                    <a:pt x="8" y="123"/>
                    <a:pt x="8" y="123"/>
                  </a:cubicBezTo>
                  <a:close/>
                  <a:moveTo>
                    <a:pt x="69" y="12"/>
                  </a:moveTo>
                  <a:cubicBezTo>
                    <a:pt x="38" y="12"/>
                    <a:pt x="12" y="30"/>
                    <a:pt x="12" y="53"/>
                  </a:cubicBezTo>
                  <a:cubicBezTo>
                    <a:pt x="12" y="64"/>
                    <a:pt x="18" y="75"/>
                    <a:pt x="30" y="83"/>
                  </a:cubicBezTo>
                  <a:cubicBezTo>
                    <a:pt x="34" y="85"/>
                    <a:pt x="34" y="85"/>
                    <a:pt x="34" y="85"/>
                  </a:cubicBezTo>
                  <a:cubicBezTo>
                    <a:pt x="30" y="97"/>
                    <a:pt x="30" y="97"/>
                    <a:pt x="30" y="97"/>
                  </a:cubicBezTo>
                  <a:cubicBezTo>
                    <a:pt x="42" y="91"/>
                    <a:pt x="44" y="91"/>
                    <a:pt x="45" y="91"/>
                  </a:cubicBezTo>
                  <a:cubicBezTo>
                    <a:pt x="46" y="91"/>
                    <a:pt x="46" y="91"/>
                    <a:pt x="46" y="91"/>
                  </a:cubicBezTo>
                  <a:cubicBezTo>
                    <a:pt x="47" y="91"/>
                    <a:pt x="47" y="91"/>
                    <a:pt x="47" y="91"/>
                  </a:cubicBezTo>
                  <a:cubicBezTo>
                    <a:pt x="54" y="93"/>
                    <a:pt x="62" y="94"/>
                    <a:pt x="69" y="94"/>
                  </a:cubicBezTo>
                  <a:cubicBezTo>
                    <a:pt x="101" y="94"/>
                    <a:pt x="127" y="76"/>
                    <a:pt x="127" y="53"/>
                  </a:cubicBezTo>
                  <a:cubicBezTo>
                    <a:pt x="127" y="30"/>
                    <a:pt x="101" y="12"/>
                    <a:pt x="6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7" name="Freeform 213"/>
            <p:cNvSpPr>
              <a:spLocks/>
            </p:cNvSpPr>
            <p:nvPr/>
          </p:nvSpPr>
          <p:spPr bwMode="auto">
            <a:xfrm>
              <a:off x="6238588" y="5529748"/>
              <a:ext cx="169148" cy="16265"/>
            </a:xfrm>
            <a:custGeom>
              <a:avLst/>
              <a:gdLst>
                <a:gd name="T0" fmla="*/ 156 w 156"/>
                <a:gd name="T1" fmla="*/ 15 h 15"/>
                <a:gd name="T2" fmla="*/ 0 w 156"/>
                <a:gd name="T3" fmla="*/ 15 h 15"/>
                <a:gd name="T4" fmla="*/ 0 w 156"/>
                <a:gd name="T5" fmla="*/ 0 h 15"/>
                <a:gd name="T6" fmla="*/ 156 w 156"/>
                <a:gd name="T7" fmla="*/ 0 h 15"/>
                <a:gd name="T8" fmla="*/ 156 w 156"/>
                <a:gd name="T9" fmla="*/ 15 h 15"/>
                <a:gd name="T10" fmla="*/ 156 w 156"/>
                <a:gd name="T11" fmla="*/ 15 h 15"/>
              </a:gdLst>
              <a:ahLst/>
              <a:cxnLst>
                <a:cxn ang="0">
                  <a:pos x="T0" y="T1"/>
                </a:cxn>
                <a:cxn ang="0">
                  <a:pos x="T2" y="T3"/>
                </a:cxn>
                <a:cxn ang="0">
                  <a:pos x="T4" y="T5"/>
                </a:cxn>
                <a:cxn ang="0">
                  <a:pos x="T6" y="T7"/>
                </a:cxn>
                <a:cxn ang="0">
                  <a:pos x="T8" y="T9"/>
                </a:cxn>
                <a:cxn ang="0">
                  <a:pos x="T10" y="T11"/>
                </a:cxn>
              </a:cxnLst>
              <a:rect l="0" t="0" r="r" b="b"/>
              <a:pathLst>
                <a:path w="156" h="15">
                  <a:moveTo>
                    <a:pt x="156" y="15"/>
                  </a:moveTo>
                  <a:lnTo>
                    <a:pt x="0" y="15"/>
                  </a:lnTo>
                  <a:lnTo>
                    <a:pt x="0" y="0"/>
                  </a:lnTo>
                  <a:lnTo>
                    <a:pt x="156" y="0"/>
                  </a:lnTo>
                  <a:lnTo>
                    <a:pt x="156" y="15"/>
                  </a:lnTo>
                  <a:lnTo>
                    <a:pt x="15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8" name="Freeform 214"/>
            <p:cNvSpPr>
              <a:spLocks/>
            </p:cNvSpPr>
            <p:nvPr/>
          </p:nvSpPr>
          <p:spPr bwMode="auto">
            <a:xfrm>
              <a:off x="6238588" y="5561192"/>
              <a:ext cx="169148" cy="15180"/>
            </a:xfrm>
            <a:custGeom>
              <a:avLst/>
              <a:gdLst>
                <a:gd name="T0" fmla="*/ 156 w 156"/>
                <a:gd name="T1" fmla="*/ 14 h 14"/>
                <a:gd name="T2" fmla="*/ 0 w 156"/>
                <a:gd name="T3" fmla="*/ 14 h 14"/>
                <a:gd name="T4" fmla="*/ 0 w 156"/>
                <a:gd name="T5" fmla="*/ 0 h 14"/>
                <a:gd name="T6" fmla="*/ 156 w 156"/>
                <a:gd name="T7" fmla="*/ 0 h 14"/>
                <a:gd name="T8" fmla="*/ 156 w 156"/>
                <a:gd name="T9" fmla="*/ 14 h 14"/>
                <a:gd name="T10" fmla="*/ 156 w 156"/>
                <a:gd name="T11" fmla="*/ 14 h 14"/>
              </a:gdLst>
              <a:ahLst/>
              <a:cxnLst>
                <a:cxn ang="0">
                  <a:pos x="T0" y="T1"/>
                </a:cxn>
                <a:cxn ang="0">
                  <a:pos x="T2" y="T3"/>
                </a:cxn>
                <a:cxn ang="0">
                  <a:pos x="T4" y="T5"/>
                </a:cxn>
                <a:cxn ang="0">
                  <a:pos x="T6" y="T7"/>
                </a:cxn>
                <a:cxn ang="0">
                  <a:pos x="T8" y="T9"/>
                </a:cxn>
                <a:cxn ang="0">
                  <a:pos x="T10" y="T11"/>
                </a:cxn>
              </a:cxnLst>
              <a:rect l="0" t="0" r="r" b="b"/>
              <a:pathLst>
                <a:path w="156" h="14">
                  <a:moveTo>
                    <a:pt x="156" y="14"/>
                  </a:moveTo>
                  <a:lnTo>
                    <a:pt x="0" y="14"/>
                  </a:lnTo>
                  <a:lnTo>
                    <a:pt x="0" y="0"/>
                  </a:lnTo>
                  <a:lnTo>
                    <a:pt x="156" y="0"/>
                  </a:lnTo>
                  <a:lnTo>
                    <a:pt x="156" y="14"/>
                  </a:lnTo>
                  <a:lnTo>
                    <a:pt x="15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89" name="Freeform 215"/>
            <p:cNvSpPr>
              <a:spLocks/>
            </p:cNvSpPr>
            <p:nvPr/>
          </p:nvSpPr>
          <p:spPr bwMode="auto">
            <a:xfrm>
              <a:off x="6238588" y="5591552"/>
              <a:ext cx="169148" cy="18433"/>
            </a:xfrm>
            <a:custGeom>
              <a:avLst/>
              <a:gdLst>
                <a:gd name="T0" fmla="*/ 156 w 156"/>
                <a:gd name="T1" fmla="*/ 17 h 17"/>
                <a:gd name="T2" fmla="*/ 0 w 156"/>
                <a:gd name="T3" fmla="*/ 17 h 17"/>
                <a:gd name="T4" fmla="*/ 0 w 156"/>
                <a:gd name="T5" fmla="*/ 0 h 17"/>
                <a:gd name="T6" fmla="*/ 156 w 156"/>
                <a:gd name="T7" fmla="*/ 0 h 17"/>
                <a:gd name="T8" fmla="*/ 156 w 156"/>
                <a:gd name="T9" fmla="*/ 17 h 17"/>
                <a:gd name="T10" fmla="*/ 156 w 156"/>
                <a:gd name="T11" fmla="*/ 17 h 17"/>
              </a:gdLst>
              <a:ahLst/>
              <a:cxnLst>
                <a:cxn ang="0">
                  <a:pos x="T0" y="T1"/>
                </a:cxn>
                <a:cxn ang="0">
                  <a:pos x="T2" y="T3"/>
                </a:cxn>
                <a:cxn ang="0">
                  <a:pos x="T4" y="T5"/>
                </a:cxn>
                <a:cxn ang="0">
                  <a:pos x="T6" y="T7"/>
                </a:cxn>
                <a:cxn ang="0">
                  <a:pos x="T8" y="T9"/>
                </a:cxn>
                <a:cxn ang="0">
                  <a:pos x="T10" y="T11"/>
                </a:cxn>
              </a:cxnLst>
              <a:rect l="0" t="0" r="r" b="b"/>
              <a:pathLst>
                <a:path w="156" h="17">
                  <a:moveTo>
                    <a:pt x="156" y="17"/>
                  </a:moveTo>
                  <a:lnTo>
                    <a:pt x="0" y="17"/>
                  </a:lnTo>
                  <a:lnTo>
                    <a:pt x="0" y="0"/>
                  </a:lnTo>
                  <a:lnTo>
                    <a:pt x="156" y="0"/>
                  </a:lnTo>
                  <a:lnTo>
                    <a:pt x="156" y="17"/>
                  </a:lnTo>
                  <a:lnTo>
                    <a:pt x="156"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0" name="Freeform 216"/>
            <p:cNvSpPr>
              <a:spLocks/>
            </p:cNvSpPr>
            <p:nvPr/>
          </p:nvSpPr>
          <p:spPr bwMode="auto">
            <a:xfrm>
              <a:off x="5964264" y="5622997"/>
              <a:ext cx="250470" cy="271071"/>
            </a:xfrm>
            <a:custGeom>
              <a:avLst/>
              <a:gdLst>
                <a:gd name="T0" fmla="*/ 92 w 98"/>
                <a:gd name="T1" fmla="*/ 73 h 106"/>
                <a:gd name="T2" fmla="*/ 61 w 98"/>
                <a:gd name="T3" fmla="*/ 64 h 106"/>
                <a:gd name="T4" fmla="*/ 62 w 98"/>
                <a:gd name="T5" fmla="*/ 57 h 106"/>
                <a:gd name="T6" fmla="*/ 66 w 98"/>
                <a:gd name="T7" fmla="*/ 51 h 106"/>
                <a:gd name="T8" fmla="*/ 67 w 98"/>
                <a:gd name="T9" fmla="*/ 44 h 106"/>
                <a:gd name="T10" fmla="*/ 69 w 98"/>
                <a:gd name="T11" fmla="*/ 45 h 106"/>
                <a:gd name="T12" fmla="*/ 71 w 98"/>
                <a:gd name="T13" fmla="*/ 43 h 106"/>
                <a:gd name="T14" fmla="*/ 72 w 98"/>
                <a:gd name="T15" fmla="*/ 32 h 106"/>
                <a:gd name="T16" fmla="*/ 70 w 98"/>
                <a:gd name="T17" fmla="*/ 29 h 106"/>
                <a:gd name="T18" fmla="*/ 69 w 98"/>
                <a:gd name="T19" fmla="*/ 30 h 106"/>
                <a:gd name="T20" fmla="*/ 70 w 98"/>
                <a:gd name="T21" fmla="*/ 23 h 106"/>
                <a:gd name="T22" fmla="*/ 66 w 98"/>
                <a:gd name="T23" fmla="*/ 8 h 106"/>
                <a:gd name="T24" fmla="*/ 32 w 98"/>
                <a:gd name="T25" fmla="*/ 8 h 106"/>
                <a:gd name="T26" fmla="*/ 28 w 98"/>
                <a:gd name="T27" fmla="*/ 23 h 106"/>
                <a:gd name="T28" fmla="*/ 29 w 98"/>
                <a:gd name="T29" fmla="*/ 30 h 106"/>
                <a:gd name="T30" fmla="*/ 28 w 98"/>
                <a:gd name="T31" fmla="*/ 29 h 106"/>
                <a:gd name="T32" fmla="*/ 26 w 98"/>
                <a:gd name="T33" fmla="*/ 32 h 106"/>
                <a:gd name="T34" fmla="*/ 27 w 98"/>
                <a:gd name="T35" fmla="*/ 43 h 106"/>
                <a:gd name="T36" fmla="*/ 29 w 98"/>
                <a:gd name="T37" fmla="*/ 45 h 106"/>
                <a:gd name="T38" fmla="*/ 31 w 98"/>
                <a:gd name="T39" fmla="*/ 44 h 106"/>
                <a:gd name="T40" fmla="*/ 31 w 98"/>
                <a:gd name="T41" fmla="*/ 51 h 106"/>
                <a:gd name="T42" fmla="*/ 36 w 98"/>
                <a:gd name="T43" fmla="*/ 57 h 106"/>
                <a:gd name="T44" fmla="*/ 37 w 98"/>
                <a:gd name="T45" fmla="*/ 64 h 106"/>
                <a:gd name="T46" fmla="*/ 5 w 98"/>
                <a:gd name="T47" fmla="*/ 73 h 106"/>
                <a:gd name="T48" fmla="*/ 0 w 98"/>
                <a:gd name="T49" fmla="*/ 83 h 106"/>
                <a:gd name="T50" fmla="*/ 1 w 98"/>
                <a:gd name="T51" fmla="*/ 94 h 106"/>
                <a:gd name="T52" fmla="*/ 8 w 98"/>
                <a:gd name="T53" fmla="*/ 102 h 106"/>
                <a:gd name="T54" fmla="*/ 90 w 98"/>
                <a:gd name="T55" fmla="*/ 102 h 106"/>
                <a:gd name="T56" fmla="*/ 96 w 98"/>
                <a:gd name="T57" fmla="*/ 94 h 106"/>
                <a:gd name="T58" fmla="*/ 98 w 98"/>
                <a:gd name="T59" fmla="*/ 83 h 106"/>
                <a:gd name="T60" fmla="*/ 92 w 98"/>
                <a:gd name="T61"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106">
                  <a:moveTo>
                    <a:pt x="92" y="73"/>
                  </a:moveTo>
                  <a:cubicBezTo>
                    <a:pt x="82" y="69"/>
                    <a:pt x="72" y="66"/>
                    <a:pt x="61" y="64"/>
                  </a:cubicBezTo>
                  <a:cubicBezTo>
                    <a:pt x="61" y="62"/>
                    <a:pt x="62" y="59"/>
                    <a:pt x="62" y="57"/>
                  </a:cubicBezTo>
                  <a:cubicBezTo>
                    <a:pt x="65" y="55"/>
                    <a:pt x="66" y="53"/>
                    <a:pt x="66" y="51"/>
                  </a:cubicBezTo>
                  <a:cubicBezTo>
                    <a:pt x="67" y="49"/>
                    <a:pt x="67" y="46"/>
                    <a:pt x="67" y="44"/>
                  </a:cubicBezTo>
                  <a:cubicBezTo>
                    <a:pt x="68" y="44"/>
                    <a:pt x="68" y="44"/>
                    <a:pt x="69" y="45"/>
                  </a:cubicBezTo>
                  <a:cubicBezTo>
                    <a:pt x="70" y="45"/>
                    <a:pt x="71" y="44"/>
                    <a:pt x="71" y="43"/>
                  </a:cubicBezTo>
                  <a:cubicBezTo>
                    <a:pt x="72" y="32"/>
                    <a:pt x="72" y="32"/>
                    <a:pt x="72" y="32"/>
                  </a:cubicBezTo>
                  <a:cubicBezTo>
                    <a:pt x="72" y="31"/>
                    <a:pt x="71" y="30"/>
                    <a:pt x="70" y="29"/>
                  </a:cubicBezTo>
                  <a:cubicBezTo>
                    <a:pt x="70" y="29"/>
                    <a:pt x="69" y="29"/>
                    <a:pt x="69" y="30"/>
                  </a:cubicBezTo>
                  <a:cubicBezTo>
                    <a:pt x="69" y="28"/>
                    <a:pt x="69" y="25"/>
                    <a:pt x="70" y="23"/>
                  </a:cubicBezTo>
                  <a:cubicBezTo>
                    <a:pt x="70" y="20"/>
                    <a:pt x="71" y="13"/>
                    <a:pt x="66" y="8"/>
                  </a:cubicBezTo>
                  <a:cubicBezTo>
                    <a:pt x="58" y="0"/>
                    <a:pt x="40" y="0"/>
                    <a:pt x="32" y="8"/>
                  </a:cubicBezTo>
                  <a:cubicBezTo>
                    <a:pt x="27" y="13"/>
                    <a:pt x="28" y="20"/>
                    <a:pt x="28" y="23"/>
                  </a:cubicBezTo>
                  <a:cubicBezTo>
                    <a:pt x="28" y="25"/>
                    <a:pt x="29" y="28"/>
                    <a:pt x="29" y="30"/>
                  </a:cubicBezTo>
                  <a:cubicBezTo>
                    <a:pt x="29" y="29"/>
                    <a:pt x="28" y="29"/>
                    <a:pt x="28" y="29"/>
                  </a:cubicBezTo>
                  <a:cubicBezTo>
                    <a:pt x="27" y="30"/>
                    <a:pt x="26" y="31"/>
                    <a:pt x="26" y="32"/>
                  </a:cubicBezTo>
                  <a:cubicBezTo>
                    <a:pt x="27" y="43"/>
                    <a:pt x="27" y="43"/>
                    <a:pt x="27" y="43"/>
                  </a:cubicBezTo>
                  <a:cubicBezTo>
                    <a:pt x="27" y="44"/>
                    <a:pt x="28" y="45"/>
                    <a:pt x="29" y="45"/>
                  </a:cubicBezTo>
                  <a:cubicBezTo>
                    <a:pt x="30" y="44"/>
                    <a:pt x="30" y="44"/>
                    <a:pt x="31" y="44"/>
                  </a:cubicBezTo>
                  <a:cubicBezTo>
                    <a:pt x="31" y="46"/>
                    <a:pt x="31" y="49"/>
                    <a:pt x="31" y="51"/>
                  </a:cubicBezTo>
                  <a:cubicBezTo>
                    <a:pt x="32" y="53"/>
                    <a:pt x="33" y="55"/>
                    <a:pt x="36" y="57"/>
                  </a:cubicBezTo>
                  <a:cubicBezTo>
                    <a:pt x="36" y="59"/>
                    <a:pt x="36" y="62"/>
                    <a:pt x="37" y="64"/>
                  </a:cubicBezTo>
                  <a:cubicBezTo>
                    <a:pt x="26" y="66"/>
                    <a:pt x="15" y="69"/>
                    <a:pt x="5" y="73"/>
                  </a:cubicBezTo>
                  <a:cubicBezTo>
                    <a:pt x="2" y="75"/>
                    <a:pt x="0" y="80"/>
                    <a:pt x="0" y="83"/>
                  </a:cubicBezTo>
                  <a:cubicBezTo>
                    <a:pt x="1" y="87"/>
                    <a:pt x="1" y="91"/>
                    <a:pt x="1" y="94"/>
                  </a:cubicBezTo>
                  <a:cubicBezTo>
                    <a:pt x="2" y="98"/>
                    <a:pt x="5" y="101"/>
                    <a:pt x="8" y="102"/>
                  </a:cubicBezTo>
                  <a:cubicBezTo>
                    <a:pt x="35" y="106"/>
                    <a:pt x="63" y="106"/>
                    <a:pt x="90" y="102"/>
                  </a:cubicBezTo>
                  <a:cubicBezTo>
                    <a:pt x="93" y="101"/>
                    <a:pt x="96" y="98"/>
                    <a:pt x="96" y="94"/>
                  </a:cubicBezTo>
                  <a:cubicBezTo>
                    <a:pt x="97" y="91"/>
                    <a:pt x="97" y="87"/>
                    <a:pt x="98" y="83"/>
                  </a:cubicBezTo>
                  <a:cubicBezTo>
                    <a:pt x="98" y="80"/>
                    <a:pt x="96" y="75"/>
                    <a:pt x="92"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91" name="组合 90"/>
          <p:cNvGrpSpPr/>
          <p:nvPr/>
        </p:nvGrpSpPr>
        <p:grpSpPr>
          <a:xfrm>
            <a:off x="6797340" y="1598571"/>
            <a:ext cx="266815" cy="264799"/>
            <a:chOff x="7078908" y="5461438"/>
            <a:chExt cx="430461" cy="427208"/>
          </a:xfrm>
          <a:solidFill>
            <a:srgbClr val="01B3C5"/>
          </a:solidFill>
        </p:grpSpPr>
        <p:sp>
          <p:nvSpPr>
            <p:cNvPr id="92" name="Freeform 236"/>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3" name="Freeform 237"/>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
        <p:nvSpPr>
          <p:cNvPr id="94" name="Freeform 247"/>
          <p:cNvSpPr>
            <a:spLocks noEditPoints="1"/>
          </p:cNvSpPr>
          <p:nvPr/>
        </p:nvSpPr>
        <p:spPr bwMode="auto">
          <a:xfrm>
            <a:off x="2082349" y="3169964"/>
            <a:ext cx="247997" cy="227162"/>
          </a:xfrm>
          <a:custGeom>
            <a:avLst/>
            <a:gdLst>
              <a:gd name="T0" fmla="*/ 139 w 156"/>
              <a:gd name="T1" fmla="*/ 26 h 143"/>
              <a:gd name="T2" fmla="*/ 117 w 156"/>
              <a:gd name="T3" fmla="*/ 26 h 143"/>
              <a:gd name="T4" fmla="*/ 117 w 156"/>
              <a:gd name="T5" fmla="*/ 23 h 143"/>
              <a:gd name="T6" fmla="*/ 94 w 156"/>
              <a:gd name="T7" fmla="*/ 0 h 143"/>
              <a:gd name="T8" fmla="*/ 62 w 156"/>
              <a:gd name="T9" fmla="*/ 0 h 143"/>
              <a:gd name="T10" fmla="*/ 39 w 156"/>
              <a:gd name="T11" fmla="*/ 23 h 143"/>
              <a:gd name="T12" fmla="*/ 39 w 156"/>
              <a:gd name="T13" fmla="*/ 26 h 143"/>
              <a:gd name="T14" fmla="*/ 16 w 156"/>
              <a:gd name="T15" fmla="*/ 26 h 143"/>
              <a:gd name="T16" fmla="*/ 0 w 156"/>
              <a:gd name="T17" fmla="*/ 42 h 143"/>
              <a:gd name="T18" fmla="*/ 0 w 156"/>
              <a:gd name="T19" fmla="*/ 121 h 143"/>
              <a:gd name="T20" fmla="*/ 15 w 156"/>
              <a:gd name="T21" fmla="*/ 137 h 143"/>
              <a:gd name="T22" fmla="*/ 14 w 156"/>
              <a:gd name="T23" fmla="*/ 139 h 143"/>
              <a:gd name="T24" fmla="*/ 19 w 156"/>
              <a:gd name="T25" fmla="*/ 143 h 143"/>
              <a:gd name="T26" fmla="*/ 27 w 156"/>
              <a:gd name="T27" fmla="*/ 143 h 143"/>
              <a:gd name="T28" fmla="*/ 31 w 156"/>
              <a:gd name="T29" fmla="*/ 139 h 143"/>
              <a:gd name="T30" fmla="*/ 31 w 156"/>
              <a:gd name="T31" fmla="*/ 138 h 143"/>
              <a:gd name="T32" fmla="*/ 125 w 156"/>
              <a:gd name="T33" fmla="*/ 138 h 143"/>
              <a:gd name="T34" fmla="*/ 124 w 156"/>
              <a:gd name="T35" fmla="*/ 139 h 143"/>
              <a:gd name="T36" fmla="*/ 129 w 156"/>
              <a:gd name="T37" fmla="*/ 143 h 143"/>
              <a:gd name="T38" fmla="*/ 137 w 156"/>
              <a:gd name="T39" fmla="*/ 143 h 143"/>
              <a:gd name="T40" fmla="*/ 141 w 156"/>
              <a:gd name="T41" fmla="*/ 139 h 143"/>
              <a:gd name="T42" fmla="*/ 141 w 156"/>
              <a:gd name="T43" fmla="*/ 137 h 143"/>
              <a:gd name="T44" fmla="*/ 156 w 156"/>
              <a:gd name="T45" fmla="*/ 121 h 143"/>
              <a:gd name="T46" fmla="*/ 156 w 156"/>
              <a:gd name="T47" fmla="*/ 42 h 143"/>
              <a:gd name="T48" fmla="*/ 139 w 156"/>
              <a:gd name="T49" fmla="*/ 26 h 143"/>
              <a:gd name="T50" fmla="*/ 126 w 156"/>
              <a:gd name="T51" fmla="*/ 31 h 143"/>
              <a:gd name="T52" fmla="*/ 134 w 156"/>
              <a:gd name="T53" fmla="*/ 31 h 143"/>
              <a:gd name="T54" fmla="*/ 134 w 156"/>
              <a:gd name="T55" fmla="*/ 130 h 143"/>
              <a:gd name="T56" fmla="*/ 126 w 156"/>
              <a:gd name="T57" fmla="*/ 130 h 143"/>
              <a:gd name="T58" fmla="*/ 126 w 156"/>
              <a:gd name="T59" fmla="*/ 31 h 143"/>
              <a:gd name="T60" fmla="*/ 52 w 156"/>
              <a:gd name="T61" fmla="*/ 23 h 143"/>
              <a:gd name="T62" fmla="*/ 62 w 156"/>
              <a:gd name="T63" fmla="*/ 13 h 143"/>
              <a:gd name="T64" fmla="*/ 94 w 156"/>
              <a:gd name="T65" fmla="*/ 13 h 143"/>
              <a:gd name="T66" fmla="*/ 104 w 156"/>
              <a:gd name="T67" fmla="*/ 23 h 143"/>
              <a:gd name="T68" fmla="*/ 104 w 156"/>
              <a:gd name="T69" fmla="*/ 26 h 143"/>
              <a:gd name="T70" fmla="*/ 52 w 156"/>
              <a:gd name="T71" fmla="*/ 26 h 143"/>
              <a:gd name="T72" fmla="*/ 52 w 156"/>
              <a:gd name="T73" fmla="*/ 23 h 143"/>
              <a:gd name="T74" fmla="*/ 22 w 156"/>
              <a:gd name="T75" fmla="*/ 31 h 143"/>
              <a:gd name="T76" fmla="*/ 30 w 156"/>
              <a:gd name="T77" fmla="*/ 31 h 143"/>
              <a:gd name="T78" fmla="*/ 30 w 156"/>
              <a:gd name="T79" fmla="*/ 130 h 143"/>
              <a:gd name="T80" fmla="*/ 22 w 156"/>
              <a:gd name="T81" fmla="*/ 130 h 143"/>
              <a:gd name="T82" fmla="*/ 22 w 156"/>
              <a:gd name="T83" fmla="*/ 3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3">
                <a:moveTo>
                  <a:pt x="139" y="26"/>
                </a:moveTo>
                <a:cubicBezTo>
                  <a:pt x="117" y="26"/>
                  <a:pt x="117" y="26"/>
                  <a:pt x="117" y="26"/>
                </a:cubicBezTo>
                <a:cubicBezTo>
                  <a:pt x="117" y="23"/>
                  <a:pt x="117" y="23"/>
                  <a:pt x="117" y="23"/>
                </a:cubicBezTo>
                <a:cubicBezTo>
                  <a:pt x="117" y="10"/>
                  <a:pt x="106" y="0"/>
                  <a:pt x="94" y="0"/>
                </a:cubicBezTo>
                <a:cubicBezTo>
                  <a:pt x="62" y="0"/>
                  <a:pt x="62" y="0"/>
                  <a:pt x="62" y="0"/>
                </a:cubicBezTo>
                <a:cubicBezTo>
                  <a:pt x="49" y="0"/>
                  <a:pt x="39" y="10"/>
                  <a:pt x="39" y="23"/>
                </a:cubicBezTo>
                <a:cubicBezTo>
                  <a:pt x="39" y="26"/>
                  <a:pt x="39" y="26"/>
                  <a:pt x="39" y="26"/>
                </a:cubicBezTo>
                <a:cubicBezTo>
                  <a:pt x="16" y="26"/>
                  <a:pt x="16" y="26"/>
                  <a:pt x="16" y="26"/>
                </a:cubicBezTo>
                <a:cubicBezTo>
                  <a:pt x="7" y="26"/>
                  <a:pt x="0" y="33"/>
                  <a:pt x="0" y="42"/>
                </a:cubicBezTo>
                <a:cubicBezTo>
                  <a:pt x="0" y="121"/>
                  <a:pt x="0" y="121"/>
                  <a:pt x="0" y="121"/>
                </a:cubicBezTo>
                <a:cubicBezTo>
                  <a:pt x="0" y="130"/>
                  <a:pt x="6" y="137"/>
                  <a:pt x="15" y="137"/>
                </a:cubicBezTo>
                <a:cubicBezTo>
                  <a:pt x="14" y="138"/>
                  <a:pt x="14" y="138"/>
                  <a:pt x="14" y="139"/>
                </a:cubicBezTo>
                <a:cubicBezTo>
                  <a:pt x="14" y="141"/>
                  <a:pt x="16" y="143"/>
                  <a:pt x="19" y="143"/>
                </a:cubicBezTo>
                <a:cubicBezTo>
                  <a:pt x="27" y="143"/>
                  <a:pt x="27" y="143"/>
                  <a:pt x="27" y="143"/>
                </a:cubicBezTo>
                <a:cubicBezTo>
                  <a:pt x="29" y="143"/>
                  <a:pt x="31" y="141"/>
                  <a:pt x="31" y="139"/>
                </a:cubicBezTo>
                <a:cubicBezTo>
                  <a:pt x="31" y="138"/>
                  <a:pt x="31" y="138"/>
                  <a:pt x="31" y="138"/>
                </a:cubicBezTo>
                <a:cubicBezTo>
                  <a:pt x="125" y="138"/>
                  <a:pt x="125" y="138"/>
                  <a:pt x="125" y="138"/>
                </a:cubicBezTo>
                <a:cubicBezTo>
                  <a:pt x="125" y="138"/>
                  <a:pt x="124" y="138"/>
                  <a:pt x="124" y="139"/>
                </a:cubicBezTo>
                <a:cubicBezTo>
                  <a:pt x="124" y="141"/>
                  <a:pt x="127" y="143"/>
                  <a:pt x="129" y="143"/>
                </a:cubicBezTo>
                <a:cubicBezTo>
                  <a:pt x="137" y="143"/>
                  <a:pt x="137" y="143"/>
                  <a:pt x="137" y="143"/>
                </a:cubicBezTo>
                <a:cubicBezTo>
                  <a:pt x="139" y="143"/>
                  <a:pt x="141" y="141"/>
                  <a:pt x="141" y="139"/>
                </a:cubicBezTo>
                <a:cubicBezTo>
                  <a:pt x="141" y="138"/>
                  <a:pt x="141" y="138"/>
                  <a:pt x="141" y="137"/>
                </a:cubicBezTo>
                <a:cubicBezTo>
                  <a:pt x="149" y="137"/>
                  <a:pt x="156" y="130"/>
                  <a:pt x="156" y="121"/>
                </a:cubicBezTo>
                <a:cubicBezTo>
                  <a:pt x="156" y="42"/>
                  <a:pt x="156" y="42"/>
                  <a:pt x="156" y="42"/>
                </a:cubicBezTo>
                <a:cubicBezTo>
                  <a:pt x="156" y="33"/>
                  <a:pt x="148" y="26"/>
                  <a:pt x="139" y="26"/>
                </a:cubicBezTo>
                <a:close/>
                <a:moveTo>
                  <a:pt x="126" y="31"/>
                </a:moveTo>
                <a:cubicBezTo>
                  <a:pt x="134" y="31"/>
                  <a:pt x="134" y="31"/>
                  <a:pt x="134" y="31"/>
                </a:cubicBezTo>
                <a:cubicBezTo>
                  <a:pt x="134" y="130"/>
                  <a:pt x="134" y="130"/>
                  <a:pt x="134" y="130"/>
                </a:cubicBezTo>
                <a:cubicBezTo>
                  <a:pt x="126" y="130"/>
                  <a:pt x="126" y="130"/>
                  <a:pt x="126" y="130"/>
                </a:cubicBezTo>
                <a:lnTo>
                  <a:pt x="126" y="31"/>
                </a:lnTo>
                <a:close/>
                <a:moveTo>
                  <a:pt x="52" y="23"/>
                </a:moveTo>
                <a:cubicBezTo>
                  <a:pt x="52" y="17"/>
                  <a:pt x="56" y="13"/>
                  <a:pt x="62" y="13"/>
                </a:cubicBezTo>
                <a:cubicBezTo>
                  <a:pt x="94" y="13"/>
                  <a:pt x="94" y="13"/>
                  <a:pt x="94" y="13"/>
                </a:cubicBezTo>
                <a:cubicBezTo>
                  <a:pt x="99" y="13"/>
                  <a:pt x="104" y="17"/>
                  <a:pt x="104" y="23"/>
                </a:cubicBezTo>
                <a:cubicBezTo>
                  <a:pt x="104" y="26"/>
                  <a:pt x="104" y="26"/>
                  <a:pt x="104" y="26"/>
                </a:cubicBezTo>
                <a:cubicBezTo>
                  <a:pt x="52" y="26"/>
                  <a:pt x="52" y="26"/>
                  <a:pt x="52" y="26"/>
                </a:cubicBezTo>
                <a:lnTo>
                  <a:pt x="52" y="23"/>
                </a:lnTo>
                <a:close/>
                <a:moveTo>
                  <a:pt x="22" y="31"/>
                </a:moveTo>
                <a:cubicBezTo>
                  <a:pt x="30" y="31"/>
                  <a:pt x="30" y="31"/>
                  <a:pt x="30" y="31"/>
                </a:cubicBezTo>
                <a:cubicBezTo>
                  <a:pt x="30" y="130"/>
                  <a:pt x="30" y="130"/>
                  <a:pt x="30" y="130"/>
                </a:cubicBezTo>
                <a:cubicBezTo>
                  <a:pt x="22" y="130"/>
                  <a:pt x="22" y="130"/>
                  <a:pt x="22" y="130"/>
                </a:cubicBezTo>
                <a:lnTo>
                  <a:pt x="22" y="31"/>
                </a:lnTo>
                <a:close/>
              </a:path>
            </a:pathLst>
          </a:custGeom>
          <a:solidFill>
            <a:srgbClr val="01B3C5"/>
          </a:solidFill>
          <a:ln>
            <a:noFill/>
          </a:ln>
          <a:extLst/>
        </p:spPr>
        <p:txBody>
          <a:bodyPr vert="horz" wrap="square" lIns="68580" tIns="34290" rIns="68580" bIns="34290" numCol="1" anchor="t" anchorCtr="0" compatLnSpc="1">
            <a:prstTxWarp prst="textNoShape">
              <a:avLst/>
            </a:prstTxWarp>
          </a:bodyPr>
          <a:lstStyle/>
          <a:p>
            <a:endParaRPr lang="zh-CN" altLang="en-US">
              <a:solidFill>
                <a:srgbClr val="000000"/>
              </a:solidFill>
              <a:latin typeface="+mn-ea"/>
            </a:endParaRPr>
          </a:p>
        </p:txBody>
      </p:sp>
      <p:grpSp>
        <p:nvGrpSpPr>
          <p:cNvPr id="95" name="组合 94"/>
          <p:cNvGrpSpPr/>
          <p:nvPr/>
        </p:nvGrpSpPr>
        <p:grpSpPr>
          <a:xfrm>
            <a:off x="4414641" y="3118885"/>
            <a:ext cx="307812" cy="329318"/>
            <a:chOff x="4895160" y="5416983"/>
            <a:chExt cx="496602" cy="531299"/>
          </a:xfrm>
          <a:solidFill>
            <a:srgbClr val="01B3C5"/>
          </a:solidFill>
        </p:grpSpPr>
        <p:sp>
          <p:nvSpPr>
            <p:cNvPr id="96" name="Freeform 836"/>
            <p:cNvSpPr>
              <a:spLocks/>
            </p:cNvSpPr>
            <p:nvPr/>
          </p:nvSpPr>
          <p:spPr bwMode="auto">
            <a:xfrm>
              <a:off x="5135871" y="5416983"/>
              <a:ext cx="28191" cy="74816"/>
            </a:xfrm>
            <a:custGeom>
              <a:avLst/>
              <a:gdLst>
                <a:gd name="T0" fmla="*/ 6 w 11"/>
                <a:gd name="T1" fmla="*/ 29 h 29"/>
                <a:gd name="T2" fmla="*/ 0 w 11"/>
                <a:gd name="T3" fmla="*/ 24 h 29"/>
                <a:gd name="T4" fmla="*/ 0 w 11"/>
                <a:gd name="T5" fmla="*/ 6 h 29"/>
                <a:gd name="T6" fmla="*/ 6 w 11"/>
                <a:gd name="T7" fmla="*/ 0 h 29"/>
                <a:gd name="T8" fmla="*/ 11 w 11"/>
                <a:gd name="T9" fmla="*/ 6 h 29"/>
                <a:gd name="T10" fmla="*/ 11 w 11"/>
                <a:gd name="T11" fmla="*/ 24 h 29"/>
                <a:gd name="T12" fmla="*/ 6 w 1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1" h="29">
                  <a:moveTo>
                    <a:pt x="6" y="29"/>
                  </a:moveTo>
                  <a:cubicBezTo>
                    <a:pt x="3" y="29"/>
                    <a:pt x="0" y="27"/>
                    <a:pt x="0" y="24"/>
                  </a:cubicBezTo>
                  <a:cubicBezTo>
                    <a:pt x="0" y="6"/>
                    <a:pt x="0" y="6"/>
                    <a:pt x="0" y="6"/>
                  </a:cubicBezTo>
                  <a:cubicBezTo>
                    <a:pt x="0" y="3"/>
                    <a:pt x="3" y="0"/>
                    <a:pt x="6" y="0"/>
                  </a:cubicBezTo>
                  <a:cubicBezTo>
                    <a:pt x="9" y="0"/>
                    <a:pt x="11" y="3"/>
                    <a:pt x="11" y="6"/>
                  </a:cubicBezTo>
                  <a:cubicBezTo>
                    <a:pt x="11" y="24"/>
                    <a:pt x="11" y="24"/>
                    <a:pt x="11" y="24"/>
                  </a:cubicBezTo>
                  <a:cubicBezTo>
                    <a:pt x="11" y="27"/>
                    <a:pt x="9" y="29"/>
                    <a:pt x="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7" name="Freeform 837"/>
            <p:cNvSpPr>
              <a:spLocks/>
            </p:cNvSpPr>
            <p:nvPr/>
          </p:nvSpPr>
          <p:spPr bwMode="auto">
            <a:xfrm>
              <a:off x="5015516" y="5443006"/>
              <a:ext cx="56383" cy="71563"/>
            </a:xfrm>
            <a:custGeom>
              <a:avLst/>
              <a:gdLst>
                <a:gd name="T0" fmla="*/ 16 w 22"/>
                <a:gd name="T1" fmla="*/ 28 h 28"/>
                <a:gd name="T2" fmla="*/ 11 w 22"/>
                <a:gd name="T3" fmla="*/ 25 h 28"/>
                <a:gd name="T4" fmla="*/ 2 w 22"/>
                <a:gd name="T5" fmla="*/ 10 h 28"/>
                <a:gd name="T6" fmla="*/ 4 w 22"/>
                <a:gd name="T7" fmla="*/ 2 h 28"/>
                <a:gd name="T8" fmla="*/ 11 w 22"/>
                <a:gd name="T9" fmla="*/ 4 h 28"/>
                <a:gd name="T10" fmla="*/ 20 w 22"/>
                <a:gd name="T11" fmla="*/ 19 h 28"/>
                <a:gd name="T12" fmla="*/ 18 w 22"/>
                <a:gd name="T13" fmla="*/ 27 h 28"/>
                <a:gd name="T14" fmla="*/ 16 w 22"/>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8">
                  <a:moveTo>
                    <a:pt x="16" y="28"/>
                  </a:moveTo>
                  <a:cubicBezTo>
                    <a:pt x="14" y="28"/>
                    <a:pt x="12" y="27"/>
                    <a:pt x="11" y="25"/>
                  </a:cubicBezTo>
                  <a:cubicBezTo>
                    <a:pt x="2" y="10"/>
                    <a:pt x="2" y="10"/>
                    <a:pt x="2" y="10"/>
                  </a:cubicBezTo>
                  <a:cubicBezTo>
                    <a:pt x="0" y="7"/>
                    <a:pt x="1" y="3"/>
                    <a:pt x="4" y="2"/>
                  </a:cubicBezTo>
                  <a:cubicBezTo>
                    <a:pt x="7" y="0"/>
                    <a:pt x="10" y="1"/>
                    <a:pt x="11" y="4"/>
                  </a:cubicBezTo>
                  <a:cubicBezTo>
                    <a:pt x="20" y="19"/>
                    <a:pt x="20" y="19"/>
                    <a:pt x="20" y="19"/>
                  </a:cubicBezTo>
                  <a:cubicBezTo>
                    <a:pt x="22" y="22"/>
                    <a:pt x="21" y="26"/>
                    <a:pt x="18" y="27"/>
                  </a:cubicBezTo>
                  <a:cubicBezTo>
                    <a:pt x="17" y="28"/>
                    <a:pt x="17"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8" name="Freeform 838"/>
            <p:cNvSpPr>
              <a:spLocks/>
            </p:cNvSpPr>
            <p:nvPr/>
          </p:nvSpPr>
          <p:spPr bwMode="auto">
            <a:xfrm>
              <a:off x="4927689" y="5527580"/>
              <a:ext cx="72647" cy="54214"/>
            </a:xfrm>
            <a:custGeom>
              <a:avLst/>
              <a:gdLst>
                <a:gd name="T0" fmla="*/ 22 w 28"/>
                <a:gd name="T1" fmla="*/ 21 h 21"/>
                <a:gd name="T2" fmla="*/ 19 w 28"/>
                <a:gd name="T3" fmla="*/ 20 h 21"/>
                <a:gd name="T4" fmla="*/ 3 w 28"/>
                <a:gd name="T5" fmla="*/ 11 h 21"/>
                <a:gd name="T6" fmla="*/ 1 w 28"/>
                <a:gd name="T7" fmla="*/ 3 h 21"/>
                <a:gd name="T8" fmla="*/ 9 w 28"/>
                <a:gd name="T9" fmla="*/ 1 h 21"/>
                <a:gd name="T10" fmla="*/ 24 w 28"/>
                <a:gd name="T11" fmla="*/ 10 h 21"/>
                <a:gd name="T12" fmla="*/ 26 w 28"/>
                <a:gd name="T13" fmla="*/ 18 h 21"/>
                <a:gd name="T14" fmla="*/ 22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2" y="21"/>
                  </a:moveTo>
                  <a:cubicBezTo>
                    <a:pt x="21" y="21"/>
                    <a:pt x="20" y="20"/>
                    <a:pt x="19" y="20"/>
                  </a:cubicBezTo>
                  <a:cubicBezTo>
                    <a:pt x="3" y="11"/>
                    <a:pt x="3" y="11"/>
                    <a:pt x="3" y="11"/>
                  </a:cubicBezTo>
                  <a:cubicBezTo>
                    <a:pt x="1" y="9"/>
                    <a:pt x="0" y="6"/>
                    <a:pt x="1" y="3"/>
                  </a:cubicBezTo>
                  <a:cubicBezTo>
                    <a:pt x="3" y="1"/>
                    <a:pt x="6" y="0"/>
                    <a:pt x="9" y="1"/>
                  </a:cubicBezTo>
                  <a:cubicBezTo>
                    <a:pt x="24" y="10"/>
                    <a:pt x="24" y="10"/>
                    <a:pt x="24" y="10"/>
                  </a:cubicBezTo>
                  <a:cubicBezTo>
                    <a:pt x="27" y="12"/>
                    <a:pt x="28" y="15"/>
                    <a:pt x="26" y="18"/>
                  </a:cubicBezTo>
                  <a:cubicBezTo>
                    <a:pt x="25" y="20"/>
                    <a:pt x="24"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99" name="Freeform 839"/>
            <p:cNvSpPr>
              <a:spLocks/>
            </p:cNvSpPr>
            <p:nvPr/>
          </p:nvSpPr>
          <p:spPr bwMode="auto">
            <a:xfrm>
              <a:off x="4895160" y="5645766"/>
              <a:ext cx="73731" cy="28191"/>
            </a:xfrm>
            <a:custGeom>
              <a:avLst/>
              <a:gdLst>
                <a:gd name="T0" fmla="*/ 23 w 29"/>
                <a:gd name="T1" fmla="*/ 11 h 11"/>
                <a:gd name="T2" fmla="*/ 6 w 29"/>
                <a:gd name="T3" fmla="*/ 11 h 11"/>
                <a:gd name="T4" fmla="*/ 0 w 29"/>
                <a:gd name="T5" fmla="*/ 5 h 11"/>
                <a:gd name="T6" fmla="*/ 6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6" y="11"/>
                    <a:pt x="6" y="11"/>
                    <a:pt x="6" y="11"/>
                  </a:cubicBezTo>
                  <a:cubicBezTo>
                    <a:pt x="2" y="11"/>
                    <a:pt x="0" y="8"/>
                    <a:pt x="0" y="5"/>
                  </a:cubicBezTo>
                  <a:cubicBezTo>
                    <a:pt x="0" y="2"/>
                    <a:pt x="2" y="0"/>
                    <a:pt x="6" y="0"/>
                  </a:cubicBezTo>
                  <a:cubicBezTo>
                    <a:pt x="23" y="0"/>
                    <a:pt x="23" y="0"/>
                    <a:pt x="23" y="0"/>
                  </a:cubicBezTo>
                  <a:cubicBezTo>
                    <a:pt x="27" y="0"/>
                    <a:pt x="29" y="2"/>
                    <a:pt x="29" y="5"/>
                  </a:cubicBezTo>
                  <a:cubicBezTo>
                    <a:pt x="29" y="8"/>
                    <a:pt x="27"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0" name="Freeform 840"/>
            <p:cNvSpPr>
              <a:spLocks/>
            </p:cNvSpPr>
            <p:nvPr/>
          </p:nvSpPr>
          <p:spPr bwMode="auto">
            <a:xfrm>
              <a:off x="4920099" y="5737931"/>
              <a:ext cx="71563" cy="54214"/>
            </a:xfrm>
            <a:custGeom>
              <a:avLst/>
              <a:gdLst>
                <a:gd name="T0" fmla="*/ 6 w 28"/>
                <a:gd name="T1" fmla="*/ 21 h 21"/>
                <a:gd name="T2" fmla="*/ 2 w 28"/>
                <a:gd name="T3" fmla="*/ 18 h 21"/>
                <a:gd name="T4" fmla="*/ 4 w 28"/>
                <a:gd name="T5" fmla="*/ 11 h 21"/>
                <a:gd name="T6" fmla="*/ 19 w 28"/>
                <a:gd name="T7" fmla="*/ 2 h 21"/>
                <a:gd name="T8" fmla="*/ 27 w 28"/>
                <a:gd name="T9" fmla="*/ 4 h 21"/>
                <a:gd name="T10" fmla="*/ 25 w 28"/>
                <a:gd name="T11" fmla="*/ 11 h 21"/>
                <a:gd name="T12" fmla="*/ 9 w 28"/>
                <a:gd name="T13" fmla="*/ 20 h 21"/>
                <a:gd name="T14" fmla="*/ 6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6" y="21"/>
                  </a:moveTo>
                  <a:cubicBezTo>
                    <a:pt x="4" y="21"/>
                    <a:pt x="3" y="20"/>
                    <a:pt x="2" y="18"/>
                  </a:cubicBezTo>
                  <a:cubicBezTo>
                    <a:pt x="0" y="16"/>
                    <a:pt x="1" y="12"/>
                    <a:pt x="4" y="11"/>
                  </a:cubicBezTo>
                  <a:cubicBezTo>
                    <a:pt x="19" y="2"/>
                    <a:pt x="19" y="2"/>
                    <a:pt x="19" y="2"/>
                  </a:cubicBezTo>
                  <a:cubicBezTo>
                    <a:pt x="22" y="0"/>
                    <a:pt x="25" y="1"/>
                    <a:pt x="27" y="4"/>
                  </a:cubicBezTo>
                  <a:cubicBezTo>
                    <a:pt x="28" y="6"/>
                    <a:pt x="27" y="10"/>
                    <a:pt x="25" y="11"/>
                  </a:cubicBezTo>
                  <a:cubicBezTo>
                    <a:pt x="9" y="20"/>
                    <a:pt x="9" y="20"/>
                    <a:pt x="9" y="20"/>
                  </a:cubicBezTo>
                  <a:cubicBezTo>
                    <a:pt x="8" y="21"/>
                    <a:pt x="7" y="21"/>
                    <a:pt x="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1" name="Freeform 841"/>
            <p:cNvSpPr>
              <a:spLocks/>
            </p:cNvSpPr>
            <p:nvPr/>
          </p:nvSpPr>
          <p:spPr bwMode="auto">
            <a:xfrm>
              <a:off x="5286587" y="5750942"/>
              <a:ext cx="72647" cy="53130"/>
            </a:xfrm>
            <a:custGeom>
              <a:avLst/>
              <a:gdLst>
                <a:gd name="T0" fmla="*/ 21 w 28"/>
                <a:gd name="T1" fmla="*/ 21 h 21"/>
                <a:gd name="T2" fmla="*/ 19 w 28"/>
                <a:gd name="T3" fmla="*/ 20 h 21"/>
                <a:gd name="T4" fmla="*/ 3 w 28"/>
                <a:gd name="T5" fmla="*/ 11 h 21"/>
                <a:gd name="T6" fmla="*/ 1 w 28"/>
                <a:gd name="T7" fmla="*/ 4 h 21"/>
                <a:gd name="T8" fmla="*/ 9 w 28"/>
                <a:gd name="T9" fmla="*/ 2 h 21"/>
                <a:gd name="T10" fmla="*/ 24 w 28"/>
                <a:gd name="T11" fmla="*/ 11 h 21"/>
                <a:gd name="T12" fmla="*/ 26 w 28"/>
                <a:gd name="T13" fmla="*/ 18 h 21"/>
                <a:gd name="T14" fmla="*/ 21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1" y="21"/>
                  </a:moveTo>
                  <a:cubicBezTo>
                    <a:pt x="21" y="21"/>
                    <a:pt x="20" y="21"/>
                    <a:pt x="19" y="20"/>
                  </a:cubicBezTo>
                  <a:cubicBezTo>
                    <a:pt x="3" y="11"/>
                    <a:pt x="3" y="11"/>
                    <a:pt x="3" y="11"/>
                  </a:cubicBezTo>
                  <a:cubicBezTo>
                    <a:pt x="1" y="10"/>
                    <a:pt x="0" y="6"/>
                    <a:pt x="1" y="4"/>
                  </a:cubicBezTo>
                  <a:cubicBezTo>
                    <a:pt x="3" y="1"/>
                    <a:pt x="6" y="0"/>
                    <a:pt x="9" y="2"/>
                  </a:cubicBezTo>
                  <a:cubicBezTo>
                    <a:pt x="24" y="11"/>
                    <a:pt x="24" y="11"/>
                    <a:pt x="24" y="11"/>
                  </a:cubicBezTo>
                  <a:cubicBezTo>
                    <a:pt x="27" y="12"/>
                    <a:pt x="28" y="15"/>
                    <a:pt x="26" y="18"/>
                  </a:cubicBezTo>
                  <a:cubicBezTo>
                    <a:pt x="25" y="20"/>
                    <a:pt x="23"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2" name="Freeform 842"/>
            <p:cNvSpPr>
              <a:spLocks/>
            </p:cNvSpPr>
            <p:nvPr/>
          </p:nvSpPr>
          <p:spPr bwMode="auto">
            <a:xfrm>
              <a:off x="5318031" y="5660946"/>
              <a:ext cx="73731" cy="28191"/>
            </a:xfrm>
            <a:custGeom>
              <a:avLst/>
              <a:gdLst>
                <a:gd name="T0" fmla="*/ 23 w 29"/>
                <a:gd name="T1" fmla="*/ 11 h 11"/>
                <a:gd name="T2" fmla="*/ 5 w 29"/>
                <a:gd name="T3" fmla="*/ 11 h 11"/>
                <a:gd name="T4" fmla="*/ 0 w 29"/>
                <a:gd name="T5" fmla="*/ 5 h 11"/>
                <a:gd name="T6" fmla="*/ 5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5" y="11"/>
                    <a:pt x="5" y="11"/>
                    <a:pt x="5" y="11"/>
                  </a:cubicBezTo>
                  <a:cubicBezTo>
                    <a:pt x="2" y="11"/>
                    <a:pt x="0" y="8"/>
                    <a:pt x="0" y="5"/>
                  </a:cubicBezTo>
                  <a:cubicBezTo>
                    <a:pt x="0" y="2"/>
                    <a:pt x="2" y="0"/>
                    <a:pt x="5" y="0"/>
                  </a:cubicBezTo>
                  <a:cubicBezTo>
                    <a:pt x="23" y="0"/>
                    <a:pt x="23" y="0"/>
                    <a:pt x="23" y="0"/>
                  </a:cubicBezTo>
                  <a:cubicBezTo>
                    <a:pt x="26" y="0"/>
                    <a:pt x="29" y="2"/>
                    <a:pt x="29" y="5"/>
                  </a:cubicBezTo>
                  <a:cubicBezTo>
                    <a:pt x="29" y="8"/>
                    <a:pt x="26"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3" name="Freeform 843"/>
            <p:cNvSpPr>
              <a:spLocks/>
            </p:cNvSpPr>
            <p:nvPr/>
          </p:nvSpPr>
          <p:spPr bwMode="auto">
            <a:xfrm>
              <a:off x="5292008" y="5540591"/>
              <a:ext cx="74816" cy="54214"/>
            </a:xfrm>
            <a:custGeom>
              <a:avLst/>
              <a:gdLst>
                <a:gd name="T0" fmla="*/ 7 w 29"/>
                <a:gd name="T1" fmla="*/ 21 h 21"/>
                <a:gd name="T2" fmla="*/ 2 w 29"/>
                <a:gd name="T3" fmla="*/ 18 h 21"/>
                <a:gd name="T4" fmla="*/ 4 w 29"/>
                <a:gd name="T5" fmla="*/ 10 h 21"/>
                <a:gd name="T6" fmla="*/ 20 w 29"/>
                <a:gd name="T7" fmla="*/ 1 h 21"/>
                <a:gd name="T8" fmla="*/ 27 w 29"/>
                <a:gd name="T9" fmla="*/ 3 h 21"/>
                <a:gd name="T10" fmla="*/ 25 w 29"/>
                <a:gd name="T11" fmla="*/ 11 h 21"/>
                <a:gd name="T12" fmla="*/ 10 w 29"/>
                <a:gd name="T13" fmla="*/ 20 h 21"/>
                <a:gd name="T14" fmla="*/ 7 w 29"/>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7" y="21"/>
                  </a:moveTo>
                  <a:cubicBezTo>
                    <a:pt x="5" y="21"/>
                    <a:pt x="3" y="20"/>
                    <a:pt x="2" y="18"/>
                  </a:cubicBezTo>
                  <a:cubicBezTo>
                    <a:pt x="0" y="15"/>
                    <a:pt x="1" y="12"/>
                    <a:pt x="4" y="10"/>
                  </a:cubicBezTo>
                  <a:cubicBezTo>
                    <a:pt x="20" y="1"/>
                    <a:pt x="20" y="1"/>
                    <a:pt x="20" y="1"/>
                  </a:cubicBezTo>
                  <a:cubicBezTo>
                    <a:pt x="22" y="0"/>
                    <a:pt x="26" y="1"/>
                    <a:pt x="27" y="3"/>
                  </a:cubicBezTo>
                  <a:cubicBezTo>
                    <a:pt x="29" y="6"/>
                    <a:pt x="28" y="9"/>
                    <a:pt x="25" y="11"/>
                  </a:cubicBezTo>
                  <a:cubicBezTo>
                    <a:pt x="10" y="20"/>
                    <a:pt x="10" y="20"/>
                    <a:pt x="10" y="20"/>
                  </a:cubicBezTo>
                  <a:cubicBezTo>
                    <a:pt x="9" y="20"/>
                    <a:pt x="8"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4" name="Freeform 844"/>
            <p:cNvSpPr>
              <a:spLocks/>
            </p:cNvSpPr>
            <p:nvPr/>
          </p:nvSpPr>
          <p:spPr bwMode="auto">
            <a:xfrm>
              <a:off x="5228036" y="5450595"/>
              <a:ext cx="54214" cy="71563"/>
            </a:xfrm>
            <a:custGeom>
              <a:avLst/>
              <a:gdLst>
                <a:gd name="T0" fmla="*/ 6 w 21"/>
                <a:gd name="T1" fmla="*/ 28 h 28"/>
                <a:gd name="T2" fmla="*/ 3 w 21"/>
                <a:gd name="T3" fmla="*/ 27 h 28"/>
                <a:gd name="T4" fmla="*/ 1 w 21"/>
                <a:gd name="T5" fmla="*/ 19 h 28"/>
                <a:gd name="T6" fmla="*/ 10 w 21"/>
                <a:gd name="T7" fmla="*/ 4 h 28"/>
                <a:gd name="T8" fmla="*/ 18 w 21"/>
                <a:gd name="T9" fmla="*/ 2 h 28"/>
                <a:gd name="T10" fmla="*/ 20 w 21"/>
                <a:gd name="T11" fmla="*/ 9 h 28"/>
                <a:gd name="T12" fmla="*/ 11 w 21"/>
                <a:gd name="T13" fmla="*/ 25 h 28"/>
                <a:gd name="T14" fmla="*/ 6 w 21"/>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8">
                  <a:moveTo>
                    <a:pt x="6" y="28"/>
                  </a:moveTo>
                  <a:cubicBezTo>
                    <a:pt x="5" y="28"/>
                    <a:pt x="4" y="27"/>
                    <a:pt x="3" y="27"/>
                  </a:cubicBezTo>
                  <a:cubicBezTo>
                    <a:pt x="1" y="25"/>
                    <a:pt x="0" y="22"/>
                    <a:pt x="1" y="19"/>
                  </a:cubicBezTo>
                  <a:cubicBezTo>
                    <a:pt x="10" y="4"/>
                    <a:pt x="10" y="4"/>
                    <a:pt x="10" y="4"/>
                  </a:cubicBezTo>
                  <a:cubicBezTo>
                    <a:pt x="12" y="1"/>
                    <a:pt x="15" y="0"/>
                    <a:pt x="18" y="2"/>
                  </a:cubicBezTo>
                  <a:cubicBezTo>
                    <a:pt x="20" y="3"/>
                    <a:pt x="21" y="7"/>
                    <a:pt x="20" y="9"/>
                  </a:cubicBezTo>
                  <a:cubicBezTo>
                    <a:pt x="11" y="25"/>
                    <a:pt x="11" y="25"/>
                    <a:pt x="11" y="25"/>
                  </a:cubicBezTo>
                  <a:cubicBezTo>
                    <a:pt x="10" y="27"/>
                    <a:pt x="8" y="28"/>
                    <a:pt x="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5" name="Freeform 845"/>
            <p:cNvSpPr>
              <a:spLocks noEditPoints="1"/>
            </p:cNvSpPr>
            <p:nvPr/>
          </p:nvSpPr>
          <p:spPr bwMode="auto">
            <a:xfrm>
              <a:off x="5010094" y="5535169"/>
              <a:ext cx="264565" cy="320948"/>
            </a:xfrm>
            <a:custGeom>
              <a:avLst/>
              <a:gdLst>
                <a:gd name="T0" fmla="*/ 52 w 103"/>
                <a:gd name="T1" fmla="*/ 0 h 125"/>
                <a:gd name="T2" fmla="*/ 0 w 103"/>
                <a:gd name="T3" fmla="*/ 57 h 125"/>
                <a:gd name="T4" fmla="*/ 24 w 103"/>
                <a:gd name="T5" fmla="*/ 125 h 125"/>
                <a:gd name="T6" fmla="*/ 55 w 103"/>
                <a:gd name="T7" fmla="*/ 125 h 125"/>
                <a:gd name="T8" fmla="*/ 82 w 103"/>
                <a:gd name="T9" fmla="*/ 103 h 125"/>
                <a:gd name="T10" fmla="*/ 103 w 103"/>
                <a:gd name="T11" fmla="*/ 52 h 125"/>
                <a:gd name="T12" fmla="*/ 45 w 103"/>
                <a:gd name="T13" fmla="*/ 92 h 125"/>
                <a:gd name="T14" fmla="*/ 35 w 103"/>
                <a:gd name="T15" fmla="*/ 71 h 125"/>
                <a:gd name="T16" fmla="*/ 42 w 103"/>
                <a:gd name="T17" fmla="*/ 68 h 125"/>
                <a:gd name="T18" fmla="*/ 56 w 103"/>
                <a:gd name="T19" fmla="*/ 67 h 125"/>
                <a:gd name="T20" fmla="*/ 62 w 103"/>
                <a:gd name="T21" fmla="*/ 72 h 125"/>
                <a:gd name="T22" fmla="*/ 65 w 103"/>
                <a:gd name="T23" fmla="*/ 71 h 125"/>
                <a:gd name="T24" fmla="*/ 55 w 103"/>
                <a:gd name="T25" fmla="*/ 92 h 125"/>
                <a:gd name="T26" fmla="*/ 45 w 103"/>
                <a:gd name="T27" fmla="*/ 117 h 125"/>
                <a:gd name="T28" fmla="*/ 43 w 103"/>
                <a:gd name="T29" fmla="*/ 56 h 125"/>
                <a:gd name="T30" fmla="*/ 44 w 103"/>
                <a:gd name="T31" fmla="*/ 57 h 125"/>
                <a:gd name="T32" fmla="*/ 42 w 103"/>
                <a:gd name="T33" fmla="*/ 56 h 125"/>
                <a:gd name="T34" fmla="*/ 58 w 103"/>
                <a:gd name="T35" fmla="*/ 54 h 125"/>
                <a:gd name="T36" fmla="*/ 59 w 103"/>
                <a:gd name="T37" fmla="*/ 55 h 125"/>
                <a:gd name="T38" fmla="*/ 57 w 103"/>
                <a:gd name="T39" fmla="*/ 55 h 125"/>
                <a:gd name="T40" fmla="*/ 93 w 103"/>
                <a:gd name="T41" fmla="*/ 60 h 125"/>
                <a:gd name="T42" fmla="*/ 75 w 103"/>
                <a:gd name="T43" fmla="*/ 97 h 125"/>
                <a:gd name="T44" fmla="*/ 61 w 103"/>
                <a:gd name="T45" fmla="*/ 117 h 125"/>
                <a:gd name="T46" fmla="*/ 73 w 103"/>
                <a:gd name="T47" fmla="*/ 70 h 125"/>
                <a:gd name="T48" fmla="*/ 67 w 103"/>
                <a:gd name="T49" fmla="*/ 67 h 125"/>
                <a:gd name="T50" fmla="*/ 59 w 103"/>
                <a:gd name="T51" fmla="*/ 67 h 125"/>
                <a:gd name="T52" fmla="*/ 58 w 103"/>
                <a:gd name="T53" fmla="*/ 65 h 125"/>
                <a:gd name="T54" fmla="*/ 58 w 103"/>
                <a:gd name="T55" fmla="*/ 51 h 125"/>
                <a:gd name="T56" fmla="*/ 55 w 103"/>
                <a:gd name="T57" fmla="*/ 64 h 125"/>
                <a:gd name="T58" fmla="*/ 44 w 103"/>
                <a:gd name="T59" fmla="*/ 65 h 125"/>
                <a:gd name="T60" fmla="*/ 44 w 103"/>
                <a:gd name="T61" fmla="*/ 53 h 125"/>
                <a:gd name="T62" fmla="*/ 39 w 103"/>
                <a:gd name="T63" fmla="*/ 63 h 125"/>
                <a:gd name="T64" fmla="*/ 36 w 103"/>
                <a:gd name="T65" fmla="*/ 67 h 125"/>
                <a:gd name="T66" fmla="*/ 33 w 103"/>
                <a:gd name="T67" fmla="*/ 67 h 125"/>
                <a:gd name="T68" fmla="*/ 29 w 103"/>
                <a:gd name="T69" fmla="*/ 65 h 125"/>
                <a:gd name="T70" fmla="*/ 29 w 103"/>
                <a:gd name="T71" fmla="*/ 66 h 125"/>
                <a:gd name="T72" fmla="*/ 29 w 103"/>
                <a:gd name="T73" fmla="*/ 66 h 125"/>
                <a:gd name="T74" fmla="*/ 39 w 103"/>
                <a:gd name="T75" fmla="*/ 93 h 125"/>
                <a:gd name="T76" fmla="*/ 33 w 103"/>
                <a:gd name="T77" fmla="*/ 117 h 125"/>
                <a:gd name="T78" fmla="*/ 9 w 103"/>
                <a:gd name="T79" fmla="*/ 60 h 125"/>
                <a:gd name="T80" fmla="*/ 9 w 103"/>
                <a:gd name="T81" fmla="*/ 54 h 125"/>
                <a:gd name="T82" fmla="*/ 52 w 103"/>
                <a:gd name="T83" fmla="*/ 9 h 125"/>
                <a:gd name="T84" fmla="*/ 94 w 103"/>
                <a:gd name="T85" fmla="*/ 5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25">
                  <a:moveTo>
                    <a:pt x="103" y="52"/>
                  </a:moveTo>
                  <a:cubicBezTo>
                    <a:pt x="103" y="23"/>
                    <a:pt x="80" y="0"/>
                    <a:pt x="52" y="0"/>
                  </a:cubicBezTo>
                  <a:cubicBezTo>
                    <a:pt x="23" y="0"/>
                    <a:pt x="0" y="23"/>
                    <a:pt x="0" y="52"/>
                  </a:cubicBezTo>
                  <a:cubicBezTo>
                    <a:pt x="0" y="54"/>
                    <a:pt x="0" y="55"/>
                    <a:pt x="0" y="57"/>
                  </a:cubicBezTo>
                  <a:cubicBezTo>
                    <a:pt x="0" y="58"/>
                    <a:pt x="1" y="78"/>
                    <a:pt x="21" y="103"/>
                  </a:cubicBezTo>
                  <a:cubicBezTo>
                    <a:pt x="26" y="110"/>
                    <a:pt x="24" y="125"/>
                    <a:pt x="24" y="125"/>
                  </a:cubicBezTo>
                  <a:cubicBezTo>
                    <a:pt x="32" y="125"/>
                    <a:pt x="40" y="125"/>
                    <a:pt x="48" y="125"/>
                  </a:cubicBezTo>
                  <a:cubicBezTo>
                    <a:pt x="50" y="125"/>
                    <a:pt x="53" y="125"/>
                    <a:pt x="55" y="125"/>
                  </a:cubicBezTo>
                  <a:cubicBezTo>
                    <a:pt x="63" y="125"/>
                    <a:pt x="71" y="125"/>
                    <a:pt x="79" y="125"/>
                  </a:cubicBezTo>
                  <a:cubicBezTo>
                    <a:pt x="79" y="125"/>
                    <a:pt x="77" y="110"/>
                    <a:pt x="82" y="103"/>
                  </a:cubicBezTo>
                  <a:cubicBezTo>
                    <a:pt x="102" y="78"/>
                    <a:pt x="103" y="58"/>
                    <a:pt x="103" y="57"/>
                  </a:cubicBezTo>
                  <a:cubicBezTo>
                    <a:pt x="103" y="55"/>
                    <a:pt x="103" y="54"/>
                    <a:pt x="103" y="52"/>
                  </a:cubicBezTo>
                  <a:close/>
                  <a:moveTo>
                    <a:pt x="45" y="117"/>
                  </a:moveTo>
                  <a:cubicBezTo>
                    <a:pt x="45" y="92"/>
                    <a:pt x="45" y="92"/>
                    <a:pt x="45" y="92"/>
                  </a:cubicBezTo>
                  <a:cubicBezTo>
                    <a:pt x="45" y="91"/>
                    <a:pt x="45" y="91"/>
                    <a:pt x="45" y="90"/>
                  </a:cubicBezTo>
                  <a:cubicBezTo>
                    <a:pt x="35" y="71"/>
                    <a:pt x="35" y="71"/>
                    <a:pt x="35" y="71"/>
                  </a:cubicBezTo>
                  <a:cubicBezTo>
                    <a:pt x="36" y="71"/>
                    <a:pt x="36" y="71"/>
                    <a:pt x="37" y="70"/>
                  </a:cubicBezTo>
                  <a:cubicBezTo>
                    <a:pt x="39" y="70"/>
                    <a:pt x="40" y="69"/>
                    <a:pt x="42" y="68"/>
                  </a:cubicBezTo>
                  <a:cubicBezTo>
                    <a:pt x="43" y="70"/>
                    <a:pt x="45" y="71"/>
                    <a:pt x="47" y="71"/>
                  </a:cubicBezTo>
                  <a:cubicBezTo>
                    <a:pt x="50" y="72"/>
                    <a:pt x="53" y="70"/>
                    <a:pt x="56" y="67"/>
                  </a:cubicBezTo>
                  <a:cubicBezTo>
                    <a:pt x="56" y="68"/>
                    <a:pt x="57" y="68"/>
                    <a:pt x="57" y="68"/>
                  </a:cubicBezTo>
                  <a:cubicBezTo>
                    <a:pt x="58" y="71"/>
                    <a:pt x="60" y="72"/>
                    <a:pt x="62" y="72"/>
                  </a:cubicBezTo>
                  <a:cubicBezTo>
                    <a:pt x="62" y="72"/>
                    <a:pt x="63" y="72"/>
                    <a:pt x="63" y="72"/>
                  </a:cubicBezTo>
                  <a:cubicBezTo>
                    <a:pt x="63" y="72"/>
                    <a:pt x="64" y="71"/>
                    <a:pt x="65" y="71"/>
                  </a:cubicBezTo>
                  <a:cubicBezTo>
                    <a:pt x="55" y="90"/>
                    <a:pt x="55" y="90"/>
                    <a:pt x="55" y="90"/>
                  </a:cubicBezTo>
                  <a:cubicBezTo>
                    <a:pt x="55" y="91"/>
                    <a:pt x="55" y="91"/>
                    <a:pt x="55" y="92"/>
                  </a:cubicBezTo>
                  <a:cubicBezTo>
                    <a:pt x="55" y="117"/>
                    <a:pt x="55" y="117"/>
                    <a:pt x="55" y="117"/>
                  </a:cubicBezTo>
                  <a:lnTo>
                    <a:pt x="45" y="117"/>
                  </a:lnTo>
                  <a:close/>
                  <a:moveTo>
                    <a:pt x="42" y="56"/>
                  </a:moveTo>
                  <a:cubicBezTo>
                    <a:pt x="42" y="56"/>
                    <a:pt x="43" y="56"/>
                    <a:pt x="43" y="56"/>
                  </a:cubicBezTo>
                  <a:cubicBezTo>
                    <a:pt x="43" y="56"/>
                    <a:pt x="43" y="56"/>
                    <a:pt x="43" y="56"/>
                  </a:cubicBezTo>
                  <a:cubicBezTo>
                    <a:pt x="44" y="56"/>
                    <a:pt x="44" y="57"/>
                    <a:pt x="44" y="57"/>
                  </a:cubicBezTo>
                  <a:cubicBezTo>
                    <a:pt x="44" y="59"/>
                    <a:pt x="44" y="60"/>
                    <a:pt x="42" y="62"/>
                  </a:cubicBezTo>
                  <a:cubicBezTo>
                    <a:pt x="41" y="59"/>
                    <a:pt x="42" y="57"/>
                    <a:pt x="42" y="56"/>
                  </a:cubicBezTo>
                  <a:close/>
                  <a:moveTo>
                    <a:pt x="57" y="55"/>
                  </a:moveTo>
                  <a:cubicBezTo>
                    <a:pt x="58" y="54"/>
                    <a:pt x="58" y="54"/>
                    <a:pt x="58" y="54"/>
                  </a:cubicBezTo>
                  <a:cubicBezTo>
                    <a:pt x="58" y="54"/>
                    <a:pt x="58" y="54"/>
                    <a:pt x="58" y="54"/>
                  </a:cubicBezTo>
                  <a:cubicBezTo>
                    <a:pt x="59" y="54"/>
                    <a:pt x="59" y="55"/>
                    <a:pt x="59" y="55"/>
                  </a:cubicBezTo>
                  <a:cubicBezTo>
                    <a:pt x="59" y="55"/>
                    <a:pt x="59" y="58"/>
                    <a:pt x="57" y="61"/>
                  </a:cubicBezTo>
                  <a:cubicBezTo>
                    <a:pt x="57" y="59"/>
                    <a:pt x="57" y="56"/>
                    <a:pt x="57" y="55"/>
                  </a:cubicBezTo>
                  <a:close/>
                  <a:moveTo>
                    <a:pt x="94" y="54"/>
                  </a:moveTo>
                  <a:cubicBezTo>
                    <a:pt x="93" y="60"/>
                    <a:pt x="93" y="60"/>
                    <a:pt x="93" y="60"/>
                  </a:cubicBezTo>
                  <a:cubicBezTo>
                    <a:pt x="94" y="60"/>
                    <a:pt x="94" y="60"/>
                    <a:pt x="94" y="60"/>
                  </a:cubicBezTo>
                  <a:cubicBezTo>
                    <a:pt x="93" y="66"/>
                    <a:pt x="89" y="80"/>
                    <a:pt x="75" y="97"/>
                  </a:cubicBezTo>
                  <a:cubicBezTo>
                    <a:pt x="71" y="103"/>
                    <a:pt x="70" y="110"/>
                    <a:pt x="70" y="117"/>
                  </a:cubicBezTo>
                  <a:cubicBezTo>
                    <a:pt x="61" y="117"/>
                    <a:pt x="61" y="117"/>
                    <a:pt x="61" y="117"/>
                  </a:cubicBezTo>
                  <a:cubicBezTo>
                    <a:pt x="61" y="93"/>
                    <a:pt x="61" y="93"/>
                    <a:pt x="61" y="93"/>
                  </a:cubicBezTo>
                  <a:cubicBezTo>
                    <a:pt x="73" y="70"/>
                    <a:pt x="73" y="70"/>
                    <a:pt x="73" y="70"/>
                  </a:cubicBezTo>
                  <a:cubicBezTo>
                    <a:pt x="73" y="68"/>
                    <a:pt x="73" y="66"/>
                    <a:pt x="71" y="65"/>
                  </a:cubicBezTo>
                  <a:cubicBezTo>
                    <a:pt x="70" y="65"/>
                    <a:pt x="68" y="65"/>
                    <a:pt x="67" y="67"/>
                  </a:cubicBezTo>
                  <a:cubicBezTo>
                    <a:pt x="66" y="67"/>
                    <a:pt x="64" y="68"/>
                    <a:pt x="62" y="68"/>
                  </a:cubicBezTo>
                  <a:cubicBezTo>
                    <a:pt x="61" y="69"/>
                    <a:pt x="60" y="68"/>
                    <a:pt x="59" y="67"/>
                  </a:cubicBezTo>
                  <a:cubicBezTo>
                    <a:pt x="59" y="66"/>
                    <a:pt x="59" y="65"/>
                    <a:pt x="58" y="65"/>
                  </a:cubicBezTo>
                  <a:cubicBezTo>
                    <a:pt x="58" y="65"/>
                    <a:pt x="58" y="65"/>
                    <a:pt x="58" y="65"/>
                  </a:cubicBezTo>
                  <a:cubicBezTo>
                    <a:pt x="61" y="61"/>
                    <a:pt x="63" y="56"/>
                    <a:pt x="61" y="53"/>
                  </a:cubicBezTo>
                  <a:cubicBezTo>
                    <a:pt x="61" y="52"/>
                    <a:pt x="60" y="51"/>
                    <a:pt x="58" y="51"/>
                  </a:cubicBezTo>
                  <a:cubicBezTo>
                    <a:pt x="56" y="51"/>
                    <a:pt x="55" y="52"/>
                    <a:pt x="54" y="54"/>
                  </a:cubicBezTo>
                  <a:cubicBezTo>
                    <a:pt x="53" y="56"/>
                    <a:pt x="53" y="61"/>
                    <a:pt x="55" y="64"/>
                  </a:cubicBezTo>
                  <a:cubicBezTo>
                    <a:pt x="53" y="66"/>
                    <a:pt x="50" y="68"/>
                    <a:pt x="48" y="68"/>
                  </a:cubicBezTo>
                  <a:cubicBezTo>
                    <a:pt x="46" y="68"/>
                    <a:pt x="45" y="67"/>
                    <a:pt x="44" y="65"/>
                  </a:cubicBezTo>
                  <a:cubicBezTo>
                    <a:pt x="46" y="63"/>
                    <a:pt x="47" y="60"/>
                    <a:pt x="47" y="57"/>
                  </a:cubicBezTo>
                  <a:cubicBezTo>
                    <a:pt x="47" y="55"/>
                    <a:pt x="46" y="53"/>
                    <a:pt x="44" y="53"/>
                  </a:cubicBezTo>
                  <a:cubicBezTo>
                    <a:pt x="42" y="52"/>
                    <a:pt x="41" y="53"/>
                    <a:pt x="40" y="54"/>
                  </a:cubicBezTo>
                  <a:cubicBezTo>
                    <a:pt x="38" y="56"/>
                    <a:pt x="38" y="60"/>
                    <a:pt x="39" y="63"/>
                  </a:cubicBezTo>
                  <a:cubicBezTo>
                    <a:pt x="40" y="64"/>
                    <a:pt x="40" y="64"/>
                    <a:pt x="40" y="65"/>
                  </a:cubicBezTo>
                  <a:cubicBezTo>
                    <a:pt x="39" y="66"/>
                    <a:pt x="38" y="67"/>
                    <a:pt x="36" y="67"/>
                  </a:cubicBezTo>
                  <a:cubicBezTo>
                    <a:pt x="35" y="68"/>
                    <a:pt x="34" y="68"/>
                    <a:pt x="34" y="68"/>
                  </a:cubicBezTo>
                  <a:cubicBezTo>
                    <a:pt x="33" y="67"/>
                    <a:pt x="33" y="67"/>
                    <a:pt x="33" y="67"/>
                  </a:cubicBezTo>
                  <a:cubicBezTo>
                    <a:pt x="33" y="66"/>
                    <a:pt x="31" y="65"/>
                    <a:pt x="30" y="65"/>
                  </a:cubicBezTo>
                  <a:cubicBezTo>
                    <a:pt x="29" y="65"/>
                    <a:pt x="29" y="65"/>
                    <a:pt x="29" y="65"/>
                  </a:cubicBezTo>
                  <a:cubicBezTo>
                    <a:pt x="29" y="65"/>
                    <a:pt x="29" y="65"/>
                    <a:pt x="29" y="65"/>
                  </a:cubicBezTo>
                  <a:cubicBezTo>
                    <a:pt x="29" y="66"/>
                    <a:pt x="29" y="66"/>
                    <a:pt x="29" y="66"/>
                  </a:cubicBezTo>
                  <a:cubicBezTo>
                    <a:pt x="29" y="66"/>
                    <a:pt x="29" y="66"/>
                    <a:pt x="29" y="66"/>
                  </a:cubicBezTo>
                  <a:cubicBezTo>
                    <a:pt x="29" y="66"/>
                    <a:pt x="29" y="66"/>
                    <a:pt x="29" y="66"/>
                  </a:cubicBezTo>
                  <a:cubicBezTo>
                    <a:pt x="27" y="67"/>
                    <a:pt x="27" y="68"/>
                    <a:pt x="28" y="70"/>
                  </a:cubicBezTo>
                  <a:cubicBezTo>
                    <a:pt x="39" y="93"/>
                    <a:pt x="39" y="93"/>
                    <a:pt x="39" y="93"/>
                  </a:cubicBezTo>
                  <a:cubicBezTo>
                    <a:pt x="39" y="117"/>
                    <a:pt x="39" y="117"/>
                    <a:pt x="39" y="117"/>
                  </a:cubicBezTo>
                  <a:cubicBezTo>
                    <a:pt x="33" y="117"/>
                    <a:pt x="33" y="117"/>
                    <a:pt x="33" y="117"/>
                  </a:cubicBezTo>
                  <a:cubicBezTo>
                    <a:pt x="33" y="110"/>
                    <a:pt x="32" y="103"/>
                    <a:pt x="28" y="97"/>
                  </a:cubicBezTo>
                  <a:cubicBezTo>
                    <a:pt x="14" y="80"/>
                    <a:pt x="10" y="66"/>
                    <a:pt x="9" y="60"/>
                  </a:cubicBezTo>
                  <a:cubicBezTo>
                    <a:pt x="10" y="60"/>
                    <a:pt x="10" y="60"/>
                    <a:pt x="10" y="60"/>
                  </a:cubicBezTo>
                  <a:cubicBezTo>
                    <a:pt x="9" y="54"/>
                    <a:pt x="9" y="54"/>
                    <a:pt x="9" y="54"/>
                  </a:cubicBezTo>
                  <a:cubicBezTo>
                    <a:pt x="9" y="53"/>
                    <a:pt x="9" y="53"/>
                    <a:pt x="9" y="52"/>
                  </a:cubicBezTo>
                  <a:cubicBezTo>
                    <a:pt x="9" y="28"/>
                    <a:pt x="28" y="9"/>
                    <a:pt x="52" y="9"/>
                  </a:cubicBezTo>
                  <a:cubicBezTo>
                    <a:pt x="75" y="9"/>
                    <a:pt x="94" y="28"/>
                    <a:pt x="94" y="52"/>
                  </a:cubicBezTo>
                  <a:cubicBezTo>
                    <a:pt x="94" y="53"/>
                    <a:pt x="94" y="53"/>
                    <a:pt x="9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6" name="Freeform 846"/>
            <p:cNvSpPr>
              <a:spLocks/>
            </p:cNvSpPr>
            <p:nvPr/>
          </p:nvSpPr>
          <p:spPr bwMode="auto">
            <a:xfrm>
              <a:off x="5071899" y="5869129"/>
              <a:ext cx="140957" cy="79153"/>
            </a:xfrm>
            <a:custGeom>
              <a:avLst/>
              <a:gdLst>
                <a:gd name="T0" fmla="*/ 0 w 55"/>
                <a:gd name="T1" fmla="*/ 4 h 31"/>
                <a:gd name="T2" fmla="*/ 3 w 55"/>
                <a:gd name="T3" fmla="*/ 4 h 31"/>
                <a:gd name="T4" fmla="*/ 3 w 55"/>
                <a:gd name="T5" fmla="*/ 8 h 31"/>
                <a:gd name="T6" fmla="*/ 0 w 55"/>
                <a:gd name="T7" fmla="*/ 8 h 31"/>
                <a:gd name="T8" fmla="*/ 0 w 55"/>
                <a:gd name="T9" fmla="*/ 12 h 31"/>
                <a:gd name="T10" fmla="*/ 3 w 55"/>
                <a:gd name="T11" fmla="*/ 12 h 31"/>
                <a:gd name="T12" fmla="*/ 3 w 55"/>
                <a:gd name="T13" fmla="*/ 16 h 31"/>
                <a:gd name="T14" fmla="*/ 0 w 55"/>
                <a:gd name="T15" fmla="*/ 16 h 31"/>
                <a:gd name="T16" fmla="*/ 12 w 55"/>
                <a:gd name="T17" fmla="*/ 26 h 31"/>
                <a:gd name="T18" fmla="*/ 19 w 55"/>
                <a:gd name="T19" fmla="*/ 31 h 31"/>
                <a:gd name="T20" fmla="*/ 36 w 55"/>
                <a:gd name="T21" fmla="*/ 31 h 31"/>
                <a:gd name="T22" fmla="*/ 43 w 55"/>
                <a:gd name="T23" fmla="*/ 26 h 31"/>
                <a:gd name="T24" fmla="*/ 55 w 55"/>
                <a:gd name="T25" fmla="*/ 16 h 31"/>
                <a:gd name="T26" fmla="*/ 53 w 55"/>
                <a:gd name="T27" fmla="*/ 16 h 31"/>
                <a:gd name="T28" fmla="*/ 53 w 55"/>
                <a:gd name="T29" fmla="*/ 12 h 31"/>
                <a:gd name="T30" fmla="*/ 55 w 55"/>
                <a:gd name="T31" fmla="*/ 12 h 31"/>
                <a:gd name="T32" fmla="*/ 55 w 55"/>
                <a:gd name="T33" fmla="*/ 8 h 31"/>
                <a:gd name="T34" fmla="*/ 53 w 55"/>
                <a:gd name="T35" fmla="*/ 8 h 31"/>
                <a:gd name="T36" fmla="*/ 53 w 55"/>
                <a:gd name="T37" fmla="*/ 4 h 31"/>
                <a:gd name="T38" fmla="*/ 55 w 55"/>
                <a:gd name="T39" fmla="*/ 4 h 31"/>
                <a:gd name="T40" fmla="*/ 55 w 55"/>
                <a:gd name="T41" fmla="*/ 0 h 31"/>
                <a:gd name="T42" fmla="*/ 0 w 55"/>
                <a:gd name="T43" fmla="*/ 0 h 31"/>
                <a:gd name="T44" fmla="*/ 0 w 55"/>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31">
                  <a:moveTo>
                    <a:pt x="0" y="4"/>
                  </a:moveTo>
                  <a:cubicBezTo>
                    <a:pt x="3" y="4"/>
                    <a:pt x="3" y="4"/>
                    <a:pt x="3" y="4"/>
                  </a:cubicBezTo>
                  <a:cubicBezTo>
                    <a:pt x="3" y="8"/>
                    <a:pt x="3" y="8"/>
                    <a:pt x="3" y="8"/>
                  </a:cubicBezTo>
                  <a:cubicBezTo>
                    <a:pt x="0" y="8"/>
                    <a:pt x="0" y="8"/>
                    <a:pt x="0" y="8"/>
                  </a:cubicBezTo>
                  <a:cubicBezTo>
                    <a:pt x="0" y="12"/>
                    <a:pt x="0" y="12"/>
                    <a:pt x="0" y="12"/>
                  </a:cubicBezTo>
                  <a:cubicBezTo>
                    <a:pt x="3" y="12"/>
                    <a:pt x="3" y="12"/>
                    <a:pt x="3" y="12"/>
                  </a:cubicBezTo>
                  <a:cubicBezTo>
                    <a:pt x="3" y="16"/>
                    <a:pt x="3" y="16"/>
                    <a:pt x="3" y="16"/>
                  </a:cubicBezTo>
                  <a:cubicBezTo>
                    <a:pt x="0" y="16"/>
                    <a:pt x="0" y="16"/>
                    <a:pt x="0" y="16"/>
                  </a:cubicBezTo>
                  <a:cubicBezTo>
                    <a:pt x="1" y="21"/>
                    <a:pt x="6" y="26"/>
                    <a:pt x="12" y="26"/>
                  </a:cubicBezTo>
                  <a:cubicBezTo>
                    <a:pt x="13" y="29"/>
                    <a:pt x="16" y="31"/>
                    <a:pt x="19" y="31"/>
                  </a:cubicBezTo>
                  <a:cubicBezTo>
                    <a:pt x="36" y="31"/>
                    <a:pt x="36" y="31"/>
                    <a:pt x="36" y="31"/>
                  </a:cubicBezTo>
                  <a:cubicBezTo>
                    <a:pt x="39" y="31"/>
                    <a:pt x="42" y="29"/>
                    <a:pt x="43" y="26"/>
                  </a:cubicBezTo>
                  <a:cubicBezTo>
                    <a:pt x="49" y="26"/>
                    <a:pt x="54" y="21"/>
                    <a:pt x="55" y="16"/>
                  </a:cubicBezTo>
                  <a:cubicBezTo>
                    <a:pt x="53" y="16"/>
                    <a:pt x="53" y="16"/>
                    <a:pt x="53" y="16"/>
                  </a:cubicBezTo>
                  <a:cubicBezTo>
                    <a:pt x="53" y="12"/>
                    <a:pt x="53" y="12"/>
                    <a:pt x="53" y="12"/>
                  </a:cubicBezTo>
                  <a:cubicBezTo>
                    <a:pt x="55" y="12"/>
                    <a:pt x="55" y="12"/>
                    <a:pt x="55" y="12"/>
                  </a:cubicBezTo>
                  <a:cubicBezTo>
                    <a:pt x="55" y="8"/>
                    <a:pt x="55" y="8"/>
                    <a:pt x="55" y="8"/>
                  </a:cubicBezTo>
                  <a:cubicBezTo>
                    <a:pt x="53" y="8"/>
                    <a:pt x="53" y="8"/>
                    <a:pt x="53" y="8"/>
                  </a:cubicBezTo>
                  <a:cubicBezTo>
                    <a:pt x="53" y="4"/>
                    <a:pt x="53" y="4"/>
                    <a:pt x="53" y="4"/>
                  </a:cubicBezTo>
                  <a:cubicBezTo>
                    <a:pt x="55" y="4"/>
                    <a:pt x="55" y="4"/>
                    <a:pt x="55" y="4"/>
                  </a:cubicBezTo>
                  <a:cubicBezTo>
                    <a:pt x="55" y="0"/>
                    <a:pt x="55" y="0"/>
                    <a:pt x="55" y="0"/>
                  </a:cubicBezTo>
                  <a:cubicBezTo>
                    <a:pt x="0" y="0"/>
                    <a:pt x="0" y="0"/>
                    <a:pt x="0" y="0"/>
                  </a:cubicBez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grpSp>
        <p:nvGrpSpPr>
          <p:cNvPr id="107" name="组合 106"/>
          <p:cNvGrpSpPr/>
          <p:nvPr/>
        </p:nvGrpSpPr>
        <p:grpSpPr>
          <a:xfrm>
            <a:off x="6777513" y="3137368"/>
            <a:ext cx="306468" cy="292354"/>
            <a:chOff x="8145843" y="5425657"/>
            <a:chExt cx="494435" cy="471664"/>
          </a:xfrm>
          <a:solidFill>
            <a:srgbClr val="01B3C5"/>
          </a:solidFill>
        </p:grpSpPr>
        <p:sp>
          <p:nvSpPr>
            <p:cNvPr id="108"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09"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0"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1"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2"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113"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
        <p:nvSpPr>
          <p:cNvPr id="114" name="文本框 117"/>
          <p:cNvSpPr txBox="1"/>
          <p:nvPr/>
        </p:nvSpPr>
        <p:spPr>
          <a:xfrm>
            <a:off x="14053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5" name="文本框 119"/>
          <p:cNvSpPr txBox="1"/>
          <p:nvPr/>
        </p:nvSpPr>
        <p:spPr>
          <a:xfrm>
            <a:off x="14053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6" name="文本框 120"/>
          <p:cNvSpPr txBox="1"/>
          <p:nvPr/>
        </p:nvSpPr>
        <p:spPr>
          <a:xfrm>
            <a:off x="37675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7" name="文本框 121"/>
          <p:cNvSpPr txBox="1"/>
          <p:nvPr/>
        </p:nvSpPr>
        <p:spPr>
          <a:xfrm>
            <a:off x="37675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8" name="文本框 122"/>
          <p:cNvSpPr txBox="1"/>
          <p:nvPr/>
        </p:nvSpPr>
        <p:spPr>
          <a:xfrm>
            <a:off x="61297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9" name="文本框 123"/>
          <p:cNvSpPr txBox="1"/>
          <p:nvPr/>
        </p:nvSpPr>
        <p:spPr>
          <a:xfrm>
            <a:off x="61297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itchFamily="34" charset="-122"/>
                <a:ea typeface="微软雅黑"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Tree>
    <p:extLst>
      <p:ext uri="{BB962C8B-B14F-4D97-AF65-F5344CB8AC3E}">
        <p14:creationId xmlns:p14="http://schemas.microsoft.com/office/powerpoint/2010/main" val="84840358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20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nodeType="withEffect">
                                      <p:stCondLst>
                                        <p:cond delay="4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60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nodeType="withEffect">
                                      <p:stCondLst>
                                        <p:cond delay="80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nodeType="withEffect">
                                      <p:stCondLst>
                                        <p:cond delay="10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childTnLst>
                              </p:cTn>
                            </p:par>
                            <p:par>
                              <p:cTn id="35" fill="hold">
                                <p:stCondLst>
                                  <p:cond delay="1500"/>
                                </p:stCondLst>
                                <p:childTnLst>
                                  <p:par>
                                    <p:cTn id="36" presetID="2" presetClass="entr" presetSubtype="4" accel="60000" fill="hold" nodeType="afterEffect" p14:presetBounceEnd="40000">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14:bounceEnd="40000">
                                          <p:cBhvr additive="base">
                                            <p:cTn id="38" dur="50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24"/>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114"/>
                                            </p:tgtEl>
                                            <p:attrNameLst>
                                              <p:attrName>style.visibility</p:attrName>
                                            </p:attrNameLst>
                                          </p:cBhvr>
                                          <p:to>
                                            <p:strVal val="visible"/>
                                          </p:to>
                                        </p:set>
                                        <p:anim calcmode="lin" valueType="num">
                                          <p:cBhvr>
                                            <p:cTn id="42" dur="500" fill="hold"/>
                                            <p:tgtEl>
                                              <p:spTgt spid="114"/>
                                            </p:tgtEl>
                                            <p:attrNameLst>
                                              <p:attrName>ppt_w</p:attrName>
                                            </p:attrNameLst>
                                          </p:cBhvr>
                                          <p:tavLst>
                                            <p:tav tm="0">
                                              <p:val>
                                                <p:fltVal val="0"/>
                                              </p:val>
                                            </p:tav>
                                            <p:tav tm="100000">
                                              <p:val>
                                                <p:strVal val="#ppt_w"/>
                                              </p:val>
                                            </p:tav>
                                          </p:tavLst>
                                        </p:anim>
                                        <p:anim calcmode="lin" valueType="num">
                                          <p:cBhvr>
                                            <p:cTn id="43" dur="500" fill="hold"/>
                                            <p:tgtEl>
                                              <p:spTgt spid="114"/>
                                            </p:tgtEl>
                                            <p:attrNameLst>
                                              <p:attrName>ppt_h</p:attrName>
                                            </p:attrNameLst>
                                          </p:cBhvr>
                                          <p:tavLst>
                                            <p:tav tm="0">
                                              <p:val>
                                                <p:fltVal val="0"/>
                                              </p:val>
                                            </p:tav>
                                            <p:tav tm="100000">
                                              <p:val>
                                                <p:strVal val="#ppt_h"/>
                                              </p:val>
                                            </p:tav>
                                          </p:tavLst>
                                        </p:anim>
                                        <p:animEffect transition="in" filter="fade">
                                          <p:cBhvr>
                                            <p:cTn id="44" dur="500"/>
                                            <p:tgtEl>
                                              <p:spTgt spid="114"/>
                                            </p:tgtEl>
                                          </p:cBhvr>
                                        </p:animEffect>
                                      </p:childTnLst>
                                    </p:cTn>
                                  </p:par>
                                </p:childTnLst>
                              </p:cTn>
                            </p:par>
                            <p:par>
                              <p:cTn id="45" fill="hold">
                                <p:stCondLst>
                                  <p:cond delay="3400"/>
                                </p:stCondLst>
                                <p:childTnLst>
                                  <p:par>
                                    <p:cTn id="46" presetID="2" presetClass="entr" presetSubtype="4" accel="60000" fill="hold" nodeType="afterEffect" p14:presetBounceEnd="40000">
                                      <p:stCondLst>
                                        <p:cond delay="0"/>
                                      </p:stCondLst>
                                      <p:childTnLst>
                                        <p:set>
                                          <p:cBhvr>
                                            <p:cTn id="47" dur="1" fill="hold">
                                              <p:stCondLst>
                                                <p:cond delay="0"/>
                                              </p:stCondLst>
                                            </p:cTn>
                                            <p:tgtEl>
                                              <p:spTgt spid="85"/>
                                            </p:tgtEl>
                                            <p:attrNameLst>
                                              <p:attrName>style.visibility</p:attrName>
                                            </p:attrNameLst>
                                          </p:cBhvr>
                                          <p:to>
                                            <p:strVal val="visible"/>
                                          </p:to>
                                        </p:set>
                                        <p:anim calcmode="lin" valueType="num" p14:bounceEnd="40000">
                                          <p:cBhvr additive="base">
                                            <p:cTn id="48" dur="500" fill="hold"/>
                                            <p:tgtEl>
                                              <p:spTgt spid="85"/>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85"/>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116"/>
                                            </p:tgtEl>
                                            <p:attrNameLst>
                                              <p:attrName>style.visibility</p:attrName>
                                            </p:attrNameLst>
                                          </p:cBhvr>
                                          <p:to>
                                            <p:strVal val="visible"/>
                                          </p:to>
                                        </p:set>
                                        <p:anim calcmode="lin" valueType="num">
                                          <p:cBhvr>
                                            <p:cTn id="52" dur="500" fill="hold"/>
                                            <p:tgtEl>
                                              <p:spTgt spid="116"/>
                                            </p:tgtEl>
                                            <p:attrNameLst>
                                              <p:attrName>ppt_w</p:attrName>
                                            </p:attrNameLst>
                                          </p:cBhvr>
                                          <p:tavLst>
                                            <p:tav tm="0">
                                              <p:val>
                                                <p:fltVal val="0"/>
                                              </p:val>
                                            </p:tav>
                                            <p:tav tm="100000">
                                              <p:val>
                                                <p:strVal val="#ppt_w"/>
                                              </p:val>
                                            </p:tav>
                                          </p:tavLst>
                                        </p:anim>
                                        <p:anim calcmode="lin" valueType="num">
                                          <p:cBhvr>
                                            <p:cTn id="53" dur="500" fill="hold"/>
                                            <p:tgtEl>
                                              <p:spTgt spid="116"/>
                                            </p:tgtEl>
                                            <p:attrNameLst>
                                              <p:attrName>ppt_h</p:attrName>
                                            </p:attrNameLst>
                                          </p:cBhvr>
                                          <p:tavLst>
                                            <p:tav tm="0">
                                              <p:val>
                                                <p:fltVal val="0"/>
                                              </p:val>
                                            </p:tav>
                                            <p:tav tm="100000">
                                              <p:val>
                                                <p:strVal val="#ppt_h"/>
                                              </p:val>
                                            </p:tav>
                                          </p:tavLst>
                                        </p:anim>
                                        <p:animEffect transition="in" filter="fade">
                                          <p:cBhvr>
                                            <p:cTn id="54" dur="500"/>
                                            <p:tgtEl>
                                              <p:spTgt spid="116"/>
                                            </p:tgtEl>
                                          </p:cBhvr>
                                        </p:animEffect>
                                      </p:childTnLst>
                                    </p:cTn>
                                  </p:par>
                                </p:childTnLst>
                              </p:cTn>
                            </p:par>
                            <p:par>
                              <p:cTn id="55" fill="hold">
                                <p:stCondLst>
                                  <p:cond delay="5300"/>
                                </p:stCondLst>
                                <p:childTnLst>
                                  <p:par>
                                    <p:cTn id="56" presetID="2" presetClass="entr" presetSubtype="4" accel="60000" fill="hold" nodeType="afterEffect" p14:presetBounceEnd="40000">
                                      <p:stCondLst>
                                        <p:cond delay="0"/>
                                      </p:stCondLst>
                                      <p:childTnLst>
                                        <p:set>
                                          <p:cBhvr>
                                            <p:cTn id="57" dur="1" fill="hold">
                                              <p:stCondLst>
                                                <p:cond delay="0"/>
                                              </p:stCondLst>
                                            </p:cTn>
                                            <p:tgtEl>
                                              <p:spTgt spid="91"/>
                                            </p:tgtEl>
                                            <p:attrNameLst>
                                              <p:attrName>style.visibility</p:attrName>
                                            </p:attrNameLst>
                                          </p:cBhvr>
                                          <p:to>
                                            <p:strVal val="visible"/>
                                          </p:to>
                                        </p:set>
                                        <p:anim calcmode="lin" valueType="num" p14:bounceEnd="40000">
                                          <p:cBhvr additive="base">
                                            <p:cTn id="58" dur="500" fill="hold"/>
                                            <p:tgtEl>
                                              <p:spTgt spid="91"/>
                                            </p:tgtEl>
                                            <p:attrNameLst>
                                              <p:attrName>ppt_x</p:attrName>
                                            </p:attrNameLst>
                                          </p:cBhvr>
                                          <p:tavLst>
                                            <p:tav tm="0">
                                              <p:val>
                                                <p:strVal val="#ppt_x"/>
                                              </p:val>
                                            </p:tav>
                                            <p:tav tm="100000">
                                              <p:val>
                                                <p:strVal val="#ppt_x"/>
                                              </p:val>
                                            </p:tav>
                                          </p:tavLst>
                                        </p:anim>
                                        <p:anim calcmode="lin" valueType="num" p14:bounceEnd="40000">
                                          <p:cBhvr additive="base">
                                            <p:cTn id="59" dur="500" fill="hold"/>
                                            <p:tgtEl>
                                              <p:spTgt spid="91"/>
                                            </p:tgtEl>
                                            <p:attrNameLst>
                                              <p:attrName>ppt_y</p:attrName>
                                            </p:attrNameLst>
                                          </p:cBhvr>
                                          <p:tavLst>
                                            <p:tav tm="0">
                                              <p:val>
                                                <p:strVal val="1+#ppt_h/2"/>
                                              </p:val>
                                            </p:tav>
                                            <p:tav tm="100000">
                                              <p:val>
                                                <p:strVal val="#ppt_y"/>
                                              </p:val>
                                            </p:tav>
                                          </p:tavLst>
                                        </p:anim>
                                      </p:childTnLst>
                                    </p:cTn>
                                  </p:par>
                                  <p:par>
                                    <p:cTn id="60" presetID="53" presetClass="entr" presetSubtype="16" fill="hold" grpId="0" nodeType="withEffect">
                                      <p:stCondLst>
                                        <p:cond delay="0"/>
                                      </p:stCondLst>
                                      <p:iterate type="lt">
                                        <p:tmPct val="10000"/>
                                      </p:iterate>
                                      <p:childTnLst>
                                        <p:set>
                                          <p:cBhvr>
                                            <p:cTn id="61" dur="1" fill="hold">
                                              <p:stCondLst>
                                                <p:cond delay="0"/>
                                              </p:stCondLst>
                                            </p:cTn>
                                            <p:tgtEl>
                                              <p:spTgt spid="118"/>
                                            </p:tgtEl>
                                            <p:attrNameLst>
                                              <p:attrName>style.visibility</p:attrName>
                                            </p:attrNameLst>
                                          </p:cBhvr>
                                          <p:to>
                                            <p:strVal val="visible"/>
                                          </p:to>
                                        </p:set>
                                        <p:anim calcmode="lin" valueType="num">
                                          <p:cBhvr>
                                            <p:cTn id="62" dur="500" fill="hold"/>
                                            <p:tgtEl>
                                              <p:spTgt spid="118"/>
                                            </p:tgtEl>
                                            <p:attrNameLst>
                                              <p:attrName>ppt_w</p:attrName>
                                            </p:attrNameLst>
                                          </p:cBhvr>
                                          <p:tavLst>
                                            <p:tav tm="0">
                                              <p:val>
                                                <p:fltVal val="0"/>
                                              </p:val>
                                            </p:tav>
                                            <p:tav tm="100000">
                                              <p:val>
                                                <p:strVal val="#ppt_w"/>
                                              </p:val>
                                            </p:tav>
                                          </p:tavLst>
                                        </p:anim>
                                        <p:anim calcmode="lin" valueType="num">
                                          <p:cBhvr>
                                            <p:cTn id="63" dur="500" fill="hold"/>
                                            <p:tgtEl>
                                              <p:spTgt spid="118"/>
                                            </p:tgtEl>
                                            <p:attrNameLst>
                                              <p:attrName>ppt_h</p:attrName>
                                            </p:attrNameLst>
                                          </p:cBhvr>
                                          <p:tavLst>
                                            <p:tav tm="0">
                                              <p:val>
                                                <p:fltVal val="0"/>
                                              </p:val>
                                            </p:tav>
                                            <p:tav tm="100000">
                                              <p:val>
                                                <p:strVal val="#ppt_h"/>
                                              </p:val>
                                            </p:tav>
                                          </p:tavLst>
                                        </p:anim>
                                        <p:animEffect transition="in" filter="fade">
                                          <p:cBhvr>
                                            <p:cTn id="64" dur="500"/>
                                            <p:tgtEl>
                                              <p:spTgt spid="118"/>
                                            </p:tgtEl>
                                          </p:cBhvr>
                                        </p:animEffect>
                                      </p:childTnLst>
                                    </p:cTn>
                                  </p:par>
                                </p:childTnLst>
                              </p:cTn>
                            </p:par>
                            <p:par>
                              <p:cTn id="65" fill="hold">
                                <p:stCondLst>
                                  <p:cond delay="7200"/>
                                </p:stCondLst>
                                <p:childTnLst>
                                  <p:par>
                                    <p:cTn id="66" presetID="2" presetClass="entr" presetSubtype="4" accel="60000" fill="hold" grpId="0" nodeType="afterEffect" p14:presetBounceEnd="40000">
                                      <p:stCondLst>
                                        <p:cond delay="0"/>
                                      </p:stCondLst>
                                      <p:childTnLst>
                                        <p:set>
                                          <p:cBhvr>
                                            <p:cTn id="67" dur="1" fill="hold">
                                              <p:stCondLst>
                                                <p:cond delay="0"/>
                                              </p:stCondLst>
                                            </p:cTn>
                                            <p:tgtEl>
                                              <p:spTgt spid="94"/>
                                            </p:tgtEl>
                                            <p:attrNameLst>
                                              <p:attrName>style.visibility</p:attrName>
                                            </p:attrNameLst>
                                          </p:cBhvr>
                                          <p:to>
                                            <p:strVal val="visible"/>
                                          </p:to>
                                        </p:set>
                                        <p:anim calcmode="lin" valueType="num" p14:bounceEnd="40000">
                                          <p:cBhvr additive="base">
                                            <p:cTn id="68" dur="500" fill="hold"/>
                                            <p:tgtEl>
                                              <p:spTgt spid="94"/>
                                            </p:tgtEl>
                                            <p:attrNameLst>
                                              <p:attrName>ppt_x</p:attrName>
                                            </p:attrNameLst>
                                          </p:cBhvr>
                                          <p:tavLst>
                                            <p:tav tm="0">
                                              <p:val>
                                                <p:strVal val="#ppt_x"/>
                                              </p:val>
                                            </p:tav>
                                            <p:tav tm="100000">
                                              <p:val>
                                                <p:strVal val="#ppt_x"/>
                                              </p:val>
                                            </p:tav>
                                          </p:tavLst>
                                        </p:anim>
                                        <p:anim calcmode="lin" valueType="num" p14:bounceEnd="40000">
                                          <p:cBhvr additive="base">
                                            <p:cTn id="69" dur="500" fill="hold"/>
                                            <p:tgtEl>
                                              <p:spTgt spid="94"/>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0000"/>
                                      </p:iterate>
                                      <p:childTnLst>
                                        <p:set>
                                          <p:cBhvr>
                                            <p:cTn id="71" dur="1" fill="hold">
                                              <p:stCondLst>
                                                <p:cond delay="0"/>
                                              </p:stCondLst>
                                            </p:cTn>
                                            <p:tgtEl>
                                              <p:spTgt spid="115"/>
                                            </p:tgtEl>
                                            <p:attrNameLst>
                                              <p:attrName>style.visibility</p:attrName>
                                            </p:attrNameLst>
                                          </p:cBhvr>
                                          <p:to>
                                            <p:strVal val="visible"/>
                                          </p:to>
                                        </p:set>
                                        <p:anim calcmode="lin" valueType="num">
                                          <p:cBhvr>
                                            <p:cTn id="72" dur="500" fill="hold"/>
                                            <p:tgtEl>
                                              <p:spTgt spid="115"/>
                                            </p:tgtEl>
                                            <p:attrNameLst>
                                              <p:attrName>ppt_w</p:attrName>
                                            </p:attrNameLst>
                                          </p:cBhvr>
                                          <p:tavLst>
                                            <p:tav tm="0">
                                              <p:val>
                                                <p:fltVal val="0"/>
                                              </p:val>
                                            </p:tav>
                                            <p:tav tm="100000">
                                              <p:val>
                                                <p:strVal val="#ppt_w"/>
                                              </p:val>
                                            </p:tav>
                                          </p:tavLst>
                                        </p:anim>
                                        <p:anim calcmode="lin" valueType="num">
                                          <p:cBhvr>
                                            <p:cTn id="73" dur="500" fill="hold"/>
                                            <p:tgtEl>
                                              <p:spTgt spid="115"/>
                                            </p:tgtEl>
                                            <p:attrNameLst>
                                              <p:attrName>ppt_h</p:attrName>
                                            </p:attrNameLst>
                                          </p:cBhvr>
                                          <p:tavLst>
                                            <p:tav tm="0">
                                              <p:val>
                                                <p:fltVal val="0"/>
                                              </p:val>
                                            </p:tav>
                                            <p:tav tm="100000">
                                              <p:val>
                                                <p:strVal val="#ppt_h"/>
                                              </p:val>
                                            </p:tav>
                                          </p:tavLst>
                                        </p:anim>
                                        <p:animEffect transition="in" filter="fade">
                                          <p:cBhvr>
                                            <p:cTn id="74" dur="500"/>
                                            <p:tgtEl>
                                              <p:spTgt spid="115"/>
                                            </p:tgtEl>
                                          </p:cBhvr>
                                        </p:animEffect>
                                      </p:childTnLst>
                                    </p:cTn>
                                  </p:par>
                                </p:childTnLst>
                              </p:cTn>
                            </p:par>
                            <p:par>
                              <p:cTn id="75" fill="hold">
                                <p:stCondLst>
                                  <p:cond delay="9100"/>
                                </p:stCondLst>
                                <p:childTnLst>
                                  <p:par>
                                    <p:cTn id="76" presetID="2" presetClass="entr" presetSubtype="4" accel="60000" fill="hold" nodeType="afterEffect" p14:presetBounceEnd="40000">
                                      <p:stCondLst>
                                        <p:cond delay="0"/>
                                      </p:stCondLst>
                                      <p:childTnLst>
                                        <p:set>
                                          <p:cBhvr>
                                            <p:cTn id="77" dur="1" fill="hold">
                                              <p:stCondLst>
                                                <p:cond delay="0"/>
                                              </p:stCondLst>
                                            </p:cTn>
                                            <p:tgtEl>
                                              <p:spTgt spid="95"/>
                                            </p:tgtEl>
                                            <p:attrNameLst>
                                              <p:attrName>style.visibility</p:attrName>
                                            </p:attrNameLst>
                                          </p:cBhvr>
                                          <p:to>
                                            <p:strVal val="visible"/>
                                          </p:to>
                                        </p:set>
                                        <p:anim calcmode="lin" valueType="num" p14:bounceEnd="40000">
                                          <p:cBhvr additive="base">
                                            <p:cTn id="78" dur="50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79" dur="500" fill="hold"/>
                                            <p:tgtEl>
                                              <p:spTgt spid="95"/>
                                            </p:tgtEl>
                                            <p:attrNameLst>
                                              <p:attrName>ppt_y</p:attrName>
                                            </p:attrNameLst>
                                          </p:cBhvr>
                                          <p:tavLst>
                                            <p:tav tm="0">
                                              <p:val>
                                                <p:strVal val="1+#ppt_h/2"/>
                                              </p:val>
                                            </p:tav>
                                            <p:tav tm="100000">
                                              <p:val>
                                                <p:strVal val="#ppt_y"/>
                                              </p:val>
                                            </p:tav>
                                          </p:tavLst>
                                        </p:anim>
                                      </p:childTnLst>
                                    </p:cTn>
                                  </p:par>
                                  <p:par>
                                    <p:cTn id="80" presetID="53" presetClass="entr" presetSubtype="16" fill="hold" grpId="0" nodeType="withEffect">
                                      <p:stCondLst>
                                        <p:cond delay="0"/>
                                      </p:stCondLst>
                                      <p:iterate type="lt">
                                        <p:tmPct val="10000"/>
                                      </p:iterate>
                                      <p:childTnLst>
                                        <p:set>
                                          <p:cBhvr>
                                            <p:cTn id="81" dur="1" fill="hold">
                                              <p:stCondLst>
                                                <p:cond delay="0"/>
                                              </p:stCondLst>
                                            </p:cTn>
                                            <p:tgtEl>
                                              <p:spTgt spid="117"/>
                                            </p:tgtEl>
                                            <p:attrNameLst>
                                              <p:attrName>style.visibility</p:attrName>
                                            </p:attrNameLst>
                                          </p:cBhvr>
                                          <p:to>
                                            <p:strVal val="visible"/>
                                          </p:to>
                                        </p:set>
                                        <p:anim calcmode="lin" valueType="num">
                                          <p:cBhvr>
                                            <p:cTn id="82" dur="500" fill="hold"/>
                                            <p:tgtEl>
                                              <p:spTgt spid="117"/>
                                            </p:tgtEl>
                                            <p:attrNameLst>
                                              <p:attrName>ppt_w</p:attrName>
                                            </p:attrNameLst>
                                          </p:cBhvr>
                                          <p:tavLst>
                                            <p:tav tm="0">
                                              <p:val>
                                                <p:fltVal val="0"/>
                                              </p:val>
                                            </p:tav>
                                            <p:tav tm="100000">
                                              <p:val>
                                                <p:strVal val="#ppt_w"/>
                                              </p:val>
                                            </p:tav>
                                          </p:tavLst>
                                        </p:anim>
                                        <p:anim calcmode="lin" valueType="num">
                                          <p:cBhvr>
                                            <p:cTn id="83" dur="500" fill="hold"/>
                                            <p:tgtEl>
                                              <p:spTgt spid="117"/>
                                            </p:tgtEl>
                                            <p:attrNameLst>
                                              <p:attrName>ppt_h</p:attrName>
                                            </p:attrNameLst>
                                          </p:cBhvr>
                                          <p:tavLst>
                                            <p:tav tm="0">
                                              <p:val>
                                                <p:fltVal val="0"/>
                                              </p:val>
                                            </p:tav>
                                            <p:tav tm="100000">
                                              <p:val>
                                                <p:strVal val="#ppt_h"/>
                                              </p:val>
                                            </p:tav>
                                          </p:tavLst>
                                        </p:anim>
                                        <p:animEffect transition="in" filter="fade">
                                          <p:cBhvr>
                                            <p:cTn id="84" dur="500"/>
                                            <p:tgtEl>
                                              <p:spTgt spid="117"/>
                                            </p:tgtEl>
                                          </p:cBhvr>
                                        </p:animEffect>
                                      </p:childTnLst>
                                    </p:cTn>
                                  </p:par>
                                </p:childTnLst>
                              </p:cTn>
                            </p:par>
                            <p:par>
                              <p:cTn id="85" fill="hold">
                                <p:stCondLst>
                                  <p:cond delay="11000"/>
                                </p:stCondLst>
                                <p:childTnLst>
                                  <p:par>
                                    <p:cTn id="86" presetID="2" presetClass="entr" presetSubtype="4" accel="60000" fill="hold" nodeType="afterEffect" p14:presetBounceEnd="40000">
                                      <p:stCondLst>
                                        <p:cond delay="0"/>
                                      </p:stCondLst>
                                      <p:childTnLst>
                                        <p:set>
                                          <p:cBhvr>
                                            <p:cTn id="87" dur="1" fill="hold">
                                              <p:stCondLst>
                                                <p:cond delay="0"/>
                                              </p:stCondLst>
                                            </p:cTn>
                                            <p:tgtEl>
                                              <p:spTgt spid="107"/>
                                            </p:tgtEl>
                                            <p:attrNameLst>
                                              <p:attrName>style.visibility</p:attrName>
                                            </p:attrNameLst>
                                          </p:cBhvr>
                                          <p:to>
                                            <p:strVal val="visible"/>
                                          </p:to>
                                        </p:set>
                                        <p:anim calcmode="lin" valueType="num" p14:bounceEnd="40000">
                                          <p:cBhvr additive="base">
                                            <p:cTn id="88" dur="500" fill="hold"/>
                                            <p:tgtEl>
                                              <p:spTgt spid="107"/>
                                            </p:tgtEl>
                                            <p:attrNameLst>
                                              <p:attrName>ppt_x</p:attrName>
                                            </p:attrNameLst>
                                          </p:cBhvr>
                                          <p:tavLst>
                                            <p:tav tm="0">
                                              <p:val>
                                                <p:strVal val="#ppt_x"/>
                                              </p:val>
                                            </p:tav>
                                            <p:tav tm="100000">
                                              <p:val>
                                                <p:strVal val="#ppt_x"/>
                                              </p:val>
                                            </p:tav>
                                          </p:tavLst>
                                        </p:anim>
                                        <p:anim calcmode="lin" valueType="num" p14:bounceEnd="40000">
                                          <p:cBhvr additive="base">
                                            <p:cTn id="89" dur="500" fill="hold"/>
                                            <p:tgtEl>
                                              <p:spTgt spid="107"/>
                                            </p:tgtEl>
                                            <p:attrNameLst>
                                              <p:attrName>ppt_y</p:attrName>
                                            </p:attrNameLst>
                                          </p:cBhvr>
                                          <p:tavLst>
                                            <p:tav tm="0">
                                              <p:val>
                                                <p:strVal val="1+#ppt_h/2"/>
                                              </p:val>
                                            </p:tav>
                                            <p:tav tm="100000">
                                              <p:val>
                                                <p:strVal val="#ppt_y"/>
                                              </p:val>
                                            </p:tav>
                                          </p:tavLst>
                                        </p:anim>
                                      </p:childTnLst>
                                    </p:cTn>
                                  </p:par>
                                  <p:par>
                                    <p:cTn id="90" presetID="53" presetClass="entr" presetSubtype="16" fill="hold" grpId="0" nodeType="withEffect">
                                      <p:stCondLst>
                                        <p:cond delay="0"/>
                                      </p:stCondLst>
                                      <p:iterate type="lt">
                                        <p:tmPct val="10000"/>
                                      </p:iterate>
                                      <p:childTnLst>
                                        <p:set>
                                          <p:cBhvr>
                                            <p:cTn id="91" dur="1" fill="hold">
                                              <p:stCondLst>
                                                <p:cond delay="0"/>
                                              </p:stCondLst>
                                            </p:cTn>
                                            <p:tgtEl>
                                              <p:spTgt spid="119"/>
                                            </p:tgtEl>
                                            <p:attrNameLst>
                                              <p:attrName>style.visibility</p:attrName>
                                            </p:attrNameLst>
                                          </p:cBhvr>
                                          <p:to>
                                            <p:strVal val="visible"/>
                                          </p:to>
                                        </p:set>
                                        <p:anim calcmode="lin" valueType="num">
                                          <p:cBhvr>
                                            <p:cTn id="92" dur="500" fill="hold"/>
                                            <p:tgtEl>
                                              <p:spTgt spid="119"/>
                                            </p:tgtEl>
                                            <p:attrNameLst>
                                              <p:attrName>ppt_w</p:attrName>
                                            </p:attrNameLst>
                                          </p:cBhvr>
                                          <p:tavLst>
                                            <p:tav tm="0">
                                              <p:val>
                                                <p:fltVal val="0"/>
                                              </p:val>
                                            </p:tav>
                                            <p:tav tm="100000">
                                              <p:val>
                                                <p:strVal val="#ppt_w"/>
                                              </p:val>
                                            </p:tav>
                                          </p:tavLst>
                                        </p:anim>
                                        <p:anim calcmode="lin" valueType="num">
                                          <p:cBhvr>
                                            <p:cTn id="93" dur="500" fill="hold"/>
                                            <p:tgtEl>
                                              <p:spTgt spid="119"/>
                                            </p:tgtEl>
                                            <p:attrNameLst>
                                              <p:attrName>ppt_h</p:attrName>
                                            </p:attrNameLst>
                                          </p:cBhvr>
                                          <p:tavLst>
                                            <p:tav tm="0">
                                              <p:val>
                                                <p:fltVal val="0"/>
                                              </p:val>
                                            </p:tav>
                                            <p:tav tm="100000">
                                              <p:val>
                                                <p:strVal val="#ppt_h"/>
                                              </p:val>
                                            </p:tav>
                                          </p:tavLst>
                                        </p:anim>
                                        <p:animEffect transition="in" filter="fade">
                                          <p:cBhvr>
                                            <p:cTn id="94"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14" grpId="0"/>
          <p:bldP spid="115" grpId="0"/>
          <p:bldP spid="116" grpId="0"/>
          <p:bldP spid="117" grpId="0"/>
          <p:bldP spid="118" grpId="0"/>
          <p:bldP spid="1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20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nodeType="withEffect">
                                      <p:stCondLst>
                                        <p:cond delay="4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60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nodeType="withEffect">
                                      <p:stCondLst>
                                        <p:cond delay="80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nodeType="withEffect">
                                      <p:stCondLst>
                                        <p:cond delay="10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childTnLst>
                              </p:cTn>
                            </p:par>
                            <p:par>
                              <p:cTn id="35" fill="hold">
                                <p:stCondLst>
                                  <p:cond delay="1500"/>
                                </p:stCondLst>
                                <p:childTnLst>
                                  <p:par>
                                    <p:cTn id="36" presetID="2" presetClass="entr" presetSubtype="4" accel="60000"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ppt_x"/>
                                              </p:val>
                                            </p:tav>
                                            <p:tav tm="100000">
                                              <p:val>
                                                <p:strVal val="#ppt_x"/>
                                              </p:val>
                                            </p:tav>
                                          </p:tavLst>
                                        </p:anim>
                                        <p:anim calcmode="lin" valueType="num">
                                          <p:cBhvr additive="base">
                                            <p:cTn id="39" dur="500" fill="hold"/>
                                            <p:tgtEl>
                                              <p:spTgt spid="24"/>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114"/>
                                            </p:tgtEl>
                                            <p:attrNameLst>
                                              <p:attrName>style.visibility</p:attrName>
                                            </p:attrNameLst>
                                          </p:cBhvr>
                                          <p:to>
                                            <p:strVal val="visible"/>
                                          </p:to>
                                        </p:set>
                                        <p:anim calcmode="lin" valueType="num">
                                          <p:cBhvr>
                                            <p:cTn id="42" dur="500" fill="hold"/>
                                            <p:tgtEl>
                                              <p:spTgt spid="114"/>
                                            </p:tgtEl>
                                            <p:attrNameLst>
                                              <p:attrName>ppt_w</p:attrName>
                                            </p:attrNameLst>
                                          </p:cBhvr>
                                          <p:tavLst>
                                            <p:tav tm="0">
                                              <p:val>
                                                <p:fltVal val="0"/>
                                              </p:val>
                                            </p:tav>
                                            <p:tav tm="100000">
                                              <p:val>
                                                <p:strVal val="#ppt_w"/>
                                              </p:val>
                                            </p:tav>
                                          </p:tavLst>
                                        </p:anim>
                                        <p:anim calcmode="lin" valueType="num">
                                          <p:cBhvr>
                                            <p:cTn id="43" dur="500" fill="hold"/>
                                            <p:tgtEl>
                                              <p:spTgt spid="114"/>
                                            </p:tgtEl>
                                            <p:attrNameLst>
                                              <p:attrName>ppt_h</p:attrName>
                                            </p:attrNameLst>
                                          </p:cBhvr>
                                          <p:tavLst>
                                            <p:tav tm="0">
                                              <p:val>
                                                <p:fltVal val="0"/>
                                              </p:val>
                                            </p:tav>
                                            <p:tav tm="100000">
                                              <p:val>
                                                <p:strVal val="#ppt_h"/>
                                              </p:val>
                                            </p:tav>
                                          </p:tavLst>
                                        </p:anim>
                                        <p:animEffect transition="in" filter="fade">
                                          <p:cBhvr>
                                            <p:cTn id="44" dur="500"/>
                                            <p:tgtEl>
                                              <p:spTgt spid="114"/>
                                            </p:tgtEl>
                                          </p:cBhvr>
                                        </p:animEffect>
                                      </p:childTnLst>
                                    </p:cTn>
                                  </p:par>
                                </p:childTnLst>
                              </p:cTn>
                            </p:par>
                            <p:par>
                              <p:cTn id="45" fill="hold">
                                <p:stCondLst>
                                  <p:cond delay="3400"/>
                                </p:stCondLst>
                                <p:childTnLst>
                                  <p:par>
                                    <p:cTn id="46" presetID="2" presetClass="entr" presetSubtype="4" accel="60000" fill="hold" nodeType="afterEffect">
                                      <p:stCondLst>
                                        <p:cond delay="0"/>
                                      </p:stCondLst>
                                      <p:childTnLst>
                                        <p:set>
                                          <p:cBhvr>
                                            <p:cTn id="47" dur="1" fill="hold">
                                              <p:stCondLst>
                                                <p:cond delay="0"/>
                                              </p:stCondLst>
                                            </p:cTn>
                                            <p:tgtEl>
                                              <p:spTgt spid="85"/>
                                            </p:tgtEl>
                                            <p:attrNameLst>
                                              <p:attrName>style.visibility</p:attrName>
                                            </p:attrNameLst>
                                          </p:cBhvr>
                                          <p:to>
                                            <p:strVal val="visible"/>
                                          </p:to>
                                        </p:set>
                                        <p:anim calcmode="lin" valueType="num">
                                          <p:cBhvr additive="base">
                                            <p:cTn id="48" dur="500" fill="hold"/>
                                            <p:tgtEl>
                                              <p:spTgt spid="85"/>
                                            </p:tgtEl>
                                            <p:attrNameLst>
                                              <p:attrName>ppt_x</p:attrName>
                                            </p:attrNameLst>
                                          </p:cBhvr>
                                          <p:tavLst>
                                            <p:tav tm="0">
                                              <p:val>
                                                <p:strVal val="#ppt_x"/>
                                              </p:val>
                                            </p:tav>
                                            <p:tav tm="100000">
                                              <p:val>
                                                <p:strVal val="#ppt_x"/>
                                              </p:val>
                                            </p:tav>
                                          </p:tavLst>
                                        </p:anim>
                                        <p:anim calcmode="lin" valueType="num">
                                          <p:cBhvr additive="base">
                                            <p:cTn id="49" dur="500" fill="hold"/>
                                            <p:tgtEl>
                                              <p:spTgt spid="85"/>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116"/>
                                            </p:tgtEl>
                                            <p:attrNameLst>
                                              <p:attrName>style.visibility</p:attrName>
                                            </p:attrNameLst>
                                          </p:cBhvr>
                                          <p:to>
                                            <p:strVal val="visible"/>
                                          </p:to>
                                        </p:set>
                                        <p:anim calcmode="lin" valueType="num">
                                          <p:cBhvr>
                                            <p:cTn id="52" dur="500" fill="hold"/>
                                            <p:tgtEl>
                                              <p:spTgt spid="116"/>
                                            </p:tgtEl>
                                            <p:attrNameLst>
                                              <p:attrName>ppt_w</p:attrName>
                                            </p:attrNameLst>
                                          </p:cBhvr>
                                          <p:tavLst>
                                            <p:tav tm="0">
                                              <p:val>
                                                <p:fltVal val="0"/>
                                              </p:val>
                                            </p:tav>
                                            <p:tav tm="100000">
                                              <p:val>
                                                <p:strVal val="#ppt_w"/>
                                              </p:val>
                                            </p:tav>
                                          </p:tavLst>
                                        </p:anim>
                                        <p:anim calcmode="lin" valueType="num">
                                          <p:cBhvr>
                                            <p:cTn id="53" dur="500" fill="hold"/>
                                            <p:tgtEl>
                                              <p:spTgt spid="116"/>
                                            </p:tgtEl>
                                            <p:attrNameLst>
                                              <p:attrName>ppt_h</p:attrName>
                                            </p:attrNameLst>
                                          </p:cBhvr>
                                          <p:tavLst>
                                            <p:tav tm="0">
                                              <p:val>
                                                <p:fltVal val="0"/>
                                              </p:val>
                                            </p:tav>
                                            <p:tav tm="100000">
                                              <p:val>
                                                <p:strVal val="#ppt_h"/>
                                              </p:val>
                                            </p:tav>
                                          </p:tavLst>
                                        </p:anim>
                                        <p:animEffect transition="in" filter="fade">
                                          <p:cBhvr>
                                            <p:cTn id="54" dur="500"/>
                                            <p:tgtEl>
                                              <p:spTgt spid="116"/>
                                            </p:tgtEl>
                                          </p:cBhvr>
                                        </p:animEffect>
                                      </p:childTnLst>
                                    </p:cTn>
                                  </p:par>
                                </p:childTnLst>
                              </p:cTn>
                            </p:par>
                            <p:par>
                              <p:cTn id="55" fill="hold">
                                <p:stCondLst>
                                  <p:cond delay="5300"/>
                                </p:stCondLst>
                                <p:childTnLst>
                                  <p:par>
                                    <p:cTn id="56" presetID="2" presetClass="entr" presetSubtype="4" accel="60000" fill="hold" nodeType="afterEffect">
                                      <p:stCondLst>
                                        <p:cond delay="0"/>
                                      </p:stCondLst>
                                      <p:childTnLst>
                                        <p:set>
                                          <p:cBhvr>
                                            <p:cTn id="57" dur="1" fill="hold">
                                              <p:stCondLst>
                                                <p:cond delay="0"/>
                                              </p:stCondLst>
                                            </p:cTn>
                                            <p:tgtEl>
                                              <p:spTgt spid="91"/>
                                            </p:tgtEl>
                                            <p:attrNameLst>
                                              <p:attrName>style.visibility</p:attrName>
                                            </p:attrNameLst>
                                          </p:cBhvr>
                                          <p:to>
                                            <p:strVal val="visible"/>
                                          </p:to>
                                        </p:set>
                                        <p:anim calcmode="lin" valueType="num">
                                          <p:cBhvr additive="base">
                                            <p:cTn id="58" dur="500" fill="hold"/>
                                            <p:tgtEl>
                                              <p:spTgt spid="91"/>
                                            </p:tgtEl>
                                            <p:attrNameLst>
                                              <p:attrName>ppt_x</p:attrName>
                                            </p:attrNameLst>
                                          </p:cBhvr>
                                          <p:tavLst>
                                            <p:tav tm="0">
                                              <p:val>
                                                <p:strVal val="#ppt_x"/>
                                              </p:val>
                                            </p:tav>
                                            <p:tav tm="100000">
                                              <p:val>
                                                <p:strVal val="#ppt_x"/>
                                              </p:val>
                                            </p:tav>
                                          </p:tavLst>
                                        </p:anim>
                                        <p:anim calcmode="lin" valueType="num">
                                          <p:cBhvr additive="base">
                                            <p:cTn id="59" dur="500" fill="hold"/>
                                            <p:tgtEl>
                                              <p:spTgt spid="91"/>
                                            </p:tgtEl>
                                            <p:attrNameLst>
                                              <p:attrName>ppt_y</p:attrName>
                                            </p:attrNameLst>
                                          </p:cBhvr>
                                          <p:tavLst>
                                            <p:tav tm="0">
                                              <p:val>
                                                <p:strVal val="1+#ppt_h/2"/>
                                              </p:val>
                                            </p:tav>
                                            <p:tav tm="100000">
                                              <p:val>
                                                <p:strVal val="#ppt_y"/>
                                              </p:val>
                                            </p:tav>
                                          </p:tavLst>
                                        </p:anim>
                                      </p:childTnLst>
                                    </p:cTn>
                                  </p:par>
                                  <p:par>
                                    <p:cTn id="60" presetID="53" presetClass="entr" presetSubtype="16" fill="hold" grpId="0" nodeType="withEffect">
                                      <p:stCondLst>
                                        <p:cond delay="0"/>
                                      </p:stCondLst>
                                      <p:iterate type="lt">
                                        <p:tmPct val="10000"/>
                                      </p:iterate>
                                      <p:childTnLst>
                                        <p:set>
                                          <p:cBhvr>
                                            <p:cTn id="61" dur="1" fill="hold">
                                              <p:stCondLst>
                                                <p:cond delay="0"/>
                                              </p:stCondLst>
                                            </p:cTn>
                                            <p:tgtEl>
                                              <p:spTgt spid="118"/>
                                            </p:tgtEl>
                                            <p:attrNameLst>
                                              <p:attrName>style.visibility</p:attrName>
                                            </p:attrNameLst>
                                          </p:cBhvr>
                                          <p:to>
                                            <p:strVal val="visible"/>
                                          </p:to>
                                        </p:set>
                                        <p:anim calcmode="lin" valueType="num">
                                          <p:cBhvr>
                                            <p:cTn id="62" dur="500" fill="hold"/>
                                            <p:tgtEl>
                                              <p:spTgt spid="118"/>
                                            </p:tgtEl>
                                            <p:attrNameLst>
                                              <p:attrName>ppt_w</p:attrName>
                                            </p:attrNameLst>
                                          </p:cBhvr>
                                          <p:tavLst>
                                            <p:tav tm="0">
                                              <p:val>
                                                <p:fltVal val="0"/>
                                              </p:val>
                                            </p:tav>
                                            <p:tav tm="100000">
                                              <p:val>
                                                <p:strVal val="#ppt_w"/>
                                              </p:val>
                                            </p:tav>
                                          </p:tavLst>
                                        </p:anim>
                                        <p:anim calcmode="lin" valueType="num">
                                          <p:cBhvr>
                                            <p:cTn id="63" dur="500" fill="hold"/>
                                            <p:tgtEl>
                                              <p:spTgt spid="118"/>
                                            </p:tgtEl>
                                            <p:attrNameLst>
                                              <p:attrName>ppt_h</p:attrName>
                                            </p:attrNameLst>
                                          </p:cBhvr>
                                          <p:tavLst>
                                            <p:tav tm="0">
                                              <p:val>
                                                <p:fltVal val="0"/>
                                              </p:val>
                                            </p:tav>
                                            <p:tav tm="100000">
                                              <p:val>
                                                <p:strVal val="#ppt_h"/>
                                              </p:val>
                                            </p:tav>
                                          </p:tavLst>
                                        </p:anim>
                                        <p:animEffect transition="in" filter="fade">
                                          <p:cBhvr>
                                            <p:cTn id="64" dur="500"/>
                                            <p:tgtEl>
                                              <p:spTgt spid="118"/>
                                            </p:tgtEl>
                                          </p:cBhvr>
                                        </p:animEffect>
                                      </p:childTnLst>
                                    </p:cTn>
                                  </p:par>
                                </p:childTnLst>
                              </p:cTn>
                            </p:par>
                            <p:par>
                              <p:cTn id="65" fill="hold">
                                <p:stCondLst>
                                  <p:cond delay="7200"/>
                                </p:stCondLst>
                                <p:childTnLst>
                                  <p:par>
                                    <p:cTn id="66" presetID="2" presetClass="entr" presetSubtype="4" accel="60000" fill="hold" grpId="0" nodeType="afterEffect">
                                      <p:stCondLst>
                                        <p:cond delay="0"/>
                                      </p:stCondLst>
                                      <p:childTnLst>
                                        <p:set>
                                          <p:cBhvr>
                                            <p:cTn id="67" dur="1" fill="hold">
                                              <p:stCondLst>
                                                <p:cond delay="0"/>
                                              </p:stCondLst>
                                            </p:cTn>
                                            <p:tgtEl>
                                              <p:spTgt spid="94"/>
                                            </p:tgtEl>
                                            <p:attrNameLst>
                                              <p:attrName>style.visibility</p:attrName>
                                            </p:attrNameLst>
                                          </p:cBhvr>
                                          <p:to>
                                            <p:strVal val="visible"/>
                                          </p:to>
                                        </p:set>
                                        <p:anim calcmode="lin" valueType="num">
                                          <p:cBhvr additive="base">
                                            <p:cTn id="68" dur="500" fill="hold"/>
                                            <p:tgtEl>
                                              <p:spTgt spid="94"/>
                                            </p:tgtEl>
                                            <p:attrNameLst>
                                              <p:attrName>ppt_x</p:attrName>
                                            </p:attrNameLst>
                                          </p:cBhvr>
                                          <p:tavLst>
                                            <p:tav tm="0">
                                              <p:val>
                                                <p:strVal val="#ppt_x"/>
                                              </p:val>
                                            </p:tav>
                                            <p:tav tm="100000">
                                              <p:val>
                                                <p:strVal val="#ppt_x"/>
                                              </p:val>
                                            </p:tav>
                                          </p:tavLst>
                                        </p:anim>
                                        <p:anim calcmode="lin" valueType="num">
                                          <p:cBhvr additive="base">
                                            <p:cTn id="69" dur="500" fill="hold"/>
                                            <p:tgtEl>
                                              <p:spTgt spid="94"/>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0000"/>
                                      </p:iterate>
                                      <p:childTnLst>
                                        <p:set>
                                          <p:cBhvr>
                                            <p:cTn id="71" dur="1" fill="hold">
                                              <p:stCondLst>
                                                <p:cond delay="0"/>
                                              </p:stCondLst>
                                            </p:cTn>
                                            <p:tgtEl>
                                              <p:spTgt spid="115"/>
                                            </p:tgtEl>
                                            <p:attrNameLst>
                                              <p:attrName>style.visibility</p:attrName>
                                            </p:attrNameLst>
                                          </p:cBhvr>
                                          <p:to>
                                            <p:strVal val="visible"/>
                                          </p:to>
                                        </p:set>
                                        <p:anim calcmode="lin" valueType="num">
                                          <p:cBhvr>
                                            <p:cTn id="72" dur="500" fill="hold"/>
                                            <p:tgtEl>
                                              <p:spTgt spid="115"/>
                                            </p:tgtEl>
                                            <p:attrNameLst>
                                              <p:attrName>ppt_w</p:attrName>
                                            </p:attrNameLst>
                                          </p:cBhvr>
                                          <p:tavLst>
                                            <p:tav tm="0">
                                              <p:val>
                                                <p:fltVal val="0"/>
                                              </p:val>
                                            </p:tav>
                                            <p:tav tm="100000">
                                              <p:val>
                                                <p:strVal val="#ppt_w"/>
                                              </p:val>
                                            </p:tav>
                                          </p:tavLst>
                                        </p:anim>
                                        <p:anim calcmode="lin" valueType="num">
                                          <p:cBhvr>
                                            <p:cTn id="73" dur="500" fill="hold"/>
                                            <p:tgtEl>
                                              <p:spTgt spid="115"/>
                                            </p:tgtEl>
                                            <p:attrNameLst>
                                              <p:attrName>ppt_h</p:attrName>
                                            </p:attrNameLst>
                                          </p:cBhvr>
                                          <p:tavLst>
                                            <p:tav tm="0">
                                              <p:val>
                                                <p:fltVal val="0"/>
                                              </p:val>
                                            </p:tav>
                                            <p:tav tm="100000">
                                              <p:val>
                                                <p:strVal val="#ppt_h"/>
                                              </p:val>
                                            </p:tav>
                                          </p:tavLst>
                                        </p:anim>
                                        <p:animEffect transition="in" filter="fade">
                                          <p:cBhvr>
                                            <p:cTn id="74" dur="500"/>
                                            <p:tgtEl>
                                              <p:spTgt spid="115"/>
                                            </p:tgtEl>
                                          </p:cBhvr>
                                        </p:animEffect>
                                      </p:childTnLst>
                                    </p:cTn>
                                  </p:par>
                                </p:childTnLst>
                              </p:cTn>
                            </p:par>
                            <p:par>
                              <p:cTn id="75" fill="hold">
                                <p:stCondLst>
                                  <p:cond delay="9100"/>
                                </p:stCondLst>
                                <p:childTnLst>
                                  <p:par>
                                    <p:cTn id="76" presetID="2" presetClass="entr" presetSubtype="4" accel="60000" fill="hold" nodeType="afterEffect">
                                      <p:stCondLst>
                                        <p:cond delay="0"/>
                                      </p:stCondLst>
                                      <p:childTnLst>
                                        <p:set>
                                          <p:cBhvr>
                                            <p:cTn id="77" dur="1" fill="hold">
                                              <p:stCondLst>
                                                <p:cond delay="0"/>
                                              </p:stCondLst>
                                            </p:cTn>
                                            <p:tgtEl>
                                              <p:spTgt spid="95"/>
                                            </p:tgtEl>
                                            <p:attrNameLst>
                                              <p:attrName>style.visibility</p:attrName>
                                            </p:attrNameLst>
                                          </p:cBhvr>
                                          <p:to>
                                            <p:strVal val="visible"/>
                                          </p:to>
                                        </p:set>
                                        <p:anim calcmode="lin" valueType="num">
                                          <p:cBhvr additive="base">
                                            <p:cTn id="78" dur="500" fill="hold"/>
                                            <p:tgtEl>
                                              <p:spTgt spid="95"/>
                                            </p:tgtEl>
                                            <p:attrNameLst>
                                              <p:attrName>ppt_x</p:attrName>
                                            </p:attrNameLst>
                                          </p:cBhvr>
                                          <p:tavLst>
                                            <p:tav tm="0">
                                              <p:val>
                                                <p:strVal val="#ppt_x"/>
                                              </p:val>
                                            </p:tav>
                                            <p:tav tm="100000">
                                              <p:val>
                                                <p:strVal val="#ppt_x"/>
                                              </p:val>
                                            </p:tav>
                                          </p:tavLst>
                                        </p:anim>
                                        <p:anim calcmode="lin" valueType="num">
                                          <p:cBhvr additive="base">
                                            <p:cTn id="79" dur="500" fill="hold"/>
                                            <p:tgtEl>
                                              <p:spTgt spid="95"/>
                                            </p:tgtEl>
                                            <p:attrNameLst>
                                              <p:attrName>ppt_y</p:attrName>
                                            </p:attrNameLst>
                                          </p:cBhvr>
                                          <p:tavLst>
                                            <p:tav tm="0">
                                              <p:val>
                                                <p:strVal val="1+#ppt_h/2"/>
                                              </p:val>
                                            </p:tav>
                                            <p:tav tm="100000">
                                              <p:val>
                                                <p:strVal val="#ppt_y"/>
                                              </p:val>
                                            </p:tav>
                                          </p:tavLst>
                                        </p:anim>
                                      </p:childTnLst>
                                    </p:cTn>
                                  </p:par>
                                  <p:par>
                                    <p:cTn id="80" presetID="53" presetClass="entr" presetSubtype="16" fill="hold" grpId="0" nodeType="withEffect">
                                      <p:stCondLst>
                                        <p:cond delay="0"/>
                                      </p:stCondLst>
                                      <p:iterate type="lt">
                                        <p:tmPct val="10000"/>
                                      </p:iterate>
                                      <p:childTnLst>
                                        <p:set>
                                          <p:cBhvr>
                                            <p:cTn id="81" dur="1" fill="hold">
                                              <p:stCondLst>
                                                <p:cond delay="0"/>
                                              </p:stCondLst>
                                            </p:cTn>
                                            <p:tgtEl>
                                              <p:spTgt spid="117"/>
                                            </p:tgtEl>
                                            <p:attrNameLst>
                                              <p:attrName>style.visibility</p:attrName>
                                            </p:attrNameLst>
                                          </p:cBhvr>
                                          <p:to>
                                            <p:strVal val="visible"/>
                                          </p:to>
                                        </p:set>
                                        <p:anim calcmode="lin" valueType="num">
                                          <p:cBhvr>
                                            <p:cTn id="82" dur="500" fill="hold"/>
                                            <p:tgtEl>
                                              <p:spTgt spid="117"/>
                                            </p:tgtEl>
                                            <p:attrNameLst>
                                              <p:attrName>ppt_w</p:attrName>
                                            </p:attrNameLst>
                                          </p:cBhvr>
                                          <p:tavLst>
                                            <p:tav tm="0">
                                              <p:val>
                                                <p:fltVal val="0"/>
                                              </p:val>
                                            </p:tav>
                                            <p:tav tm="100000">
                                              <p:val>
                                                <p:strVal val="#ppt_w"/>
                                              </p:val>
                                            </p:tav>
                                          </p:tavLst>
                                        </p:anim>
                                        <p:anim calcmode="lin" valueType="num">
                                          <p:cBhvr>
                                            <p:cTn id="83" dur="500" fill="hold"/>
                                            <p:tgtEl>
                                              <p:spTgt spid="117"/>
                                            </p:tgtEl>
                                            <p:attrNameLst>
                                              <p:attrName>ppt_h</p:attrName>
                                            </p:attrNameLst>
                                          </p:cBhvr>
                                          <p:tavLst>
                                            <p:tav tm="0">
                                              <p:val>
                                                <p:fltVal val="0"/>
                                              </p:val>
                                            </p:tav>
                                            <p:tav tm="100000">
                                              <p:val>
                                                <p:strVal val="#ppt_h"/>
                                              </p:val>
                                            </p:tav>
                                          </p:tavLst>
                                        </p:anim>
                                        <p:animEffect transition="in" filter="fade">
                                          <p:cBhvr>
                                            <p:cTn id="84" dur="500"/>
                                            <p:tgtEl>
                                              <p:spTgt spid="117"/>
                                            </p:tgtEl>
                                          </p:cBhvr>
                                        </p:animEffect>
                                      </p:childTnLst>
                                    </p:cTn>
                                  </p:par>
                                </p:childTnLst>
                              </p:cTn>
                            </p:par>
                            <p:par>
                              <p:cTn id="85" fill="hold">
                                <p:stCondLst>
                                  <p:cond delay="11000"/>
                                </p:stCondLst>
                                <p:childTnLst>
                                  <p:par>
                                    <p:cTn id="86" presetID="2" presetClass="entr" presetSubtype="4" accel="60000" fill="hold" nodeType="afterEffect">
                                      <p:stCondLst>
                                        <p:cond delay="0"/>
                                      </p:stCondLst>
                                      <p:childTnLst>
                                        <p:set>
                                          <p:cBhvr>
                                            <p:cTn id="87" dur="1" fill="hold">
                                              <p:stCondLst>
                                                <p:cond delay="0"/>
                                              </p:stCondLst>
                                            </p:cTn>
                                            <p:tgtEl>
                                              <p:spTgt spid="107"/>
                                            </p:tgtEl>
                                            <p:attrNameLst>
                                              <p:attrName>style.visibility</p:attrName>
                                            </p:attrNameLst>
                                          </p:cBhvr>
                                          <p:to>
                                            <p:strVal val="visible"/>
                                          </p:to>
                                        </p:set>
                                        <p:anim calcmode="lin" valueType="num">
                                          <p:cBhvr additive="base">
                                            <p:cTn id="88" dur="500" fill="hold"/>
                                            <p:tgtEl>
                                              <p:spTgt spid="107"/>
                                            </p:tgtEl>
                                            <p:attrNameLst>
                                              <p:attrName>ppt_x</p:attrName>
                                            </p:attrNameLst>
                                          </p:cBhvr>
                                          <p:tavLst>
                                            <p:tav tm="0">
                                              <p:val>
                                                <p:strVal val="#ppt_x"/>
                                              </p:val>
                                            </p:tav>
                                            <p:tav tm="100000">
                                              <p:val>
                                                <p:strVal val="#ppt_x"/>
                                              </p:val>
                                            </p:tav>
                                          </p:tavLst>
                                        </p:anim>
                                        <p:anim calcmode="lin" valueType="num">
                                          <p:cBhvr additive="base">
                                            <p:cTn id="89" dur="500" fill="hold"/>
                                            <p:tgtEl>
                                              <p:spTgt spid="107"/>
                                            </p:tgtEl>
                                            <p:attrNameLst>
                                              <p:attrName>ppt_y</p:attrName>
                                            </p:attrNameLst>
                                          </p:cBhvr>
                                          <p:tavLst>
                                            <p:tav tm="0">
                                              <p:val>
                                                <p:strVal val="1+#ppt_h/2"/>
                                              </p:val>
                                            </p:tav>
                                            <p:tav tm="100000">
                                              <p:val>
                                                <p:strVal val="#ppt_y"/>
                                              </p:val>
                                            </p:tav>
                                          </p:tavLst>
                                        </p:anim>
                                      </p:childTnLst>
                                    </p:cTn>
                                  </p:par>
                                  <p:par>
                                    <p:cTn id="90" presetID="53" presetClass="entr" presetSubtype="16" fill="hold" grpId="0" nodeType="withEffect">
                                      <p:stCondLst>
                                        <p:cond delay="0"/>
                                      </p:stCondLst>
                                      <p:iterate type="lt">
                                        <p:tmPct val="10000"/>
                                      </p:iterate>
                                      <p:childTnLst>
                                        <p:set>
                                          <p:cBhvr>
                                            <p:cTn id="91" dur="1" fill="hold">
                                              <p:stCondLst>
                                                <p:cond delay="0"/>
                                              </p:stCondLst>
                                            </p:cTn>
                                            <p:tgtEl>
                                              <p:spTgt spid="119"/>
                                            </p:tgtEl>
                                            <p:attrNameLst>
                                              <p:attrName>style.visibility</p:attrName>
                                            </p:attrNameLst>
                                          </p:cBhvr>
                                          <p:to>
                                            <p:strVal val="visible"/>
                                          </p:to>
                                        </p:set>
                                        <p:anim calcmode="lin" valueType="num">
                                          <p:cBhvr>
                                            <p:cTn id="92" dur="500" fill="hold"/>
                                            <p:tgtEl>
                                              <p:spTgt spid="119"/>
                                            </p:tgtEl>
                                            <p:attrNameLst>
                                              <p:attrName>ppt_w</p:attrName>
                                            </p:attrNameLst>
                                          </p:cBhvr>
                                          <p:tavLst>
                                            <p:tav tm="0">
                                              <p:val>
                                                <p:fltVal val="0"/>
                                              </p:val>
                                            </p:tav>
                                            <p:tav tm="100000">
                                              <p:val>
                                                <p:strVal val="#ppt_w"/>
                                              </p:val>
                                            </p:tav>
                                          </p:tavLst>
                                        </p:anim>
                                        <p:anim calcmode="lin" valueType="num">
                                          <p:cBhvr>
                                            <p:cTn id="93" dur="500" fill="hold"/>
                                            <p:tgtEl>
                                              <p:spTgt spid="119"/>
                                            </p:tgtEl>
                                            <p:attrNameLst>
                                              <p:attrName>ppt_h</p:attrName>
                                            </p:attrNameLst>
                                          </p:cBhvr>
                                          <p:tavLst>
                                            <p:tav tm="0">
                                              <p:val>
                                                <p:fltVal val="0"/>
                                              </p:val>
                                            </p:tav>
                                            <p:tav tm="100000">
                                              <p:val>
                                                <p:strVal val="#ppt_h"/>
                                              </p:val>
                                            </p:tav>
                                          </p:tavLst>
                                        </p:anim>
                                        <p:animEffect transition="in" filter="fade">
                                          <p:cBhvr>
                                            <p:cTn id="94"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14" grpId="0"/>
          <p:bldP spid="115" grpId="0"/>
          <p:bldP spid="116" grpId="0"/>
          <p:bldP spid="117" grpId="0"/>
          <p:bldP spid="118" grpId="0"/>
          <p:bldP spid="119"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2791320" cy="5109071"/>
          </a:xfrm>
          <a:prstGeom prst="rect">
            <a:avLst/>
          </a:prstGeom>
        </p:spPr>
      </p:pic>
      <p:sp>
        <p:nvSpPr>
          <p:cNvPr id="6" name="TextBox 42"/>
          <p:cNvSpPr txBox="1"/>
          <p:nvPr/>
        </p:nvSpPr>
        <p:spPr>
          <a:xfrm>
            <a:off x="2740281" y="2462349"/>
            <a:ext cx="6218057" cy="684803"/>
          </a:xfrm>
          <a:prstGeom prst="rect">
            <a:avLst/>
          </a:prstGeom>
          <a:noFill/>
        </p:spPr>
        <p:txBody>
          <a:bodyPr wrap="square" lIns="68580" tIns="34290" rIns="68580" bIns="34290" rtlCol="0">
            <a:spAutoFit/>
          </a:bodyPr>
          <a:lstStyle/>
          <a:p>
            <a:pPr algn="ctr">
              <a:defRPr/>
            </a:pPr>
            <a:r>
              <a:rPr lang="zh-CN" altLang="en-US" sz="4000" b="1" dirty="0" smtClean="0">
                <a:solidFill>
                  <a:srgbClr val="01B3C5"/>
                </a:solidFill>
                <a:latin typeface="+mn-ea"/>
              </a:rPr>
              <a:t>演示完毕，感谢您的聆听</a:t>
            </a:r>
            <a:endParaRPr lang="zh-CN" altLang="en-US" sz="4000" b="1" dirty="0">
              <a:solidFill>
                <a:srgbClr val="01B3C5"/>
              </a:solidFill>
              <a:latin typeface="+mn-ea"/>
            </a:endParaRPr>
          </a:p>
        </p:txBody>
      </p:sp>
      <p:sp>
        <p:nvSpPr>
          <p:cNvPr id="7" name="矩形 6"/>
          <p:cNvSpPr/>
          <p:nvPr/>
        </p:nvSpPr>
        <p:spPr>
          <a:xfrm>
            <a:off x="2760741" y="3284851"/>
            <a:ext cx="6146157" cy="346249"/>
          </a:xfrm>
          <a:prstGeom prst="rect">
            <a:avLst/>
          </a:prstGeom>
        </p:spPr>
        <p:txBody>
          <a:bodyPr wrap="square" lIns="68580" tIns="34290" rIns="68580" bIns="34290">
            <a:spAutoFit/>
          </a:bodyPr>
          <a:lstStyle/>
          <a:p>
            <a:pPr algn="ct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适用于年终总结</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新年计划</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工作汇报</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述职报告</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项目策划等</a:t>
            </a:r>
            <a:endParaRPr lang="en-GB" altLang="zh-CN" sz="18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718268" y="445338"/>
            <a:ext cx="1872923" cy="1818705"/>
            <a:chOff x="4240335" y="3008435"/>
            <a:chExt cx="3711332" cy="3711332"/>
          </a:xfrm>
        </p:grpSpPr>
        <p:sp>
          <p:nvSpPr>
            <p:cNvPr id="9" name="椭圆 8"/>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solidFill>
                <a:schemeClr val="accent3"/>
              </a:solid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0" name="组合 9"/>
            <p:cNvGrpSpPr/>
            <p:nvPr/>
          </p:nvGrpSpPr>
          <p:grpSpPr>
            <a:xfrm>
              <a:off x="4710169" y="3478269"/>
              <a:ext cx="2771663" cy="2771663"/>
              <a:chOff x="2193191" y="1899415"/>
              <a:chExt cx="2421376" cy="2421376"/>
            </a:xfrm>
            <a:effectLst/>
          </p:grpSpPr>
          <p:sp>
            <p:nvSpPr>
              <p:cNvPr id="11" name="椭圆 10"/>
              <p:cNvSpPr/>
              <p:nvPr/>
            </p:nvSpPr>
            <p:spPr>
              <a:xfrm>
                <a:off x="2193191" y="1899415"/>
                <a:ext cx="2421376" cy="2421376"/>
              </a:xfrm>
              <a:prstGeom prst="ellipse">
                <a:avLst/>
              </a:prstGeom>
              <a:solidFill>
                <a:srgbClr val="01B3C5"/>
              </a:solidFill>
              <a:ln w="31750">
                <a:solidFill>
                  <a:srgbClr val="01B3C5"/>
                </a:soli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2" name="椭圆 11"/>
              <p:cNvSpPr/>
              <p:nvPr/>
            </p:nvSpPr>
            <p:spPr>
              <a:xfrm>
                <a:off x="2334918" y="2041142"/>
                <a:ext cx="2137923" cy="2137923"/>
              </a:xfrm>
              <a:prstGeom prst="ellipse">
                <a:avLst/>
              </a:prstGeom>
              <a:solidFill>
                <a:schemeClr val="bg1">
                  <a:lumMod val="95000"/>
                </a:schemeClr>
              </a:solidFill>
              <a:ln w="50800">
                <a:solidFill>
                  <a:srgbClr val="01B3C5"/>
                </a:solid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952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sp>
        <p:nvSpPr>
          <p:cNvPr id="13" name="圆角矩形 12"/>
          <p:cNvSpPr/>
          <p:nvPr/>
        </p:nvSpPr>
        <p:spPr>
          <a:xfrm>
            <a:off x="4885444" y="3869814"/>
            <a:ext cx="2326498" cy="327413"/>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0"/>
          <p:cNvSpPr txBox="1"/>
          <p:nvPr/>
        </p:nvSpPr>
        <p:spPr>
          <a:xfrm>
            <a:off x="3277863" y="507756"/>
            <a:ext cx="753732" cy="1446550"/>
          </a:xfrm>
          <a:prstGeom prst="rect">
            <a:avLst/>
          </a:prstGeom>
          <a:noFill/>
        </p:spPr>
        <p:txBody>
          <a:bodyPr wrap="none" rtlCol="0">
            <a:spAutoFit/>
          </a:bodyPr>
          <a:lstStyle/>
          <a:p>
            <a:r>
              <a:rPr lang="en-US" altLang="zh-CN" sz="8800" b="1" dirty="0">
                <a:solidFill>
                  <a:schemeClr val="bg2">
                    <a:lumMod val="25000"/>
                  </a:schemeClr>
                </a:solidFill>
                <a:latin typeface="黑体" pitchFamily="49" charset="-122"/>
                <a:ea typeface="黑体" pitchFamily="49" charset="-122"/>
              </a:rPr>
              <a:t>2</a:t>
            </a:r>
            <a:endParaRPr lang="zh-CN" altLang="en-US" sz="8800" b="1" dirty="0">
              <a:solidFill>
                <a:schemeClr val="bg2">
                  <a:lumMod val="25000"/>
                </a:schemeClr>
              </a:solidFill>
              <a:latin typeface="黑体" pitchFamily="49" charset="-122"/>
              <a:ea typeface="黑体" pitchFamily="49" charset="-122"/>
            </a:endParaRPr>
          </a:p>
        </p:txBody>
      </p:sp>
      <p:grpSp>
        <p:nvGrpSpPr>
          <p:cNvPr id="15" name="组合 14"/>
          <p:cNvGrpSpPr/>
          <p:nvPr/>
        </p:nvGrpSpPr>
        <p:grpSpPr>
          <a:xfrm>
            <a:off x="4257639" y="631734"/>
            <a:ext cx="1872923" cy="1818705"/>
            <a:chOff x="4240335" y="3008435"/>
            <a:chExt cx="3711332" cy="3711332"/>
          </a:xfrm>
        </p:grpSpPr>
        <p:sp>
          <p:nvSpPr>
            <p:cNvPr id="16" name="椭圆 15"/>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solidFill>
                <a:schemeClr val="accent3"/>
              </a:solid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7" name="组合 16"/>
            <p:cNvGrpSpPr/>
            <p:nvPr/>
          </p:nvGrpSpPr>
          <p:grpSpPr>
            <a:xfrm>
              <a:off x="4710169" y="3478269"/>
              <a:ext cx="2771663" cy="2771663"/>
              <a:chOff x="2193191" y="1899415"/>
              <a:chExt cx="2421376" cy="2421376"/>
            </a:xfrm>
            <a:effectLst/>
          </p:grpSpPr>
          <p:sp>
            <p:nvSpPr>
              <p:cNvPr id="18" name="椭圆 17"/>
              <p:cNvSpPr/>
              <p:nvPr/>
            </p:nvSpPr>
            <p:spPr>
              <a:xfrm>
                <a:off x="2193191" y="1899415"/>
                <a:ext cx="2421376" cy="2421376"/>
              </a:xfrm>
              <a:prstGeom prst="ellipse">
                <a:avLst/>
              </a:prstGeom>
              <a:solidFill>
                <a:srgbClr val="01B3C5"/>
              </a:solidFill>
              <a:ln w="31750">
                <a:solidFill>
                  <a:srgbClr val="01B3C5"/>
                </a:soli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19" name="椭圆 18"/>
              <p:cNvSpPr/>
              <p:nvPr/>
            </p:nvSpPr>
            <p:spPr>
              <a:xfrm>
                <a:off x="2334918" y="2041142"/>
                <a:ext cx="2137923" cy="2137923"/>
              </a:xfrm>
              <a:prstGeom prst="ellipse">
                <a:avLst/>
              </a:prstGeom>
              <a:solidFill>
                <a:schemeClr val="bg1">
                  <a:lumMod val="95000"/>
                </a:schemeClr>
              </a:solidFill>
              <a:ln w="50800">
                <a:solidFill>
                  <a:srgbClr val="01B3C5"/>
                </a:solid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952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grpSp>
        <p:nvGrpSpPr>
          <p:cNvPr id="20" name="组合 19"/>
          <p:cNvGrpSpPr/>
          <p:nvPr/>
        </p:nvGrpSpPr>
        <p:grpSpPr>
          <a:xfrm>
            <a:off x="5811591" y="445338"/>
            <a:ext cx="1872923" cy="1818705"/>
            <a:chOff x="4240335" y="3008435"/>
            <a:chExt cx="3711332" cy="3711332"/>
          </a:xfrm>
        </p:grpSpPr>
        <p:sp>
          <p:nvSpPr>
            <p:cNvPr id="21" name="椭圆 20"/>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solidFill>
                <a:schemeClr val="accent3"/>
              </a:solid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2" name="组合 21"/>
            <p:cNvGrpSpPr/>
            <p:nvPr/>
          </p:nvGrpSpPr>
          <p:grpSpPr>
            <a:xfrm>
              <a:off x="4710169" y="3478269"/>
              <a:ext cx="2771663" cy="2771663"/>
              <a:chOff x="2193191" y="1899415"/>
              <a:chExt cx="2421376" cy="2421376"/>
            </a:xfrm>
            <a:effectLst/>
          </p:grpSpPr>
          <p:sp>
            <p:nvSpPr>
              <p:cNvPr id="23" name="椭圆 22"/>
              <p:cNvSpPr/>
              <p:nvPr/>
            </p:nvSpPr>
            <p:spPr>
              <a:xfrm>
                <a:off x="2193191" y="1899415"/>
                <a:ext cx="2421376" cy="2421376"/>
              </a:xfrm>
              <a:prstGeom prst="ellipse">
                <a:avLst/>
              </a:prstGeom>
              <a:solidFill>
                <a:srgbClr val="01B3C5"/>
              </a:solidFill>
              <a:ln w="31750">
                <a:solidFill>
                  <a:srgbClr val="01B3C5"/>
                </a:soli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24" name="椭圆 23"/>
              <p:cNvSpPr/>
              <p:nvPr/>
            </p:nvSpPr>
            <p:spPr>
              <a:xfrm>
                <a:off x="2334918" y="2041142"/>
                <a:ext cx="2137923" cy="2137923"/>
              </a:xfrm>
              <a:prstGeom prst="ellipse">
                <a:avLst/>
              </a:prstGeom>
              <a:solidFill>
                <a:schemeClr val="bg1">
                  <a:lumMod val="95000"/>
                </a:schemeClr>
              </a:solidFill>
              <a:ln w="50800">
                <a:solidFill>
                  <a:srgbClr val="01B3C5"/>
                </a:solid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952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grpSp>
        <p:nvGrpSpPr>
          <p:cNvPr id="25" name="组合 24"/>
          <p:cNvGrpSpPr/>
          <p:nvPr/>
        </p:nvGrpSpPr>
        <p:grpSpPr>
          <a:xfrm>
            <a:off x="7352946" y="609600"/>
            <a:ext cx="1872923" cy="1818705"/>
            <a:chOff x="4240335" y="3008435"/>
            <a:chExt cx="3711332" cy="3711332"/>
          </a:xfrm>
        </p:grpSpPr>
        <p:sp>
          <p:nvSpPr>
            <p:cNvPr id="26" name="椭圆 25"/>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solidFill>
                <a:schemeClr val="accent3"/>
              </a:solid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7" name="组合 26"/>
            <p:cNvGrpSpPr/>
            <p:nvPr/>
          </p:nvGrpSpPr>
          <p:grpSpPr>
            <a:xfrm>
              <a:off x="4710169" y="3478269"/>
              <a:ext cx="2771663" cy="2771663"/>
              <a:chOff x="2193191" y="1899415"/>
              <a:chExt cx="2421376" cy="2421376"/>
            </a:xfrm>
            <a:effectLst/>
          </p:grpSpPr>
          <p:sp>
            <p:nvSpPr>
              <p:cNvPr id="28" name="椭圆 27"/>
              <p:cNvSpPr/>
              <p:nvPr/>
            </p:nvSpPr>
            <p:spPr>
              <a:xfrm>
                <a:off x="2193191" y="1899415"/>
                <a:ext cx="2421376" cy="2421376"/>
              </a:xfrm>
              <a:prstGeom prst="ellipse">
                <a:avLst/>
              </a:prstGeom>
              <a:solidFill>
                <a:srgbClr val="01B3C5"/>
              </a:solidFill>
              <a:ln w="31750">
                <a:solidFill>
                  <a:srgbClr val="01B3C5"/>
                </a:soli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29" name="椭圆 28"/>
              <p:cNvSpPr/>
              <p:nvPr/>
            </p:nvSpPr>
            <p:spPr>
              <a:xfrm>
                <a:off x="2334918" y="2041142"/>
                <a:ext cx="2137923" cy="2137923"/>
              </a:xfrm>
              <a:prstGeom prst="ellipse">
                <a:avLst/>
              </a:prstGeom>
              <a:solidFill>
                <a:schemeClr val="bg1">
                  <a:lumMod val="95000"/>
                </a:schemeClr>
              </a:solidFill>
              <a:ln w="50800">
                <a:solidFill>
                  <a:srgbClr val="01B3C5"/>
                </a:solid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952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sp>
        <p:nvSpPr>
          <p:cNvPr id="30" name="TextBox 76"/>
          <p:cNvSpPr txBox="1"/>
          <p:nvPr/>
        </p:nvSpPr>
        <p:spPr>
          <a:xfrm>
            <a:off x="7912541" y="710951"/>
            <a:ext cx="753732" cy="1446550"/>
          </a:xfrm>
          <a:prstGeom prst="rect">
            <a:avLst/>
          </a:prstGeom>
          <a:noFill/>
        </p:spPr>
        <p:txBody>
          <a:bodyPr wrap="none" rtlCol="0">
            <a:spAutoFit/>
          </a:bodyPr>
          <a:lstStyle/>
          <a:p>
            <a:r>
              <a:rPr lang="en-US" altLang="zh-CN" sz="8800" b="1" dirty="0">
                <a:solidFill>
                  <a:schemeClr val="bg2">
                    <a:lumMod val="25000"/>
                  </a:schemeClr>
                </a:solidFill>
                <a:latin typeface="黑体" pitchFamily="49" charset="-122"/>
                <a:ea typeface="黑体" pitchFamily="49" charset="-122"/>
              </a:rPr>
              <a:t>9</a:t>
            </a:r>
            <a:endParaRPr lang="zh-CN" altLang="en-US" sz="8800" b="1" dirty="0">
              <a:solidFill>
                <a:schemeClr val="bg2">
                  <a:lumMod val="25000"/>
                </a:schemeClr>
              </a:solidFill>
              <a:latin typeface="黑体" pitchFamily="49" charset="-122"/>
              <a:ea typeface="黑体" pitchFamily="49" charset="-122"/>
            </a:endParaRPr>
          </a:p>
        </p:txBody>
      </p:sp>
      <p:sp>
        <p:nvSpPr>
          <p:cNvPr id="31" name="TextBox 77"/>
          <p:cNvSpPr txBox="1"/>
          <p:nvPr/>
        </p:nvSpPr>
        <p:spPr>
          <a:xfrm>
            <a:off x="6359293" y="574263"/>
            <a:ext cx="753732" cy="1446550"/>
          </a:xfrm>
          <a:prstGeom prst="rect">
            <a:avLst/>
          </a:prstGeom>
          <a:noFill/>
        </p:spPr>
        <p:txBody>
          <a:bodyPr wrap="none" rtlCol="0">
            <a:spAutoFit/>
          </a:bodyPr>
          <a:lstStyle/>
          <a:p>
            <a:r>
              <a:rPr lang="en-US" altLang="zh-CN" sz="8800" b="1" dirty="0">
                <a:solidFill>
                  <a:schemeClr val="bg2">
                    <a:lumMod val="25000"/>
                  </a:schemeClr>
                </a:solidFill>
                <a:latin typeface="黑体" pitchFamily="49" charset="-122"/>
                <a:ea typeface="黑体" pitchFamily="49" charset="-122"/>
              </a:rPr>
              <a:t>1</a:t>
            </a:r>
            <a:endParaRPr lang="zh-CN" altLang="en-US" sz="8800" b="1" dirty="0">
              <a:solidFill>
                <a:schemeClr val="bg2">
                  <a:lumMod val="25000"/>
                </a:schemeClr>
              </a:solidFill>
              <a:latin typeface="黑体" pitchFamily="49" charset="-122"/>
              <a:ea typeface="黑体" pitchFamily="49" charset="-122"/>
            </a:endParaRPr>
          </a:p>
        </p:txBody>
      </p:sp>
      <p:sp>
        <p:nvSpPr>
          <p:cNvPr id="32" name="TextBox 78"/>
          <p:cNvSpPr txBox="1"/>
          <p:nvPr/>
        </p:nvSpPr>
        <p:spPr>
          <a:xfrm>
            <a:off x="4817234" y="708054"/>
            <a:ext cx="753732" cy="1446550"/>
          </a:xfrm>
          <a:prstGeom prst="rect">
            <a:avLst/>
          </a:prstGeom>
          <a:noFill/>
        </p:spPr>
        <p:txBody>
          <a:bodyPr wrap="none" rtlCol="0">
            <a:spAutoFit/>
          </a:bodyPr>
          <a:lstStyle/>
          <a:p>
            <a:r>
              <a:rPr lang="en-US" altLang="zh-CN" sz="8800" b="1" dirty="0">
                <a:solidFill>
                  <a:schemeClr val="bg2">
                    <a:lumMod val="25000"/>
                  </a:schemeClr>
                </a:solidFill>
                <a:latin typeface="黑体" pitchFamily="49" charset="-122"/>
                <a:ea typeface="黑体" pitchFamily="49" charset="-122"/>
              </a:rPr>
              <a:t>0</a:t>
            </a:r>
            <a:endParaRPr lang="zh-CN" altLang="en-US" sz="8800" b="1" dirty="0">
              <a:solidFill>
                <a:schemeClr val="bg2">
                  <a:lumMod val="25000"/>
                </a:schemeClr>
              </a:solidFill>
              <a:latin typeface="黑体" pitchFamily="49" charset="-122"/>
              <a:ea typeface="黑体" pitchFamily="49" charset="-122"/>
            </a:endParaRPr>
          </a:p>
        </p:txBody>
      </p:sp>
      <p:sp>
        <p:nvSpPr>
          <p:cNvPr id="33" name="TextBox 13"/>
          <p:cNvSpPr txBox="1"/>
          <p:nvPr/>
        </p:nvSpPr>
        <p:spPr>
          <a:xfrm>
            <a:off x="5412140" y="3881598"/>
            <a:ext cx="1273105" cy="307777"/>
          </a:xfrm>
          <a:prstGeom prst="rect">
            <a:avLst/>
          </a:prstGeom>
          <a:noFill/>
        </p:spPr>
        <p:txBody>
          <a:bodyPr wrap="none" rtlCol="0">
            <a:spAutoFit/>
          </a:bodyPr>
          <a:lstStyle/>
          <a:p>
            <a:r>
              <a:rPr lang="zh-CN" altLang="en-US" dirty="0"/>
              <a:t>汇报人：</a:t>
            </a:r>
            <a:r>
              <a:rPr lang="en-US" altLang="zh-CN" dirty="0"/>
              <a:t>XXX</a:t>
            </a:r>
            <a:endParaRPr lang="zh-CN" altLang="en-US" dirty="0"/>
          </a:p>
        </p:txBody>
      </p:sp>
    </p:spTree>
    <p:extLst>
      <p:ext uri="{BB962C8B-B14F-4D97-AF65-F5344CB8AC3E}">
        <p14:creationId xmlns:p14="http://schemas.microsoft.com/office/powerpoint/2010/main" val="139306827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500"/>
                                        <p:tgtEl>
                                          <p:spTgt spid="15"/>
                                        </p:tgtEl>
                                      </p:cBhvr>
                                    </p:animEffect>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00"/>
                                        <p:tgtEl>
                                          <p:spTgt spid="20"/>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heel(1)">
                                      <p:cBhvr>
                                        <p:cTn id="19" dur="5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childTnLst>
                          </p:cTn>
                        </p:par>
                        <p:par>
                          <p:cTn id="27" fill="hold">
                            <p:stCondLst>
                              <p:cond delay="500"/>
                            </p:stCondLst>
                            <p:childTnLst>
                              <p:par>
                                <p:cTn id="28" presetID="53" presetClass="entr" presetSubtype="16"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animEffect transition="in" filter="fade">
                                      <p:cBhvr>
                                        <p:cTn id="32" dur="500"/>
                                        <p:tgtEl>
                                          <p:spTgt spid="32"/>
                                        </p:tgtEl>
                                      </p:cBhvr>
                                    </p:animEffect>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childTnLst>
                          </p:cTn>
                        </p:par>
                        <p:par>
                          <p:cTn id="39" fill="hold">
                            <p:stCondLst>
                              <p:cond delay="1500"/>
                            </p:stCondLst>
                            <p:childTnLst>
                              <p:par>
                                <p:cTn id="40" presetID="53" presetClass="entr" presetSubtype="16"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6"/>
                                        </p:tgtEl>
                                        <p:attrNameLst>
                                          <p:attrName>ppt_y</p:attrName>
                                        </p:attrNameLst>
                                      </p:cBhvr>
                                      <p:tavLst>
                                        <p:tav tm="0">
                                          <p:val>
                                            <p:strVal val="#ppt_y"/>
                                          </p:val>
                                        </p:tav>
                                        <p:tav tm="100000">
                                          <p:val>
                                            <p:strVal val="#ppt_y"/>
                                          </p:val>
                                        </p:tav>
                                      </p:tavLst>
                                    </p:anim>
                                    <p:anim calcmode="lin" valueType="num">
                                      <p:cBhvr>
                                        <p:cTn id="5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6"/>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500"/>
                            </p:stCondLst>
                            <p:childTnLst>
                              <p:par>
                                <p:cTn id="62" presetID="22" presetClass="entr" presetSubtype="4"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down)">
                                      <p:cBhvr>
                                        <p:cTn id="64" dur="500"/>
                                        <p:tgtEl>
                                          <p:spTgt spid="13"/>
                                        </p:tgtEl>
                                      </p:cBhvr>
                                    </p:animEffect>
                                  </p:childTnLst>
                                </p:cTn>
                              </p:par>
                            </p:childTnLst>
                          </p:cTn>
                        </p:par>
                        <p:par>
                          <p:cTn id="65" fill="hold">
                            <p:stCondLst>
                              <p:cond delay="1000"/>
                            </p:stCondLst>
                            <p:childTnLst>
                              <p:par>
                                <p:cTn id="66" presetID="22" presetClass="entr" presetSubtype="4"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down)">
                                      <p:cBhvr>
                                        <p:cTn id="6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3" grpId="0" animBg="1"/>
      <p:bldP spid="14" grpId="0"/>
      <p:bldP spid="30" grpId="0"/>
      <p:bldP spid="31" grpId="0"/>
      <p:bldP spid="32" grpId="0"/>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10534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1B3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4"/>
          <p:cNvGrpSpPr/>
          <p:nvPr/>
        </p:nvGrpSpPr>
        <p:grpSpPr>
          <a:xfrm>
            <a:off x="1145002" y="219936"/>
            <a:ext cx="1788430" cy="1788430"/>
            <a:chOff x="4240335" y="3008435"/>
            <a:chExt cx="3711332" cy="3711332"/>
          </a:xfrm>
        </p:grpSpPr>
        <p:sp>
          <p:nvSpPr>
            <p:cNvPr id="6" name="椭圆 5"/>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9" name="椭圆 8"/>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a:ea typeface="宋体" panose="02010600030101010101" pitchFamily="2" charset="-122"/>
                </a:endParaRPr>
              </a:p>
            </p:txBody>
          </p:sp>
        </p:grpSp>
      </p:grpSp>
      <p:sp>
        <p:nvSpPr>
          <p:cNvPr id="10" name="文本框 9"/>
          <p:cNvSpPr txBox="1"/>
          <p:nvPr/>
        </p:nvSpPr>
        <p:spPr>
          <a:xfrm>
            <a:off x="2827575" y="902485"/>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11"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12" name="文本框 17"/>
          <p:cNvSpPr txBox="1"/>
          <p:nvPr/>
        </p:nvSpPr>
        <p:spPr>
          <a:xfrm>
            <a:off x="2784138" y="1983694"/>
            <a:ext cx="538386" cy="500137"/>
          </a:xfrm>
          <a:prstGeom prst="rect">
            <a:avLst/>
          </a:prstGeom>
          <a:noFill/>
        </p:spPr>
        <p:txBody>
          <a:bodyPr wrap="square" lIns="68580" tIns="34290" rIns="68580" bIns="34290" rtlCol="0">
            <a:spAutoFit/>
          </a:bodyPr>
          <a:lstStyle>
            <a:defPPr>
              <a:defRPr lang="zh-CN"/>
            </a:defPPr>
            <a:lvl1pPr algn="ctr">
              <a:defRPr sz="2800">
                <a:solidFill>
                  <a:srgbClr val="01B3C5"/>
                </a:solidFill>
                <a:latin typeface="Impact" panose="020B0806030902050204" pitchFamily="34" charset="0"/>
              </a:defRPr>
            </a:lvl1pPr>
          </a:lstStyle>
          <a:p>
            <a:r>
              <a:rPr lang="en-US" altLang="zh-CN" dirty="0"/>
              <a:t>01</a:t>
            </a:r>
            <a:endParaRPr lang="zh-CN" altLang="en-US" dirty="0"/>
          </a:p>
        </p:txBody>
      </p:sp>
      <p:sp>
        <p:nvSpPr>
          <p:cNvPr id="13" name="文本框 18"/>
          <p:cNvSpPr txBox="1"/>
          <p:nvPr/>
        </p:nvSpPr>
        <p:spPr>
          <a:xfrm>
            <a:off x="2784138" y="2677905"/>
            <a:ext cx="538386" cy="500137"/>
          </a:xfrm>
          <a:prstGeom prst="rect">
            <a:avLst/>
          </a:prstGeom>
          <a:noFill/>
        </p:spPr>
        <p:txBody>
          <a:bodyPr wrap="square" lIns="68580" tIns="34290" rIns="68580" bIns="34290" rtlCol="0">
            <a:spAutoFit/>
          </a:bodyPr>
          <a:lstStyle>
            <a:defPPr>
              <a:defRPr lang="zh-CN"/>
            </a:defPPr>
            <a:lvl1pPr algn="ctr">
              <a:defRPr sz="2800">
                <a:solidFill>
                  <a:srgbClr val="01B3C5"/>
                </a:solidFill>
                <a:latin typeface="Impact" panose="020B0806030902050204" pitchFamily="34" charset="0"/>
              </a:defRPr>
            </a:lvl1pPr>
          </a:lstStyle>
          <a:p>
            <a:r>
              <a:rPr lang="en-US" altLang="zh-CN" dirty="0"/>
              <a:t>02</a:t>
            </a:r>
            <a:endParaRPr lang="zh-CN" altLang="en-US" dirty="0"/>
          </a:p>
        </p:txBody>
      </p:sp>
      <p:sp>
        <p:nvSpPr>
          <p:cNvPr id="14" name="文本框 19"/>
          <p:cNvSpPr txBox="1"/>
          <p:nvPr/>
        </p:nvSpPr>
        <p:spPr>
          <a:xfrm>
            <a:off x="2784138" y="3372116"/>
            <a:ext cx="538386" cy="500137"/>
          </a:xfrm>
          <a:prstGeom prst="rect">
            <a:avLst/>
          </a:prstGeom>
          <a:noFill/>
        </p:spPr>
        <p:txBody>
          <a:bodyPr wrap="square" lIns="68580" tIns="34290" rIns="68580" bIns="34290" rtlCol="0">
            <a:spAutoFit/>
          </a:bodyPr>
          <a:lstStyle>
            <a:defPPr>
              <a:defRPr lang="zh-CN"/>
            </a:defPPr>
            <a:lvl1pPr algn="ctr">
              <a:defRPr sz="2800">
                <a:solidFill>
                  <a:srgbClr val="01B3C5"/>
                </a:solidFill>
                <a:latin typeface="Impact" panose="020B0806030902050204" pitchFamily="34" charset="0"/>
              </a:defRPr>
            </a:lvl1pPr>
          </a:lstStyle>
          <a:p>
            <a:r>
              <a:rPr lang="en-US" altLang="zh-CN" dirty="0"/>
              <a:t>03</a:t>
            </a:r>
            <a:endParaRPr lang="zh-CN" altLang="en-US" dirty="0"/>
          </a:p>
        </p:txBody>
      </p:sp>
      <p:sp>
        <p:nvSpPr>
          <p:cNvPr id="15" name="文本框 20"/>
          <p:cNvSpPr txBox="1"/>
          <p:nvPr/>
        </p:nvSpPr>
        <p:spPr>
          <a:xfrm>
            <a:off x="2784138" y="4012535"/>
            <a:ext cx="538386" cy="500137"/>
          </a:xfrm>
          <a:prstGeom prst="rect">
            <a:avLst/>
          </a:prstGeom>
          <a:noFill/>
        </p:spPr>
        <p:txBody>
          <a:bodyPr wrap="square" lIns="68580" tIns="34290" rIns="68580" bIns="34290" rtlCol="0">
            <a:spAutoFit/>
          </a:bodyPr>
          <a:lstStyle>
            <a:defPPr>
              <a:defRPr lang="zh-CN"/>
            </a:defPPr>
            <a:lvl1pPr algn="ctr">
              <a:defRPr sz="2800">
                <a:solidFill>
                  <a:srgbClr val="01B3C5"/>
                </a:solidFill>
                <a:latin typeface="Impact" panose="020B0806030902050204" pitchFamily="34" charset="0"/>
              </a:defRPr>
            </a:lvl1pPr>
          </a:lstStyle>
          <a:p>
            <a:r>
              <a:rPr lang="en-US" altLang="zh-CN" dirty="0"/>
              <a:t>04</a:t>
            </a:r>
            <a:endParaRPr lang="zh-CN" altLang="en-US" dirty="0"/>
          </a:p>
        </p:txBody>
      </p:sp>
      <p:sp>
        <p:nvSpPr>
          <p:cNvPr id="16" name="文本框 21"/>
          <p:cNvSpPr txBox="1"/>
          <p:nvPr/>
        </p:nvSpPr>
        <p:spPr>
          <a:xfrm>
            <a:off x="3375248" y="2029818"/>
            <a:ext cx="2084224" cy="346249"/>
          </a:xfrm>
          <a:prstGeom prst="rect">
            <a:avLst/>
          </a:prstGeom>
          <a:noFill/>
        </p:spPr>
        <p:txBody>
          <a:bodyPr wrap="square" lIns="68580" tIns="34290" rIns="68580" bIns="34290" rtlCol="0">
            <a:spAutoFit/>
          </a:bodyPr>
          <a:lstStyle/>
          <a:p>
            <a:r>
              <a:rPr lang="zh-CN" altLang="en-US" sz="1800" b="1" dirty="0">
                <a:solidFill>
                  <a:schemeClr val="tx1">
                    <a:lumMod val="75000"/>
                    <a:lumOff val="25000"/>
                  </a:schemeClr>
                </a:solidFill>
                <a:latin typeface="ITC Avant Garde Std Bk" panose="020B0502020202020204" pitchFamily="34" charset="0"/>
              </a:rPr>
              <a:t>点击添加标题内容</a:t>
            </a:r>
            <a:endParaRPr lang="en-US" altLang="zh-CN" sz="1800" b="1" dirty="0">
              <a:solidFill>
                <a:schemeClr val="tx1">
                  <a:lumMod val="75000"/>
                  <a:lumOff val="25000"/>
                </a:schemeClr>
              </a:solidFill>
              <a:latin typeface="ITC Avant Garde Std Bk" panose="020B0502020202020204" pitchFamily="34" charset="0"/>
            </a:endParaRPr>
          </a:p>
        </p:txBody>
      </p:sp>
      <p:sp>
        <p:nvSpPr>
          <p:cNvPr id="17" name="文本框 22"/>
          <p:cNvSpPr txBox="1"/>
          <p:nvPr/>
        </p:nvSpPr>
        <p:spPr>
          <a:xfrm>
            <a:off x="3375248" y="2723231"/>
            <a:ext cx="2084224" cy="346249"/>
          </a:xfrm>
          <a:prstGeom prst="rect">
            <a:avLst/>
          </a:prstGeom>
          <a:noFill/>
        </p:spPr>
        <p:txBody>
          <a:bodyPr wrap="square" lIns="68580" tIns="34290" rIns="68580" bIns="34290" rtlCol="0">
            <a:spAutoFit/>
          </a:bodyPr>
          <a:lstStyle/>
          <a:p>
            <a:r>
              <a:rPr lang="zh-CN" altLang="en-US" sz="1800" b="1" dirty="0">
                <a:solidFill>
                  <a:schemeClr val="tx1">
                    <a:lumMod val="75000"/>
                    <a:lumOff val="25000"/>
                  </a:schemeClr>
                </a:solidFill>
                <a:latin typeface="ITC Avant Garde Std Bk" panose="020B0502020202020204" pitchFamily="34" charset="0"/>
              </a:rPr>
              <a:t>点击添加标题内容</a:t>
            </a:r>
            <a:endParaRPr lang="en-US" altLang="zh-CN" sz="1800" b="1" dirty="0">
              <a:solidFill>
                <a:schemeClr val="tx1">
                  <a:lumMod val="75000"/>
                  <a:lumOff val="25000"/>
                </a:schemeClr>
              </a:solidFill>
              <a:latin typeface="ITC Avant Garde Std Bk" panose="020B0502020202020204" pitchFamily="34" charset="0"/>
            </a:endParaRPr>
          </a:p>
        </p:txBody>
      </p:sp>
      <p:sp>
        <p:nvSpPr>
          <p:cNvPr id="18" name="文本框 23"/>
          <p:cNvSpPr txBox="1"/>
          <p:nvPr/>
        </p:nvSpPr>
        <p:spPr>
          <a:xfrm>
            <a:off x="3375248" y="3418252"/>
            <a:ext cx="2084224" cy="346249"/>
          </a:xfrm>
          <a:prstGeom prst="rect">
            <a:avLst/>
          </a:prstGeom>
          <a:noFill/>
        </p:spPr>
        <p:txBody>
          <a:bodyPr wrap="square" lIns="68580" tIns="34290" rIns="68580" bIns="34290" rtlCol="0">
            <a:spAutoFit/>
          </a:bodyPr>
          <a:lstStyle/>
          <a:p>
            <a:r>
              <a:rPr lang="zh-CN" altLang="en-US" sz="1800" b="1" dirty="0">
                <a:solidFill>
                  <a:schemeClr val="tx1">
                    <a:lumMod val="75000"/>
                    <a:lumOff val="25000"/>
                  </a:schemeClr>
                </a:solidFill>
                <a:latin typeface="ITC Avant Garde Std Bk" panose="020B0502020202020204" pitchFamily="34" charset="0"/>
              </a:rPr>
              <a:t>点击添加标题内容</a:t>
            </a:r>
            <a:endParaRPr lang="en-US" altLang="zh-CN" sz="1800" b="1" dirty="0">
              <a:solidFill>
                <a:schemeClr val="tx1">
                  <a:lumMod val="75000"/>
                  <a:lumOff val="25000"/>
                </a:schemeClr>
              </a:solidFill>
              <a:latin typeface="ITC Avant Garde Std Bk" panose="020B0502020202020204" pitchFamily="34" charset="0"/>
            </a:endParaRPr>
          </a:p>
        </p:txBody>
      </p:sp>
      <p:sp>
        <p:nvSpPr>
          <p:cNvPr id="19" name="文本框 24"/>
          <p:cNvSpPr txBox="1"/>
          <p:nvPr/>
        </p:nvSpPr>
        <p:spPr>
          <a:xfrm>
            <a:off x="3375248" y="4058671"/>
            <a:ext cx="2084224" cy="346249"/>
          </a:xfrm>
          <a:prstGeom prst="rect">
            <a:avLst/>
          </a:prstGeom>
          <a:noFill/>
        </p:spPr>
        <p:txBody>
          <a:bodyPr wrap="square" lIns="68580" tIns="34290" rIns="68580" bIns="34290" rtlCol="0">
            <a:spAutoFit/>
          </a:bodyPr>
          <a:lstStyle/>
          <a:p>
            <a:r>
              <a:rPr lang="zh-CN" altLang="en-US" sz="1800" b="1" dirty="0">
                <a:solidFill>
                  <a:schemeClr val="tx1">
                    <a:lumMod val="75000"/>
                    <a:lumOff val="25000"/>
                  </a:schemeClr>
                </a:solidFill>
                <a:latin typeface="ITC Avant Garde Std Bk" panose="020B0502020202020204" pitchFamily="34" charset="0"/>
              </a:rPr>
              <a:t>点击添加标题内容</a:t>
            </a:r>
            <a:endParaRPr lang="en-US" altLang="zh-CN" sz="1800" b="1" dirty="0">
              <a:solidFill>
                <a:schemeClr val="tx1">
                  <a:lumMod val="75000"/>
                  <a:lumOff val="25000"/>
                </a:schemeClr>
              </a:solidFill>
              <a:latin typeface="ITC Avant Garde Std Bk" panose="020B0502020202020204" pitchFamily="34" charset="0"/>
            </a:endParaRPr>
          </a:p>
        </p:txBody>
      </p:sp>
      <p:sp>
        <p:nvSpPr>
          <p:cNvPr id="20" name="圆角矩形 19"/>
          <p:cNvSpPr/>
          <p:nvPr/>
        </p:nvSpPr>
        <p:spPr>
          <a:xfrm>
            <a:off x="2906496" y="2463386"/>
            <a:ext cx="319788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21" name="圆角矩形 20"/>
          <p:cNvSpPr/>
          <p:nvPr/>
        </p:nvSpPr>
        <p:spPr>
          <a:xfrm>
            <a:off x="2906496" y="3156831"/>
            <a:ext cx="319788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22" name="圆角矩形 21"/>
          <p:cNvSpPr/>
          <p:nvPr/>
        </p:nvSpPr>
        <p:spPr>
          <a:xfrm>
            <a:off x="2906496" y="3847114"/>
            <a:ext cx="319788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23" name="圆角矩形 22"/>
          <p:cNvSpPr/>
          <p:nvPr/>
        </p:nvSpPr>
        <p:spPr>
          <a:xfrm>
            <a:off x="2906496" y="4487279"/>
            <a:ext cx="319788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24" name="圆角矩形 23"/>
          <p:cNvSpPr/>
          <p:nvPr/>
        </p:nvSpPr>
        <p:spPr>
          <a:xfrm>
            <a:off x="2906495" y="1479387"/>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Tree>
    <p:extLst>
      <p:ext uri="{BB962C8B-B14F-4D97-AF65-F5344CB8AC3E}">
        <p14:creationId xmlns:p14="http://schemas.microsoft.com/office/powerpoint/2010/main" val="46761169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par>
                              <p:cTn id="18" fill="hold">
                                <p:stCondLst>
                                  <p:cond delay="850"/>
                                </p:stCondLst>
                                <p:childTnLst>
                                  <p:par>
                                    <p:cTn id="19" presetID="2" presetClass="entr" presetSubtype="4" accel="60000" fill="hold" grpId="0" nodeType="afterEffect" p14:presetBounceEnd="40000">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14:bounceEnd="40000">
                                          <p:cBhvr additive="base">
                                            <p:cTn id="21"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left)">
                                          <p:cBhvr>
                                            <p:cTn id="26" dur="500"/>
                                            <p:tgtEl>
                                              <p:spTgt spid="16"/>
                                            </p:tgtEl>
                                          </p:cBhvr>
                                        </p:animEffect>
                                      </p:childTnLst>
                                    </p:cTn>
                                  </p:par>
                                </p:childTnLst>
                              </p:cTn>
                            </p:par>
                            <p:par>
                              <p:cTn id="27" fill="hold">
                                <p:stCondLst>
                                  <p:cond delay="1850"/>
                                </p:stCondLst>
                                <p:childTnLst>
                                  <p:par>
                                    <p:cTn id="28" presetID="22" presetClass="entr" presetSubtype="8"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par>
                              <p:cTn id="31" fill="hold">
                                <p:stCondLst>
                                  <p:cond delay="2350"/>
                                </p:stCondLst>
                                <p:childTnLst>
                                  <p:par>
                                    <p:cTn id="32" presetID="2" presetClass="entr" presetSubtype="4" accel="60000" fill="hold" grpId="0" nodeType="afterEffect" p14:presetBounceEnd="40000">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14:bounceEnd="40000">
                                          <p:cBhvr additive="base">
                                            <p:cTn id="34"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13"/>
                                            </p:tgtEl>
                                            <p:attrNameLst>
                                              <p:attrName>ppt_y</p:attrName>
                                            </p:attrNameLst>
                                          </p:cBhvr>
                                          <p:tavLst>
                                            <p:tav tm="0">
                                              <p:val>
                                                <p:strVal val="1+#ppt_h/2"/>
                                              </p:val>
                                            </p:tav>
                                            <p:tav tm="100000">
                                              <p:val>
                                                <p:strVal val="#ppt_y"/>
                                              </p:val>
                                            </p:tav>
                                          </p:tavLst>
                                        </p:anim>
                                      </p:childTnLst>
                                    </p:cTn>
                                  </p:par>
                                </p:childTnLst>
                              </p:cTn>
                            </p:par>
                            <p:par>
                              <p:cTn id="36" fill="hold">
                                <p:stCondLst>
                                  <p:cond delay="2850"/>
                                </p:stCondLst>
                                <p:childTnLst>
                                  <p:par>
                                    <p:cTn id="37" presetID="22" presetClass="entr" presetSubtype="8"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par>
                              <p:cTn id="40" fill="hold">
                                <p:stCondLst>
                                  <p:cond delay="335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3850"/>
                                </p:stCondLst>
                                <p:childTnLst>
                                  <p:par>
                                    <p:cTn id="45" presetID="2" presetClass="entr" presetSubtype="4" accel="60000" fill="hold" grpId="0" nodeType="afterEffect" p14:presetBounceEnd="40000">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14:bounceEnd="40000">
                                          <p:cBhvr additive="base">
                                            <p:cTn id="47"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48" dur="5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43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4850"/>
                                </p:stCondLst>
                                <p:childTnLst>
                                  <p:par>
                                    <p:cTn id="54" presetID="22" presetClass="entr" presetSubtype="8"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par>
                              <p:cTn id="57" fill="hold">
                                <p:stCondLst>
                                  <p:cond delay="5350"/>
                                </p:stCondLst>
                                <p:childTnLst>
                                  <p:par>
                                    <p:cTn id="58" presetID="2" presetClass="entr" presetSubtype="4" accel="60000" fill="hold" grpId="0" nodeType="afterEffect" p14:presetBounceEnd="40000">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14:bounceEnd="40000">
                                          <p:cBhvr additive="base">
                                            <p:cTn id="60"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61" dur="500" fill="hold"/>
                                            <p:tgtEl>
                                              <p:spTgt spid="15"/>
                                            </p:tgtEl>
                                            <p:attrNameLst>
                                              <p:attrName>ppt_y</p:attrName>
                                            </p:attrNameLst>
                                          </p:cBhvr>
                                          <p:tavLst>
                                            <p:tav tm="0">
                                              <p:val>
                                                <p:strVal val="1+#ppt_h/2"/>
                                              </p:val>
                                            </p:tav>
                                            <p:tav tm="100000">
                                              <p:val>
                                                <p:strVal val="#ppt_y"/>
                                              </p:val>
                                            </p:tav>
                                          </p:tavLst>
                                        </p:anim>
                                      </p:childTnLst>
                                    </p:cTn>
                                  </p:par>
                                </p:childTnLst>
                              </p:cTn>
                            </p:par>
                            <p:par>
                              <p:cTn id="62" fill="hold">
                                <p:stCondLst>
                                  <p:cond delay="5850"/>
                                </p:stCondLst>
                                <p:childTnLst>
                                  <p:par>
                                    <p:cTn id="63" presetID="22" presetClass="entr" presetSubtype="8"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left)">
                                          <p:cBhvr>
                                            <p:cTn id="65" dur="500"/>
                                            <p:tgtEl>
                                              <p:spTgt spid="19"/>
                                            </p:tgtEl>
                                          </p:cBhvr>
                                        </p:animEffect>
                                      </p:childTnLst>
                                    </p:cTn>
                                  </p:par>
                                </p:childTnLst>
                              </p:cTn>
                            </p:par>
                            <p:par>
                              <p:cTn id="66" fill="hold">
                                <p:stCondLst>
                                  <p:cond delay="6350"/>
                                </p:stCondLst>
                                <p:childTnLst>
                                  <p:par>
                                    <p:cTn id="67" presetID="22" presetClass="entr" presetSubtype="8"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wipe(left)">
                                          <p:cBhvr>
                                            <p:cTn id="6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par>
                              <p:cTn id="18" fill="hold">
                                <p:stCondLst>
                                  <p:cond delay="850"/>
                                </p:stCondLst>
                                <p:childTnLst>
                                  <p:par>
                                    <p:cTn id="19" presetID="2" presetClass="entr" presetSubtype="4" accel="6000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left)">
                                          <p:cBhvr>
                                            <p:cTn id="26" dur="500"/>
                                            <p:tgtEl>
                                              <p:spTgt spid="16"/>
                                            </p:tgtEl>
                                          </p:cBhvr>
                                        </p:animEffect>
                                      </p:childTnLst>
                                    </p:cTn>
                                  </p:par>
                                </p:childTnLst>
                              </p:cTn>
                            </p:par>
                            <p:par>
                              <p:cTn id="27" fill="hold">
                                <p:stCondLst>
                                  <p:cond delay="1850"/>
                                </p:stCondLst>
                                <p:childTnLst>
                                  <p:par>
                                    <p:cTn id="28" presetID="22" presetClass="entr" presetSubtype="8"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par>
                              <p:cTn id="31" fill="hold">
                                <p:stCondLst>
                                  <p:cond delay="2350"/>
                                </p:stCondLst>
                                <p:childTnLst>
                                  <p:par>
                                    <p:cTn id="32" presetID="2" presetClass="entr" presetSubtype="4" accel="6000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ppt_x"/>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childTnLst>
                              </p:cTn>
                            </p:par>
                            <p:par>
                              <p:cTn id="36" fill="hold">
                                <p:stCondLst>
                                  <p:cond delay="2850"/>
                                </p:stCondLst>
                                <p:childTnLst>
                                  <p:par>
                                    <p:cTn id="37" presetID="22" presetClass="entr" presetSubtype="8"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par>
                              <p:cTn id="40" fill="hold">
                                <p:stCondLst>
                                  <p:cond delay="335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3850"/>
                                </p:stCondLst>
                                <p:childTnLst>
                                  <p:par>
                                    <p:cTn id="45" presetID="2" presetClass="entr" presetSubtype="4" accel="6000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43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4850"/>
                                </p:stCondLst>
                                <p:childTnLst>
                                  <p:par>
                                    <p:cTn id="54" presetID="22" presetClass="entr" presetSubtype="8"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par>
                              <p:cTn id="57" fill="hold">
                                <p:stCondLst>
                                  <p:cond delay="5350"/>
                                </p:stCondLst>
                                <p:childTnLst>
                                  <p:par>
                                    <p:cTn id="58" presetID="2" presetClass="entr" presetSubtype="4" accel="6000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ppt_x"/>
                                              </p:val>
                                            </p:tav>
                                            <p:tav tm="100000">
                                              <p:val>
                                                <p:strVal val="#ppt_x"/>
                                              </p:val>
                                            </p:tav>
                                          </p:tavLst>
                                        </p:anim>
                                        <p:anim calcmode="lin" valueType="num">
                                          <p:cBhvr additive="base">
                                            <p:cTn id="61" dur="500" fill="hold"/>
                                            <p:tgtEl>
                                              <p:spTgt spid="15"/>
                                            </p:tgtEl>
                                            <p:attrNameLst>
                                              <p:attrName>ppt_y</p:attrName>
                                            </p:attrNameLst>
                                          </p:cBhvr>
                                          <p:tavLst>
                                            <p:tav tm="0">
                                              <p:val>
                                                <p:strVal val="1+#ppt_h/2"/>
                                              </p:val>
                                            </p:tav>
                                            <p:tav tm="100000">
                                              <p:val>
                                                <p:strVal val="#ppt_y"/>
                                              </p:val>
                                            </p:tav>
                                          </p:tavLst>
                                        </p:anim>
                                      </p:childTnLst>
                                    </p:cTn>
                                  </p:par>
                                </p:childTnLst>
                              </p:cTn>
                            </p:par>
                            <p:par>
                              <p:cTn id="62" fill="hold">
                                <p:stCondLst>
                                  <p:cond delay="5850"/>
                                </p:stCondLst>
                                <p:childTnLst>
                                  <p:par>
                                    <p:cTn id="63" presetID="22" presetClass="entr" presetSubtype="8"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left)">
                                          <p:cBhvr>
                                            <p:cTn id="65" dur="500"/>
                                            <p:tgtEl>
                                              <p:spTgt spid="19"/>
                                            </p:tgtEl>
                                          </p:cBhvr>
                                        </p:animEffect>
                                      </p:childTnLst>
                                    </p:cTn>
                                  </p:par>
                                </p:childTnLst>
                              </p:cTn>
                            </p:par>
                            <p:par>
                              <p:cTn id="66" fill="hold">
                                <p:stCondLst>
                                  <p:cond delay="6350"/>
                                </p:stCondLst>
                                <p:childTnLst>
                                  <p:par>
                                    <p:cTn id="67" presetID="22" presetClass="entr" presetSubtype="8"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wipe(left)">
                                          <p:cBhvr>
                                            <p:cTn id="6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45002" y="1249593"/>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9" name="任意多边形 8"/>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1B3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圆角矩形 9"/>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1" name="文本框 10"/>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1B3C5"/>
                </a:solidFill>
                <a:latin typeface="Impact" panose="020B0806030902050204" pitchFamily="34" charset="0"/>
              </a:rPr>
              <a:t>PART 01</a:t>
            </a:r>
            <a:endParaRPr lang="zh-CN" altLang="en-US" sz="7200" dirty="0">
              <a:solidFill>
                <a:srgbClr val="01B3C5"/>
              </a:solidFill>
              <a:latin typeface="Impact" panose="020B0806030902050204" pitchFamily="34" charset="0"/>
            </a:endParaRPr>
          </a:p>
        </p:txBody>
      </p:sp>
      <p:sp>
        <p:nvSpPr>
          <p:cNvPr id="12" name="文本框 11"/>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13" name="文本框 12"/>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14" name="组合 13"/>
          <p:cNvGrpSpPr/>
          <p:nvPr/>
        </p:nvGrpSpPr>
        <p:grpSpPr>
          <a:xfrm>
            <a:off x="1787045" y="1867537"/>
            <a:ext cx="527203" cy="530769"/>
            <a:chOff x="5042691" y="2273920"/>
            <a:chExt cx="702937" cy="707692"/>
          </a:xfrm>
          <a:solidFill>
            <a:srgbClr val="01B3C5"/>
          </a:solidFill>
        </p:grpSpPr>
        <p:sp>
          <p:nvSpPr>
            <p:cNvPr id="15"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05973336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13"/>
                                        </p:tgtEl>
                                        <p:attrNameLst>
                                          <p:attrName>style.visibility</p:attrName>
                                        </p:attrNameLst>
                                      </p:cBhvr>
                                      <p:to>
                                        <p:strVal val="visible"/>
                                      </p:to>
                                    </p:set>
                                    <p:animEffect transition="in" filter="wipe(righ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153790" y="1092120"/>
            <a:ext cx="532511" cy="578507"/>
            <a:chOff x="3185939" y="1739094"/>
            <a:chExt cx="710200" cy="771543"/>
          </a:xfrm>
        </p:grpSpPr>
        <p:sp>
          <p:nvSpPr>
            <p:cNvPr id="7" name="任意多边形 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rgbClr val="FF0000"/>
                </a:solidFill>
                <a:latin typeface="DIN-BoldItalic" pitchFamily="50" charset="0"/>
              </a:endParaRPr>
            </a:p>
          </p:txBody>
        </p:sp>
        <p:sp>
          <p:nvSpPr>
            <p:cNvPr id="8" name="椭圆 7"/>
            <p:cNvSpPr/>
            <p:nvPr/>
          </p:nvSpPr>
          <p:spPr>
            <a:xfrm>
              <a:off x="3343511" y="1739094"/>
              <a:ext cx="552628" cy="552628"/>
            </a:xfrm>
            <a:prstGeom prst="ellipse">
              <a:avLst/>
            </a:prstGeom>
            <a:solidFill>
              <a:srgbClr val="01B3C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83BB48"/>
                </a:solidFill>
              </a:endParaRPr>
            </a:p>
          </p:txBody>
        </p:sp>
        <p:sp>
          <p:nvSpPr>
            <p:cNvPr id="9" name="椭圆 8"/>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0000"/>
                </a:solidFill>
              </a:endParaRPr>
            </a:p>
          </p:txBody>
        </p:sp>
        <p:sp>
          <p:nvSpPr>
            <p:cNvPr id="10"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FF0000"/>
                </a:solidFill>
              </a:endParaRPr>
            </a:p>
          </p:txBody>
        </p:sp>
      </p:grpSp>
      <p:sp>
        <p:nvSpPr>
          <p:cNvPr id="11" name="Oval 21"/>
          <p:cNvSpPr/>
          <p:nvPr/>
        </p:nvSpPr>
        <p:spPr>
          <a:xfrm>
            <a:off x="1019879" y="1433453"/>
            <a:ext cx="1449083" cy="1449083"/>
          </a:xfrm>
          <a:prstGeom prst="ellipse">
            <a:avLst/>
          </a:prstGeom>
          <a:solidFill>
            <a:srgbClr val="01B3C5"/>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12" name="椭圆 11"/>
          <p:cNvSpPr/>
          <p:nvPr/>
        </p:nvSpPr>
        <p:spPr>
          <a:xfrm>
            <a:off x="1138526" y="1551689"/>
            <a:ext cx="1211788" cy="1212612"/>
          </a:xfrm>
          <a:prstGeom prst="ellipse">
            <a:avLst/>
          </a:prstGeom>
          <a:blipFill dpi="0" rotWithShape="1">
            <a:blip r:embed="rId2" cstate="email">
              <a:extLst>
                <a:ext uri="{BEBA8EAE-BF5A-486C-A8C5-ECC9F3942E4B}">
                  <a14:imgProps xmlns:a14="http://schemas.microsoft.com/office/drawing/2010/main">
                    <a14:imgLayer r:embed="rId3">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3" name="标题 11"/>
          <p:cNvSpPr txBox="1">
            <a:spLocks/>
          </p:cNvSpPr>
          <p:nvPr/>
        </p:nvSpPr>
        <p:spPr>
          <a:xfrm>
            <a:off x="2280559" y="1120827"/>
            <a:ext cx="445078"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01B3C5"/>
                </a:solidFill>
                <a:latin typeface="Impact MT Std" pitchFamily="34" charset="0"/>
                <a:ea typeface="微软雅黑" panose="020B0503020204020204" pitchFamily="34" charset="-122"/>
              </a:rPr>
              <a:t>01</a:t>
            </a:r>
            <a:endParaRPr lang="zh-CN" altLang="en-US" sz="1800" dirty="0">
              <a:solidFill>
                <a:srgbClr val="01B3C5"/>
              </a:solidFill>
              <a:latin typeface="Impact MT Std" pitchFamily="34" charset="0"/>
              <a:ea typeface="微软雅黑" panose="020B0503020204020204" pitchFamily="34" charset="-122"/>
            </a:endParaRPr>
          </a:p>
        </p:txBody>
      </p:sp>
      <p:cxnSp>
        <p:nvCxnSpPr>
          <p:cNvPr id="14" name="直接连接符 13"/>
          <p:cNvCxnSpPr/>
          <p:nvPr/>
        </p:nvCxnSpPr>
        <p:spPr>
          <a:xfrm>
            <a:off x="1289838" y="2981838"/>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标题 11"/>
          <p:cNvSpPr txBox="1">
            <a:spLocks/>
          </p:cNvSpPr>
          <p:nvPr/>
        </p:nvSpPr>
        <p:spPr>
          <a:xfrm>
            <a:off x="1359366" y="3010545"/>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16" name="标题 11"/>
          <p:cNvSpPr txBox="1">
            <a:spLocks/>
          </p:cNvSpPr>
          <p:nvPr/>
        </p:nvSpPr>
        <p:spPr>
          <a:xfrm>
            <a:off x="1343830" y="322651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DUAN OUY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标题 11"/>
          <p:cNvSpPr txBox="1">
            <a:spLocks/>
          </p:cNvSpPr>
          <p:nvPr/>
        </p:nvSpPr>
        <p:spPr>
          <a:xfrm>
            <a:off x="1359365" y="3503316"/>
            <a:ext cx="116809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18" name="标题 11"/>
          <p:cNvSpPr txBox="1">
            <a:spLocks/>
          </p:cNvSpPr>
          <p:nvPr/>
        </p:nvSpPr>
        <p:spPr>
          <a:xfrm>
            <a:off x="1343830" y="371928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1989-10-10</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标题 11"/>
          <p:cNvSpPr txBox="1">
            <a:spLocks/>
          </p:cNvSpPr>
          <p:nvPr/>
        </p:nvSpPr>
        <p:spPr>
          <a:xfrm>
            <a:off x="1359365" y="3989244"/>
            <a:ext cx="1152561"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20" name="标题 11"/>
          <p:cNvSpPr txBox="1">
            <a:spLocks/>
          </p:cNvSpPr>
          <p:nvPr/>
        </p:nvSpPr>
        <p:spPr>
          <a:xfrm>
            <a:off x="1343830" y="420521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金融博士在读</a:t>
            </a:r>
          </a:p>
        </p:txBody>
      </p:sp>
      <p:sp>
        <p:nvSpPr>
          <p:cNvPr id="21" name="标题 11"/>
          <p:cNvSpPr txBox="1">
            <a:spLocks/>
          </p:cNvSpPr>
          <p:nvPr/>
        </p:nvSpPr>
        <p:spPr>
          <a:xfrm>
            <a:off x="1359366" y="4471749"/>
            <a:ext cx="115256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22" name="标题 11"/>
          <p:cNvSpPr txBox="1">
            <a:spLocks/>
          </p:cNvSpPr>
          <p:nvPr/>
        </p:nvSpPr>
        <p:spPr>
          <a:xfrm>
            <a:off x="1343830" y="468771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销售部拓展经理</a:t>
            </a:r>
          </a:p>
        </p:txBody>
      </p:sp>
      <p:grpSp>
        <p:nvGrpSpPr>
          <p:cNvPr id="23" name="组合 22"/>
          <p:cNvGrpSpPr/>
          <p:nvPr/>
        </p:nvGrpSpPr>
        <p:grpSpPr>
          <a:xfrm>
            <a:off x="3920868" y="1092120"/>
            <a:ext cx="532511" cy="578507"/>
            <a:chOff x="3185939" y="1739094"/>
            <a:chExt cx="710200" cy="771543"/>
          </a:xfrm>
        </p:grpSpPr>
        <p:sp>
          <p:nvSpPr>
            <p:cNvPr id="24" name="任意多边形 23"/>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25" name="椭圆 24"/>
            <p:cNvSpPr/>
            <p:nvPr/>
          </p:nvSpPr>
          <p:spPr>
            <a:xfrm>
              <a:off x="3343511" y="1739094"/>
              <a:ext cx="552628" cy="552628"/>
            </a:xfrm>
            <a:prstGeom prst="ellipse">
              <a:avLst/>
            </a:prstGeom>
            <a:solidFill>
              <a:srgbClr val="01B3C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26" name="椭圆 25"/>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27"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28" name="Oval 21"/>
          <p:cNvSpPr/>
          <p:nvPr/>
        </p:nvSpPr>
        <p:spPr>
          <a:xfrm>
            <a:off x="2786957" y="1433453"/>
            <a:ext cx="1449083" cy="1449083"/>
          </a:xfrm>
          <a:prstGeom prst="ellipse">
            <a:avLst/>
          </a:prstGeom>
          <a:solidFill>
            <a:srgbClr val="01B3C5"/>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29" name="椭圆 28"/>
          <p:cNvSpPr/>
          <p:nvPr/>
        </p:nvSpPr>
        <p:spPr>
          <a:xfrm>
            <a:off x="2905605" y="1551689"/>
            <a:ext cx="1211788" cy="1212612"/>
          </a:xfrm>
          <a:prstGeom prst="ellipse">
            <a:avLst/>
          </a:prstGeom>
          <a:blipFill dpi="0" rotWithShape="1">
            <a:blip r:embed="rId4" cstate="email">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0" name="标题 11"/>
          <p:cNvSpPr txBox="1">
            <a:spLocks/>
          </p:cNvSpPr>
          <p:nvPr/>
        </p:nvSpPr>
        <p:spPr>
          <a:xfrm>
            <a:off x="4047637" y="1120827"/>
            <a:ext cx="445078"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01B3C5"/>
                </a:solidFill>
                <a:latin typeface="Impact MT Std" pitchFamily="34" charset="0"/>
                <a:ea typeface="微软雅黑" panose="020B0503020204020204" pitchFamily="34" charset="-122"/>
              </a:rPr>
              <a:t>02</a:t>
            </a:r>
            <a:endParaRPr lang="zh-CN" altLang="en-US" sz="1800" dirty="0">
              <a:solidFill>
                <a:srgbClr val="01B3C5"/>
              </a:solidFill>
              <a:latin typeface="Impact MT Std" pitchFamily="34" charset="0"/>
              <a:ea typeface="微软雅黑" panose="020B0503020204020204" pitchFamily="34" charset="-122"/>
            </a:endParaRPr>
          </a:p>
        </p:txBody>
      </p:sp>
      <p:cxnSp>
        <p:nvCxnSpPr>
          <p:cNvPr id="31" name="直接连接符 30"/>
          <p:cNvCxnSpPr/>
          <p:nvPr/>
        </p:nvCxnSpPr>
        <p:spPr>
          <a:xfrm>
            <a:off x="3064245" y="2981838"/>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标题 11"/>
          <p:cNvSpPr txBox="1">
            <a:spLocks/>
          </p:cNvSpPr>
          <p:nvPr/>
        </p:nvSpPr>
        <p:spPr>
          <a:xfrm>
            <a:off x="3133773" y="3010545"/>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33" name="标题 11"/>
          <p:cNvSpPr txBox="1">
            <a:spLocks/>
          </p:cNvSpPr>
          <p:nvPr/>
        </p:nvSpPr>
        <p:spPr>
          <a:xfrm>
            <a:off x="3118236" y="322651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LUSY DANY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标题 11"/>
          <p:cNvSpPr txBox="1">
            <a:spLocks/>
          </p:cNvSpPr>
          <p:nvPr/>
        </p:nvSpPr>
        <p:spPr>
          <a:xfrm>
            <a:off x="3133771" y="3503316"/>
            <a:ext cx="12001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35" name="标题 11"/>
          <p:cNvSpPr txBox="1">
            <a:spLocks/>
          </p:cNvSpPr>
          <p:nvPr/>
        </p:nvSpPr>
        <p:spPr>
          <a:xfrm>
            <a:off x="3118236" y="371928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1979-11-15</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标题 11"/>
          <p:cNvSpPr txBox="1">
            <a:spLocks/>
          </p:cNvSpPr>
          <p:nvPr/>
        </p:nvSpPr>
        <p:spPr>
          <a:xfrm>
            <a:off x="3133771" y="3989244"/>
            <a:ext cx="1184571"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37" name="标题 11"/>
          <p:cNvSpPr txBox="1">
            <a:spLocks/>
          </p:cNvSpPr>
          <p:nvPr/>
        </p:nvSpPr>
        <p:spPr>
          <a:xfrm>
            <a:off x="3118236" y="420521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剑桥管理硕士</a:t>
            </a:r>
          </a:p>
        </p:txBody>
      </p:sp>
      <p:sp>
        <p:nvSpPr>
          <p:cNvPr id="38" name="标题 11"/>
          <p:cNvSpPr txBox="1">
            <a:spLocks/>
          </p:cNvSpPr>
          <p:nvPr/>
        </p:nvSpPr>
        <p:spPr>
          <a:xfrm>
            <a:off x="3133772" y="4471749"/>
            <a:ext cx="1200106"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39" name="标题 11"/>
          <p:cNvSpPr txBox="1">
            <a:spLocks/>
          </p:cNvSpPr>
          <p:nvPr/>
        </p:nvSpPr>
        <p:spPr>
          <a:xfrm>
            <a:off x="3118236" y="468771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销售部部门经理</a:t>
            </a:r>
          </a:p>
        </p:txBody>
      </p:sp>
      <p:grpSp>
        <p:nvGrpSpPr>
          <p:cNvPr id="40" name="组合 39"/>
          <p:cNvGrpSpPr/>
          <p:nvPr/>
        </p:nvGrpSpPr>
        <p:grpSpPr>
          <a:xfrm>
            <a:off x="5687947" y="1092120"/>
            <a:ext cx="532511" cy="578507"/>
            <a:chOff x="3185939" y="1739094"/>
            <a:chExt cx="710200" cy="771543"/>
          </a:xfrm>
        </p:grpSpPr>
        <p:sp>
          <p:nvSpPr>
            <p:cNvPr id="41" name="任意多边形 4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42" name="椭圆 41"/>
            <p:cNvSpPr/>
            <p:nvPr/>
          </p:nvSpPr>
          <p:spPr>
            <a:xfrm>
              <a:off x="3343511" y="1739094"/>
              <a:ext cx="552628" cy="552628"/>
            </a:xfrm>
            <a:prstGeom prst="ellipse">
              <a:avLst/>
            </a:prstGeom>
            <a:solidFill>
              <a:srgbClr val="01B3C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43" name="椭圆 42"/>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44"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45" name="Oval 21"/>
          <p:cNvSpPr/>
          <p:nvPr/>
        </p:nvSpPr>
        <p:spPr>
          <a:xfrm>
            <a:off x="4554035" y="1433453"/>
            <a:ext cx="1449083" cy="1449083"/>
          </a:xfrm>
          <a:prstGeom prst="ellipse">
            <a:avLst/>
          </a:prstGeom>
          <a:solidFill>
            <a:srgbClr val="01B3C5"/>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46" name="椭圆 45"/>
          <p:cNvSpPr/>
          <p:nvPr/>
        </p:nvSpPr>
        <p:spPr>
          <a:xfrm>
            <a:off x="4672683" y="1551689"/>
            <a:ext cx="1211788" cy="1212612"/>
          </a:xfrm>
          <a:prstGeom prst="ellipse">
            <a:avLst/>
          </a:prstGeom>
          <a:blipFill dpi="0" rotWithShape="1">
            <a:blip r:embed="rId5" cstate="email">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47" name="标题 11"/>
          <p:cNvSpPr txBox="1">
            <a:spLocks/>
          </p:cNvSpPr>
          <p:nvPr/>
        </p:nvSpPr>
        <p:spPr>
          <a:xfrm>
            <a:off x="5814715" y="1120827"/>
            <a:ext cx="459089"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01B3C5"/>
                </a:solidFill>
                <a:latin typeface="Impact MT Std" pitchFamily="34" charset="0"/>
                <a:ea typeface="微软雅黑" panose="020B0503020204020204" pitchFamily="34" charset="-122"/>
              </a:rPr>
              <a:t>03</a:t>
            </a:r>
            <a:endParaRPr lang="zh-CN" altLang="en-US" sz="1800" dirty="0">
              <a:solidFill>
                <a:srgbClr val="01B3C5"/>
              </a:solidFill>
              <a:latin typeface="Impact MT Std" pitchFamily="34" charset="0"/>
              <a:ea typeface="微软雅黑" panose="020B0503020204020204" pitchFamily="34" charset="-122"/>
            </a:endParaRPr>
          </a:p>
        </p:txBody>
      </p:sp>
      <p:cxnSp>
        <p:nvCxnSpPr>
          <p:cNvPr id="48" name="直接连接符 47"/>
          <p:cNvCxnSpPr/>
          <p:nvPr/>
        </p:nvCxnSpPr>
        <p:spPr>
          <a:xfrm>
            <a:off x="4831323" y="2981838"/>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标题 11"/>
          <p:cNvSpPr txBox="1">
            <a:spLocks/>
          </p:cNvSpPr>
          <p:nvPr/>
        </p:nvSpPr>
        <p:spPr>
          <a:xfrm>
            <a:off x="4900851" y="3010545"/>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50" name="标题 11"/>
          <p:cNvSpPr txBox="1">
            <a:spLocks/>
          </p:cNvSpPr>
          <p:nvPr/>
        </p:nvSpPr>
        <p:spPr>
          <a:xfrm>
            <a:off x="4885315" y="322651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DAB PUY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标题 11"/>
          <p:cNvSpPr txBox="1">
            <a:spLocks/>
          </p:cNvSpPr>
          <p:nvPr/>
        </p:nvSpPr>
        <p:spPr>
          <a:xfrm>
            <a:off x="4900851" y="3503316"/>
            <a:ext cx="1160768"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52" name="标题 11"/>
          <p:cNvSpPr txBox="1">
            <a:spLocks/>
          </p:cNvSpPr>
          <p:nvPr/>
        </p:nvSpPr>
        <p:spPr>
          <a:xfrm>
            <a:off x="4885315" y="371928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1982-09-30</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标题 11"/>
          <p:cNvSpPr txBox="1">
            <a:spLocks/>
          </p:cNvSpPr>
          <p:nvPr/>
        </p:nvSpPr>
        <p:spPr>
          <a:xfrm>
            <a:off x="4900851" y="3989244"/>
            <a:ext cx="1184568"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54" name="标题 11"/>
          <p:cNvSpPr txBox="1">
            <a:spLocks/>
          </p:cNvSpPr>
          <p:nvPr/>
        </p:nvSpPr>
        <p:spPr>
          <a:xfrm>
            <a:off x="4885315" y="420521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哈佛金融博士</a:t>
            </a:r>
          </a:p>
        </p:txBody>
      </p:sp>
      <p:sp>
        <p:nvSpPr>
          <p:cNvPr id="55" name="标题 11"/>
          <p:cNvSpPr txBox="1">
            <a:spLocks/>
          </p:cNvSpPr>
          <p:nvPr/>
        </p:nvSpPr>
        <p:spPr>
          <a:xfrm>
            <a:off x="4900851" y="4471749"/>
            <a:ext cx="120010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56" name="标题 11"/>
          <p:cNvSpPr txBox="1">
            <a:spLocks/>
          </p:cNvSpPr>
          <p:nvPr/>
        </p:nvSpPr>
        <p:spPr>
          <a:xfrm>
            <a:off x="4885315" y="4687717"/>
            <a:ext cx="140379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设计总监及负责人</a:t>
            </a:r>
          </a:p>
        </p:txBody>
      </p:sp>
      <p:grpSp>
        <p:nvGrpSpPr>
          <p:cNvPr id="57" name="组合 56"/>
          <p:cNvGrpSpPr/>
          <p:nvPr/>
        </p:nvGrpSpPr>
        <p:grpSpPr>
          <a:xfrm>
            <a:off x="7415689" y="1083438"/>
            <a:ext cx="532511" cy="578507"/>
            <a:chOff x="3185939" y="1739094"/>
            <a:chExt cx="710200" cy="771543"/>
          </a:xfrm>
        </p:grpSpPr>
        <p:sp>
          <p:nvSpPr>
            <p:cNvPr id="58" name="任意多边形 57"/>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59" name="椭圆 58"/>
            <p:cNvSpPr/>
            <p:nvPr/>
          </p:nvSpPr>
          <p:spPr>
            <a:xfrm>
              <a:off x="3343511" y="1739094"/>
              <a:ext cx="552628" cy="552628"/>
            </a:xfrm>
            <a:prstGeom prst="ellipse">
              <a:avLst/>
            </a:prstGeom>
            <a:solidFill>
              <a:srgbClr val="01B3C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60" name="椭圆 59"/>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61"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62" name="Oval 21"/>
          <p:cNvSpPr/>
          <p:nvPr/>
        </p:nvSpPr>
        <p:spPr>
          <a:xfrm>
            <a:off x="6281778" y="1424771"/>
            <a:ext cx="1449083" cy="1449083"/>
          </a:xfrm>
          <a:prstGeom prst="ellipse">
            <a:avLst/>
          </a:prstGeom>
          <a:solidFill>
            <a:srgbClr val="01B3C5"/>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63" name="椭圆 62"/>
          <p:cNvSpPr/>
          <p:nvPr/>
        </p:nvSpPr>
        <p:spPr>
          <a:xfrm>
            <a:off x="6400425" y="1543007"/>
            <a:ext cx="1211788" cy="1212612"/>
          </a:xfrm>
          <a:prstGeom prst="ellipse">
            <a:avLst/>
          </a:prstGeom>
          <a:blipFill dpi="0" rotWithShape="1">
            <a:blip r:embed="rId6" cstate="email">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64" name="标题 11"/>
          <p:cNvSpPr txBox="1">
            <a:spLocks/>
          </p:cNvSpPr>
          <p:nvPr/>
        </p:nvSpPr>
        <p:spPr>
          <a:xfrm>
            <a:off x="7542457" y="1112145"/>
            <a:ext cx="459090"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01B3C5"/>
                </a:solidFill>
                <a:latin typeface="Impact MT Std" pitchFamily="34" charset="0"/>
                <a:ea typeface="微软雅黑" panose="020B0503020204020204" pitchFamily="34" charset="-122"/>
              </a:rPr>
              <a:t>04</a:t>
            </a:r>
            <a:endParaRPr lang="zh-CN" altLang="en-US" sz="1800" dirty="0">
              <a:solidFill>
                <a:srgbClr val="01B3C5"/>
              </a:solidFill>
              <a:latin typeface="Impact MT Std" pitchFamily="34" charset="0"/>
              <a:ea typeface="微软雅黑" panose="020B0503020204020204" pitchFamily="34" charset="-122"/>
            </a:endParaRPr>
          </a:p>
        </p:txBody>
      </p:sp>
      <p:cxnSp>
        <p:nvCxnSpPr>
          <p:cNvPr id="65" name="直接连接符 64"/>
          <p:cNvCxnSpPr/>
          <p:nvPr/>
        </p:nvCxnSpPr>
        <p:spPr>
          <a:xfrm>
            <a:off x="6559065" y="2981838"/>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6" name="标题 11"/>
          <p:cNvSpPr txBox="1">
            <a:spLocks/>
          </p:cNvSpPr>
          <p:nvPr/>
        </p:nvSpPr>
        <p:spPr>
          <a:xfrm>
            <a:off x="6628593" y="3010545"/>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67" name="标题 11"/>
          <p:cNvSpPr txBox="1">
            <a:spLocks/>
          </p:cNvSpPr>
          <p:nvPr/>
        </p:nvSpPr>
        <p:spPr>
          <a:xfrm>
            <a:off x="6613057" y="322651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COCO</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8" name="标题 11"/>
          <p:cNvSpPr txBox="1">
            <a:spLocks/>
          </p:cNvSpPr>
          <p:nvPr/>
        </p:nvSpPr>
        <p:spPr>
          <a:xfrm>
            <a:off x="6628592" y="3503316"/>
            <a:ext cx="116076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69" name="标题 11"/>
          <p:cNvSpPr txBox="1">
            <a:spLocks/>
          </p:cNvSpPr>
          <p:nvPr/>
        </p:nvSpPr>
        <p:spPr>
          <a:xfrm>
            <a:off x="6613057" y="371928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1983-12-18</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0" name="标题 11"/>
          <p:cNvSpPr txBox="1">
            <a:spLocks/>
          </p:cNvSpPr>
          <p:nvPr/>
        </p:nvSpPr>
        <p:spPr>
          <a:xfrm>
            <a:off x="6628593" y="3989244"/>
            <a:ext cx="1160766"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71" name="标题 11"/>
          <p:cNvSpPr txBox="1">
            <a:spLocks/>
          </p:cNvSpPr>
          <p:nvPr/>
        </p:nvSpPr>
        <p:spPr>
          <a:xfrm>
            <a:off x="6613057" y="420521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行政管理博士</a:t>
            </a:r>
          </a:p>
        </p:txBody>
      </p:sp>
      <p:sp>
        <p:nvSpPr>
          <p:cNvPr id="72" name="标题 11"/>
          <p:cNvSpPr txBox="1">
            <a:spLocks/>
          </p:cNvSpPr>
          <p:nvPr/>
        </p:nvSpPr>
        <p:spPr>
          <a:xfrm>
            <a:off x="6628593" y="4471749"/>
            <a:ext cx="1160766"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73" name="标题 11"/>
          <p:cNvSpPr txBox="1">
            <a:spLocks/>
          </p:cNvSpPr>
          <p:nvPr/>
        </p:nvSpPr>
        <p:spPr>
          <a:xfrm>
            <a:off x="6613057" y="468771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行政部经理</a:t>
            </a:r>
          </a:p>
        </p:txBody>
      </p:sp>
    </p:spTree>
    <p:extLst>
      <p:ext uri="{BB962C8B-B14F-4D97-AF65-F5344CB8AC3E}">
        <p14:creationId xmlns:p14="http://schemas.microsoft.com/office/powerpoint/2010/main" val="41695413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5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21"/>
                                        </p:tgtEl>
                                        <p:attrNameLst>
                                          <p:attrName>style.visibility</p:attrName>
                                        </p:attrNameLst>
                                      </p:cBhvr>
                                      <p:to>
                                        <p:strVal val="visible"/>
                                      </p:to>
                                    </p:set>
                                    <p:anim calcmode="lin" valueType="num">
                                      <p:cBhvr>
                                        <p:cTn id="62" dur="500" fill="hold"/>
                                        <p:tgtEl>
                                          <p:spTgt spid="21"/>
                                        </p:tgtEl>
                                        <p:attrNameLst>
                                          <p:attrName>ppt_w</p:attrName>
                                        </p:attrNameLst>
                                      </p:cBhvr>
                                      <p:tavLst>
                                        <p:tav tm="0">
                                          <p:val>
                                            <p:fltVal val="0"/>
                                          </p:val>
                                        </p:tav>
                                        <p:tav tm="100000">
                                          <p:val>
                                            <p:strVal val="#ppt_w"/>
                                          </p:val>
                                        </p:tav>
                                      </p:tavLst>
                                    </p:anim>
                                    <p:anim calcmode="lin" valueType="num">
                                      <p:cBhvr>
                                        <p:cTn id="63" dur="500" fill="hold"/>
                                        <p:tgtEl>
                                          <p:spTgt spid="21"/>
                                        </p:tgtEl>
                                        <p:attrNameLst>
                                          <p:attrName>ppt_h</p:attrName>
                                        </p:attrNameLst>
                                      </p:cBhvr>
                                      <p:tavLst>
                                        <p:tav tm="0">
                                          <p:val>
                                            <p:fltVal val="0"/>
                                          </p:val>
                                        </p:tav>
                                        <p:tav tm="100000">
                                          <p:val>
                                            <p:strVal val="#ppt_h"/>
                                          </p:val>
                                        </p:tav>
                                      </p:tavLst>
                                    </p:anim>
                                    <p:animEffect transition="in" filter="fade">
                                      <p:cBhvr>
                                        <p:cTn id="64" dur="500"/>
                                        <p:tgtEl>
                                          <p:spTgt spid="21"/>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par>
                                <p:cTn id="70" presetID="53" presetClass="entr" presetSubtype="16" fill="hold" nodeType="withEffect">
                                  <p:stCondLst>
                                    <p:cond delay="100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fltVal val="0"/>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animEffect transition="in" filter="fade">
                                      <p:cBhvr>
                                        <p:cTn id="74" dur="500"/>
                                        <p:tgtEl>
                                          <p:spTgt spid="23"/>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28"/>
                                        </p:tgtEl>
                                        <p:attrNameLst>
                                          <p:attrName>style.visibility</p:attrName>
                                        </p:attrNameLst>
                                      </p:cBhvr>
                                      <p:to>
                                        <p:strVal val="visible"/>
                                      </p:to>
                                    </p:set>
                                    <p:anim calcmode="lin" valueType="num">
                                      <p:cBhvr>
                                        <p:cTn id="77" dur="500" fill="hold"/>
                                        <p:tgtEl>
                                          <p:spTgt spid="28"/>
                                        </p:tgtEl>
                                        <p:attrNameLst>
                                          <p:attrName>ppt_w</p:attrName>
                                        </p:attrNameLst>
                                      </p:cBhvr>
                                      <p:tavLst>
                                        <p:tav tm="0">
                                          <p:val>
                                            <p:fltVal val="0"/>
                                          </p:val>
                                        </p:tav>
                                        <p:tav tm="100000">
                                          <p:val>
                                            <p:strVal val="#ppt_w"/>
                                          </p:val>
                                        </p:tav>
                                      </p:tavLst>
                                    </p:anim>
                                    <p:anim calcmode="lin" valueType="num">
                                      <p:cBhvr>
                                        <p:cTn id="78" dur="500" fill="hold"/>
                                        <p:tgtEl>
                                          <p:spTgt spid="28"/>
                                        </p:tgtEl>
                                        <p:attrNameLst>
                                          <p:attrName>ppt_h</p:attrName>
                                        </p:attrNameLst>
                                      </p:cBhvr>
                                      <p:tavLst>
                                        <p:tav tm="0">
                                          <p:val>
                                            <p:fltVal val="0"/>
                                          </p:val>
                                        </p:tav>
                                        <p:tav tm="100000">
                                          <p:val>
                                            <p:strVal val="#ppt_h"/>
                                          </p:val>
                                        </p:tav>
                                      </p:tavLst>
                                    </p:anim>
                                    <p:animEffect transition="in" filter="fade">
                                      <p:cBhvr>
                                        <p:cTn id="79" dur="500"/>
                                        <p:tgtEl>
                                          <p:spTgt spid="28"/>
                                        </p:tgtEl>
                                      </p:cBhvr>
                                    </p:animEffect>
                                  </p:childTnLst>
                                </p:cTn>
                              </p:par>
                              <p:par>
                                <p:cTn id="80" presetID="53" presetClass="entr" presetSubtype="16" fill="hold" nodeType="withEffect">
                                  <p:stCondLst>
                                    <p:cond delay="1000"/>
                                  </p:stCondLst>
                                  <p:childTnLst>
                                    <p:set>
                                      <p:cBhvr>
                                        <p:cTn id="81" dur="1" fill="hold">
                                          <p:stCondLst>
                                            <p:cond delay="0"/>
                                          </p:stCondLst>
                                        </p:cTn>
                                        <p:tgtEl>
                                          <p:spTgt spid="29"/>
                                        </p:tgtEl>
                                        <p:attrNameLst>
                                          <p:attrName>style.visibility</p:attrName>
                                        </p:attrNameLst>
                                      </p:cBhvr>
                                      <p:to>
                                        <p:strVal val="visible"/>
                                      </p:to>
                                    </p:set>
                                    <p:anim calcmode="lin" valueType="num">
                                      <p:cBhvr>
                                        <p:cTn id="82" dur="500" fill="hold"/>
                                        <p:tgtEl>
                                          <p:spTgt spid="29"/>
                                        </p:tgtEl>
                                        <p:attrNameLst>
                                          <p:attrName>ppt_w</p:attrName>
                                        </p:attrNameLst>
                                      </p:cBhvr>
                                      <p:tavLst>
                                        <p:tav tm="0">
                                          <p:val>
                                            <p:fltVal val="0"/>
                                          </p:val>
                                        </p:tav>
                                        <p:tav tm="100000">
                                          <p:val>
                                            <p:strVal val="#ppt_w"/>
                                          </p:val>
                                        </p:tav>
                                      </p:tavLst>
                                    </p:anim>
                                    <p:anim calcmode="lin" valueType="num">
                                      <p:cBhvr>
                                        <p:cTn id="83" dur="500" fill="hold"/>
                                        <p:tgtEl>
                                          <p:spTgt spid="29"/>
                                        </p:tgtEl>
                                        <p:attrNameLst>
                                          <p:attrName>ppt_h</p:attrName>
                                        </p:attrNameLst>
                                      </p:cBhvr>
                                      <p:tavLst>
                                        <p:tav tm="0">
                                          <p:val>
                                            <p:fltVal val="0"/>
                                          </p:val>
                                        </p:tav>
                                        <p:tav tm="100000">
                                          <p:val>
                                            <p:strVal val="#ppt_h"/>
                                          </p:val>
                                        </p:tav>
                                      </p:tavLst>
                                    </p:anim>
                                    <p:animEffect transition="in" filter="fade">
                                      <p:cBhvr>
                                        <p:cTn id="84" dur="500"/>
                                        <p:tgtEl>
                                          <p:spTgt spid="29"/>
                                        </p:tgtEl>
                                      </p:cBhvr>
                                    </p:animEffect>
                                  </p:childTnLst>
                                </p:cTn>
                              </p:par>
                              <p:par>
                                <p:cTn id="85" presetID="53" presetClass="entr" presetSubtype="16" fill="hold" grpId="0" nodeType="withEffect">
                                  <p:stCondLst>
                                    <p:cond delay="1000"/>
                                  </p:stCondLst>
                                  <p:childTnLst>
                                    <p:set>
                                      <p:cBhvr>
                                        <p:cTn id="86" dur="1" fill="hold">
                                          <p:stCondLst>
                                            <p:cond delay="0"/>
                                          </p:stCondLst>
                                        </p:cTn>
                                        <p:tgtEl>
                                          <p:spTgt spid="30"/>
                                        </p:tgtEl>
                                        <p:attrNameLst>
                                          <p:attrName>style.visibility</p:attrName>
                                        </p:attrNameLst>
                                      </p:cBhvr>
                                      <p:to>
                                        <p:strVal val="visible"/>
                                      </p:to>
                                    </p:set>
                                    <p:anim calcmode="lin" valueType="num">
                                      <p:cBhvr>
                                        <p:cTn id="87" dur="500" fill="hold"/>
                                        <p:tgtEl>
                                          <p:spTgt spid="30"/>
                                        </p:tgtEl>
                                        <p:attrNameLst>
                                          <p:attrName>ppt_w</p:attrName>
                                        </p:attrNameLst>
                                      </p:cBhvr>
                                      <p:tavLst>
                                        <p:tav tm="0">
                                          <p:val>
                                            <p:fltVal val="0"/>
                                          </p:val>
                                        </p:tav>
                                        <p:tav tm="100000">
                                          <p:val>
                                            <p:strVal val="#ppt_w"/>
                                          </p:val>
                                        </p:tav>
                                      </p:tavLst>
                                    </p:anim>
                                    <p:anim calcmode="lin" valueType="num">
                                      <p:cBhvr>
                                        <p:cTn id="88" dur="500" fill="hold"/>
                                        <p:tgtEl>
                                          <p:spTgt spid="30"/>
                                        </p:tgtEl>
                                        <p:attrNameLst>
                                          <p:attrName>ppt_h</p:attrName>
                                        </p:attrNameLst>
                                      </p:cBhvr>
                                      <p:tavLst>
                                        <p:tav tm="0">
                                          <p:val>
                                            <p:fltVal val="0"/>
                                          </p:val>
                                        </p:tav>
                                        <p:tav tm="100000">
                                          <p:val>
                                            <p:strVal val="#ppt_h"/>
                                          </p:val>
                                        </p:tav>
                                      </p:tavLst>
                                    </p:anim>
                                    <p:animEffect transition="in" filter="fade">
                                      <p:cBhvr>
                                        <p:cTn id="89" dur="500"/>
                                        <p:tgtEl>
                                          <p:spTgt spid="30"/>
                                        </p:tgtEl>
                                      </p:cBhvr>
                                    </p:animEffect>
                                  </p:childTnLst>
                                </p:cTn>
                              </p:par>
                              <p:par>
                                <p:cTn id="90" presetID="53" presetClass="entr" presetSubtype="16" fill="hold" nodeType="withEffect">
                                  <p:stCondLst>
                                    <p:cond delay="1000"/>
                                  </p:stCondLst>
                                  <p:childTnLst>
                                    <p:set>
                                      <p:cBhvr>
                                        <p:cTn id="91" dur="1" fill="hold">
                                          <p:stCondLst>
                                            <p:cond delay="0"/>
                                          </p:stCondLst>
                                        </p:cTn>
                                        <p:tgtEl>
                                          <p:spTgt spid="31"/>
                                        </p:tgtEl>
                                        <p:attrNameLst>
                                          <p:attrName>style.visibility</p:attrName>
                                        </p:attrNameLst>
                                      </p:cBhvr>
                                      <p:to>
                                        <p:strVal val="visible"/>
                                      </p:to>
                                    </p:set>
                                    <p:anim calcmode="lin" valueType="num">
                                      <p:cBhvr>
                                        <p:cTn id="92" dur="500" fill="hold"/>
                                        <p:tgtEl>
                                          <p:spTgt spid="31"/>
                                        </p:tgtEl>
                                        <p:attrNameLst>
                                          <p:attrName>ppt_w</p:attrName>
                                        </p:attrNameLst>
                                      </p:cBhvr>
                                      <p:tavLst>
                                        <p:tav tm="0">
                                          <p:val>
                                            <p:fltVal val="0"/>
                                          </p:val>
                                        </p:tav>
                                        <p:tav tm="100000">
                                          <p:val>
                                            <p:strVal val="#ppt_w"/>
                                          </p:val>
                                        </p:tav>
                                      </p:tavLst>
                                    </p:anim>
                                    <p:anim calcmode="lin" valueType="num">
                                      <p:cBhvr>
                                        <p:cTn id="93" dur="500" fill="hold"/>
                                        <p:tgtEl>
                                          <p:spTgt spid="31"/>
                                        </p:tgtEl>
                                        <p:attrNameLst>
                                          <p:attrName>ppt_h</p:attrName>
                                        </p:attrNameLst>
                                      </p:cBhvr>
                                      <p:tavLst>
                                        <p:tav tm="0">
                                          <p:val>
                                            <p:fltVal val="0"/>
                                          </p:val>
                                        </p:tav>
                                        <p:tav tm="100000">
                                          <p:val>
                                            <p:strVal val="#ppt_h"/>
                                          </p:val>
                                        </p:tav>
                                      </p:tavLst>
                                    </p:anim>
                                    <p:animEffect transition="in" filter="fade">
                                      <p:cBhvr>
                                        <p:cTn id="94" dur="500"/>
                                        <p:tgtEl>
                                          <p:spTgt spid="31"/>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32"/>
                                        </p:tgtEl>
                                        <p:attrNameLst>
                                          <p:attrName>style.visibility</p:attrName>
                                        </p:attrNameLst>
                                      </p:cBhvr>
                                      <p:to>
                                        <p:strVal val="visible"/>
                                      </p:to>
                                    </p:set>
                                    <p:anim calcmode="lin" valueType="num">
                                      <p:cBhvr>
                                        <p:cTn id="97" dur="500" fill="hold"/>
                                        <p:tgtEl>
                                          <p:spTgt spid="32"/>
                                        </p:tgtEl>
                                        <p:attrNameLst>
                                          <p:attrName>ppt_w</p:attrName>
                                        </p:attrNameLst>
                                      </p:cBhvr>
                                      <p:tavLst>
                                        <p:tav tm="0">
                                          <p:val>
                                            <p:fltVal val="0"/>
                                          </p:val>
                                        </p:tav>
                                        <p:tav tm="100000">
                                          <p:val>
                                            <p:strVal val="#ppt_w"/>
                                          </p:val>
                                        </p:tav>
                                      </p:tavLst>
                                    </p:anim>
                                    <p:anim calcmode="lin" valueType="num">
                                      <p:cBhvr>
                                        <p:cTn id="98" dur="500" fill="hold"/>
                                        <p:tgtEl>
                                          <p:spTgt spid="32"/>
                                        </p:tgtEl>
                                        <p:attrNameLst>
                                          <p:attrName>ppt_h</p:attrName>
                                        </p:attrNameLst>
                                      </p:cBhvr>
                                      <p:tavLst>
                                        <p:tav tm="0">
                                          <p:val>
                                            <p:fltVal val="0"/>
                                          </p:val>
                                        </p:tav>
                                        <p:tav tm="100000">
                                          <p:val>
                                            <p:strVal val="#ppt_h"/>
                                          </p:val>
                                        </p:tav>
                                      </p:tavLst>
                                    </p:anim>
                                    <p:animEffect transition="in" filter="fade">
                                      <p:cBhvr>
                                        <p:cTn id="99" dur="500"/>
                                        <p:tgtEl>
                                          <p:spTgt spid="32"/>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33"/>
                                        </p:tgtEl>
                                        <p:attrNameLst>
                                          <p:attrName>style.visibility</p:attrName>
                                        </p:attrNameLst>
                                      </p:cBhvr>
                                      <p:to>
                                        <p:strVal val="visible"/>
                                      </p:to>
                                    </p:set>
                                    <p:anim calcmode="lin" valueType="num">
                                      <p:cBhvr>
                                        <p:cTn id="102" dur="500" fill="hold"/>
                                        <p:tgtEl>
                                          <p:spTgt spid="33"/>
                                        </p:tgtEl>
                                        <p:attrNameLst>
                                          <p:attrName>ppt_w</p:attrName>
                                        </p:attrNameLst>
                                      </p:cBhvr>
                                      <p:tavLst>
                                        <p:tav tm="0">
                                          <p:val>
                                            <p:fltVal val="0"/>
                                          </p:val>
                                        </p:tav>
                                        <p:tav tm="100000">
                                          <p:val>
                                            <p:strVal val="#ppt_w"/>
                                          </p:val>
                                        </p:tav>
                                      </p:tavLst>
                                    </p:anim>
                                    <p:anim calcmode="lin" valueType="num">
                                      <p:cBhvr>
                                        <p:cTn id="103" dur="500" fill="hold"/>
                                        <p:tgtEl>
                                          <p:spTgt spid="33"/>
                                        </p:tgtEl>
                                        <p:attrNameLst>
                                          <p:attrName>ppt_h</p:attrName>
                                        </p:attrNameLst>
                                      </p:cBhvr>
                                      <p:tavLst>
                                        <p:tav tm="0">
                                          <p:val>
                                            <p:fltVal val="0"/>
                                          </p:val>
                                        </p:tav>
                                        <p:tav tm="100000">
                                          <p:val>
                                            <p:strVal val="#ppt_h"/>
                                          </p:val>
                                        </p:tav>
                                      </p:tavLst>
                                    </p:anim>
                                    <p:animEffect transition="in" filter="fade">
                                      <p:cBhvr>
                                        <p:cTn id="104" dur="500"/>
                                        <p:tgtEl>
                                          <p:spTgt spid="33"/>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34"/>
                                        </p:tgtEl>
                                        <p:attrNameLst>
                                          <p:attrName>style.visibility</p:attrName>
                                        </p:attrNameLst>
                                      </p:cBhvr>
                                      <p:to>
                                        <p:strVal val="visible"/>
                                      </p:to>
                                    </p:set>
                                    <p:anim calcmode="lin" valueType="num">
                                      <p:cBhvr>
                                        <p:cTn id="107" dur="500" fill="hold"/>
                                        <p:tgtEl>
                                          <p:spTgt spid="34"/>
                                        </p:tgtEl>
                                        <p:attrNameLst>
                                          <p:attrName>ppt_w</p:attrName>
                                        </p:attrNameLst>
                                      </p:cBhvr>
                                      <p:tavLst>
                                        <p:tav tm="0">
                                          <p:val>
                                            <p:fltVal val="0"/>
                                          </p:val>
                                        </p:tav>
                                        <p:tav tm="100000">
                                          <p:val>
                                            <p:strVal val="#ppt_w"/>
                                          </p:val>
                                        </p:tav>
                                      </p:tavLst>
                                    </p:anim>
                                    <p:anim calcmode="lin" valueType="num">
                                      <p:cBhvr>
                                        <p:cTn id="108" dur="500" fill="hold"/>
                                        <p:tgtEl>
                                          <p:spTgt spid="34"/>
                                        </p:tgtEl>
                                        <p:attrNameLst>
                                          <p:attrName>ppt_h</p:attrName>
                                        </p:attrNameLst>
                                      </p:cBhvr>
                                      <p:tavLst>
                                        <p:tav tm="0">
                                          <p:val>
                                            <p:fltVal val="0"/>
                                          </p:val>
                                        </p:tav>
                                        <p:tav tm="100000">
                                          <p:val>
                                            <p:strVal val="#ppt_h"/>
                                          </p:val>
                                        </p:tav>
                                      </p:tavLst>
                                    </p:anim>
                                    <p:animEffect transition="in" filter="fade">
                                      <p:cBhvr>
                                        <p:cTn id="109" dur="500"/>
                                        <p:tgtEl>
                                          <p:spTgt spid="34"/>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35"/>
                                        </p:tgtEl>
                                        <p:attrNameLst>
                                          <p:attrName>style.visibility</p:attrName>
                                        </p:attrNameLst>
                                      </p:cBhvr>
                                      <p:to>
                                        <p:strVal val="visible"/>
                                      </p:to>
                                    </p:set>
                                    <p:anim calcmode="lin" valueType="num">
                                      <p:cBhvr>
                                        <p:cTn id="112" dur="500" fill="hold"/>
                                        <p:tgtEl>
                                          <p:spTgt spid="35"/>
                                        </p:tgtEl>
                                        <p:attrNameLst>
                                          <p:attrName>ppt_w</p:attrName>
                                        </p:attrNameLst>
                                      </p:cBhvr>
                                      <p:tavLst>
                                        <p:tav tm="0">
                                          <p:val>
                                            <p:fltVal val="0"/>
                                          </p:val>
                                        </p:tav>
                                        <p:tav tm="100000">
                                          <p:val>
                                            <p:strVal val="#ppt_w"/>
                                          </p:val>
                                        </p:tav>
                                      </p:tavLst>
                                    </p:anim>
                                    <p:anim calcmode="lin" valueType="num">
                                      <p:cBhvr>
                                        <p:cTn id="113" dur="500" fill="hold"/>
                                        <p:tgtEl>
                                          <p:spTgt spid="35"/>
                                        </p:tgtEl>
                                        <p:attrNameLst>
                                          <p:attrName>ppt_h</p:attrName>
                                        </p:attrNameLst>
                                      </p:cBhvr>
                                      <p:tavLst>
                                        <p:tav tm="0">
                                          <p:val>
                                            <p:fltVal val="0"/>
                                          </p:val>
                                        </p:tav>
                                        <p:tav tm="100000">
                                          <p:val>
                                            <p:strVal val="#ppt_h"/>
                                          </p:val>
                                        </p:tav>
                                      </p:tavLst>
                                    </p:anim>
                                    <p:animEffect transition="in" filter="fade">
                                      <p:cBhvr>
                                        <p:cTn id="114" dur="500"/>
                                        <p:tgtEl>
                                          <p:spTgt spid="35"/>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36"/>
                                        </p:tgtEl>
                                        <p:attrNameLst>
                                          <p:attrName>style.visibility</p:attrName>
                                        </p:attrNameLst>
                                      </p:cBhvr>
                                      <p:to>
                                        <p:strVal val="visible"/>
                                      </p:to>
                                    </p:set>
                                    <p:anim calcmode="lin" valueType="num">
                                      <p:cBhvr>
                                        <p:cTn id="117" dur="500" fill="hold"/>
                                        <p:tgtEl>
                                          <p:spTgt spid="36"/>
                                        </p:tgtEl>
                                        <p:attrNameLst>
                                          <p:attrName>ppt_w</p:attrName>
                                        </p:attrNameLst>
                                      </p:cBhvr>
                                      <p:tavLst>
                                        <p:tav tm="0">
                                          <p:val>
                                            <p:fltVal val="0"/>
                                          </p:val>
                                        </p:tav>
                                        <p:tav tm="100000">
                                          <p:val>
                                            <p:strVal val="#ppt_w"/>
                                          </p:val>
                                        </p:tav>
                                      </p:tavLst>
                                    </p:anim>
                                    <p:anim calcmode="lin" valueType="num">
                                      <p:cBhvr>
                                        <p:cTn id="118" dur="500" fill="hold"/>
                                        <p:tgtEl>
                                          <p:spTgt spid="36"/>
                                        </p:tgtEl>
                                        <p:attrNameLst>
                                          <p:attrName>ppt_h</p:attrName>
                                        </p:attrNameLst>
                                      </p:cBhvr>
                                      <p:tavLst>
                                        <p:tav tm="0">
                                          <p:val>
                                            <p:fltVal val="0"/>
                                          </p:val>
                                        </p:tav>
                                        <p:tav tm="100000">
                                          <p:val>
                                            <p:strVal val="#ppt_h"/>
                                          </p:val>
                                        </p:tav>
                                      </p:tavLst>
                                    </p:anim>
                                    <p:animEffect transition="in" filter="fade">
                                      <p:cBhvr>
                                        <p:cTn id="119" dur="500"/>
                                        <p:tgtEl>
                                          <p:spTgt spid="36"/>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37"/>
                                        </p:tgtEl>
                                        <p:attrNameLst>
                                          <p:attrName>style.visibility</p:attrName>
                                        </p:attrNameLst>
                                      </p:cBhvr>
                                      <p:to>
                                        <p:strVal val="visible"/>
                                      </p:to>
                                    </p:set>
                                    <p:anim calcmode="lin" valueType="num">
                                      <p:cBhvr>
                                        <p:cTn id="122" dur="500" fill="hold"/>
                                        <p:tgtEl>
                                          <p:spTgt spid="37"/>
                                        </p:tgtEl>
                                        <p:attrNameLst>
                                          <p:attrName>ppt_w</p:attrName>
                                        </p:attrNameLst>
                                      </p:cBhvr>
                                      <p:tavLst>
                                        <p:tav tm="0">
                                          <p:val>
                                            <p:fltVal val="0"/>
                                          </p:val>
                                        </p:tav>
                                        <p:tav tm="100000">
                                          <p:val>
                                            <p:strVal val="#ppt_w"/>
                                          </p:val>
                                        </p:tav>
                                      </p:tavLst>
                                    </p:anim>
                                    <p:anim calcmode="lin" valueType="num">
                                      <p:cBhvr>
                                        <p:cTn id="123" dur="500" fill="hold"/>
                                        <p:tgtEl>
                                          <p:spTgt spid="37"/>
                                        </p:tgtEl>
                                        <p:attrNameLst>
                                          <p:attrName>ppt_h</p:attrName>
                                        </p:attrNameLst>
                                      </p:cBhvr>
                                      <p:tavLst>
                                        <p:tav tm="0">
                                          <p:val>
                                            <p:fltVal val="0"/>
                                          </p:val>
                                        </p:tav>
                                        <p:tav tm="100000">
                                          <p:val>
                                            <p:strVal val="#ppt_h"/>
                                          </p:val>
                                        </p:tav>
                                      </p:tavLst>
                                    </p:anim>
                                    <p:animEffect transition="in" filter="fade">
                                      <p:cBhvr>
                                        <p:cTn id="124" dur="500"/>
                                        <p:tgtEl>
                                          <p:spTgt spid="37"/>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38"/>
                                        </p:tgtEl>
                                        <p:attrNameLst>
                                          <p:attrName>style.visibility</p:attrName>
                                        </p:attrNameLst>
                                      </p:cBhvr>
                                      <p:to>
                                        <p:strVal val="visible"/>
                                      </p:to>
                                    </p:set>
                                    <p:anim calcmode="lin" valueType="num">
                                      <p:cBhvr>
                                        <p:cTn id="127" dur="500" fill="hold"/>
                                        <p:tgtEl>
                                          <p:spTgt spid="38"/>
                                        </p:tgtEl>
                                        <p:attrNameLst>
                                          <p:attrName>ppt_w</p:attrName>
                                        </p:attrNameLst>
                                      </p:cBhvr>
                                      <p:tavLst>
                                        <p:tav tm="0">
                                          <p:val>
                                            <p:fltVal val="0"/>
                                          </p:val>
                                        </p:tav>
                                        <p:tav tm="100000">
                                          <p:val>
                                            <p:strVal val="#ppt_w"/>
                                          </p:val>
                                        </p:tav>
                                      </p:tavLst>
                                    </p:anim>
                                    <p:anim calcmode="lin" valueType="num">
                                      <p:cBhvr>
                                        <p:cTn id="128" dur="500" fill="hold"/>
                                        <p:tgtEl>
                                          <p:spTgt spid="38"/>
                                        </p:tgtEl>
                                        <p:attrNameLst>
                                          <p:attrName>ppt_h</p:attrName>
                                        </p:attrNameLst>
                                      </p:cBhvr>
                                      <p:tavLst>
                                        <p:tav tm="0">
                                          <p:val>
                                            <p:fltVal val="0"/>
                                          </p:val>
                                        </p:tav>
                                        <p:tav tm="100000">
                                          <p:val>
                                            <p:strVal val="#ppt_h"/>
                                          </p:val>
                                        </p:tav>
                                      </p:tavLst>
                                    </p:anim>
                                    <p:animEffect transition="in" filter="fade">
                                      <p:cBhvr>
                                        <p:cTn id="129" dur="500"/>
                                        <p:tgtEl>
                                          <p:spTgt spid="38"/>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39"/>
                                        </p:tgtEl>
                                        <p:attrNameLst>
                                          <p:attrName>style.visibility</p:attrName>
                                        </p:attrNameLst>
                                      </p:cBhvr>
                                      <p:to>
                                        <p:strVal val="visible"/>
                                      </p:to>
                                    </p:set>
                                    <p:anim calcmode="lin" valueType="num">
                                      <p:cBhvr>
                                        <p:cTn id="132" dur="500" fill="hold"/>
                                        <p:tgtEl>
                                          <p:spTgt spid="39"/>
                                        </p:tgtEl>
                                        <p:attrNameLst>
                                          <p:attrName>ppt_w</p:attrName>
                                        </p:attrNameLst>
                                      </p:cBhvr>
                                      <p:tavLst>
                                        <p:tav tm="0">
                                          <p:val>
                                            <p:fltVal val="0"/>
                                          </p:val>
                                        </p:tav>
                                        <p:tav tm="100000">
                                          <p:val>
                                            <p:strVal val="#ppt_w"/>
                                          </p:val>
                                        </p:tav>
                                      </p:tavLst>
                                    </p:anim>
                                    <p:anim calcmode="lin" valueType="num">
                                      <p:cBhvr>
                                        <p:cTn id="133" dur="500" fill="hold"/>
                                        <p:tgtEl>
                                          <p:spTgt spid="39"/>
                                        </p:tgtEl>
                                        <p:attrNameLst>
                                          <p:attrName>ppt_h</p:attrName>
                                        </p:attrNameLst>
                                      </p:cBhvr>
                                      <p:tavLst>
                                        <p:tav tm="0">
                                          <p:val>
                                            <p:fltVal val="0"/>
                                          </p:val>
                                        </p:tav>
                                        <p:tav tm="100000">
                                          <p:val>
                                            <p:strVal val="#ppt_h"/>
                                          </p:val>
                                        </p:tav>
                                      </p:tavLst>
                                    </p:anim>
                                    <p:animEffect transition="in" filter="fade">
                                      <p:cBhvr>
                                        <p:cTn id="134" dur="500"/>
                                        <p:tgtEl>
                                          <p:spTgt spid="39"/>
                                        </p:tgtEl>
                                      </p:cBhvr>
                                    </p:animEffect>
                                  </p:childTnLst>
                                </p:cTn>
                              </p:par>
                              <p:par>
                                <p:cTn id="135" presetID="53" presetClass="entr" presetSubtype="16" fill="hold" nodeType="withEffect">
                                  <p:stCondLst>
                                    <p:cond delay="1500"/>
                                  </p:stCondLst>
                                  <p:childTnLst>
                                    <p:set>
                                      <p:cBhvr>
                                        <p:cTn id="136" dur="1" fill="hold">
                                          <p:stCondLst>
                                            <p:cond delay="0"/>
                                          </p:stCondLst>
                                        </p:cTn>
                                        <p:tgtEl>
                                          <p:spTgt spid="40"/>
                                        </p:tgtEl>
                                        <p:attrNameLst>
                                          <p:attrName>style.visibility</p:attrName>
                                        </p:attrNameLst>
                                      </p:cBhvr>
                                      <p:to>
                                        <p:strVal val="visible"/>
                                      </p:to>
                                    </p:set>
                                    <p:anim calcmode="lin" valueType="num">
                                      <p:cBhvr>
                                        <p:cTn id="137" dur="500" fill="hold"/>
                                        <p:tgtEl>
                                          <p:spTgt spid="40"/>
                                        </p:tgtEl>
                                        <p:attrNameLst>
                                          <p:attrName>ppt_w</p:attrName>
                                        </p:attrNameLst>
                                      </p:cBhvr>
                                      <p:tavLst>
                                        <p:tav tm="0">
                                          <p:val>
                                            <p:fltVal val="0"/>
                                          </p:val>
                                        </p:tav>
                                        <p:tav tm="100000">
                                          <p:val>
                                            <p:strVal val="#ppt_w"/>
                                          </p:val>
                                        </p:tav>
                                      </p:tavLst>
                                    </p:anim>
                                    <p:anim calcmode="lin" valueType="num">
                                      <p:cBhvr>
                                        <p:cTn id="138" dur="500" fill="hold"/>
                                        <p:tgtEl>
                                          <p:spTgt spid="40"/>
                                        </p:tgtEl>
                                        <p:attrNameLst>
                                          <p:attrName>ppt_h</p:attrName>
                                        </p:attrNameLst>
                                      </p:cBhvr>
                                      <p:tavLst>
                                        <p:tav tm="0">
                                          <p:val>
                                            <p:fltVal val="0"/>
                                          </p:val>
                                        </p:tav>
                                        <p:tav tm="100000">
                                          <p:val>
                                            <p:strVal val="#ppt_h"/>
                                          </p:val>
                                        </p:tav>
                                      </p:tavLst>
                                    </p:anim>
                                    <p:animEffect transition="in" filter="fade">
                                      <p:cBhvr>
                                        <p:cTn id="139" dur="500"/>
                                        <p:tgtEl>
                                          <p:spTgt spid="40"/>
                                        </p:tgtEl>
                                      </p:cBhvr>
                                    </p:animEffect>
                                  </p:childTnLst>
                                </p:cTn>
                              </p:par>
                              <p:par>
                                <p:cTn id="140" presetID="53" presetClass="entr" presetSubtype="16" fill="hold" grpId="0" nodeType="withEffect">
                                  <p:stCondLst>
                                    <p:cond delay="1500"/>
                                  </p:stCondLst>
                                  <p:childTnLst>
                                    <p:set>
                                      <p:cBhvr>
                                        <p:cTn id="141" dur="1" fill="hold">
                                          <p:stCondLst>
                                            <p:cond delay="0"/>
                                          </p:stCondLst>
                                        </p:cTn>
                                        <p:tgtEl>
                                          <p:spTgt spid="45"/>
                                        </p:tgtEl>
                                        <p:attrNameLst>
                                          <p:attrName>style.visibility</p:attrName>
                                        </p:attrNameLst>
                                      </p:cBhvr>
                                      <p:to>
                                        <p:strVal val="visible"/>
                                      </p:to>
                                    </p:set>
                                    <p:anim calcmode="lin" valueType="num">
                                      <p:cBhvr>
                                        <p:cTn id="142" dur="500" fill="hold"/>
                                        <p:tgtEl>
                                          <p:spTgt spid="45"/>
                                        </p:tgtEl>
                                        <p:attrNameLst>
                                          <p:attrName>ppt_w</p:attrName>
                                        </p:attrNameLst>
                                      </p:cBhvr>
                                      <p:tavLst>
                                        <p:tav tm="0">
                                          <p:val>
                                            <p:fltVal val="0"/>
                                          </p:val>
                                        </p:tav>
                                        <p:tav tm="100000">
                                          <p:val>
                                            <p:strVal val="#ppt_w"/>
                                          </p:val>
                                        </p:tav>
                                      </p:tavLst>
                                    </p:anim>
                                    <p:anim calcmode="lin" valueType="num">
                                      <p:cBhvr>
                                        <p:cTn id="143" dur="500" fill="hold"/>
                                        <p:tgtEl>
                                          <p:spTgt spid="45"/>
                                        </p:tgtEl>
                                        <p:attrNameLst>
                                          <p:attrName>ppt_h</p:attrName>
                                        </p:attrNameLst>
                                      </p:cBhvr>
                                      <p:tavLst>
                                        <p:tav tm="0">
                                          <p:val>
                                            <p:fltVal val="0"/>
                                          </p:val>
                                        </p:tav>
                                        <p:tav tm="100000">
                                          <p:val>
                                            <p:strVal val="#ppt_h"/>
                                          </p:val>
                                        </p:tav>
                                      </p:tavLst>
                                    </p:anim>
                                    <p:animEffect transition="in" filter="fade">
                                      <p:cBhvr>
                                        <p:cTn id="144" dur="500"/>
                                        <p:tgtEl>
                                          <p:spTgt spid="45"/>
                                        </p:tgtEl>
                                      </p:cBhvr>
                                    </p:animEffect>
                                  </p:childTnLst>
                                </p:cTn>
                              </p:par>
                              <p:par>
                                <p:cTn id="145" presetID="53" presetClass="entr" presetSubtype="16" fill="hold" nodeType="withEffect">
                                  <p:stCondLst>
                                    <p:cond delay="1500"/>
                                  </p:stCondLst>
                                  <p:childTnLst>
                                    <p:set>
                                      <p:cBhvr>
                                        <p:cTn id="146" dur="1" fill="hold">
                                          <p:stCondLst>
                                            <p:cond delay="0"/>
                                          </p:stCondLst>
                                        </p:cTn>
                                        <p:tgtEl>
                                          <p:spTgt spid="46"/>
                                        </p:tgtEl>
                                        <p:attrNameLst>
                                          <p:attrName>style.visibility</p:attrName>
                                        </p:attrNameLst>
                                      </p:cBhvr>
                                      <p:to>
                                        <p:strVal val="visible"/>
                                      </p:to>
                                    </p:set>
                                    <p:anim calcmode="lin" valueType="num">
                                      <p:cBhvr>
                                        <p:cTn id="147" dur="500" fill="hold"/>
                                        <p:tgtEl>
                                          <p:spTgt spid="46"/>
                                        </p:tgtEl>
                                        <p:attrNameLst>
                                          <p:attrName>ppt_w</p:attrName>
                                        </p:attrNameLst>
                                      </p:cBhvr>
                                      <p:tavLst>
                                        <p:tav tm="0">
                                          <p:val>
                                            <p:fltVal val="0"/>
                                          </p:val>
                                        </p:tav>
                                        <p:tav tm="100000">
                                          <p:val>
                                            <p:strVal val="#ppt_w"/>
                                          </p:val>
                                        </p:tav>
                                      </p:tavLst>
                                    </p:anim>
                                    <p:anim calcmode="lin" valueType="num">
                                      <p:cBhvr>
                                        <p:cTn id="148" dur="500" fill="hold"/>
                                        <p:tgtEl>
                                          <p:spTgt spid="46"/>
                                        </p:tgtEl>
                                        <p:attrNameLst>
                                          <p:attrName>ppt_h</p:attrName>
                                        </p:attrNameLst>
                                      </p:cBhvr>
                                      <p:tavLst>
                                        <p:tav tm="0">
                                          <p:val>
                                            <p:fltVal val="0"/>
                                          </p:val>
                                        </p:tav>
                                        <p:tav tm="100000">
                                          <p:val>
                                            <p:strVal val="#ppt_h"/>
                                          </p:val>
                                        </p:tav>
                                      </p:tavLst>
                                    </p:anim>
                                    <p:animEffect transition="in" filter="fade">
                                      <p:cBhvr>
                                        <p:cTn id="149" dur="500"/>
                                        <p:tgtEl>
                                          <p:spTgt spid="46"/>
                                        </p:tgtEl>
                                      </p:cBhvr>
                                    </p:animEffect>
                                  </p:childTnLst>
                                </p:cTn>
                              </p:par>
                              <p:par>
                                <p:cTn id="150" presetID="53" presetClass="entr" presetSubtype="16" fill="hold" grpId="0" nodeType="withEffect">
                                  <p:stCondLst>
                                    <p:cond delay="1500"/>
                                  </p:stCondLst>
                                  <p:childTnLst>
                                    <p:set>
                                      <p:cBhvr>
                                        <p:cTn id="151" dur="1" fill="hold">
                                          <p:stCondLst>
                                            <p:cond delay="0"/>
                                          </p:stCondLst>
                                        </p:cTn>
                                        <p:tgtEl>
                                          <p:spTgt spid="47"/>
                                        </p:tgtEl>
                                        <p:attrNameLst>
                                          <p:attrName>style.visibility</p:attrName>
                                        </p:attrNameLst>
                                      </p:cBhvr>
                                      <p:to>
                                        <p:strVal val="visible"/>
                                      </p:to>
                                    </p:set>
                                    <p:anim calcmode="lin" valueType="num">
                                      <p:cBhvr>
                                        <p:cTn id="152" dur="500" fill="hold"/>
                                        <p:tgtEl>
                                          <p:spTgt spid="47"/>
                                        </p:tgtEl>
                                        <p:attrNameLst>
                                          <p:attrName>ppt_w</p:attrName>
                                        </p:attrNameLst>
                                      </p:cBhvr>
                                      <p:tavLst>
                                        <p:tav tm="0">
                                          <p:val>
                                            <p:fltVal val="0"/>
                                          </p:val>
                                        </p:tav>
                                        <p:tav tm="100000">
                                          <p:val>
                                            <p:strVal val="#ppt_w"/>
                                          </p:val>
                                        </p:tav>
                                      </p:tavLst>
                                    </p:anim>
                                    <p:anim calcmode="lin" valueType="num">
                                      <p:cBhvr>
                                        <p:cTn id="153" dur="500" fill="hold"/>
                                        <p:tgtEl>
                                          <p:spTgt spid="47"/>
                                        </p:tgtEl>
                                        <p:attrNameLst>
                                          <p:attrName>ppt_h</p:attrName>
                                        </p:attrNameLst>
                                      </p:cBhvr>
                                      <p:tavLst>
                                        <p:tav tm="0">
                                          <p:val>
                                            <p:fltVal val="0"/>
                                          </p:val>
                                        </p:tav>
                                        <p:tav tm="100000">
                                          <p:val>
                                            <p:strVal val="#ppt_h"/>
                                          </p:val>
                                        </p:tav>
                                      </p:tavLst>
                                    </p:anim>
                                    <p:animEffect transition="in" filter="fade">
                                      <p:cBhvr>
                                        <p:cTn id="154" dur="500"/>
                                        <p:tgtEl>
                                          <p:spTgt spid="47"/>
                                        </p:tgtEl>
                                      </p:cBhvr>
                                    </p:animEffect>
                                  </p:childTnLst>
                                </p:cTn>
                              </p:par>
                              <p:par>
                                <p:cTn id="155" presetID="53" presetClass="entr" presetSubtype="16" fill="hold" nodeType="withEffect">
                                  <p:stCondLst>
                                    <p:cond delay="1500"/>
                                  </p:stCondLst>
                                  <p:childTnLst>
                                    <p:set>
                                      <p:cBhvr>
                                        <p:cTn id="156" dur="1" fill="hold">
                                          <p:stCondLst>
                                            <p:cond delay="0"/>
                                          </p:stCondLst>
                                        </p:cTn>
                                        <p:tgtEl>
                                          <p:spTgt spid="48"/>
                                        </p:tgtEl>
                                        <p:attrNameLst>
                                          <p:attrName>style.visibility</p:attrName>
                                        </p:attrNameLst>
                                      </p:cBhvr>
                                      <p:to>
                                        <p:strVal val="visible"/>
                                      </p:to>
                                    </p:set>
                                    <p:anim calcmode="lin" valueType="num">
                                      <p:cBhvr>
                                        <p:cTn id="157" dur="500" fill="hold"/>
                                        <p:tgtEl>
                                          <p:spTgt spid="48"/>
                                        </p:tgtEl>
                                        <p:attrNameLst>
                                          <p:attrName>ppt_w</p:attrName>
                                        </p:attrNameLst>
                                      </p:cBhvr>
                                      <p:tavLst>
                                        <p:tav tm="0">
                                          <p:val>
                                            <p:fltVal val="0"/>
                                          </p:val>
                                        </p:tav>
                                        <p:tav tm="100000">
                                          <p:val>
                                            <p:strVal val="#ppt_w"/>
                                          </p:val>
                                        </p:tav>
                                      </p:tavLst>
                                    </p:anim>
                                    <p:anim calcmode="lin" valueType="num">
                                      <p:cBhvr>
                                        <p:cTn id="158" dur="500" fill="hold"/>
                                        <p:tgtEl>
                                          <p:spTgt spid="48"/>
                                        </p:tgtEl>
                                        <p:attrNameLst>
                                          <p:attrName>ppt_h</p:attrName>
                                        </p:attrNameLst>
                                      </p:cBhvr>
                                      <p:tavLst>
                                        <p:tav tm="0">
                                          <p:val>
                                            <p:fltVal val="0"/>
                                          </p:val>
                                        </p:tav>
                                        <p:tav tm="100000">
                                          <p:val>
                                            <p:strVal val="#ppt_h"/>
                                          </p:val>
                                        </p:tav>
                                      </p:tavLst>
                                    </p:anim>
                                    <p:animEffect transition="in" filter="fade">
                                      <p:cBhvr>
                                        <p:cTn id="159" dur="500"/>
                                        <p:tgtEl>
                                          <p:spTgt spid="48"/>
                                        </p:tgtEl>
                                      </p:cBhvr>
                                    </p:animEffect>
                                  </p:childTnLst>
                                </p:cTn>
                              </p:par>
                              <p:par>
                                <p:cTn id="160" presetID="53" presetClass="entr" presetSubtype="16" fill="hold" grpId="0" nodeType="withEffect">
                                  <p:stCondLst>
                                    <p:cond delay="1500"/>
                                  </p:stCondLst>
                                  <p:childTnLst>
                                    <p:set>
                                      <p:cBhvr>
                                        <p:cTn id="161" dur="1" fill="hold">
                                          <p:stCondLst>
                                            <p:cond delay="0"/>
                                          </p:stCondLst>
                                        </p:cTn>
                                        <p:tgtEl>
                                          <p:spTgt spid="49"/>
                                        </p:tgtEl>
                                        <p:attrNameLst>
                                          <p:attrName>style.visibility</p:attrName>
                                        </p:attrNameLst>
                                      </p:cBhvr>
                                      <p:to>
                                        <p:strVal val="visible"/>
                                      </p:to>
                                    </p:set>
                                    <p:anim calcmode="lin" valueType="num">
                                      <p:cBhvr>
                                        <p:cTn id="162" dur="500" fill="hold"/>
                                        <p:tgtEl>
                                          <p:spTgt spid="49"/>
                                        </p:tgtEl>
                                        <p:attrNameLst>
                                          <p:attrName>ppt_w</p:attrName>
                                        </p:attrNameLst>
                                      </p:cBhvr>
                                      <p:tavLst>
                                        <p:tav tm="0">
                                          <p:val>
                                            <p:fltVal val="0"/>
                                          </p:val>
                                        </p:tav>
                                        <p:tav tm="100000">
                                          <p:val>
                                            <p:strVal val="#ppt_w"/>
                                          </p:val>
                                        </p:tav>
                                      </p:tavLst>
                                    </p:anim>
                                    <p:anim calcmode="lin" valueType="num">
                                      <p:cBhvr>
                                        <p:cTn id="163" dur="500" fill="hold"/>
                                        <p:tgtEl>
                                          <p:spTgt spid="49"/>
                                        </p:tgtEl>
                                        <p:attrNameLst>
                                          <p:attrName>ppt_h</p:attrName>
                                        </p:attrNameLst>
                                      </p:cBhvr>
                                      <p:tavLst>
                                        <p:tav tm="0">
                                          <p:val>
                                            <p:fltVal val="0"/>
                                          </p:val>
                                        </p:tav>
                                        <p:tav tm="100000">
                                          <p:val>
                                            <p:strVal val="#ppt_h"/>
                                          </p:val>
                                        </p:tav>
                                      </p:tavLst>
                                    </p:anim>
                                    <p:animEffect transition="in" filter="fade">
                                      <p:cBhvr>
                                        <p:cTn id="164" dur="500"/>
                                        <p:tgtEl>
                                          <p:spTgt spid="49"/>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50"/>
                                        </p:tgtEl>
                                        <p:attrNameLst>
                                          <p:attrName>style.visibility</p:attrName>
                                        </p:attrNameLst>
                                      </p:cBhvr>
                                      <p:to>
                                        <p:strVal val="visible"/>
                                      </p:to>
                                    </p:set>
                                    <p:anim calcmode="lin" valueType="num">
                                      <p:cBhvr>
                                        <p:cTn id="167" dur="500" fill="hold"/>
                                        <p:tgtEl>
                                          <p:spTgt spid="50"/>
                                        </p:tgtEl>
                                        <p:attrNameLst>
                                          <p:attrName>ppt_w</p:attrName>
                                        </p:attrNameLst>
                                      </p:cBhvr>
                                      <p:tavLst>
                                        <p:tav tm="0">
                                          <p:val>
                                            <p:fltVal val="0"/>
                                          </p:val>
                                        </p:tav>
                                        <p:tav tm="100000">
                                          <p:val>
                                            <p:strVal val="#ppt_w"/>
                                          </p:val>
                                        </p:tav>
                                      </p:tavLst>
                                    </p:anim>
                                    <p:anim calcmode="lin" valueType="num">
                                      <p:cBhvr>
                                        <p:cTn id="168" dur="500" fill="hold"/>
                                        <p:tgtEl>
                                          <p:spTgt spid="50"/>
                                        </p:tgtEl>
                                        <p:attrNameLst>
                                          <p:attrName>ppt_h</p:attrName>
                                        </p:attrNameLst>
                                      </p:cBhvr>
                                      <p:tavLst>
                                        <p:tav tm="0">
                                          <p:val>
                                            <p:fltVal val="0"/>
                                          </p:val>
                                        </p:tav>
                                        <p:tav tm="100000">
                                          <p:val>
                                            <p:strVal val="#ppt_h"/>
                                          </p:val>
                                        </p:tav>
                                      </p:tavLst>
                                    </p:anim>
                                    <p:animEffect transition="in" filter="fade">
                                      <p:cBhvr>
                                        <p:cTn id="169" dur="500"/>
                                        <p:tgtEl>
                                          <p:spTgt spid="50"/>
                                        </p:tgtEl>
                                      </p:cBhvr>
                                    </p:animEffect>
                                  </p:childTnLst>
                                </p:cTn>
                              </p:par>
                              <p:par>
                                <p:cTn id="170" presetID="53" presetClass="entr" presetSubtype="16" fill="hold" grpId="0" nodeType="withEffect">
                                  <p:stCondLst>
                                    <p:cond delay="1500"/>
                                  </p:stCondLst>
                                  <p:childTnLst>
                                    <p:set>
                                      <p:cBhvr>
                                        <p:cTn id="171" dur="1" fill="hold">
                                          <p:stCondLst>
                                            <p:cond delay="0"/>
                                          </p:stCondLst>
                                        </p:cTn>
                                        <p:tgtEl>
                                          <p:spTgt spid="51"/>
                                        </p:tgtEl>
                                        <p:attrNameLst>
                                          <p:attrName>style.visibility</p:attrName>
                                        </p:attrNameLst>
                                      </p:cBhvr>
                                      <p:to>
                                        <p:strVal val="visible"/>
                                      </p:to>
                                    </p:set>
                                    <p:anim calcmode="lin" valueType="num">
                                      <p:cBhvr>
                                        <p:cTn id="172" dur="500" fill="hold"/>
                                        <p:tgtEl>
                                          <p:spTgt spid="51"/>
                                        </p:tgtEl>
                                        <p:attrNameLst>
                                          <p:attrName>ppt_w</p:attrName>
                                        </p:attrNameLst>
                                      </p:cBhvr>
                                      <p:tavLst>
                                        <p:tav tm="0">
                                          <p:val>
                                            <p:fltVal val="0"/>
                                          </p:val>
                                        </p:tav>
                                        <p:tav tm="100000">
                                          <p:val>
                                            <p:strVal val="#ppt_w"/>
                                          </p:val>
                                        </p:tav>
                                      </p:tavLst>
                                    </p:anim>
                                    <p:anim calcmode="lin" valueType="num">
                                      <p:cBhvr>
                                        <p:cTn id="173" dur="500" fill="hold"/>
                                        <p:tgtEl>
                                          <p:spTgt spid="51"/>
                                        </p:tgtEl>
                                        <p:attrNameLst>
                                          <p:attrName>ppt_h</p:attrName>
                                        </p:attrNameLst>
                                      </p:cBhvr>
                                      <p:tavLst>
                                        <p:tav tm="0">
                                          <p:val>
                                            <p:fltVal val="0"/>
                                          </p:val>
                                        </p:tav>
                                        <p:tav tm="100000">
                                          <p:val>
                                            <p:strVal val="#ppt_h"/>
                                          </p:val>
                                        </p:tav>
                                      </p:tavLst>
                                    </p:anim>
                                    <p:animEffect transition="in" filter="fade">
                                      <p:cBhvr>
                                        <p:cTn id="174" dur="500"/>
                                        <p:tgtEl>
                                          <p:spTgt spid="51"/>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52"/>
                                        </p:tgtEl>
                                        <p:attrNameLst>
                                          <p:attrName>style.visibility</p:attrName>
                                        </p:attrNameLst>
                                      </p:cBhvr>
                                      <p:to>
                                        <p:strVal val="visible"/>
                                      </p:to>
                                    </p:set>
                                    <p:anim calcmode="lin" valueType="num">
                                      <p:cBhvr>
                                        <p:cTn id="177" dur="500" fill="hold"/>
                                        <p:tgtEl>
                                          <p:spTgt spid="52"/>
                                        </p:tgtEl>
                                        <p:attrNameLst>
                                          <p:attrName>ppt_w</p:attrName>
                                        </p:attrNameLst>
                                      </p:cBhvr>
                                      <p:tavLst>
                                        <p:tav tm="0">
                                          <p:val>
                                            <p:fltVal val="0"/>
                                          </p:val>
                                        </p:tav>
                                        <p:tav tm="100000">
                                          <p:val>
                                            <p:strVal val="#ppt_w"/>
                                          </p:val>
                                        </p:tav>
                                      </p:tavLst>
                                    </p:anim>
                                    <p:anim calcmode="lin" valueType="num">
                                      <p:cBhvr>
                                        <p:cTn id="178" dur="500" fill="hold"/>
                                        <p:tgtEl>
                                          <p:spTgt spid="52"/>
                                        </p:tgtEl>
                                        <p:attrNameLst>
                                          <p:attrName>ppt_h</p:attrName>
                                        </p:attrNameLst>
                                      </p:cBhvr>
                                      <p:tavLst>
                                        <p:tav tm="0">
                                          <p:val>
                                            <p:fltVal val="0"/>
                                          </p:val>
                                        </p:tav>
                                        <p:tav tm="100000">
                                          <p:val>
                                            <p:strVal val="#ppt_h"/>
                                          </p:val>
                                        </p:tav>
                                      </p:tavLst>
                                    </p:anim>
                                    <p:animEffect transition="in" filter="fade">
                                      <p:cBhvr>
                                        <p:cTn id="179" dur="500"/>
                                        <p:tgtEl>
                                          <p:spTgt spid="52"/>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53"/>
                                        </p:tgtEl>
                                        <p:attrNameLst>
                                          <p:attrName>style.visibility</p:attrName>
                                        </p:attrNameLst>
                                      </p:cBhvr>
                                      <p:to>
                                        <p:strVal val="visible"/>
                                      </p:to>
                                    </p:set>
                                    <p:anim calcmode="lin" valueType="num">
                                      <p:cBhvr>
                                        <p:cTn id="182" dur="500" fill="hold"/>
                                        <p:tgtEl>
                                          <p:spTgt spid="53"/>
                                        </p:tgtEl>
                                        <p:attrNameLst>
                                          <p:attrName>ppt_w</p:attrName>
                                        </p:attrNameLst>
                                      </p:cBhvr>
                                      <p:tavLst>
                                        <p:tav tm="0">
                                          <p:val>
                                            <p:fltVal val="0"/>
                                          </p:val>
                                        </p:tav>
                                        <p:tav tm="100000">
                                          <p:val>
                                            <p:strVal val="#ppt_w"/>
                                          </p:val>
                                        </p:tav>
                                      </p:tavLst>
                                    </p:anim>
                                    <p:anim calcmode="lin" valueType="num">
                                      <p:cBhvr>
                                        <p:cTn id="183" dur="500" fill="hold"/>
                                        <p:tgtEl>
                                          <p:spTgt spid="53"/>
                                        </p:tgtEl>
                                        <p:attrNameLst>
                                          <p:attrName>ppt_h</p:attrName>
                                        </p:attrNameLst>
                                      </p:cBhvr>
                                      <p:tavLst>
                                        <p:tav tm="0">
                                          <p:val>
                                            <p:fltVal val="0"/>
                                          </p:val>
                                        </p:tav>
                                        <p:tav tm="100000">
                                          <p:val>
                                            <p:strVal val="#ppt_h"/>
                                          </p:val>
                                        </p:tav>
                                      </p:tavLst>
                                    </p:anim>
                                    <p:animEffect transition="in" filter="fade">
                                      <p:cBhvr>
                                        <p:cTn id="184" dur="500"/>
                                        <p:tgtEl>
                                          <p:spTgt spid="53"/>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54"/>
                                        </p:tgtEl>
                                        <p:attrNameLst>
                                          <p:attrName>style.visibility</p:attrName>
                                        </p:attrNameLst>
                                      </p:cBhvr>
                                      <p:to>
                                        <p:strVal val="visible"/>
                                      </p:to>
                                    </p:set>
                                    <p:anim calcmode="lin" valueType="num">
                                      <p:cBhvr>
                                        <p:cTn id="187" dur="500" fill="hold"/>
                                        <p:tgtEl>
                                          <p:spTgt spid="54"/>
                                        </p:tgtEl>
                                        <p:attrNameLst>
                                          <p:attrName>ppt_w</p:attrName>
                                        </p:attrNameLst>
                                      </p:cBhvr>
                                      <p:tavLst>
                                        <p:tav tm="0">
                                          <p:val>
                                            <p:fltVal val="0"/>
                                          </p:val>
                                        </p:tav>
                                        <p:tav tm="100000">
                                          <p:val>
                                            <p:strVal val="#ppt_w"/>
                                          </p:val>
                                        </p:tav>
                                      </p:tavLst>
                                    </p:anim>
                                    <p:anim calcmode="lin" valueType="num">
                                      <p:cBhvr>
                                        <p:cTn id="188" dur="500" fill="hold"/>
                                        <p:tgtEl>
                                          <p:spTgt spid="54"/>
                                        </p:tgtEl>
                                        <p:attrNameLst>
                                          <p:attrName>ppt_h</p:attrName>
                                        </p:attrNameLst>
                                      </p:cBhvr>
                                      <p:tavLst>
                                        <p:tav tm="0">
                                          <p:val>
                                            <p:fltVal val="0"/>
                                          </p:val>
                                        </p:tav>
                                        <p:tav tm="100000">
                                          <p:val>
                                            <p:strVal val="#ppt_h"/>
                                          </p:val>
                                        </p:tav>
                                      </p:tavLst>
                                    </p:anim>
                                    <p:animEffect transition="in" filter="fade">
                                      <p:cBhvr>
                                        <p:cTn id="189" dur="500"/>
                                        <p:tgtEl>
                                          <p:spTgt spid="54"/>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55"/>
                                        </p:tgtEl>
                                        <p:attrNameLst>
                                          <p:attrName>style.visibility</p:attrName>
                                        </p:attrNameLst>
                                      </p:cBhvr>
                                      <p:to>
                                        <p:strVal val="visible"/>
                                      </p:to>
                                    </p:set>
                                    <p:anim calcmode="lin" valueType="num">
                                      <p:cBhvr>
                                        <p:cTn id="192" dur="500" fill="hold"/>
                                        <p:tgtEl>
                                          <p:spTgt spid="55"/>
                                        </p:tgtEl>
                                        <p:attrNameLst>
                                          <p:attrName>ppt_w</p:attrName>
                                        </p:attrNameLst>
                                      </p:cBhvr>
                                      <p:tavLst>
                                        <p:tav tm="0">
                                          <p:val>
                                            <p:fltVal val="0"/>
                                          </p:val>
                                        </p:tav>
                                        <p:tav tm="100000">
                                          <p:val>
                                            <p:strVal val="#ppt_w"/>
                                          </p:val>
                                        </p:tav>
                                      </p:tavLst>
                                    </p:anim>
                                    <p:anim calcmode="lin" valueType="num">
                                      <p:cBhvr>
                                        <p:cTn id="193" dur="500" fill="hold"/>
                                        <p:tgtEl>
                                          <p:spTgt spid="55"/>
                                        </p:tgtEl>
                                        <p:attrNameLst>
                                          <p:attrName>ppt_h</p:attrName>
                                        </p:attrNameLst>
                                      </p:cBhvr>
                                      <p:tavLst>
                                        <p:tav tm="0">
                                          <p:val>
                                            <p:fltVal val="0"/>
                                          </p:val>
                                        </p:tav>
                                        <p:tav tm="100000">
                                          <p:val>
                                            <p:strVal val="#ppt_h"/>
                                          </p:val>
                                        </p:tav>
                                      </p:tavLst>
                                    </p:anim>
                                    <p:animEffect transition="in" filter="fade">
                                      <p:cBhvr>
                                        <p:cTn id="194" dur="500"/>
                                        <p:tgtEl>
                                          <p:spTgt spid="55"/>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56"/>
                                        </p:tgtEl>
                                        <p:attrNameLst>
                                          <p:attrName>style.visibility</p:attrName>
                                        </p:attrNameLst>
                                      </p:cBhvr>
                                      <p:to>
                                        <p:strVal val="visible"/>
                                      </p:to>
                                    </p:set>
                                    <p:anim calcmode="lin" valueType="num">
                                      <p:cBhvr>
                                        <p:cTn id="197" dur="500" fill="hold"/>
                                        <p:tgtEl>
                                          <p:spTgt spid="56"/>
                                        </p:tgtEl>
                                        <p:attrNameLst>
                                          <p:attrName>ppt_w</p:attrName>
                                        </p:attrNameLst>
                                      </p:cBhvr>
                                      <p:tavLst>
                                        <p:tav tm="0">
                                          <p:val>
                                            <p:fltVal val="0"/>
                                          </p:val>
                                        </p:tav>
                                        <p:tav tm="100000">
                                          <p:val>
                                            <p:strVal val="#ppt_w"/>
                                          </p:val>
                                        </p:tav>
                                      </p:tavLst>
                                    </p:anim>
                                    <p:anim calcmode="lin" valueType="num">
                                      <p:cBhvr>
                                        <p:cTn id="198" dur="500" fill="hold"/>
                                        <p:tgtEl>
                                          <p:spTgt spid="56"/>
                                        </p:tgtEl>
                                        <p:attrNameLst>
                                          <p:attrName>ppt_h</p:attrName>
                                        </p:attrNameLst>
                                      </p:cBhvr>
                                      <p:tavLst>
                                        <p:tav tm="0">
                                          <p:val>
                                            <p:fltVal val="0"/>
                                          </p:val>
                                        </p:tav>
                                        <p:tav tm="100000">
                                          <p:val>
                                            <p:strVal val="#ppt_h"/>
                                          </p:val>
                                        </p:tav>
                                      </p:tavLst>
                                    </p:anim>
                                    <p:animEffect transition="in" filter="fade">
                                      <p:cBhvr>
                                        <p:cTn id="199" dur="500"/>
                                        <p:tgtEl>
                                          <p:spTgt spid="56"/>
                                        </p:tgtEl>
                                      </p:cBhvr>
                                    </p:animEffect>
                                  </p:childTnLst>
                                </p:cTn>
                              </p:par>
                              <p:par>
                                <p:cTn id="200" presetID="53" presetClass="entr" presetSubtype="16" fill="hold" nodeType="withEffect">
                                  <p:stCondLst>
                                    <p:cond delay="2000"/>
                                  </p:stCondLst>
                                  <p:childTnLst>
                                    <p:set>
                                      <p:cBhvr>
                                        <p:cTn id="201" dur="1" fill="hold">
                                          <p:stCondLst>
                                            <p:cond delay="0"/>
                                          </p:stCondLst>
                                        </p:cTn>
                                        <p:tgtEl>
                                          <p:spTgt spid="57"/>
                                        </p:tgtEl>
                                        <p:attrNameLst>
                                          <p:attrName>style.visibility</p:attrName>
                                        </p:attrNameLst>
                                      </p:cBhvr>
                                      <p:to>
                                        <p:strVal val="visible"/>
                                      </p:to>
                                    </p:set>
                                    <p:anim calcmode="lin" valueType="num">
                                      <p:cBhvr>
                                        <p:cTn id="202" dur="500" fill="hold"/>
                                        <p:tgtEl>
                                          <p:spTgt spid="57"/>
                                        </p:tgtEl>
                                        <p:attrNameLst>
                                          <p:attrName>ppt_w</p:attrName>
                                        </p:attrNameLst>
                                      </p:cBhvr>
                                      <p:tavLst>
                                        <p:tav tm="0">
                                          <p:val>
                                            <p:fltVal val="0"/>
                                          </p:val>
                                        </p:tav>
                                        <p:tav tm="100000">
                                          <p:val>
                                            <p:strVal val="#ppt_w"/>
                                          </p:val>
                                        </p:tav>
                                      </p:tavLst>
                                    </p:anim>
                                    <p:anim calcmode="lin" valueType="num">
                                      <p:cBhvr>
                                        <p:cTn id="203" dur="500" fill="hold"/>
                                        <p:tgtEl>
                                          <p:spTgt spid="57"/>
                                        </p:tgtEl>
                                        <p:attrNameLst>
                                          <p:attrName>ppt_h</p:attrName>
                                        </p:attrNameLst>
                                      </p:cBhvr>
                                      <p:tavLst>
                                        <p:tav tm="0">
                                          <p:val>
                                            <p:fltVal val="0"/>
                                          </p:val>
                                        </p:tav>
                                        <p:tav tm="100000">
                                          <p:val>
                                            <p:strVal val="#ppt_h"/>
                                          </p:val>
                                        </p:tav>
                                      </p:tavLst>
                                    </p:anim>
                                    <p:animEffect transition="in" filter="fade">
                                      <p:cBhvr>
                                        <p:cTn id="204" dur="500"/>
                                        <p:tgtEl>
                                          <p:spTgt spid="57"/>
                                        </p:tgtEl>
                                      </p:cBhvr>
                                    </p:animEffect>
                                  </p:childTnLst>
                                </p:cTn>
                              </p:par>
                              <p:par>
                                <p:cTn id="205" presetID="53" presetClass="entr" presetSubtype="16" fill="hold" grpId="0" nodeType="withEffect">
                                  <p:stCondLst>
                                    <p:cond delay="2000"/>
                                  </p:stCondLst>
                                  <p:childTnLst>
                                    <p:set>
                                      <p:cBhvr>
                                        <p:cTn id="206" dur="1" fill="hold">
                                          <p:stCondLst>
                                            <p:cond delay="0"/>
                                          </p:stCondLst>
                                        </p:cTn>
                                        <p:tgtEl>
                                          <p:spTgt spid="62"/>
                                        </p:tgtEl>
                                        <p:attrNameLst>
                                          <p:attrName>style.visibility</p:attrName>
                                        </p:attrNameLst>
                                      </p:cBhvr>
                                      <p:to>
                                        <p:strVal val="visible"/>
                                      </p:to>
                                    </p:set>
                                    <p:anim calcmode="lin" valueType="num">
                                      <p:cBhvr>
                                        <p:cTn id="207" dur="500" fill="hold"/>
                                        <p:tgtEl>
                                          <p:spTgt spid="62"/>
                                        </p:tgtEl>
                                        <p:attrNameLst>
                                          <p:attrName>ppt_w</p:attrName>
                                        </p:attrNameLst>
                                      </p:cBhvr>
                                      <p:tavLst>
                                        <p:tav tm="0">
                                          <p:val>
                                            <p:fltVal val="0"/>
                                          </p:val>
                                        </p:tav>
                                        <p:tav tm="100000">
                                          <p:val>
                                            <p:strVal val="#ppt_w"/>
                                          </p:val>
                                        </p:tav>
                                      </p:tavLst>
                                    </p:anim>
                                    <p:anim calcmode="lin" valueType="num">
                                      <p:cBhvr>
                                        <p:cTn id="208" dur="500" fill="hold"/>
                                        <p:tgtEl>
                                          <p:spTgt spid="62"/>
                                        </p:tgtEl>
                                        <p:attrNameLst>
                                          <p:attrName>ppt_h</p:attrName>
                                        </p:attrNameLst>
                                      </p:cBhvr>
                                      <p:tavLst>
                                        <p:tav tm="0">
                                          <p:val>
                                            <p:fltVal val="0"/>
                                          </p:val>
                                        </p:tav>
                                        <p:tav tm="100000">
                                          <p:val>
                                            <p:strVal val="#ppt_h"/>
                                          </p:val>
                                        </p:tav>
                                      </p:tavLst>
                                    </p:anim>
                                    <p:animEffect transition="in" filter="fade">
                                      <p:cBhvr>
                                        <p:cTn id="209" dur="500"/>
                                        <p:tgtEl>
                                          <p:spTgt spid="62"/>
                                        </p:tgtEl>
                                      </p:cBhvr>
                                    </p:animEffect>
                                  </p:childTnLst>
                                </p:cTn>
                              </p:par>
                              <p:par>
                                <p:cTn id="210" presetID="53" presetClass="entr" presetSubtype="16" fill="hold" nodeType="withEffect">
                                  <p:stCondLst>
                                    <p:cond delay="2000"/>
                                  </p:stCondLst>
                                  <p:childTnLst>
                                    <p:set>
                                      <p:cBhvr>
                                        <p:cTn id="211" dur="1" fill="hold">
                                          <p:stCondLst>
                                            <p:cond delay="0"/>
                                          </p:stCondLst>
                                        </p:cTn>
                                        <p:tgtEl>
                                          <p:spTgt spid="63"/>
                                        </p:tgtEl>
                                        <p:attrNameLst>
                                          <p:attrName>style.visibility</p:attrName>
                                        </p:attrNameLst>
                                      </p:cBhvr>
                                      <p:to>
                                        <p:strVal val="visible"/>
                                      </p:to>
                                    </p:set>
                                    <p:anim calcmode="lin" valueType="num">
                                      <p:cBhvr>
                                        <p:cTn id="212" dur="500" fill="hold"/>
                                        <p:tgtEl>
                                          <p:spTgt spid="63"/>
                                        </p:tgtEl>
                                        <p:attrNameLst>
                                          <p:attrName>ppt_w</p:attrName>
                                        </p:attrNameLst>
                                      </p:cBhvr>
                                      <p:tavLst>
                                        <p:tav tm="0">
                                          <p:val>
                                            <p:fltVal val="0"/>
                                          </p:val>
                                        </p:tav>
                                        <p:tav tm="100000">
                                          <p:val>
                                            <p:strVal val="#ppt_w"/>
                                          </p:val>
                                        </p:tav>
                                      </p:tavLst>
                                    </p:anim>
                                    <p:anim calcmode="lin" valueType="num">
                                      <p:cBhvr>
                                        <p:cTn id="213" dur="500" fill="hold"/>
                                        <p:tgtEl>
                                          <p:spTgt spid="63"/>
                                        </p:tgtEl>
                                        <p:attrNameLst>
                                          <p:attrName>ppt_h</p:attrName>
                                        </p:attrNameLst>
                                      </p:cBhvr>
                                      <p:tavLst>
                                        <p:tav tm="0">
                                          <p:val>
                                            <p:fltVal val="0"/>
                                          </p:val>
                                        </p:tav>
                                        <p:tav tm="100000">
                                          <p:val>
                                            <p:strVal val="#ppt_h"/>
                                          </p:val>
                                        </p:tav>
                                      </p:tavLst>
                                    </p:anim>
                                    <p:animEffect transition="in" filter="fade">
                                      <p:cBhvr>
                                        <p:cTn id="214" dur="500"/>
                                        <p:tgtEl>
                                          <p:spTgt spid="63"/>
                                        </p:tgtEl>
                                      </p:cBhvr>
                                    </p:animEffect>
                                  </p:childTnLst>
                                </p:cTn>
                              </p:par>
                              <p:par>
                                <p:cTn id="215" presetID="53" presetClass="entr" presetSubtype="16" fill="hold" grpId="0" nodeType="withEffect">
                                  <p:stCondLst>
                                    <p:cond delay="2000"/>
                                  </p:stCondLst>
                                  <p:childTnLst>
                                    <p:set>
                                      <p:cBhvr>
                                        <p:cTn id="216" dur="1" fill="hold">
                                          <p:stCondLst>
                                            <p:cond delay="0"/>
                                          </p:stCondLst>
                                        </p:cTn>
                                        <p:tgtEl>
                                          <p:spTgt spid="64"/>
                                        </p:tgtEl>
                                        <p:attrNameLst>
                                          <p:attrName>style.visibility</p:attrName>
                                        </p:attrNameLst>
                                      </p:cBhvr>
                                      <p:to>
                                        <p:strVal val="visible"/>
                                      </p:to>
                                    </p:set>
                                    <p:anim calcmode="lin" valueType="num">
                                      <p:cBhvr>
                                        <p:cTn id="217" dur="500" fill="hold"/>
                                        <p:tgtEl>
                                          <p:spTgt spid="64"/>
                                        </p:tgtEl>
                                        <p:attrNameLst>
                                          <p:attrName>ppt_w</p:attrName>
                                        </p:attrNameLst>
                                      </p:cBhvr>
                                      <p:tavLst>
                                        <p:tav tm="0">
                                          <p:val>
                                            <p:fltVal val="0"/>
                                          </p:val>
                                        </p:tav>
                                        <p:tav tm="100000">
                                          <p:val>
                                            <p:strVal val="#ppt_w"/>
                                          </p:val>
                                        </p:tav>
                                      </p:tavLst>
                                    </p:anim>
                                    <p:anim calcmode="lin" valueType="num">
                                      <p:cBhvr>
                                        <p:cTn id="218" dur="500" fill="hold"/>
                                        <p:tgtEl>
                                          <p:spTgt spid="64"/>
                                        </p:tgtEl>
                                        <p:attrNameLst>
                                          <p:attrName>ppt_h</p:attrName>
                                        </p:attrNameLst>
                                      </p:cBhvr>
                                      <p:tavLst>
                                        <p:tav tm="0">
                                          <p:val>
                                            <p:fltVal val="0"/>
                                          </p:val>
                                        </p:tav>
                                        <p:tav tm="100000">
                                          <p:val>
                                            <p:strVal val="#ppt_h"/>
                                          </p:val>
                                        </p:tav>
                                      </p:tavLst>
                                    </p:anim>
                                    <p:animEffect transition="in" filter="fade">
                                      <p:cBhvr>
                                        <p:cTn id="219" dur="500"/>
                                        <p:tgtEl>
                                          <p:spTgt spid="64"/>
                                        </p:tgtEl>
                                      </p:cBhvr>
                                    </p:animEffect>
                                  </p:childTnLst>
                                </p:cTn>
                              </p:par>
                              <p:par>
                                <p:cTn id="220" presetID="53" presetClass="entr" presetSubtype="16" fill="hold" nodeType="withEffect">
                                  <p:stCondLst>
                                    <p:cond delay="2000"/>
                                  </p:stCondLst>
                                  <p:childTnLst>
                                    <p:set>
                                      <p:cBhvr>
                                        <p:cTn id="221" dur="1" fill="hold">
                                          <p:stCondLst>
                                            <p:cond delay="0"/>
                                          </p:stCondLst>
                                        </p:cTn>
                                        <p:tgtEl>
                                          <p:spTgt spid="65"/>
                                        </p:tgtEl>
                                        <p:attrNameLst>
                                          <p:attrName>style.visibility</p:attrName>
                                        </p:attrNameLst>
                                      </p:cBhvr>
                                      <p:to>
                                        <p:strVal val="visible"/>
                                      </p:to>
                                    </p:set>
                                    <p:anim calcmode="lin" valueType="num">
                                      <p:cBhvr>
                                        <p:cTn id="222" dur="500" fill="hold"/>
                                        <p:tgtEl>
                                          <p:spTgt spid="65"/>
                                        </p:tgtEl>
                                        <p:attrNameLst>
                                          <p:attrName>ppt_w</p:attrName>
                                        </p:attrNameLst>
                                      </p:cBhvr>
                                      <p:tavLst>
                                        <p:tav tm="0">
                                          <p:val>
                                            <p:fltVal val="0"/>
                                          </p:val>
                                        </p:tav>
                                        <p:tav tm="100000">
                                          <p:val>
                                            <p:strVal val="#ppt_w"/>
                                          </p:val>
                                        </p:tav>
                                      </p:tavLst>
                                    </p:anim>
                                    <p:anim calcmode="lin" valueType="num">
                                      <p:cBhvr>
                                        <p:cTn id="223" dur="500" fill="hold"/>
                                        <p:tgtEl>
                                          <p:spTgt spid="65"/>
                                        </p:tgtEl>
                                        <p:attrNameLst>
                                          <p:attrName>ppt_h</p:attrName>
                                        </p:attrNameLst>
                                      </p:cBhvr>
                                      <p:tavLst>
                                        <p:tav tm="0">
                                          <p:val>
                                            <p:fltVal val="0"/>
                                          </p:val>
                                        </p:tav>
                                        <p:tav tm="100000">
                                          <p:val>
                                            <p:strVal val="#ppt_h"/>
                                          </p:val>
                                        </p:tav>
                                      </p:tavLst>
                                    </p:anim>
                                    <p:animEffect transition="in" filter="fade">
                                      <p:cBhvr>
                                        <p:cTn id="224" dur="500"/>
                                        <p:tgtEl>
                                          <p:spTgt spid="65"/>
                                        </p:tgtEl>
                                      </p:cBhvr>
                                    </p:animEffect>
                                  </p:childTnLst>
                                </p:cTn>
                              </p:par>
                              <p:par>
                                <p:cTn id="225" presetID="53" presetClass="entr" presetSubtype="16" fill="hold" grpId="0" nodeType="withEffect">
                                  <p:stCondLst>
                                    <p:cond delay="2000"/>
                                  </p:stCondLst>
                                  <p:childTnLst>
                                    <p:set>
                                      <p:cBhvr>
                                        <p:cTn id="226" dur="1" fill="hold">
                                          <p:stCondLst>
                                            <p:cond delay="0"/>
                                          </p:stCondLst>
                                        </p:cTn>
                                        <p:tgtEl>
                                          <p:spTgt spid="66"/>
                                        </p:tgtEl>
                                        <p:attrNameLst>
                                          <p:attrName>style.visibility</p:attrName>
                                        </p:attrNameLst>
                                      </p:cBhvr>
                                      <p:to>
                                        <p:strVal val="visible"/>
                                      </p:to>
                                    </p:set>
                                    <p:anim calcmode="lin" valueType="num">
                                      <p:cBhvr>
                                        <p:cTn id="227" dur="500" fill="hold"/>
                                        <p:tgtEl>
                                          <p:spTgt spid="66"/>
                                        </p:tgtEl>
                                        <p:attrNameLst>
                                          <p:attrName>ppt_w</p:attrName>
                                        </p:attrNameLst>
                                      </p:cBhvr>
                                      <p:tavLst>
                                        <p:tav tm="0">
                                          <p:val>
                                            <p:fltVal val="0"/>
                                          </p:val>
                                        </p:tav>
                                        <p:tav tm="100000">
                                          <p:val>
                                            <p:strVal val="#ppt_w"/>
                                          </p:val>
                                        </p:tav>
                                      </p:tavLst>
                                    </p:anim>
                                    <p:anim calcmode="lin" valueType="num">
                                      <p:cBhvr>
                                        <p:cTn id="228" dur="500" fill="hold"/>
                                        <p:tgtEl>
                                          <p:spTgt spid="66"/>
                                        </p:tgtEl>
                                        <p:attrNameLst>
                                          <p:attrName>ppt_h</p:attrName>
                                        </p:attrNameLst>
                                      </p:cBhvr>
                                      <p:tavLst>
                                        <p:tav tm="0">
                                          <p:val>
                                            <p:fltVal val="0"/>
                                          </p:val>
                                        </p:tav>
                                        <p:tav tm="100000">
                                          <p:val>
                                            <p:strVal val="#ppt_h"/>
                                          </p:val>
                                        </p:tav>
                                      </p:tavLst>
                                    </p:anim>
                                    <p:animEffect transition="in" filter="fade">
                                      <p:cBhvr>
                                        <p:cTn id="229" dur="500"/>
                                        <p:tgtEl>
                                          <p:spTgt spid="66"/>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67"/>
                                        </p:tgtEl>
                                        <p:attrNameLst>
                                          <p:attrName>style.visibility</p:attrName>
                                        </p:attrNameLst>
                                      </p:cBhvr>
                                      <p:to>
                                        <p:strVal val="visible"/>
                                      </p:to>
                                    </p:set>
                                    <p:anim calcmode="lin" valueType="num">
                                      <p:cBhvr>
                                        <p:cTn id="232" dur="500" fill="hold"/>
                                        <p:tgtEl>
                                          <p:spTgt spid="67"/>
                                        </p:tgtEl>
                                        <p:attrNameLst>
                                          <p:attrName>ppt_w</p:attrName>
                                        </p:attrNameLst>
                                      </p:cBhvr>
                                      <p:tavLst>
                                        <p:tav tm="0">
                                          <p:val>
                                            <p:fltVal val="0"/>
                                          </p:val>
                                        </p:tav>
                                        <p:tav tm="100000">
                                          <p:val>
                                            <p:strVal val="#ppt_w"/>
                                          </p:val>
                                        </p:tav>
                                      </p:tavLst>
                                    </p:anim>
                                    <p:anim calcmode="lin" valueType="num">
                                      <p:cBhvr>
                                        <p:cTn id="233" dur="500" fill="hold"/>
                                        <p:tgtEl>
                                          <p:spTgt spid="67"/>
                                        </p:tgtEl>
                                        <p:attrNameLst>
                                          <p:attrName>ppt_h</p:attrName>
                                        </p:attrNameLst>
                                      </p:cBhvr>
                                      <p:tavLst>
                                        <p:tav tm="0">
                                          <p:val>
                                            <p:fltVal val="0"/>
                                          </p:val>
                                        </p:tav>
                                        <p:tav tm="100000">
                                          <p:val>
                                            <p:strVal val="#ppt_h"/>
                                          </p:val>
                                        </p:tav>
                                      </p:tavLst>
                                    </p:anim>
                                    <p:animEffect transition="in" filter="fade">
                                      <p:cBhvr>
                                        <p:cTn id="234" dur="500"/>
                                        <p:tgtEl>
                                          <p:spTgt spid="67"/>
                                        </p:tgtEl>
                                      </p:cBhvr>
                                    </p:animEffect>
                                  </p:childTnLst>
                                </p:cTn>
                              </p:par>
                              <p:par>
                                <p:cTn id="235" presetID="53" presetClass="entr" presetSubtype="16" fill="hold" grpId="0" nodeType="withEffect">
                                  <p:stCondLst>
                                    <p:cond delay="2000"/>
                                  </p:stCondLst>
                                  <p:childTnLst>
                                    <p:set>
                                      <p:cBhvr>
                                        <p:cTn id="236" dur="1" fill="hold">
                                          <p:stCondLst>
                                            <p:cond delay="0"/>
                                          </p:stCondLst>
                                        </p:cTn>
                                        <p:tgtEl>
                                          <p:spTgt spid="68"/>
                                        </p:tgtEl>
                                        <p:attrNameLst>
                                          <p:attrName>style.visibility</p:attrName>
                                        </p:attrNameLst>
                                      </p:cBhvr>
                                      <p:to>
                                        <p:strVal val="visible"/>
                                      </p:to>
                                    </p:set>
                                    <p:anim calcmode="lin" valueType="num">
                                      <p:cBhvr>
                                        <p:cTn id="237" dur="500" fill="hold"/>
                                        <p:tgtEl>
                                          <p:spTgt spid="68"/>
                                        </p:tgtEl>
                                        <p:attrNameLst>
                                          <p:attrName>ppt_w</p:attrName>
                                        </p:attrNameLst>
                                      </p:cBhvr>
                                      <p:tavLst>
                                        <p:tav tm="0">
                                          <p:val>
                                            <p:fltVal val="0"/>
                                          </p:val>
                                        </p:tav>
                                        <p:tav tm="100000">
                                          <p:val>
                                            <p:strVal val="#ppt_w"/>
                                          </p:val>
                                        </p:tav>
                                      </p:tavLst>
                                    </p:anim>
                                    <p:anim calcmode="lin" valueType="num">
                                      <p:cBhvr>
                                        <p:cTn id="238" dur="500" fill="hold"/>
                                        <p:tgtEl>
                                          <p:spTgt spid="68"/>
                                        </p:tgtEl>
                                        <p:attrNameLst>
                                          <p:attrName>ppt_h</p:attrName>
                                        </p:attrNameLst>
                                      </p:cBhvr>
                                      <p:tavLst>
                                        <p:tav tm="0">
                                          <p:val>
                                            <p:fltVal val="0"/>
                                          </p:val>
                                        </p:tav>
                                        <p:tav tm="100000">
                                          <p:val>
                                            <p:strVal val="#ppt_h"/>
                                          </p:val>
                                        </p:tav>
                                      </p:tavLst>
                                    </p:anim>
                                    <p:animEffect transition="in" filter="fade">
                                      <p:cBhvr>
                                        <p:cTn id="239" dur="500"/>
                                        <p:tgtEl>
                                          <p:spTgt spid="68"/>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69"/>
                                        </p:tgtEl>
                                        <p:attrNameLst>
                                          <p:attrName>style.visibility</p:attrName>
                                        </p:attrNameLst>
                                      </p:cBhvr>
                                      <p:to>
                                        <p:strVal val="visible"/>
                                      </p:to>
                                    </p:set>
                                    <p:anim calcmode="lin" valueType="num">
                                      <p:cBhvr>
                                        <p:cTn id="242" dur="500" fill="hold"/>
                                        <p:tgtEl>
                                          <p:spTgt spid="69"/>
                                        </p:tgtEl>
                                        <p:attrNameLst>
                                          <p:attrName>ppt_w</p:attrName>
                                        </p:attrNameLst>
                                      </p:cBhvr>
                                      <p:tavLst>
                                        <p:tav tm="0">
                                          <p:val>
                                            <p:fltVal val="0"/>
                                          </p:val>
                                        </p:tav>
                                        <p:tav tm="100000">
                                          <p:val>
                                            <p:strVal val="#ppt_w"/>
                                          </p:val>
                                        </p:tav>
                                      </p:tavLst>
                                    </p:anim>
                                    <p:anim calcmode="lin" valueType="num">
                                      <p:cBhvr>
                                        <p:cTn id="243" dur="500" fill="hold"/>
                                        <p:tgtEl>
                                          <p:spTgt spid="69"/>
                                        </p:tgtEl>
                                        <p:attrNameLst>
                                          <p:attrName>ppt_h</p:attrName>
                                        </p:attrNameLst>
                                      </p:cBhvr>
                                      <p:tavLst>
                                        <p:tav tm="0">
                                          <p:val>
                                            <p:fltVal val="0"/>
                                          </p:val>
                                        </p:tav>
                                        <p:tav tm="100000">
                                          <p:val>
                                            <p:strVal val="#ppt_h"/>
                                          </p:val>
                                        </p:tav>
                                      </p:tavLst>
                                    </p:anim>
                                    <p:animEffect transition="in" filter="fade">
                                      <p:cBhvr>
                                        <p:cTn id="244" dur="500"/>
                                        <p:tgtEl>
                                          <p:spTgt spid="69"/>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70"/>
                                        </p:tgtEl>
                                        <p:attrNameLst>
                                          <p:attrName>style.visibility</p:attrName>
                                        </p:attrNameLst>
                                      </p:cBhvr>
                                      <p:to>
                                        <p:strVal val="visible"/>
                                      </p:to>
                                    </p:set>
                                    <p:anim calcmode="lin" valueType="num">
                                      <p:cBhvr>
                                        <p:cTn id="247" dur="500" fill="hold"/>
                                        <p:tgtEl>
                                          <p:spTgt spid="70"/>
                                        </p:tgtEl>
                                        <p:attrNameLst>
                                          <p:attrName>ppt_w</p:attrName>
                                        </p:attrNameLst>
                                      </p:cBhvr>
                                      <p:tavLst>
                                        <p:tav tm="0">
                                          <p:val>
                                            <p:fltVal val="0"/>
                                          </p:val>
                                        </p:tav>
                                        <p:tav tm="100000">
                                          <p:val>
                                            <p:strVal val="#ppt_w"/>
                                          </p:val>
                                        </p:tav>
                                      </p:tavLst>
                                    </p:anim>
                                    <p:anim calcmode="lin" valueType="num">
                                      <p:cBhvr>
                                        <p:cTn id="248" dur="500" fill="hold"/>
                                        <p:tgtEl>
                                          <p:spTgt spid="70"/>
                                        </p:tgtEl>
                                        <p:attrNameLst>
                                          <p:attrName>ppt_h</p:attrName>
                                        </p:attrNameLst>
                                      </p:cBhvr>
                                      <p:tavLst>
                                        <p:tav tm="0">
                                          <p:val>
                                            <p:fltVal val="0"/>
                                          </p:val>
                                        </p:tav>
                                        <p:tav tm="100000">
                                          <p:val>
                                            <p:strVal val="#ppt_h"/>
                                          </p:val>
                                        </p:tav>
                                      </p:tavLst>
                                    </p:anim>
                                    <p:animEffect transition="in" filter="fade">
                                      <p:cBhvr>
                                        <p:cTn id="249" dur="500"/>
                                        <p:tgtEl>
                                          <p:spTgt spid="70"/>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71"/>
                                        </p:tgtEl>
                                        <p:attrNameLst>
                                          <p:attrName>style.visibility</p:attrName>
                                        </p:attrNameLst>
                                      </p:cBhvr>
                                      <p:to>
                                        <p:strVal val="visible"/>
                                      </p:to>
                                    </p:set>
                                    <p:anim calcmode="lin" valueType="num">
                                      <p:cBhvr>
                                        <p:cTn id="252" dur="500" fill="hold"/>
                                        <p:tgtEl>
                                          <p:spTgt spid="71"/>
                                        </p:tgtEl>
                                        <p:attrNameLst>
                                          <p:attrName>ppt_w</p:attrName>
                                        </p:attrNameLst>
                                      </p:cBhvr>
                                      <p:tavLst>
                                        <p:tav tm="0">
                                          <p:val>
                                            <p:fltVal val="0"/>
                                          </p:val>
                                        </p:tav>
                                        <p:tav tm="100000">
                                          <p:val>
                                            <p:strVal val="#ppt_w"/>
                                          </p:val>
                                        </p:tav>
                                      </p:tavLst>
                                    </p:anim>
                                    <p:anim calcmode="lin" valueType="num">
                                      <p:cBhvr>
                                        <p:cTn id="253" dur="500" fill="hold"/>
                                        <p:tgtEl>
                                          <p:spTgt spid="71"/>
                                        </p:tgtEl>
                                        <p:attrNameLst>
                                          <p:attrName>ppt_h</p:attrName>
                                        </p:attrNameLst>
                                      </p:cBhvr>
                                      <p:tavLst>
                                        <p:tav tm="0">
                                          <p:val>
                                            <p:fltVal val="0"/>
                                          </p:val>
                                        </p:tav>
                                        <p:tav tm="100000">
                                          <p:val>
                                            <p:strVal val="#ppt_h"/>
                                          </p:val>
                                        </p:tav>
                                      </p:tavLst>
                                    </p:anim>
                                    <p:animEffect transition="in" filter="fade">
                                      <p:cBhvr>
                                        <p:cTn id="254" dur="500"/>
                                        <p:tgtEl>
                                          <p:spTgt spid="71"/>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72"/>
                                        </p:tgtEl>
                                        <p:attrNameLst>
                                          <p:attrName>style.visibility</p:attrName>
                                        </p:attrNameLst>
                                      </p:cBhvr>
                                      <p:to>
                                        <p:strVal val="visible"/>
                                      </p:to>
                                    </p:set>
                                    <p:anim calcmode="lin" valueType="num">
                                      <p:cBhvr>
                                        <p:cTn id="257" dur="500" fill="hold"/>
                                        <p:tgtEl>
                                          <p:spTgt spid="72"/>
                                        </p:tgtEl>
                                        <p:attrNameLst>
                                          <p:attrName>ppt_w</p:attrName>
                                        </p:attrNameLst>
                                      </p:cBhvr>
                                      <p:tavLst>
                                        <p:tav tm="0">
                                          <p:val>
                                            <p:fltVal val="0"/>
                                          </p:val>
                                        </p:tav>
                                        <p:tav tm="100000">
                                          <p:val>
                                            <p:strVal val="#ppt_w"/>
                                          </p:val>
                                        </p:tav>
                                      </p:tavLst>
                                    </p:anim>
                                    <p:anim calcmode="lin" valueType="num">
                                      <p:cBhvr>
                                        <p:cTn id="258" dur="500" fill="hold"/>
                                        <p:tgtEl>
                                          <p:spTgt spid="72"/>
                                        </p:tgtEl>
                                        <p:attrNameLst>
                                          <p:attrName>ppt_h</p:attrName>
                                        </p:attrNameLst>
                                      </p:cBhvr>
                                      <p:tavLst>
                                        <p:tav tm="0">
                                          <p:val>
                                            <p:fltVal val="0"/>
                                          </p:val>
                                        </p:tav>
                                        <p:tav tm="100000">
                                          <p:val>
                                            <p:strVal val="#ppt_h"/>
                                          </p:val>
                                        </p:tav>
                                      </p:tavLst>
                                    </p:anim>
                                    <p:animEffect transition="in" filter="fade">
                                      <p:cBhvr>
                                        <p:cTn id="259" dur="500"/>
                                        <p:tgtEl>
                                          <p:spTgt spid="72"/>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73"/>
                                        </p:tgtEl>
                                        <p:attrNameLst>
                                          <p:attrName>style.visibility</p:attrName>
                                        </p:attrNameLst>
                                      </p:cBhvr>
                                      <p:to>
                                        <p:strVal val="visible"/>
                                      </p:to>
                                    </p:set>
                                    <p:anim calcmode="lin" valueType="num">
                                      <p:cBhvr>
                                        <p:cTn id="262" dur="500" fill="hold"/>
                                        <p:tgtEl>
                                          <p:spTgt spid="73"/>
                                        </p:tgtEl>
                                        <p:attrNameLst>
                                          <p:attrName>ppt_w</p:attrName>
                                        </p:attrNameLst>
                                      </p:cBhvr>
                                      <p:tavLst>
                                        <p:tav tm="0">
                                          <p:val>
                                            <p:fltVal val="0"/>
                                          </p:val>
                                        </p:tav>
                                        <p:tav tm="100000">
                                          <p:val>
                                            <p:strVal val="#ppt_w"/>
                                          </p:val>
                                        </p:tav>
                                      </p:tavLst>
                                    </p:anim>
                                    <p:anim calcmode="lin" valueType="num">
                                      <p:cBhvr>
                                        <p:cTn id="263" dur="500" fill="hold"/>
                                        <p:tgtEl>
                                          <p:spTgt spid="73"/>
                                        </p:tgtEl>
                                        <p:attrNameLst>
                                          <p:attrName>ppt_h</p:attrName>
                                        </p:attrNameLst>
                                      </p:cBhvr>
                                      <p:tavLst>
                                        <p:tav tm="0">
                                          <p:val>
                                            <p:fltVal val="0"/>
                                          </p:val>
                                        </p:tav>
                                        <p:tav tm="100000">
                                          <p:val>
                                            <p:strVal val="#ppt_h"/>
                                          </p:val>
                                        </p:tav>
                                      </p:tavLst>
                                    </p:anim>
                                    <p:animEffect transition="in" filter="fade">
                                      <p:cBhvr>
                                        <p:cTn id="26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5" grpId="0"/>
      <p:bldP spid="16" grpId="0"/>
      <p:bldP spid="17" grpId="0"/>
      <p:bldP spid="18" grpId="0"/>
      <p:bldP spid="19" grpId="0"/>
      <p:bldP spid="20" grpId="0"/>
      <p:bldP spid="21" grpId="0"/>
      <p:bldP spid="22" grpId="0"/>
      <p:bldP spid="28" grpId="0" animBg="1"/>
      <p:bldP spid="30" grpId="0"/>
      <p:bldP spid="32" grpId="0"/>
      <p:bldP spid="33" grpId="0"/>
      <p:bldP spid="34" grpId="0"/>
      <p:bldP spid="35" grpId="0"/>
      <p:bldP spid="36" grpId="0"/>
      <p:bldP spid="37" grpId="0"/>
      <p:bldP spid="38" grpId="0"/>
      <p:bldP spid="39" grpId="0"/>
      <p:bldP spid="45" grpId="0" animBg="1"/>
      <p:bldP spid="47" grpId="0"/>
      <p:bldP spid="49" grpId="0"/>
      <p:bldP spid="50" grpId="0"/>
      <p:bldP spid="51" grpId="0"/>
      <p:bldP spid="52" grpId="0"/>
      <p:bldP spid="53" grpId="0"/>
      <p:bldP spid="54" grpId="0"/>
      <p:bldP spid="55" grpId="0"/>
      <p:bldP spid="56" grpId="0"/>
      <p:bldP spid="62" grpId="0" animBg="1"/>
      <p:bldP spid="64" grpId="0"/>
      <p:bldP spid="66" grpId="0"/>
      <p:bldP spid="67" grpId="0"/>
      <p:bldP spid="68" grpId="0"/>
      <p:bldP spid="69" grpId="0"/>
      <p:bldP spid="70" grpId="0"/>
      <p:bldP spid="71" grpId="0"/>
      <p:bldP spid="72" grpId="0"/>
      <p:bldP spid="7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790940" y="1326148"/>
            <a:ext cx="2551321" cy="525222"/>
            <a:chOff x="828467" y="1326148"/>
            <a:chExt cx="2551321" cy="525222"/>
          </a:xfrm>
        </p:grpSpPr>
        <p:sp>
          <p:nvSpPr>
            <p:cNvPr id="7" name="圆角矩形 6"/>
            <p:cNvSpPr/>
            <p:nvPr/>
          </p:nvSpPr>
          <p:spPr>
            <a:xfrm>
              <a:off x="828467" y="1326148"/>
              <a:ext cx="2551321" cy="525222"/>
            </a:xfrm>
            <a:prstGeom prst="roundRect">
              <a:avLst>
                <a:gd name="adj" fmla="val 0"/>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8" name="圆角矩形 7"/>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9" name="组合 8"/>
          <p:cNvGrpSpPr/>
          <p:nvPr/>
        </p:nvGrpSpPr>
        <p:grpSpPr>
          <a:xfrm>
            <a:off x="790940" y="2394983"/>
            <a:ext cx="2551321" cy="525222"/>
            <a:chOff x="828467" y="1326148"/>
            <a:chExt cx="2551321" cy="525222"/>
          </a:xfrm>
        </p:grpSpPr>
        <p:sp>
          <p:nvSpPr>
            <p:cNvPr id="10" name="圆角矩形 9"/>
            <p:cNvSpPr/>
            <p:nvPr/>
          </p:nvSpPr>
          <p:spPr>
            <a:xfrm>
              <a:off x="828467" y="1326148"/>
              <a:ext cx="2551321" cy="525222"/>
            </a:xfrm>
            <a:prstGeom prst="roundRect">
              <a:avLst>
                <a:gd name="adj" fmla="val 0"/>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1" name="圆角矩形 10"/>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2" name="组合 11"/>
          <p:cNvGrpSpPr/>
          <p:nvPr/>
        </p:nvGrpSpPr>
        <p:grpSpPr>
          <a:xfrm>
            <a:off x="790940" y="3509018"/>
            <a:ext cx="2551321" cy="525222"/>
            <a:chOff x="828467" y="1326148"/>
            <a:chExt cx="2551321" cy="525222"/>
          </a:xfrm>
        </p:grpSpPr>
        <p:sp>
          <p:nvSpPr>
            <p:cNvPr id="13" name="圆角矩形 12"/>
            <p:cNvSpPr/>
            <p:nvPr/>
          </p:nvSpPr>
          <p:spPr>
            <a:xfrm>
              <a:off x="828467" y="1326148"/>
              <a:ext cx="2551321" cy="525222"/>
            </a:xfrm>
            <a:prstGeom prst="roundRect">
              <a:avLst>
                <a:gd name="adj" fmla="val 0"/>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4" name="圆角矩形 13"/>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5" name="组合 14"/>
          <p:cNvGrpSpPr/>
          <p:nvPr/>
        </p:nvGrpSpPr>
        <p:grpSpPr>
          <a:xfrm>
            <a:off x="5751501" y="1325708"/>
            <a:ext cx="2551321" cy="525222"/>
            <a:chOff x="828467" y="1326148"/>
            <a:chExt cx="2551321" cy="525222"/>
          </a:xfrm>
        </p:grpSpPr>
        <p:sp>
          <p:nvSpPr>
            <p:cNvPr id="16" name="圆角矩形 15"/>
            <p:cNvSpPr/>
            <p:nvPr/>
          </p:nvSpPr>
          <p:spPr>
            <a:xfrm>
              <a:off x="828467" y="1326148"/>
              <a:ext cx="2551321" cy="525222"/>
            </a:xfrm>
            <a:prstGeom prst="roundRect">
              <a:avLst>
                <a:gd name="adj" fmla="val 0"/>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7" name="圆角矩形 16"/>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 name="组合 17"/>
          <p:cNvGrpSpPr/>
          <p:nvPr/>
        </p:nvGrpSpPr>
        <p:grpSpPr>
          <a:xfrm>
            <a:off x="5751501" y="2394543"/>
            <a:ext cx="2551321" cy="525222"/>
            <a:chOff x="828467" y="1326148"/>
            <a:chExt cx="2551321" cy="525222"/>
          </a:xfrm>
        </p:grpSpPr>
        <p:sp>
          <p:nvSpPr>
            <p:cNvPr id="19" name="圆角矩形 18"/>
            <p:cNvSpPr/>
            <p:nvPr/>
          </p:nvSpPr>
          <p:spPr>
            <a:xfrm>
              <a:off x="828467" y="1326148"/>
              <a:ext cx="2551321" cy="525222"/>
            </a:xfrm>
            <a:prstGeom prst="roundRect">
              <a:avLst>
                <a:gd name="adj" fmla="val 0"/>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0" name="圆角矩形 19"/>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1" name="组合 20"/>
          <p:cNvGrpSpPr/>
          <p:nvPr/>
        </p:nvGrpSpPr>
        <p:grpSpPr>
          <a:xfrm>
            <a:off x="5751501" y="3508578"/>
            <a:ext cx="2551321" cy="525222"/>
            <a:chOff x="828467" y="1326148"/>
            <a:chExt cx="2551321" cy="525222"/>
          </a:xfrm>
        </p:grpSpPr>
        <p:sp>
          <p:nvSpPr>
            <p:cNvPr id="22" name="圆角矩形 21"/>
            <p:cNvSpPr/>
            <p:nvPr/>
          </p:nvSpPr>
          <p:spPr>
            <a:xfrm>
              <a:off x="828467" y="1326148"/>
              <a:ext cx="2551321" cy="525222"/>
            </a:xfrm>
            <a:prstGeom prst="roundRect">
              <a:avLst>
                <a:gd name="adj" fmla="val 0"/>
              </a:avLst>
            </a:prstGeom>
            <a:solidFill>
              <a:srgbClr val="01B3C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3" name="圆角矩形 22"/>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4" name="组合 23"/>
          <p:cNvGrpSpPr/>
          <p:nvPr/>
        </p:nvGrpSpPr>
        <p:grpSpPr>
          <a:xfrm>
            <a:off x="3549527" y="1649601"/>
            <a:ext cx="2018784" cy="2018784"/>
            <a:chOff x="2193191" y="1899415"/>
            <a:chExt cx="2421376" cy="2421376"/>
          </a:xfrm>
          <a:effectLst/>
        </p:grpSpPr>
        <p:sp>
          <p:nvSpPr>
            <p:cNvPr id="25" name="椭圆 24"/>
            <p:cNvSpPr/>
            <p:nvPr/>
          </p:nvSpPr>
          <p:spPr>
            <a:xfrm>
              <a:off x="2193191" y="1899415"/>
              <a:ext cx="2421376" cy="2421376"/>
            </a:xfrm>
            <a:prstGeom prst="ellipse">
              <a:avLst/>
            </a:prstGeom>
            <a:solidFill>
              <a:srgbClr val="01B3C5"/>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26" name="椭圆 25"/>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27" name="Text Placeholder 12"/>
          <p:cNvSpPr txBox="1">
            <a:spLocks/>
          </p:cNvSpPr>
          <p:nvPr/>
        </p:nvSpPr>
        <p:spPr>
          <a:xfrm>
            <a:off x="1197608" y="145014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 Placeholder 12"/>
          <p:cNvSpPr txBox="1">
            <a:spLocks/>
          </p:cNvSpPr>
          <p:nvPr/>
        </p:nvSpPr>
        <p:spPr>
          <a:xfrm>
            <a:off x="1197608" y="251756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02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Text Placeholder 12"/>
          <p:cNvSpPr txBox="1">
            <a:spLocks/>
          </p:cNvSpPr>
          <p:nvPr/>
        </p:nvSpPr>
        <p:spPr>
          <a:xfrm>
            <a:off x="1197608" y="362804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03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 Placeholder 12"/>
          <p:cNvSpPr txBox="1">
            <a:spLocks/>
          </p:cNvSpPr>
          <p:nvPr/>
        </p:nvSpPr>
        <p:spPr>
          <a:xfrm>
            <a:off x="5976229" y="145014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04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 Placeholder 12"/>
          <p:cNvSpPr txBox="1">
            <a:spLocks/>
          </p:cNvSpPr>
          <p:nvPr/>
        </p:nvSpPr>
        <p:spPr>
          <a:xfrm>
            <a:off x="5976229" y="251756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05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5976229" y="362804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06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 Placeholder 12"/>
          <p:cNvSpPr txBox="1">
            <a:spLocks/>
          </p:cNvSpPr>
          <p:nvPr/>
        </p:nvSpPr>
        <p:spPr>
          <a:xfrm>
            <a:off x="1381121"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Text Placeholder 12"/>
          <p:cNvSpPr txBox="1">
            <a:spLocks/>
          </p:cNvSpPr>
          <p:nvPr/>
        </p:nvSpPr>
        <p:spPr>
          <a:xfrm>
            <a:off x="1381121"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5" name="Text Placeholder 12"/>
          <p:cNvSpPr txBox="1">
            <a:spLocks/>
          </p:cNvSpPr>
          <p:nvPr/>
        </p:nvSpPr>
        <p:spPr>
          <a:xfrm>
            <a:off x="1381121"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6" name="Text Placeholder 12"/>
          <p:cNvSpPr txBox="1">
            <a:spLocks/>
          </p:cNvSpPr>
          <p:nvPr/>
        </p:nvSpPr>
        <p:spPr>
          <a:xfrm>
            <a:off x="5976229"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7" name="Text Placeholder 12"/>
          <p:cNvSpPr txBox="1">
            <a:spLocks/>
          </p:cNvSpPr>
          <p:nvPr/>
        </p:nvSpPr>
        <p:spPr>
          <a:xfrm>
            <a:off x="5976229"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8" name="Text Placeholder 12"/>
          <p:cNvSpPr txBox="1">
            <a:spLocks/>
          </p:cNvSpPr>
          <p:nvPr/>
        </p:nvSpPr>
        <p:spPr>
          <a:xfrm>
            <a:off x="5976229"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矩形 38"/>
          <p:cNvSpPr/>
          <p:nvPr/>
        </p:nvSpPr>
        <p:spPr>
          <a:xfrm>
            <a:off x="3797048" y="2283244"/>
            <a:ext cx="1512794" cy="707886"/>
          </a:xfrm>
          <a:prstGeom prst="rect">
            <a:avLst/>
          </a:prstGeom>
        </p:spPr>
        <p:txBody>
          <a:bodyPr wrap="squar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内容概述</a:t>
            </a:r>
          </a:p>
        </p:txBody>
      </p:sp>
    </p:spTree>
    <p:extLst>
      <p:ext uri="{BB962C8B-B14F-4D97-AF65-F5344CB8AC3E}">
        <p14:creationId xmlns:p14="http://schemas.microsoft.com/office/powerpoint/2010/main" val="57795492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3">
                                            <p:txEl>
                                              <p:pRg st="0" end="0"/>
                                            </p:txEl>
                                          </p:spTgt>
                                        </p:tgtEl>
                                        <p:attrNameLst>
                                          <p:attrName>style.visibility</p:attrName>
                                        </p:attrNameLst>
                                      </p:cBhvr>
                                      <p:to>
                                        <p:strVal val="visible"/>
                                      </p:to>
                                    </p:set>
                                    <p:animEffect transition="in" filter="fade">
                                      <p:cBhvr>
                                        <p:cTn id="24" dur="500"/>
                                        <p:tgtEl>
                                          <p:spTgt spid="33">
                                            <p:txEl>
                                              <p:pRg st="0" end="0"/>
                                            </p:txEl>
                                          </p:spTgt>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0-#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4">
                                            <p:txEl>
                                              <p:pRg st="0" end="0"/>
                                            </p:txEl>
                                          </p:spTgt>
                                        </p:tgtEl>
                                        <p:attrNameLst>
                                          <p:attrName>style.visibility</p:attrName>
                                        </p:attrNameLst>
                                      </p:cBhvr>
                                      <p:to>
                                        <p:strVal val="visible"/>
                                      </p:to>
                                    </p:set>
                                    <p:animEffect transition="in" filter="fade">
                                      <p:cBhvr>
                                        <p:cTn id="37" dur="500"/>
                                        <p:tgtEl>
                                          <p:spTgt spid="34">
                                            <p:txEl>
                                              <p:pRg st="0" end="0"/>
                                            </p:txEl>
                                          </p:spTgt>
                                        </p:tgtEl>
                                      </p:cBhvr>
                                    </p:animEffect>
                                  </p:childTnLst>
                                </p:cTn>
                              </p:par>
                            </p:childTnLst>
                          </p:cTn>
                        </p:par>
                        <p:par>
                          <p:cTn id="38" fill="hold">
                            <p:stCondLst>
                              <p:cond delay="4000"/>
                            </p:stCondLst>
                            <p:childTnLst>
                              <p:par>
                                <p:cTn id="39" presetID="2" presetClass="entr" presetSubtype="8"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35">
                                            <p:txEl>
                                              <p:pRg st="0" end="0"/>
                                            </p:txEl>
                                          </p:spTgt>
                                        </p:tgtEl>
                                        <p:attrNameLst>
                                          <p:attrName>style.visibility</p:attrName>
                                        </p:attrNameLst>
                                      </p:cBhvr>
                                      <p:to>
                                        <p:strVal val="visible"/>
                                      </p:to>
                                    </p:set>
                                    <p:animEffect transition="in" filter="fade">
                                      <p:cBhvr>
                                        <p:cTn id="50" dur="500"/>
                                        <p:tgtEl>
                                          <p:spTgt spid="35">
                                            <p:txEl>
                                              <p:pRg st="0" end="0"/>
                                            </p:txEl>
                                          </p:spTgt>
                                        </p:tgtEl>
                                      </p:cBhvr>
                                    </p:animEffect>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1+#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36">
                                            <p:txEl>
                                              <p:pRg st="0" end="0"/>
                                            </p:txEl>
                                          </p:spTgt>
                                        </p:tgtEl>
                                        <p:attrNameLst>
                                          <p:attrName>style.visibility</p:attrName>
                                        </p:attrNameLst>
                                      </p:cBhvr>
                                      <p:to>
                                        <p:strVal val="visible"/>
                                      </p:to>
                                    </p:set>
                                    <p:animEffect transition="in" filter="fade">
                                      <p:cBhvr>
                                        <p:cTn id="63" dur="500"/>
                                        <p:tgtEl>
                                          <p:spTgt spid="36">
                                            <p:txEl>
                                              <p:pRg st="0" end="0"/>
                                            </p:txEl>
                                          </p:spTgt>
                                        </p:tgtEl>
                                      </p:cBhvr>
                                    </p:animEffect>
                                  </p:childTnLst>
                                </p:cTn>
                              </p:par>
                            </p:childTnLst>
                          </p:cTn>
                        </p:par>
                        <p:par>
                          <p:cTn id="64" fill="hold">
                            <p:stCondLst>
                              <p:cond delay="7000"/>
                            </p:stCondLst>
                            <p:childTnLst>
                              <p:par>
                                <p:cTn id="65" presetID="2" presetClass="entr" presetSubtype="2" fill="hold"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childTnLst>
                          </p:cTn>
                        </p:par>
                        <p:par>
                          <p:cTn id="69" fill="hold">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37">
                                            <p:txEl>
                                              <p:pRg st="0" end="0"/>
                                            </p:txEl>
                                          </p:spTgt>
                                        </p:tgtEl>
                                        <p:attrNameLst>
                                          <p:attrName>style.visibility</p:attrName>
                                        </p:attrNameLst>
                                      </p:cBhvr>
                                      <p:to>
                                        <p:strVal val="visible"/>
                                      </p:to>
                                    </p:set>
                                    <p:animEffect transition="in" filter="fade">
                                      <p:cBhvr>
                                        <p:cTn id="76" dur="500"/>
                                        <p:tgtEl>
                                          <p:spTgt spid="37">
                                            <p:txEl>
                                              <p:pRg st="0" end="0"/>
                                            </p:txEl>
                                          </p:spTgt>
                                        </p:tgtEl>
                                      </p:cBhvr>
                                    </p:animEffect>
                                  </p:childTnLst>
                                </p:cTn>
                              </p:par>
                            </p:childTnLst>
                          </p:cTn>
                        </p:par>
                        <p:par>
                          <p:cTn id="77" fill="hold">
                            <p:stCondLst>
                              <p:cond delay="8500"/>
                            </p:stCondLst>
                            <p:childTnLst>
                              <p:par>
                                <p:cTn id="78" presetID="2" presetClass="entr" presetSubtype="2" fill="hold"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additive="base">
                                        <p:cTn id="80" dur="500" fill="hold"/>
                                        <p:tgtEl>
                                          <p:spTgt spid="21"/>
                                        </p:tgtEl>
                                        <p:attrNameLst>
                                          <p:attrName>ppt_x</p:attrName>
                                        </p:attrNameLst>
                                      </p:cBhvr>
                                      <p:tavLst>
                                        <p:tav tm="0">
                                          <p:val>
                                            <p:strVal val="1+#ppt_w/2"/>
                                          </p:val>
                                        </p:tav>
                                        <p:tav tm="100000">
                                          <p:val>
                                            <p:strVal val="#ppt_x"/>
                                          </p:val>
                                        </p:tav>
                                      </p:tavLst>
                                    </p:anim>
                                    <p:anim calcmode="lin" valueType="num">
                                      <p:cBhvr additive="base">
                                        <p:cTn id="81" dur="500" fill="hold"/>
                                        <p:tgtEl>
                                          <p:spTgt spid="21"/>
                                        </p:tgtEl>
                                        <p:attrNameLst>
                                          <p:attrName>ppt_y</p:attrName>
                                        </p:attrNameLst>
                                      </p:cBhvr>
                                      <p:tavLst>
                                        <p:tav tm="0">
                                          <p:val>
                                            <p:strVal val="#ppt_y"/>
                                          </p:val>
                                        </p:tav>
                                        <p:tav tm="100000">
                                          <p:val>
                                            <p:strVal val="#ppt_y"/>
                                          </p:val>
                                        </p:tav>
                                      </p:tavLst>
                                    </p:anim>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wipe(left)">
                                      <p:cBhvr>
                                        <p:cTn id="85" dur="500"/>
                                        <p:tgtEl>
                                          <p:spTgt spid="32"/>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38">
                                            <p:txEl>
                                              <p:pRg st="0" end="0"/>
                                            </p:txEl>
                                          </p:spTgt>
                                        </p:tgtEl>
                                        <p:attrNameLst>
                                          <p:attrName>style.visibility</p:attrName>
                                        </p:attrNameLst>
                                      </p:cBhvr>
                                      <p:to>
                                        <p:strVal val="visible"/>
                                      </p:to>
                                    </p:set>
                                    <p:animEffect transition="in" filter="fade">
                                      <p:cBhvr>
                                        <p:cTn id="89"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8" name="任意多边形 67"/>
          <p:cNvSpPr/>
          <p:nvPr/>
        </p:nvSpPr>
        <p:spPr>
          <a:xfrm rot="6916869">
            <a:off x="882892" y="2403790"/>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01B3C5"/>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69" name="组合 68"/>
          <p:cNvGrpSpPr/>
          <p:nvPr/>
        </p:nvGrpSpPr>
        <p:grpSpPr>
          <a:xfrm>
            <a:off x="866575" y="2109022"/>
            <a:ext cx="957755" cy="1066523"/>
            <a:chOff x="1155433" y="2812030"/>
            <a:chExt cx="1277006" cy="1422030"/>
          </a:xfrm>
        </p:grpSpPr>
        <p:sp>
          <p:nvSpPr>
            <p:cNvPr id="70" name="任意多边形 69"/>
            <p:cNvSpPr/>
            <p:nvPr/>
          </p:nvSpPr>
          <p:spPr>
            <a:xfrm rot="5400000">
              <a:off x="1082921"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71" name="Freeform 803"/>
            <p:cNvSpPr>
              <a:spLocks/>
            </p:cNvSpPr>
            <p:nvPr/>
          </p:nvSpPr>
          <p:spPr bwMode="auto">
            <a:xfrm>
              <a:off x="1471313" y="3216084"/>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01B3C5"/>
            </a:solidFill>
            <a:ln>
              <a:noFill/>
            </a:ln>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sp>
        <p:nvSpPr>
          <p:cNvPr id="72" name="任意多边形 71"/>
          <p:cNvSpPr/>
          <p:nvPr/>
        </p:nvSpPr>
        <p:spPr>
          <a:xfrm rot="14683131" flipV="1">
            <a:off x="3004867" y="2163406"/>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01B3C5"/>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73" name="组合 72"/>
          <p:cNvGrpSpPr/>
          <p:nvPr/>
        </p:nvGrpSpPr>
        <p:grpSpPr>
          <a:xfrm>
            <a:off x="2988550" y="2349406"/>
            <a:ext cx="957755" cy="1066523"/>
            <a:chOff x="3984734" y="3132541"/>
            <a:chExt cx="1277006" cy="1422030"/>
          </a:xfrm>
        </p:grpSpPr>
        <p:sp>
          <p:nvSpPr>
            <p:cNvPr id="74" name="任意多边形 73"/>
            <p:cNvSpPr/>
            <p:nvPr/>
          </p:nvSpPr>
          <p:spPr>
            <a:xfrm rot="16200000" flipV="1">
              <a:off x="391222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75" name="组合 74"/>
            <p:cNvGrpSpPr/>
            <p:nvPr/>
          </p:nvGrpSpPr>
          <p:grpSpPr>
            <a:xfrm>
              <a:off x="4246205" y="3536373"/>
              <a:ext cx="754063" cy="614364"/>
              <a:chOff x="8323263" y="-182563"/>
              <a:chExt cx="754063" cy="614364"/>
            </a:xfrm>
            <a:solidFill>
              <a:srgbClr val="2FA598"/>
            </a:solidFill>
          </p:grpSpPr>
          <p:sp>
            <p:nvSpPr>
              <p:cNvPr id="76"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7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7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7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8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8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grpSp>
      <p:sp>
        <p:nvSpPr>
          <p:cNvPr id="82" name="任意多边形 81"/>
          <p:cNvSpPr/>
          <p:nvPr/>
        </p:nvSpPr>
        <p:spPr>
          <a:xfrm rot="6916869">
            <a:off x="5199723" y="2403790"/>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01B3C5"/>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83" name="组合 82"/>
          <p:cNvGrpSpPr/>
          <p:nvPr/>
        </p:nvGrpSpPr>
        <p:grpSpPr>
          <a:xfrm>
            <a:off x="5183406" y="2109022"/>
            <a:ext cx="957755" cy="1066523"/>
            <a:chOff x="6911208" y="2812030"/>
            <a:chExt cx="1277006" cy="1422030"/>
          </a:xfrm>
        </p:grpSpPr>
        <p:sp>
          <p:nvSpPr>
            <p:cNvPr id="84" name="任意多边形 83"/>
            <p:cNvSpPr/>
            <p:nvPr/>
          </p:nvSpPr>
          <p:spPr>
            <a:xfrm rot="5400000">
              <a:off x="6838696"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85" name="组合 84"/>
            <p:cNvGrpSpPr/>
            <p:nvPr/>
          </p:nvGrpSpPr>
          <p:grpSpPr>
            <a:xfrm>
              <a:off x="7230623" y="3209347"/>
              <a:ext cx="638175" cy="630238"/>
              <a:chOff x="2089150" y="2809876"/>
              <a:chExt cx="638175" cy="630238"/>
            </a:xfrm>
            <a:solidFill>
              <a:srgbClr val="2FA598"/>
            </a:solidFill>
          </p:grpSpPr>
          <p:sp>
            <p:nvSpPr>
              <p:cNvPr id="86"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solidFill>
                <a:srgbClr val="01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87" name="Rectangle 829"/>
              <p:cNvSpPr>
                <a:spLocks noChangeArrowheads="1"/>
              </p:cNvSpPr>
              <p:nvPr/>
            </p:nvSpPr>
            <p:spPr bwMode="auto">
              <a:xfrm>
                <a:off x="2671762" y="2809876"/>
                <a:ext cx="55563" cy="142875"/>
              </a:xfrm>
              <a:prstGeom prst="rect">
                <a:avLst/>
              </a:prstGeom>
              <a:solidFill>
                <a:srgbClr val="01B3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88" name="Rectangle 830"/>
              <p:cNvSpPr>
                <a:spLocks noChangeArrowheads="1"/>
              </p:cNvSpPr>
              <p:nvPr/>
            </p:nvSpPr>
            <p:spPr bwMode="auto">
              <a:xfrm>
                <a:off x="2671762" y="2990851"/>
                <a:ext cx="55563" cy="146050"/>
              </a:xfrm>
              <a:prstGeom prst="rect">
                <a:avLst/>
              </a:prstGeom>
              <a:solidFill>
                <a:srgbClr val="01B3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89" name="Rectangle 831"/>
              <p:cNvSpPr>
                <a:spLocks noChangeArrowheads="1"/>
              </p:cNvSpPr>
              <p:nvPr/>
            </p:nvSpPr>
            <p:spPr bwMode="auto">
              <a:xfrm>
                <a:off x="2671762" y="3173413"/>
                <a:ext cx="55563" cy="146050"/>
              </a:xfrm>
              <a:prstGeom prst="rect">
                <a:avLst/>
              </a:prstGeom>
              <a:solidFill>
                <a:srgbClr val="01B3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grpSp>
      <p:sp>
        <p:nvSpPr>
          <p:cNvPr id="90" name="任意多边形 89"/>
          <p:cNvSpPr/>
          <p:nvPr/>
        </p:nvSpPr>
        <p:spPr>
          <a:xfrm rot="14683131" flipV="1">
            <a:off x="7265287" y="2163406"/>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01B3C5"/>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91" name="组合 90"/>
          <p:cNvGrpSpPr/>
          <p:nvPr/>
        </p:nvGrpSpPr>
        <p:grpSpPr>
          <a:xfrm>
            <a:off x="7248970" y="2349406"/>
            <a:ext cx="957755" cy="1066523"/>
            <a:chOff x="9665294" y="3132541"/>
            <a:chExt cx="1277006" cy="1422030"/>
          </a:xfrm>
        </p:grpSpPr>
        <p:sp>
          <p:nvSpPr>
            <p:cNvPr id="92" name="任意多边形 91"/>
            <p:cNvSpPr/>
            <p:nvPr/>
          </p:nvSpPr>
          <p:spPr>
            <a:xfrm rot="16200000" flipV="1">
              <a:off x="959278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93" name="Freeform 817"/>
            <p:cNvSpPr>
              <a:spLocks noEditPoints="1"/>
            </p:cNvSpPr>
            <p:nvPr/>
          </p:nvSpPr>
          <p:spPr bwMode="auto">
            <a:xfrm>
              <a:off x="9976772" y="3554629"/>
              <a:ext cx="654050" cy="652463"/>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01B3C5"/>
            </a:solidFill>
            <a:ln>
              <a:noFill/>
            </a:ln>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sp>
        <p:nvSpPr>
          <p:cNvPr id="94" name="矩形 93"/>
          <p:cNvSpPr/>
          <p:nvPr/>
        </p:nvSpPr>
        <p:spPr>
          <a:xfrm>
            <a:off x="537303" y="3635416"/>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95" name="矩形 94"/>
          <p:cNvSpPr/>
          <p:nvPr/>
        </p:nvSpPr>
        <p:spPr>
          <a:xfrm>
            <a:off x="746330" y="4019734"/>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96" name="矩形 95"/>
          <p:cNvSpPr/>
          <p:nvPr/>
        </p:nvSpPr>
        <p:spPr>
          <a:xfrm>
            <a:off x="2659278" y="1106490"/>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97" name="矩形 96"/>
          <p:cNvSpPr/>
          <p:nvPr/>
        </p:nvSpPr>
        <p:spPr>
          <a:xfrm>
            <a:off x="2894920" y="1490808"/>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98" name="矩形 97"/>
          <p:cNvSpPr/>
          <p:nvPr/>
        </p:nvSpPr>
        <p:spPr>
          <a:xfrm>
            <a:off x="4854134" y="3569364"/>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99" name="矩形 98"/>
          <p:cNvSpPr/>
          <p:nvPr/>
        </p:nvSpPr>
        <p:spPr>
          <a:xfrm>
            <a:off x="5089775" y="3953682"/>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100" name="矩形 99"/>
          <p:cNvSpPr/>
          <p:nvPr/>
        </p:nvSpPr>
        <p:spPr>
          <a:xfrm>
            <a:off x="6919698" y="1076539"/>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101" name="矩形 100"/>
          <p:cNvSpPr/>
          <p:nvPr/>
        </p:nvSpPr>
        <p:spPr>
          <a:xfrm>
            <a:off x="7128725" y="1460857"/>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Tree>
    <p:extLst>
      <p:ext uri="{BB962C8B-B14F-4D97-AF65-F5344CB8AC3E}">
        <p14:creationId xmlns:p14="http://schemas.microsoft.com/office/powerpoint/2010/main" val="306000747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anim calcmode="lin" valueType="num">
                                      <p:cBhvr>
                                        <p:cTn id="9" dur="500" fill="hold"/>
                                        <p:tgtEl>
                                          <p:spTgt spid="69"/>
                                        </p:tgtEl>
                                        <p:attrNameLst>
                                          <p:attrName>style.rotation</p:attrName>
                                        </p:attrNameLst>
                                      </p:cBhvr>
                                      <p:tavLst>
                                        <p:tav tm="0">
                                          <p:val>
                                            <p:fltVal val="360"/>
                                          </p:val>
                                        </p:tav>
                                        <p:tav tm="100000">
                                          <p:val>
                                            <p:fltVal val="0"/>
                                          </p:val>
                                        </p:tav>
                                      </p:tavLst>
                                    </p:anim>
                                    <p:animEffect transition="in" filter="fade">
                                      <p:cBhvr>
                                        <p:cTn id="10" dur="500"/>
                                        <p:tgtEl>
                                          <p:spTgt spid="69"/>
                                        </p:tgtEl>
                                      </p:cBhvr>
                                    </p:animEffect>
                                  </p:childTnLst>
                                </p:cTn>
                              </p:par>
                              <p:par>
                                <p:cTn id="11" presetID="12" presetClass="entr" presetSubtype="1" fill="hold" grpId="0" nodeType="withEffect">
                                  <p:stCondLst>
                                    <p:cond delay="0"/>
                                  </p:stCondLst>
                                  <p:childTnLst>
                                    <p:set>
                                      <p:cBhvr>
                                        <p:cTn id="12" dur="1" fill="hold">
                                          <p:stCondLst>
                                            <p:cond delay="0"/>
                                          </p:stCondLst>
                                        </p:cTn>
                                        <p:tgtEl>
                                          <p:spTgt spid="68"/>
                                        </p:tgtEl>
                                        <p:attrNameLst>
                                          <p:attrName>style.visibility</p:attrName>
                                        </p:attrNameLst>
                                      </p:cBhvr>
                                      <p:to>
                                        <p:strVal val="visible"/>
                                      </p:to>
                                    </p:set>
                                    <p:anim calcmode="lin" valueType="num">
                                      <p:cBhvr additive="base">
                                        <p:cTn id="13" dur="500"/>
                                        <p:tgtEl>
                                          <p:spTgt spid="68"/>
                                        </p:tgtEl>
                                        <p:attrNameLst>
                                          <p:attrName>ppt_y</p:attrName>
                                        </p:attrNameLst>
                                      </p:cBhvr>
                                      <p:tavLst>
                                        <p:tav tm="0">
                                          <p:val>
                                            <p:strVal val="#ppt_y-#ppt_h*1.125000"/>
                                          </p:val>
                                        </p:tav>
                                        <p:tav tm="100000">
                                          <p:val>
                                            <p:strVal val="#ppt_y"/>
                                          </p:val>
                                        </p:tav>
                                      </p:tavLst>
                                    </p:anim>
                                    <p:animEffect transition="in" filter="wipe(down)">
                                      <p:cBhvr>
                                        <p:cTn id="14" dur="500"/>
                                        <p:tgtEl>
                                          <p:spTgt spid="68"/>
                                        </p:tgtEl>
                                      </p:cBhvr>
                                    </p:animEffect>
                                  </p:childTnLst>
                                </p:cTn>
                              </p:par>
                            </p:childTnLst>
                          </p:cTn>
                        </p:par>
                        <p:par>
                          <p:cTn id="15" fill="hold">
                            <p:stCondLst>
                              <p:cond delay="500"/>
                            </p:stCondLst>
                            <p:childTnLst>
                              <p:par>
                                <p:cTn id="16" presetID="16" presetClass="entr" presetSubtype="37" fill="hold" grpId="0" nodeType="afterEffect">
                                  <p:stCondLst>
                                    <p:cond delay="0"/>
                                  </p:stCondLst>
                                  <p:childTnLst>
                                    <p:set>
                                      <p:cBhvr>
                                        <p:cTn id="17" dur="1" fill="hold">
                                          <p:stCondLst>
                                            <p:cond delay="0"/>
                                          </p:stCondLst>
                                        </p:cTn>
                                        <p:tgtEl>
                                          <p:spTgt spid="94"/>
                                        </p:tgtEl>
                                        <p:attrNameLst>
                                          <p:attrName>style.visibility</p:attrName>
                                        </p:attrNameLst>
                                      </p:cBhvr>
                                      <p:to>
                                        <p:strVal val="visible"/>
                                      </p:to>
                                    </p:set>
                                    <p:animEffect transition="in" filter="barn(outVertical)">
                                      <p:cBhvr>
                                        <p:cTn id="18" dur="400"/>
                                        <p:tgtEl>
                                          <p:spTgt spid="94"/>
                                        </p:tgtEl>
                                      </p:cBhvr>
                                    </p:animEffect>
                                  </p:childTnLst>
                                </p:cTn>
                              </p:par>
                              <p:par>
                                <p:cTn id="19" presetID="50" presetClass="entr" presetSubtype="0" decel="100000" fill="hold" grpId="0" nodeType="withEffect">
                                  <p:stCondLst>
                                    <p:cond delay="0"/>
                                  </p:stCondLst>
                                  <p:childTnLst>
                                    <p:set>
                                      <p:cBhvr>
                                        <p:cTn id="20" dur="1" fill="hold">
                                          <p:stCondLst>
                                            <p:cond delay="0"/>
                                          </p:stCondLst>
                                        </p:cTn>
                                        <p:tgtEl>
                                          <p:spTgt spid="95"/>
                                        </p:tgtEl>
                                        <p:attrNameLst>
                                          <p:attrName>style.visibility</p:attrName>
                                        </p:attrNameLst>
                                      </p:cBhvr>
                                      <p:to>
                                        <p:strVal val="visible"/>
                                      </p:to>
                                    </p:set>
                                    <p:anim calcmode="lin" valueType="num">
                                      <p:cBhvr>
                                        <p:cTn id="21" dur="800" fill="hold"/>
                                        <p:tgtEl>
                                          <p:spTgt spid="95"/>
                                        </p:tgtEl>
                                        <p:attrNameLst>
                                          <p:attrName>ppt_w</p:attrName>
                                        </p:attrNameLst>
                                      </p:cBhvr>
                                      <p:tavLst>
                                        <p:tav tm="0">
                                          <p:val>
                                            <p:strVal val="#ppt_w+.3"/>
                                          </p:val>
                                        </p:tav>
                                        <p:tav tm="100000">
                                          <p:val>
                                            <p:strVal val="#ppt_w"/>
                                          </p:val>
                                        </p:tav>
                                      </p:tavLst>
                                    </p:anim>
                                    <p:anim calcmode="lin" valueType="num">
                                      <p:cBhvr>
                                        <p:cTn id="22" dur="800" fill="hold"/>
                                        <p:tgtEl>
                                          <p:spTgt spid="95"/>
                                        </p:tgtEl>
                                        <p:attrNameLst>
                                          <p:attrName>ppt_h</p:attrName>
                                        </p:attrNameLst>
                                      </p:cBhvr>
                                      <p:tavLst>
                                        <p:tav tm="0">
                                          <p:val>
                                            <p:strVal val="#ppt_h"/>
                                          </p:val>
                                        </p:tav>
                                        <p:tav tm="100000">
                                          <p:val>
                                            <p:strVal val="#ppt_h"/>
                                          </p:val>
                                        </p:tav>
                                      </p:tavLst>
                                    </p:anim>
                                    <p:animEffect transition="in" filter="fade">
                                      <p:cBhvr>
                                        <p:cTn id="23" dur="800"/>
                                        <p:tgtEl>
                                          <p:spTgt spid="95"/>
                                        </p:tgtEl>
                                      </p:cBhvr>
                                    </p:animEffect>
                                  </p:childTnLst>
                                </p:cTn>
                              </p:par>
                            </p:childTnLst>
                          </p:cTn>
                        </p:par>
                        <p:par>
                          <p:cTn id="24" fill="hold">
                            <p:stCondLst>
                              <p:cond delay="1300"/>
                            </p:stCondLst>
                            <p:childTnLst>
                              <p:par>
                                <p:cTn id="25" presetID="49" presetClass="entr" presetSubtype="0" decel="10000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p:cTn id="27" dur="500" fill="hold"/>
                                        <p:tgtEl>
                                          <p:spTgt spid="73"/>
                                        </p:tgtEl>
                                        <p:attrNameLst>
                                          <p:attrName>ppt_w</p:attrName>
                                        </p:attrNameLst>
                                      </p:cBhvr>
                                      <p:tavLst>
                                        <p:tav tm="0">
                                          <p:val>
                                            <p:fltVal val="0"/>
                                          </p:val>
                                        </p:tav>
                                        <p:tav tm="100000">
                                          <p:val>
                                            <p:strVal val="#ppt_w"/>
                                          </p:val>
                                        </p:tav>
                                      </p:tavLst>
                                    </p:anim>
                                    <p:anim calcmode="lin" valueType="num">
                                      <p:cBhvr>
                                        <p:cTn id="28" dur="500" fill="hold"/>
                                        <p:tgtEl>
                                          <p:spTgt spid="73"/>
                                        </p:tgtEl>
                                        <p:attrNameLst>
                                          <p:attrName>ppt_h</p:attrName>
                                        </p:attrNameLst>
                                      </p:cBhvr>
                                      <p:tavLst>
                                        <p:tav tm="0">
                                          <p:val>
                                            <p:fltVal val="0"/>
                                          </p:val>
                                        </p:tav>
                                        <p:tav tm="100000">
                                          <p:val>
                                            <p:strVal val="#ppt_h"/>
                                          </p:val>
                                        </p:tav>
                                      </p:tavLst>
                                    </p:anim>
                                    <p:anim calcmode="lin" valueType="num">
                                      <p:cBhvr>
                                        <p:cTn id="29" dur="500" fill="hold"/>
                                        <p:tgtEl>
                                          <p:spTgt spid="73"/>
                                        </p:tgtEl>
                                        <p:attrNameLst>
                                          <p:attrName>style.rotation</p:attrName>
                                        </p:attrNameLst>
                                      </p:cBhvr>
                                      <p:tavLst>
                                        <p:tav tm="0">
                                          <p:val>
                                            <p:fltVal val="360"/>
                                          </p:val>
                                        </p:tav>
                                        <p:tav tm="100000">
                                          <p:val>
                                            <p:fltVal val="0"/>
                                          </p:val>
                                        </p:tav>
                                      </p:tavLst>
                                    </p:anim>
                                    <p:animEffect transition="in" filter="fade">
                                      <p:cBhvr>
                                        <p:cTn id="30" dur="500"/>
                                        <p:tgtEl>
                                          <p:spTgt spid="73"/>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additive="base">
                                        <p:cTn id="33" dur="500"/>
                                        <p:tgtEl>
                                          <p:spTgt spid="72"/>
                                        </p:tgtEl>
                                        <p:attrNameLst>
                                          <p:attrName>ppt_y</p:attrName>
                                        </p:attrNameLst>
                                      </p:cBhvr>
                                      <p:tavLst>
                                        <p:tav tm="0">
                                          <p:val>
                                            <p:strVal val="#ppt_y+#ppt_h*1.125000"/>
                                          </p:val>
                                        </p:tav>
                                        <p:tav tm="100000">
                                          <p:val>
                                            <p:strVal val="#ppt_y"/>
                                          </p:val>
                                        </p:tav>
                                      </p:tavLst>
                                    </p:anim>
                                    <p:animEffect transition="in" filter="wipe(up)">
                                      <p:cBhvr>
                                        <p:cTn id="34" dur="500"/>
                                        <p:tgtEl>
                                          <p:spTgt spid="72"/>
                                        </p:tgtEl>
                                      </p:cBhvr>
                                    </p:animEffect>
                                  </p:childTnLst>
                                </p:cTn>
                              </p:par>
                            </p:childTnLst>
                          </p:cTn>
                        </p:par>
                        <p:par>
                          <p:cTn id="35" fill="hold">
                            <p:stCondLst>
                              <p:cond delay="1800"/>
                            </p:stCondLst>
                            <p:childTnLst>
                              <p:par>
                                <p:cTn id="36" presetID="16" presetClass="entr" presetSubtype="37"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barn(outVertical)">
                                      <p:cBhvr>
                                        <p:cTn id="38" dur="400"/>
                                        <p:tgtEl>
                                          <p:spTgt spid="96"/>
                                        </p:tgtEl>
                                      </p:cBhvr>
                                    </p:animEffect>
                                  </p:childTnLst>
                                </p:cTn>
                              </p:par>
                              <p:par>
                                <p:cTn id="39" presetID="50" presetClass="entr" presetSubtype="0" decel="100000" fill="hold" grpId="0" nodeType="withEffect">
                                  <p:stCondLst>
                                    <p:cond delay="0"/>
                                  </p:stCondLst>
                                  <p:childTnLst>
                                    <p:set>
                                      <p:cBhvr>
                                        <p:cTn id="40" dur="1" fill="hold">
                                          <p:stCondLst>
                                            <p:cond delay="0"/>
                                          </p:stCondLst>
                                        </p:cTn>
                                        <p:tgtEl>
                                          <p:spTgt spid="97"/>
                                        </p:tgtEl>
                                        <p:attrNameLst>
                                          <p:attrName>style.visibility</p:attrName>
                                        </p:attrNameLst>
                                      </p:cBhvr>
                                      <p:to>
                                        <p:strVal val="visible"/>
                                      </p:to>
                                    </p:set>
                                    <p:anim calcmode="lin" valueType="num">
                                      <p:cBhvr>
                                        <p:cTn id="41" dur="800" fill="hold"/>
                                        <p:tgtEl>
                                          <p:spTgt spid="97"/>
                                        </p:tgtEl>
                                        <p:attrNameLst>
                                          <p:attrName>ppt_w</p:attrName>
                                        </p:attrNameLst>
                                      </p:cBhvr>
                                      <p:tavLst>
                                        <p:tav tm="0">
                                          <p:val>
                                            <p:strVal val="#ppt_w+.3"/>
                                          </p:val>
                                        </p:tav>
                                        <p:tav tm="100000">
                                          <p:val>
                                            <p:strVal val="#ppt_w"/>
                                          </p:val>
                                        </p:tav>
                                      </p:tavLst>
                                    </p:anim>
                                    <p:anim calcmode="lin" valueType="num">
                                      <p:cBhvr>
                                        <p:cTn id="42" dur="800" fill="hold"/>
                                        <p:tgtEl>
                                          <p:spTgt spid="97"/>
                                        </p:tgtEl>
                                        <p:attrNameLst>
                                          <p:attrName>ppt_h</p:attrName>
                                        </p:attrNameLst>
                                      </p:cBhvr>
                                      <p:tavLst>
                                        <p:tav tm="0">
                                          <p:val>
                                            <p:strVal val="#ppt_h"/>
                                          </p:val>
                                        </p:tav>
                                        <p:tav tm="100000">
                                          <p:val>
                                            <p:strVal val="#ppt_h"/>
                                          </p:val>
                                        </p:tav>
                                      </p:tavLst>
                                    </p:anim>
                                    <p:animEffect transition="in" filter="fade">
                                      <p:cBhvr>
                                        <p:cTn id="43" dur="800"/>
                                        <p:tgtEl>
                                          <p:spTgt spid="97"/>
                                        </p:tgtEl>
                                      </p:cBhvr>
                                    </p:animEffect>
                                  </p:childTnLst>
                                </p:cTn>
                              </p:par>
                            </p:childTnLst>
                          </p:cTn>
                        </p:par>
                        <p:par>
                          <p:cTn id="44" fill="hold">
                            <p:stCondLst>
                              <p:cond delay="2600"/>
                            </p:stCondLst>
                            <p:childTnLst>
                              <p:par>
                                <p:cTn id="45" presetID="49" presetClass="entr" presetSubtype="0" decel="100000" fill="hold"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p:cTn id="47" dur="500" fill="hold"/>
                                        <p:tgtEl>
                                          <p:spTgt spid="83"/>
                                        </p:tgtEl>
                                        <p:attrNameLst>
                                          <p:attrName>ppt_w</p:attrName>
                                        </p:attrNameLst>
                                      </p:cBhvr>
                                      <p:tavLst>
                                        <p:tav tm="0">
                                          <p:val>
                                            <p:fltVal val="0"/>
                                          </p:val>
                                        </p:tav>
                                        <p:tav tm="100000">
                                          <p:val>
                                            <p:strVal val="#ppt_w"/>
                                          </p:val>
                                        </p:tav>
                                      </p:tavLst>
                                    </p:anim>
                                    <p:anim calcmode="lin" valueType="num">
                                      <p:cBhvr>
                                        <p:cTn id="48" dur="500" fill="hold"/>
                                        <p:tgtEl>
                                          <p:spTgt spid="83"/>
                                        </p:tgtEl>
                                        <p:attrNameLst>
                                          <p:attrName>ppt_h</p:attrName>
                                        </p:attrNameLst>
                                      </p:cBhvr>
                                      <p:tavLst>
                                        <p:tav tm="0">
                                          <p:val>
                                            <p:fltVal val="0"/>
                                          </p:val>
                                        </p:tav>
                                        <p:tav tm="100000">
                                          <p:val>
                                            <p:strVal val="#ppt_h"/>
                                          </p:val>
                                        </p:tav>
                                      </p:tavLst>
                                    </p:anim>
                                    <p:anim calcmode="lin" valueType="num">
                                      <p:cBhvr>
                                        <p:cTn id="49" dur="500" fill="hold"/>
                                        <p:tgtEl>
                                          <p:spTgt spid="83"/>
                                        </p:tgtEl>
                                        <p:attrNameLst>
                                          <p:attrName>style.rotation</p:attrName>
                                        </p:attrNameLst>
                                      </p:cBhvr>
                                      <p:tavLst>
                                        <p:tav tm="0">
                                          <p:val>
                                            <p:fltVal val="360"/>
                                          </p:val>
                                        </p:tav>
                                        <p:tav tm="100000">
                                          <p:val>
                                            <p:fltVal val="0"/>
                                          </p:val>
                                        </p:tav>
                                      </p:tavLst>
                                    </p:anim>
                                    <p:animEffect transition="in" filter="fade">
                                      <p:cBhvr>
                                        <p:cTn id="50" dur="500"/>
                                        <p:tgtEl>
                                          <p:spTgt spid="83"/>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82"/>
                                        </p:tgtEl>
                                        <p:attrNameLst>
                                          <p:attrName>style.visibility</p:attrName>
                                        </p:attrNameLst>
                                      </p:cBhvr>
                                      <p:to>
                                        <p:strVal val="visible"/>
                                      </p:to>
                                    </p:set>
                                    <p:anim calcmode="lin" valueType="num">
                                      <p:cBhvr additive="base">
                                        <p:cTn id="53" dur="500"/>
                                        <p:tgtEl>
                                          <p:spTgt spid="82"/>
                                        </p:tgtEl>
                                        <p:attrNameLst>
                                          <p:attrName>ppt_y</p:attrName>
                                        </p:attrNameLst>
                                      </p:cBhvr>
                                      <p:tavLst>
                                        <p:tav tm="0">
                                          <p:val>
                                            <p:strVal val="#ppt_y-#ppt_h*1.125000"/>
                                          </p:val>
                                        </p:tav>
                                        <p:tav tm="100000">
                                          <p:val>
                                            <p:strVal val="#ppt_y"/>
                                          </p:val>
                                        </p:tav>
                                      </p:tavLst>
                                    </p:anim>
                                    <p:animEffect transition="in" filter="wipe(down)">
                                      <p:cBhvr>
                                        <p:cTn id="54" dur="500"/>
                                        <p:tgtEl>
                                          <p:spTgt spid="82"/>
                                        </p:tgtEl>
                                      </p:cBhvr>
                                    </p:animEffect>
                                  </p:childTnLst>
                                </p:cTn>
                              </p:par>
                            </p:childTnLst>
                          </p:cTn>
                        </p:par>
                        <p:par>
                          <p:cTn id="55" fill="hold">
                            <p:stCondLst>
                              <p:cond delay="3100"/>
                            </p:stCondLst>
                            <p:childTnLst>
                              <p:par>
                                <p:cTn id="56" presetID="16" presetClass="entr" presetSubtype="37" fill="hold" grpId="0" nodeType="afterEffect">
                                  <p:stCondLst>
                                    <p:cond delay="0"/>
                                  </p:stCondLst>
                                  <p:childTnLst>
                                    <p:set>
                                      <p:cBhvr>
                                        <p:cTn id="57" dur="1" fill="hold">
                                          <p:stCondLst>
                                            <p:cond delay="0"/>
                                          </p:stCondLst>
                                        </p:cTn>
                                        <p:tgtEl>
                                          <p:spTgt spid="98"/>
                                        </p:tgtEl>
                                        <p:attrNameLst>
                                          <p:attrName>style.visibility</p:attrName>
                                        </p:attrNameLst>
                                      </p:cBhvr>
                                      <p:to>
                                        <p:strVal val="visible"/>
                                      </p:to>
                                    </p:set>
                                    <p:animEffect transition="in" filter="barn(outVertical)">
                                      <p:cBhvr>
                                        <p:cTn id="58" dur="400"/>
                                        <p:tgtEl>
                                          <p:spTgt spid="98"/>
                                        </p:tgtEl>
                                      </p:cBhvr>
                                    </p:animEffect>
                                  </p:childTnLst>
                                </p:cTn>
                              </p:par>
                              <p:par>
                                <p:cTn id="59" presetID="50" presetClass="entr" presetSubtype="0" decel="100000" fill="hold" grpId="0" nodeType="withEffect">
                                  <p:stCondLst>
                                    <p:cond delay="0"/>
                                  </p:stCondLst>
                                  <p:childTnLst>
                                    <p:set>
                                      <p:cBhvr>
                                        <p:cTn id="60" dur="1" fill="hold">
                                          <p:stCondLst>
                                            <p:cond delay="0"/>
                                          </p:stCondLst>
                                        </p:cTn>
                                        <p:tgtEl>
                                          <p:spTgt spid="99"/>
                                        </p:tgtEl>
                                        <p:attrNameLst>
                                          <p:attrName>style.visibility</p:attrName>
                                        </p:attrNameLst>
                                      </p:cBhvr>
                                      <p:to>
                                        <p:strVal val="visible"/>
                                      </p:to>
                                    </p:set>
                                    <p:anim calcmode="lin" valueType="num">
                                      <p:cBhvr>
                                        <p:cTn id="61" dur="800" fill="hold"/>
                                        <p:tgtEl>
                                          <p:spTgt spid="99"/>
                                        </p:tgtEl>
                                        <p:attrNameLst>
                                          <p:attrName>ppt_w</p:attrName>
                                        </p:attrNameLst>
                                      </p:cBhvr>
                                      <p:tavLst>
                                        <p:tav tm="0">
                                          <p:val>
                                            <p:strVal val="#ppt_w+.3"/>
                                          </p:val>
                                        </p:tav>
                                        <p:tav tm="100000">
                                          <p:val>
                                            <p:strVal val="#ppt_w"/>
                                          </p:val>
                                        </p:tav>
                                      </p:tavLst>
                                    </p:anim>
                                    <p:anim calcmode="lin" valueType="num">
                                      <p:cBhvr>
                                        <p:cTn id="62" dur="800" fill="hold"/>
                                        <p:tgtEl>
                                          <p:spTgt spid="99"/>
                                        </p:tgtEl>
                                        <p:attrNameLst>
                                          <p:attrName>ppt_h</p:attrName>
                                        </p:attrNameLst>
                                      </p:cBhvr>
                                      <p:tavLst>
                                        <p:tav tm="0">
                                          <p:val>
                                            <p:strVal val="#ppt_h"/>
                                          </p:val>
                                        </p:tav>
                                        <p:tav tm="100000">
                                          <p:val>
                                            <p:strVal val="#ppt_h"/>
                                          </p:val>
                                        </p:tav>
                                      </p:tavLst>
                                    </p:anim>
                                    <p:animEffect transition="in" filter="fade">
                                      <p:cBhvr>
                                        <p:cTn id="63" dur="800"/>
                                        <p:tgtEl>
                                          <p:spTgt spid="99"/>
                                        </p:tgtEl>
                                      </p:cBhvr>
                                    </p:animEffect>
                                  </p:childTnLst>
                                </p:cTn>
                              </p:par>
                            </p:childTnLst>
                          </p:cTn>
                        </p:par>
                        <p:par>
                          <p:cTn id="64" fill="hold">
                            <p:stCondLst>
                              <p:cond delay="3900"/>
                            </p:stCondLst>
                            <p:childTnLst>
                              <p:par>
                                <p:cTn id="65" presetID="49" presetClass="entr" presetSubtype="0" decel="100000" fill="hold" nodeType="afterEffect">
                                  <p:stCondLst>
                                    <p:cond delay="0"/>
                                  </p:stCondLst>
                                  <p:childTnLst>
                                    <p:set>
                                      <p:cBhvr>
                                        <p:cTn id="66" dur="1" fill="hold">
                                          <p:stCondLst>
                                            <p:cond delay="0"/>
                                          </p:stCondLst>
                                        </p:cTn>
                                        <p:tgtEl>
                                          <p:spTgt spid="91"/>
                                        </p:tgtEl>
                                        <p:attrNameLst>
                                          <p:attrName>style.visibility</p:attrName>
                                        </p:attrNameLst>
                                      </p:cBhvr>
                                      <p:to>
                                        <p:strVal val="visible"/>
                                      </p:to>
                                    </p:set>
                                    <p:anim calcmode="lin" valueType="num">
                                      <p:cBhvr>
                                        <p:cTn id="67" dur="500" fill="hold"/>
                                        <p:tgtEl>
                                          <p:spTgt spid="91"/>
                                        </p:tgtEl>
                                        <p:attrNameLst>
                                          <p:attrName>ppt_w</p:attrName>
                                        </p:attrNameLst>
                                      </p:cBhvr>
                                      <p:tavLst>
                                        <p:tav tm="0">
                                          <p:val>
                                            <p:fltVal val="0"/>
                                          </p:val>
                                        </p:tav>
                                        <p:tav tm="100000">
                                          <p:val>
                                            <p:strVal val="#ppt_w"/>
                                          </p:val>
                                        </p:tav>
                                      </p:tavLst>
                                    </p:anim>
                                    <p:anim calcmode="lin" valueType="num">
                                      <p:cBhvr>
                                        <p:cTn id="68" dur="500" fill="hold"/>
                                        <p:tgtEl>
                                          <p:spTgt spid="91"/>
                                        </p:tgtEl>
                                        <p:attrNameLst>
                                          <p:attrName>ppt_h</p:attrName>
                                        </p:attrNameLst>
                                      </p:cBhvr>
                                      <p:tavLst>
                                        <p:tav tm="0">
                                          <p:val>
                                            <p:fltVal val="0"/>
                                          </p:val>
                                        </p:tav>
                                        <p:tav tm="100000">
                                          <p:val>
                                            <p:strVal val="#ppt_h"/>
                                          </p:val>
                                        </p:tav>
                                      </p:tavLst>
                                    </p:anim>
                                    <p:anim calcmode="lin" valueType="num">
                                      <p:cBhvr>
                                        <p:cTn id="69" dur="500" fill="hold"/>
                                        <p:tgtEl>
                                          <p:spTgt spid="91"/>
                                        </p:tgtEl>
                                        <p:attrNameLst>
                                          <p:attrName>style.rotation</p:attrName>
                                        </p:attrNameLst>
                                      </p:cBhvr>
                                      <p:tavLst>
                                        <p:tav tm="0">
                                          <p:val>
                                            <p:fltVal val="360"/>
                                          </p:val>
                                        </p:tav>
                                        <p:tav tm="100000">
                                          <p:val>
                                            <p:fltVal val="0"/>
                                          </p:val>
                                        </p:tav>
                                      </p:tavLst>
                                    </p:anim>
                                    <p:animEffect transition="in" filter="fade">
                                      <p:cBhvr>
                                        <p:cTn id="70" dur="500"/>
                                        <p:tgtEl>
                                          <p:spTgt spid="91"/>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90"/>
                                        </p:tgtEl>
                                        <p:attrNameLst>
                                          <p:attrName>style.visibility</p:attrName>
                                        </p:attrNameLst>
                                      </p:cBhvr>
                                      <p:to>
                                        <p:strVal val="visible"/>
                                      </p:to>
                                    </p:set>
                                    <p:anim calcmode="lin" valueType="num">
                                      <p:cBhvr additive="base">
                                        <p:cTn id="73" dur="500"/>
                                        <p:tgtEl>
                                          <p:spTgt spid="90"/>
                                        </p:tgtEl>
                                        <p:attrNameLst>
                                          <p:attrName>ppt_y</p:attrName>
                                        </p:attrNameLst>
                                      </p:cBhvr>
                                      <p:tavLst>
                                        <p:tav tm="0">
                                          <p:val>
                                            <p:strVal val="#ppt_y+#ppt_h*1.125000"/>
                                          </p:val>
                                        </p:tav>
                                        <p:tav tm="100000">
                                          <p:val>
                                            <p:strVal val="#ppt_y"/>
                                          </p:val>
                                        </p:tav>
                                      </p:tavLst>
                                    </p:anim>
                                    <p:animEffect transition="in" filter="wipe(up)">
                                      <p:cBhvr>
                                        <p:cTn id="74" dur="500"/>
                                        <p:tgtEl>
                                          <p:spTgt spid="90"/>
                                        </p:tgtEl>
                                      </p:cBhvr>
                                    </p:animEffect>
                                  </p:childTnLst>
                                </p:cTn>
                              </p:par>
                            </p:childTnLst>
                          </p:cTn>
                        </p:par>
                        <p:par>
                          <p:cTn id="75" fill="hold">
                            <p:stCondLst>
                              <p:cond delay="4400"/>
                            </p:stCondLst>
                            <p:childTnLst>
                              <p:par>
                                <p:cTn id="76" presetID="16" presetClass="entr" presetSubtype="37" fill="hold" grpId="0" nodeType="afterEffect">
                                  <p:stCondLst>
                                    <p:cond delay="0"/>
                                  </p:stCondLst>
                                  <p:childTnLst>
                                    <p:set>
                                      <p:cBhvr>
                                        <p:cTn id="77" dur="1" fill="hold">
                                          <p:stCondLst>
                                            <p:cond delay="0"/>
                                          </p:stCondLst>
                                        </p:cTn>
                                        <p:tgtEl>
                                          <p:spTgt spid="100"/>
                                        </p:tgtEl>
                                        <p:attrNameLst>
                                          <p:attrName>style.visibility</p:attrName>
                                        </p:attrNameLst>
                                      </p:cBhvr>
                                      <p:to>
                                        <p:strVal val="visible"/>
                                      </p:to>
                                    </p:set>
                                    <p:animEffect transition="in" filter="barn(outVertical)">
                                      <p:cBhvr>
                                        <p:cTn id="78" dur="400"/>
                                        <p:tgtEl>
                                          <p:spTgt spid="100"/>
                                        </p:tgtEl>
                                      </p:cBhvr>
                                    </p:animEffect>
                                  </p:childTnLst>
                                </p:cTn>
                              </p:par>
                              <p:par>
                                <p:cTn id="79" presetID="50" presetClass="entr" presetSubtype="0" decel="100000" fill="hold" grpId="0" nodeType="withEffect">
                                  <p:stCondLst>
                                    <p:cond delay="0"/>
                                  </p:stCondLst>
                                  <p:childTnLst>
                                    <p:set>
                                      <p:cBhvr>
                                        <p:cTn id="80" dur="1" fill="hold">
                                          <p:stCondLst>
                                            <p:cond delay="0"/>
                                          </p:stCondLst>
                                        </p:cTn>
                                        <p:tgtEl>
                                          <p:spTgt spid="101"/>
                                        </p:tgtEl>
                                        <p:attrNameLst>
                                          <p:attrName>style.visibility</p:attrName>
                                        </p:attrNameLst>
                                      </p:cBhvr>
                                      <p:to>
                                        <p:strVal val="visible"/>
                                      </p:to>
                                    </p:set>
                                    <p:anim calcmode="lin" valueType="num">
                                      <p:cBhvr>
                                        <p:cTn id="81" dur="800" fill="hold"/>
                                        <p:tgtEl>
                                          <p:spTgt spid="101"/>
                                        </p:tgtEl>
                                        <p:attrNameLst>
                                          <p:attrName>ppt_w</p:attrName>
                                        </p:attrNameLst>
                                      </p:cBhvr>
                                      <p:tavLst>
                                        <p:tav tm="0">
                                          <p:val>
                                            <p:strVal val="#ppt_w+.3"/>
                                          </p:val>
                                        </p:tav>
                                        <p:tav tm="100000">
                                          <p:val>
                                            <p:strVal val="#ppt_w"/>
                                          </p:val>
                                        </p:tav>
                                      </p:tavLst>
                                    </p:anim>
                                    <p:anim calcmode="lin" valueType="num">
                                      <p:cBhvr>
                                        <p:cTn id="82" dur="800" fill="hold"/>
                                        <p:tgtEl>
                                          <p:spTgt spid="101"/>
                                        </p:tgtEl>
                                        <p:attrNameLst>
                                          <p:attrName>ppt_h</p:attrName>
                                        </p:attrNameLst>
                                      </p:cBhvr>
                                      <p:tavLst>
                                        <p:tav tm="0">
                                          <p:val>
                                            <p:strVal val="#ppt_h"/>
                                          </p:val>
                                        </p:tav>
                                        <p:tav tm="100000">
                                          <p:val>
                                            <p:strVal val="#ppt_h"/>
                                          </p:val>
                                        </p:tav>
                                      </p:tavLst>
                                    </p:anim>
                                    <p:animEffect transition="in" filter="fade">
                                      <p:cBhvr>
                                        <p:cTn id="83" dur="8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2" grpId="0" animBg="1"/>
      <p:bldP spid="82" grpId="0" animBg="1"/>
      <p:bldP spid="90" grpId="0" animBg="1"/>
      <p:bldP spid="94" grpId="0"/>
      <p:bldP spid="95" grpId="0"/>
      <p:bldP spid="96" grpId="0"/>
      <p:bldP spid="97" grpId="0"/>
      <p:bldP spid="98" grpId="0"/>
      <p:bldP spid="99" grpId="0"/>
      <p:bldP spid="100" grpId="0"/>
      <p:bldP spid="1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添加标题文本内容</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圆角矩形 5"/>
          <p:cNvSpPr/>
          <p:nvPr/>
        </p:nvSpPr>
        <p:spPr>
          <a:xfrm>
            <a:off x="899160" y="1221266"/>
            <a:ext cx="7345680" cy="1395596"/>
          </a:xfrm>
          <a:prstGeom prst="roundRect">
            <a:avLst>
              <a:gd name="adj" fmla="val 0"/>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42"/>
          <p:cNvSpPr txBox="1"/>
          <p:nvPr/>
        </p:nvSpPr>
        <p:spPr>
          <a:xfrm>
            <a:off x="1196625" y="1464734"/>
            <a:ext cx="6750750"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8" name="矩形 93"/>
          <p:cNvSpPr/>
          <p:nvPr/>
        </p:nvSpPr>
        <p:spPr>
          <a:xfrm>
            <a:off x="861492" y="11767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1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93"/>
          <p:cNvSpPr/>
          <p:nvPr/>
        </p:nvSpPr>
        <p:spPr>
          <a:xfrm rot="10800000">
            <a:off x="7996471" y="2373206"/>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1B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p:cNvSpPr>
          <p:nvPr/>
        </p:nvSpPr>
        <p:spPr bwMode="auto">
          <a:xfrm>
            <a:off x="1404977"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1" name="Freeform 5"/>
          <p:cNvSpPr>
            <a:spLocks/>
          </p:cNvSpPr>
          <p:nvPr/>
        </p:nvSpPr>
        <p:spPr bwMode="auto">
          <a:xfrm>
            <a:off x="1485847" y="303118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2" name="Freeform 5"/>
          <p:cNvSpPr>
            <a:spLocks/>
          </p:cNvSpPr>
          <p:nvPr/>
        </p:nvSpPr>
        <p:spPr bwMode="auto">
          <a:xfrm>
            <a:off x="2979308"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3" name="Freeform 5"/>
          <p:cNvSpPr>
            <a:spLocks/>
          </p:cNvSpPr>
          <p:nvPr/>
        </p:nvSpPr>
        <p:spPr bwMode="auto">
          <a:xfrm>
            <a:off x="3060178" y="303118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4" name="Freeform 5"/>
          <p:cNvSpPr>
            <a:spLocks/>
          </p:cNvSpPr>
          <p:nvPr/>
        </p:nvSpPr>
        <p:spPr bwMode="auto">
          <a:xfrm>
            <a:off x="4578724"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5" name="Freeform 5"/>
          <p:cNvSpPr>
            <a:spLocks/>
          </p:cNvSpPr>
          <p:nvPr/>
        </p:nvSpPr>
        <p:spPr bwMode="auto">
          <a:xfrm>
            <a:off x="4659593" y="303118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16" name="矩形 15"/>
          <p:cNvSpPr/>
          <p:nvPr/>
        </p:nvSpPr>
        <p:spPr>
          <a:xfrm>
            <a:off x="1631183"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17" name="矩形 16"/>
          <p:cNvSpPr/>
          <p:nvPr/>
        </p:nvSpPr>
        <p:spPr>
          <a:xfrm>
            <a:off x="4804929"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18" name="矩形 17"/>
          <p:cNvSpPr/>
          <p:nvPr/>
        </p:nvSpPr>
        <p:spPr>
          <a:xfrm>
            <a:off x="3205514"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19" name="组合 18"/>
          <p:cNvGrpSpPr/>
          <p:nvPr/>
        </p:nvGrpSpPr>
        <p:grpSpPr>
          <a:xfrm>
            <a:off x="5192945" y="3204188"/>
            <a:ext cx="230951" cy="229729"/>
            <a:chOff x="3856417" y="4248125"/>
            <a:chExt cx="409860" cy="407692"/>
          </a:xfrm>
          <a:solidFill>
            <a:srgbClr val="01B3C5"/>
          </a:solidFill>
        </p:grpSpPr>
        <p:sp>
          <p:nvSpPr>
            <p:cNvPr id="20"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1"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27" name="组合 26"/>
          <p:cNvGrpSpPr/>
          <p:nvPr/>
        </p:nvGrpSpPr>
        <p:grpSpPr>
          <a:xfrm>
            <a:off x="1997345" y="3162335"/>
            <a:ext cx="273108" cy="313433"/>
            <a:chOff x="2733098" y="4187405"/>
            <a:chExt cx="484675" cy="556238"/>
          </a:xfrm>
          <a:solidFill>
            <a:srgbClr val="01B3C5"/>
          </a:solidFill>
        </p:grpSpPr>
        <p:sp>
          <p:nvSpPr>
            <p:cNvPr id="28"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9"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0"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1"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2"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6"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7"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8"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45" name="组合 44"/>
          <p:cNvGrpSpPr/>
          <p:nvPr/>
        </p:nvGrpSpPr>
        <p:grpSpPr>
          <a:xfrm>
            <a:off x="3565873" y="3209382"/>
            <a:ext cx="321986" cy="219341"/>
            <a:chOff x="4895160" y="4287159"/>
            <a:chExt cx="571418" cy="389258"/>
          </a:xfrm>
          <a:solidFill>
            <a:srgbClr val="01B3C5"/>
          </a:solidFill>
        </p:grpSpPr>
        <p:sp>
          <p:nvSpPr>
            <p:cNvPr id="46"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7"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8"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9"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0"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1"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2"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55" name="Freeform 5"/>
          <p:cNvSpPr>
            <a:spLocks/>
          </p:cNvSpPr>
          <p:nvPr/>
        </p:nvSpPr>
        <p:spPr bwMode="auto">
          <a:xfrm>
            <a:off x="6168236" y="2959513"/>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6" name="Freeform 5"/>
          <p:cNvSpPr>
            <a:spLocks/>
          </p:cNvSpPr>
          <p:nvPr/>
        </p:nvSpPr>
        <p:spPr bwMode="auto">
          <a:xfrm>
            <a:off x="6249105" y="3031188"/>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7" name="矩形 56"/>
          <p:cNvSpPr/>
          <p:nvPr/>
        </p:nvSpPr>
        <p:spPr>
          <a:xfrm>
            <a:off x="6394441" y="3531618"/>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58" name="组合 57"/>
          <p:cNvGrpSpPr/>
          <p:nvPr/>
        </p:nvGrpSpPr>
        <p:grpSpPr>
          <a:xfrm>
            <a:off x="6807867" y="3211806"/>
            <a:ext cx="207026" cy="195550"/>
            <a:chOff x="4882149" y="3025052"/>
            <a:chExt cx="489013" cy="461905"/>
          </a:xfrm>
          <a:solidFill>
            <a:srgbClr val="01B3C5"/>
          </a:solidFill>
        </p:grpSpPr>
        <p:sp>
          <p:nvSpPr>
            <p:cNvPr id="59"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0"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1"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2"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3"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4"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sp>
          <p:nvSpPr>
            <p:cNvPr id="65"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mn-ea"/>
              </a:endParaRPr>
            </a:p>
          </p:txBody>
        </p:sp>
      </p:grpSp>
    </p:spTree>
    <p:extLst>
      <p:ext uri="{BB962C8B-B14F-4D97-AF65-F5344CB8AC3E}">
        <p14:creationId xmlns:p14="http://schemas.microsoft.com/office/powerpoint/2010/main" val="33627819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500"/>
                                        <p:tgtEl>
                                          <p:spTgt spid="6"/>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up)">
                                      <p:cBhvr>
                                        <p:cTn id="26" dur="500"/>
                                        <p:tgtEl>
                                          <p:spTgt spid="7"/>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par>
                                <p:cTn id="43" presetID="53" presetClass="entr" presetSubtype="16" fill="hold" grpId="0" nodeType="withEffect">
                                  <p:stCondLst>
                                    <p:cond delay="600"/>
                                  </p:stCondLst>
                                  <p:childTnLst>
                                    <p:set>
                                      <p:cBhvr>
                                        <p:cTn id="44" dur="1" fill="hold">
                                          <p:stCondLst>
                                            <p:cond delay="0"/>
                                          </p:stCondLst>
                                        </p:cTn>
                                        <p:tgtEl>
                                          <p:spTgt spid="55"/>
                                        </p:tgtEl>
                                        <p:attrNameLst>
                                          <p:attrName>style.visibility</p:attrName>
                                        </p:attrNameLst>
                                      </p:cBhvr>
                                      <p:to>
                                        <p:strVal val="visible"/>
                                      </p:to>
                                    </p:set>
                                    <p:anim calcmode="lin" valueType="num">
                                      <p:cBhvr>
                                        <p:cTn id="45" dur="500" fill="hold"/>
                                        <p:tgtEl>
                                          <p:spTgt spid="55"/>
                                        </p:tgtEl>
                                        <p:attrNameLst>
                                          <p:attrName>ppt_w</p:attrName>
                                        </p:attrNameLst>
                                      </p:cBhvr>
                                      <p:tavLst>
                                        <p:tav tm="0">
                                          <p:val>
                                            <p:fltVal val="0"/>
                                          </p:val>
                                        </p:tav>
                                        <p:tav tm="100000">
                                          <p:val>
                                            <p:strVal val="#ppt_w"/>
                                          </p:val>
                                        </p:tav>
                                      </p:tavLst>
                                    </p:anim>
                                    <p:anim calcmode="lin" valueType="num">
                                      <p:cBhvr>
                                        <p:cTn id="46" dur="500" fill="hold"/>
                                        <p:tgtEl>
                                          <p:spTgt spid="55"/>
                                        </p:tgtEl>
                                        <p:attrNameLst>
                                          <p:attrName>ppt_h</p:attrName>
                                        </p:attrNameLst>
                                      </p:cBhvr>
                                      <p:tavLst>
                                        <p:tav tm="0">
                                          <p:val>
                                            <p:fltVal val="0"/>
                                          </p:val>
                                        </p:tav>
                                        <p:tav tm="100000">
                                          <p:val>
                                            <p:strVal val="#ppt_h"/>
                                          </p:val>
                                        </p:tav>
                                      </p:tavLst>
                                    </p:anim>
                                    <p:animEffect transition="in" filter="fade">
                                      <p:cBhvr>
                                        <p:cTn id="47" dur="500"/>
                                        <p:tgtEl>
                                          <p:spTgt spid="55"/>
                                        </p:tgtEl>
                                      </p:cBhvr>
                                    </p:animEffect>
                                  </p:childTnLst>
                                </p:cTn>
                              </p:par>
                            </p:childTnLst>
                          </p:cTn>
                        </p:par>
                        <p:par>
                          <p:cTn id="48" fill="hold">
                            <p:stCondLst>
                              <p:cond delay="2600"/>
                            </p:stCondLst>
                            <p:childTnLst>
                              <p:par>
                                <p:cTn id="49" presetID="21"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heel(1)">
                                      <p:cBhvr>
                                        <p:cTn id="51" dur="500"/>
                                        <p:tgtEl>
                                          <p:spTgt spid="11"/>
                                        </p:tgtEl>
                                      </p:cBhvr>
                                    </p:animEffect>
                                  </p:childTnLst>
                                </p:cTn>
                              </p:par>
                              <p:par>
                                <p:cTn id="52" presetID="21" presetClass="entr" presetSubtype="1" fill="hold" grpId="0" nodeType="withEffect">
                                  <p:stCondLst>
                                    <p:cond delay="200"/>
                                  </p:stCondLst>
                                  <p:childTnLst>
                                    <p:set>
                                      <p:cBhvr>
                                        <p:cTn id="53" dur="1" fill="hold">
                                          <p:stCondLst>
                                            <p:cond delay="0"/>
                                          </p:stCondLst>
                                        </p:cTn>
                                        <p:tgtEl>
                                          <p:spTgt spid="13"/>
                                        </p:tgtEl>
                                        <p:attrNameLst>
                                          <p:attrName>style.visibility</p:attrName>
                                        </p:attrNameLst>
                                      </p:cBhvr>
                                      <p:to>
                                        <p:strVal val="visible"/>
                                      </p:to>
                                    </p:set>
                                    <p:animEffect transition="in" filter="wheel(1)">
                                      <p:cBhvr>
                                        <p:cTn id="54" dur="500"/>
                                        <p:tgtEl>
                                          <p:spTgt spid="13"/>
                                        </p:tgtEl>
                                      </p:cBhvr>
                                    </p:animEffect>
                                  </p:childTnLst>
                                </p:cTn>
                              </p:par>
                              <p:par>
                                <p:cTn id="55" presetID="21" presetClass="entr" presetSubtype="1" fill="hold" grpId="0" nodeType="withEffect">
                                  <p:stCondLst>
                                    <p:cond delay="400"/>
                                  </p:stCondLst>
                                  <p:childTnLst>
                                    <p:set>
                                      <p:cBhvr>
                                        <p:cTn id="56" dur="1" fill="hold">
                                          <p:stCondLst>
                                            <p:cond delay="0"/>
                                          </p:stCondLst>
                                        </p:cTn>
                                        <p:tgtEl>
                                          <p:spTgt spid="15"/>
                                        </p:tgtEl>
                                        <p:attrNameLst>
                                          <p:attrName>style.visibility</p:attrName>
                                        </p:attrNameLst>
                                      </p:cBhvr>
                                      <p:to>
                                        <p:strVal val="visible"/>
                                      </p:to>
                                    </p:set>
                                    <p:animEffect transition="in" filter="wheel(1)">
                                      <p:cBhvr>
                                        <p:cTn id="57" dur="500"/>
                                        <p:tgtEl>
                                          <p:spTgt spid="15"/>
                                        </p:tgtEl>
                                      </p:cBhvr>
                                    </p:animEffect>
                                  </p:childTnLst>
                                </p:cTn>
                              </p:par>
                              <p:par>
                                <p:cTn id="58" presetID="21" presetClass="entr" presetSubtype="1" fill="hold" grpId="0" nodeType="withEffect">
                                  <p:stCondLst>
                                    <p:cond delay="600"/>
                                  </p:stCondLst>
                                  <p:childTnLst>
                                    <p:set>
                                      <p:cBhvr>
                                        <p:cTn id="59" dur="1" fill="hold">
                                          <p:stCondLst>
                                            <p:cond delay="0"/>
                                          </p:stCondLst>
                                        </p:cTn>
                                        <p:tgtEl>
                                          <p:spTgt spid="56"/>
                                        </p:tgtEl>
                                        <p:attrNameLst>
                                          <p:attrName>style.visibility</p:attrName>
                                        </p:attrNameLst>
                                      </p:cBhvr>
                                      <p:to>
                                        <p:strVal val="visible"/>
                                      </p:to>
                                    </p:set>
                                    <p:animEffect transition="in" filter="wheel(1)">
                                      <p:cBhvr>
                                        <p:cTn id="60" dur="500"/>
                                        <p:tgtEl>
                                          <p:spTgt spid="56"/>
                                        </p:tgtEl>
                                      </p:cBhvr>
                                    </p:animEffect>
                                  </p:childTnLst>
                                </p:cTn>
                              </p:par>
                            </p:childTnLst>
                          </p:cTn>
                        </p:par>
                        <p:par>
                          <p:cTn id="61" fill="hold">
                            <p:stCondLst>
                              <p:cond delay="3700"/>
                            </p:stCondLst>
                            <p:childTnLst>
                              <p:par>
                                <p:cTn id="62" presetID="45" presetClass="entr" presetSubtype="0" fill="hold"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500"/>
                                        <p:tgtEl>
                                          <p:spTgt spid="27"/>
                                        </p:tgtEl>
                                      </p:cBhvr>
                                    </p:animEffect>
                                    <p:anim calcmode="lin" valueType="num">
                                      <p:cBhvr>
                                        <p:cTn id="65" dur="500" fill="hold"/>
                                        <p:tgtEl>
                                          <p:spTgt spid="27"/>
                                        </p:tgtEl>
                                        <p:attrNameLst>
                                          <p:attrName>ppt_w</p:attrName>
                                        </p:attrNameLst>
                                      </p:cBhvr>
                                      <p:tavLst>
                                        <p:tav tm="0" fmla="#ppt_w*sin(2.5*pi*$)">
                                          <p:val>
                                            <p:fltVal val="0"/>
                                          </p:val>
                                        </p:tav>
                                        <p:tav tm="100000">
                                          <p:val>
                                            <p:fltVal val="1"/>
                                          </p:val>
                                        </p:tav>
                                      </p:tavLst>
                                    </p:anim>
                                    <p:anim calcmode="lin" valueType="num">
                                      <p:cBhvr>
                                        <p:cTn id="66" dur="500" fill="hold"/>
                                        <p:tgtEl>
                                          <p:spTgt spid="27"/>
                                        </p:tgtEl>
                                        <p:attrNameLst>
                                          <p:attrName>ppt_h</p:attrName>
                                        </p:attrNameLst>
                                      </p:cBhvr>
                                      <p:tavLst>
                                        <p:tav tm="0">
                                          <p:val>
                                            <p:strVal val="#ppt_h"/>
                                          </p:val>
                                        </p:tav>
                                        <p:tav tm="100000">
                                          <p:val>
                                            <p:strVal val="#ppt_h"/>
                                          </p:val>
                                        </p:tav>
                                      </p:tavLst>
                                    </p:anim>
                                  </p:childTnLst>
                                </p:cTn>
                              </p:par>
                              <p:par>
                                <p:cTn id="67" presetID="53" presetClass="entr" presetSubtype="16" fill="hold" grpId="0" nodeType="withEffect">
                                  <p:stCondLst>
                                    <p:cond delay="0"/>
                                  </p:stCondLst>
                                  <p:iterate type="lt">
                                    <p:tmPct val="10000"/>
                                  </p:iterate>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ppt_w</p:attrName>
                                        </p:attrNameLst>
                                      </p:cBhvr>
                                      <p:tavLst>
                                        <p:tav tm="0">
                                          <p:val>
                                            <p:fltVal val="0"/>
                                          </p:val>
                                        </p:tav>
                                        <p:tav tm="100000">
                                          <p:val>
                                            <p:strVal val="#ppt_w"/>
                                          </p:val>
                                        </p:tav>
                                      </p:tavLst>
                                    </p:anim>
                                    <p:anim calcmode="lin" valueType="num">
                                      <p:cBhvr>
                                        <p:cTn id="70" dur="500" fill="hold"/>
                                        <p:tgtEl>
                                          <p:spTgt spid="16"/>
                                        </p:tgtEl>
                                        <p:attrNameLst>
                                          <p:attrName>ppt_h</p:attrName>
                                        </p:attrNameLst>
                                      </p:cBhvr>
                                      <p:tavLst>
                                        <p:tav tm="0">
                                          <p:val>
                                            <p:fltVal val="0"/>
                                          </p:val>
                                        </p:tav>
                                        <p:tav tm="100000">
                                          <p:val>
                                            <p:strVal val="#ppt_h"/>
                                          </p:val>
                                        </p:tav>
                                      </p:tavLst>
                                    </p:anim>
                                    <p:animEffect transition="in" filter="fade">
                                      <p:cBhvr>
                                        <p:cTn id="71" dur="500"/>
                                        <p:tgtEl>
                                          <p:spTgt spid="16"/>
                                        </p:tgtEl>
                                      </p:cBhvr>
                                    </p:animEffect>
                                  </p:childTnLst>
                                </p:cTn>
                              </p:par>
                            </p:childTnLst>
                          </p:cTn>
                        </p:par>
                        <p:par>
                          <p:cTn id="72" fill="hold">
                            <p:stCondLst>
                              <p:cond delay="4400"/>
                            </p:stCondLst>
                            <p:childTnLst>
                              <p:par>
                                <p:cTn id="73" presetID="45" presetClass="entr" presetSubtype="0" fill="hold"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500"/>
                                        <p:tgtEl>
                                          <p:spTgt spid="45"/>
                                        </p:tgtEl>
                                      </p:cBhvr>
                                    </p:animEffect>
                                    <p:anim calcmode="lin" valueType="num">
                                      <p:cBhvr>
                                        <p:cTn id="76" dur="500" fill="hold"/>
                                        <p:tgtEl>
                                          <p:spTgt spid="45"/>
                                        </p:tgtEl>
                                        <p:attrNameLst>
                                          <p:attrName>ppt_w</p:attrName>
                                        </p:attrNameLst>
                                      </p:cBhvr>
                                      <p:tavLst>
                                        <p:tav tm="0" fmla="#ppt_w*sin(2.5*pi*$)">
                                          <p:val>
                                            <p:fltVal val="0"/>
                                          </p:val>
                                        </p:tav>
                                        <p:tav tm="100000">
                                          <p:val>
                                            <p:fltVal val="1"/>
                                          </p:val>
                                        </p:tav>
                                      </p:tavLst>
                                    </p:anim>
                                    <p:anim calcmode="lin" valueType="num">
                                      <p:cBhvr>
                                        <p:cTn id="77" dur="500" fill="hold"/>
                                        <p:tgtEl>
                                          <p:spTgt spid="45"/>
                                        </p:tgtEl>
                                        <p:attrNameLst>
                                          <p:attrName>ppt_h</p:attrName>
                                        </p:attrNameLst>
                                      </p:cBhvr>
                                      <p:tavLst>
                                        <p:tav tm="0">
                                          <p:val>
                                            <p:strVal val="#ppt_h"/>
                                          </p:val>
                                        </p:tav>
                                        <p:tav tm="100000">
                                          <p:val>
                                            <p:strVal val="#ppt_h"/>
                                          </p:val>
                                        </p:tav>
                                      </p:tavLst>
                                    </p:anim>
                                  </p:childTnLst>
                                </p:cTn>
                              </p:par>
                              <p:par>
                                <p:cTn id="78" presetID="53" presetClass="entr" presetSubtype="16" fill="hold" grpId="0" nodeType="withEffect">
                                  <p:stCondLst>
                                    <p:cond delay="0"/>
                                  </p:stCondLst>
                                  <p:iterate type="lt">
                                    <p:tmPct val="10000"/>
                                  </p:iterate>
                                  <p:childTnLst>
                                    <p:set>
                                      <p:cBhvr>
                                        <p:cTn id="79" dur="1" fill="hold">
                                          <p:stCondLst>
                                            <p:cond delay="0"/>
                                          </p:stCondLst>
                                        </p:cTn>
                                        <p:tgtEl>
                                          <p:spTgt spid="18"/>
                                        </p:tgtEl>
                                        <p:attrNameLst>
                                          <p:attrName>style.visibility</p:attrName>
                                        </p:attrNameLst>
                                      </p:cBhvr>
                                      <p:to>
                                        <p:strVal val="visible"/>
                                      </p:to>
                                    </p:set>
                                    <p:anim calcmode="lin" valueType="num">
                                      <p:cBhvr>
                                        <p:cTn id="80" dur="500" fill="hold"/>
                                        <p:tgtEl>
                                          <p:spTgt spid="18"/>
                                        </p:tgtEl>
                                        <p:attrNameLst>
                                          <p:attrName>ppt_w</p:attrName>
                                        </p:attrNameLst>
                                      </p:cBhvr>
                                      <p:tavLst>
                                        <p:tav tm="0">
                                          <p:val>
                                            <p:fltVal val="0"/>
                                          </p:val>
                                        </p:tav>
                                        <p:tav tm="100000">
                                          <p:val>
                                            <p:strVal val="#ppt_w"/>
                                          </p:val>
                                        </p:tav>
                                      </p:tavLst>
                                    </p:anim>
                                    <p:anim calcmode="lin" valueType="num">
                                      <p:cBhvr>
                                        <p:cTn id="81" dur="500" fill="hold"/>
                                        <p:tgtEl>
                                          <p:spTgt spid="18"/>
                                        </p:tgtEl>
                                        <p:attrNameLst>
                                          <p:attrName>ppt_h</p:attrName>
                                        </p:attrNameLst>
                                      </p:cBhvr>
                                      <p:tavLst>
                                        <p:tav tm="0">
                                          <p:val>
                                            <p:fltVal val="0"/>
                                          </p:val>
                                        </p:tav>
                                        <p:tav tm="100000">
                                          <p:val>
                                            <p:strVal val="#ppt_h"/>
                                          </p:val>
                                        </p:tav>
                                      </p:tavLst>
                                    </p:anim>
                                    <p:animEffect transition="in" filter="fade">
                                      <p:cBhvr>
                                        <p:cTn id="82" dur="500"/>
                                        <p:tgtEl>
                                          <p:spTgt spid="18"/>
                                        </p:tgtEl>
                                      </p:cBhvr>
                                    </p:animEffect>
                                  </p:childTnLst>
                                </p:cTn>
                              </p:par>
                            </p:childTnLst>
                          </p:cTn>
                        </p:par>
                        <p:par>
                          <p:cTn id="83" fill="hold">
                            <p:stCondLst>
                              <p:cond delay="5100"/>
                            </p:stCondLst>
                            <p:childTnLst>
                              <p:par>
                                <p:cTn id="84" presetID="45" presetClass="entr" presetSubtype="0" fill="hold"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fade">
                                      <p:cBhvr>
                                        <p:cTn id="86" dur="500"/>
                                        <p:tgtEl>
                                          <p:spTgt spid="19"/>
                                        </p:tgtEl>
                                      </p:cBhvr>
                                    </p:animEffect>
                                    <p:anim calcmode="lin" valueType="num">
                                      <p:cBhvr>
                                        <p:cTn id="87" dur="500" fill="hold"/>
                                        <p:tgtEl>
                                          <p:spTgt spid="19"/>
                                        </p:tgtEl>
                                        <p:attrNameLst>
                                          <p:attrName>ppt_w</p:attrName>
                                        </p:attrNameLst>
                                      </p:cBhvr>
                                      <p:tavLst>
                                        <p:tav tm="0" fmla="#ppt_w*sin(2.5*pi*$)">
                                          <p:val>
                                            <p:fltVal val="0"/>
                                          </p:val>
                                        </p:tav>
                                        <p:tav tm="100000">
                                          <p:val>
                                            <p:fltVal val="1"/>
                                          </p:val>
                                        </p:tav>
                                      </p:tavLst>
                                    </p:anim>
                                    <p:anim calcmode="lin" valueType="num">
                                      <p:cBhvr>
                                        <p:cTn id="88" dur="500" fill="hold"/>
                                        <p:tgtEl>
                                          <p:spTgt spid="19"/>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par>
                          <p:cTn id="94" fill="hold">
                            <p:stCondLst>
                              <p:cond delay="5800"/>
                            </p:stCondLst>
                            <p:childTnLst>
                              <p:par>
                                <p:cTn id="95" presetID="45" presetClass="entr" presetSubtype="0" fill="hold" nodeType="after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500"/>
                                        <p:tgtEl>
                                          <p:spTgt spid="58"/>
                                        </p:tgtEl>
                                      </p:cBhvr>
                                    </p:animEffect>
                                    <p:anim calcmode="lin" valueType="num">
                                      <p:cBhvr>
                                        <p:cTn id="98" dur="500" fill="hold"/>
                                        <p:tgtEl>
                                          <p:spTgt spid="58"/>
                                        </p:tgtEl>
                                        <p:attrNameLst>
                                          <p:attrName>ppt_w</p:attrName>
                                        </p:attrNameLst>
                                      </p:cBhvr>
                                      <p:tavLst>
                                        <p:tav tm="0" fmla="#ppt_w*sin(2.5*pi*$)">
                                          <p:val>
                                            <p:fltVal val="0"/>
                                          </p:val>
                                        </p:tav>
                                        <p:tav tm="100000">
                                          <p:val>
                                            <p:fltVal val="1"/>
                                          </p:val>
                                        </p:tav>
                                      </p:tavLst>
                                    </p:anim>
                                    <p:anim calcmode="lin" valueType="num">
                                      <p:cBhvr>
                                        <p:cTn id="99" dur="500" fill="hold"/>
                                        <p:tgtEl>
                                          <p:spTgt spid="58"/>
                                        </p:tgtEl>
                                        <p:attrNameLst>
                                          <p:attrName>ppt_h</p:attrName>
                                        </p:attrNameLst>
                                      </p:cBhvr>
                                      <p:tavLst>
                                        <p:tav tm="0">
                                          <p:val>
                                            <p:strVal val="#ppt_h"/>
                                          </p:val>
                                        </p:tav>
                                        <p:tav tm="100000">
                                          <p:val>
                                            <p:strVal val="#ppt_h"/>
                                          </p:val>
                                        </p:tav>
                                      </p:tavLst>
                                    </p:anim>
                                  </p:childTnLst>
                                </p:cTn>
                              </p:par>
                              <p:par>
                                <p:cTn id="100" presetID="53" presetClass="entr" presetSubtype="16" fill="hold" grpId="0" nodeType="withEffect">
                                  <p:stCondLst>
                                    <p:cond delay="0"/>
                                  </p:stCondLst>
                                  <p:iterate type="lt">
                                    <p:tmPct val="10000"/>
                                  </p:iterate>
                                  <p:childTnLst>
                                    <p:set>
                                      <p:cBhvr>
                                        <p:cTn id="101" dur="1" fill="hold">
                                          <p:stCondLst>
                                            <p:cond delay="0"/>
                                          </p:stCondLst>
                                        </p:cTn>
                                        <p:tgtEl>
                                          <p:spTgt spid="57"/>
                                        </p:tgtEl>
                                        <p:attrNameLst>
                                          <p:attrName>style.visibility</p:attrName>
                                        </p:attrNameLst>
                                      </p:cBhvr>
                                      <p:to>
                                        <p:strVal val="visible"/>
                                      </p:to>
                                    </p:set>
                                    <p:anim calcmode="lin" valueType="num">
                                      <p:cBhvr>
                                        <p:cTn id="102" dur="500" fill="hold"/>
                                        <p:tgtEl>
                                          <p:spTgt spid="57"/>
                                        </p:tgtEl>
                                        <p:attrNameLst>
                                          <p:attrName>ppt_w</p:attrName>
                                        </p:attrNameLst>
                                      </p:cBhvr>
                                      <p:tavLst>
                                        <p:tav tm="0">
                                          <p:val>
                                            <p:fltVal val="0"/>
                                          </p:val>
                                        </p:tav>
                                        <p:tav tm="100000">
                                          <p:val>
                                            <p:strVal val="#ppt_w"/>
                                          </p:val>
                                        </p:tav>
                                      </p:tavLst>
                                    </p:anim>
                                    <p:anim calcmode="lin" valueType="num">
                                      <p:cBhvr>
                                        <p:cTn id="103" dur="500" fill="hold"/>
                                        <p:tgtEl>
                                          <p:spTgt spid="57"/>
                                        </p:tgtEl>
                                        <p:attrNameLst>
                                          <p:attrName>ppt_h</p:attrName>
                                        </p:attrNameLst>
                                      </p:cBhvr>
                                      <p:tavLst>
                                        <p:tav tm="0">
                                          <p:val>
                                            <p:fltVal val="0"/>
                                          </p:val>
                                        </p:tav>
                                        <p:tav tm="100000">
                                          <p:val>
                                            <p:strVal val="#ppt_h"/>
                                          </p:val>
                                        </p:tav>
                                      </p:tavLst>
                                    </p:anim>
                                    <p:animEffect transition="in" filter="fade">
                                      <p:cBhvr>
                                        <p:cTn id="10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55" grpId="0" animBg="1"/>
      <p:bldP spid="56"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45002" y="1249593"/>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1B3C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grpSp>
      <p:sp>
        <p:nvSpPr>
          <p:cNvPr id="9" name="任意多边形 8"/>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1B3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圆角矩形 9"/>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a:ea typeface="宋体" panose="02010600030101010101" pitchFamily="2" charset="-122"/>
            </a:endParaRPr>
          </a:p>
        </p:txBody>
      </p:sp>
      <p:sp>
        <p:nvSpPr>
          <p:cNvPr id="11" name="文本框 10"/>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1B3C5"/>
                </a:solidFill>
                <a:latin typeface="Impact" panose="020B0806030902050204" pitchFamily="34" charset="0"/>
              </a:rPr>
              <a:t>PART 02</a:t>
            </a:r>
            <a:endParaRPr lang="zh-CN" altLang="en-US" sz="7200" dirty="0">
              <a:solidFill>
                <a:srgbClr val="01B3C5"/>
              </a:solidFill>
              <a:latin typeface="Impact" panose="020B0806030902050204" pitchFamily="34" charset="0"/>
            </a:endParaRPr>
          </a:p>
        </p:txBody>
      </p:sp>
      <p:sp>
        <p:nvSpPr>
          <p:cNvPr id="12" name="文本框 11"/>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13" name="文本框 12"/>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itchFamily="34" charset="-122"/>
                <a:ea typeface="微软雅黑" pitchFamily="34" charset="-122"/>
              </a:rPr>
              <a:t>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14" name="组合 13"/>
          <p:cNvGrpSpPr/>
          <p:nvPr/>
        </p:nvGrpSpPr>
        <p:grpSpPr>
          <a:xfrm>
            <a:off x="1797126" y="1931946"/>
            <a:ext cx="484180" cy="401950"/>
            <a:chOff x="3132963" y="3140191"/>
            <a:chExt cx="645573" cy="535933"/>
          </a:xfrm>
          <a:solidFill>
            <a:srgbClr val="01B3C5"/>
          </a:solidFill>
        </p:grpSpPr>
        <p:sp>
          <p:nvSpPr>
            <p:cNvPr id="15"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7"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8"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9"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0"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extLst>
      <p:ext uri="{BB962C8B-B14F-4D97-AF65-F5344CB8AC3E}">
        <p14:creationId xmlns:p14="http://schemas.microsoft.com/office/powerpoint/2010/main" val="286505022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75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13"/>
                                        </p:tgtEl>
                                        <p:attrNameLst>
                                          <p:attrName>style.visibility</p:attrName>
                                        </p:attrNameLst>
                                      </p:cBhvr>
                                      <p:to>
                                        <p:strVal val="visible"/>
                                      </p:to>
                                    </p:set>
                                    <p:animEffect transition="in" filter="wipe(righ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1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8"/>
</p:tagLst>
</file>

<file path=ppt/tags/tag1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9"/>
</p:tagLst>
</file>

<file path=ppt/tags/tag1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0"/>
</p:tagLst>
</file>

<file path=ppt/tags/tag16.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1"/>
</p:tagLst>
</file>

<file path=ppt/tags/tag1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1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6"/>
</p:tagLst>
</file>

<file path=ppt/tags/tag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7"/>
</p:tagLst>
</file>

<file path=ppt/tags/tag2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7"/>
</p:tagLst>
</file>

<file path=ppt/tags/tag2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8"/>
</p:tagLst>
</file>

<file path=ppt/tags/tag2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9"/>
</p:tagLst>
</file>

<file path=ppt/tags/tag2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0"/>
</p:tagLst>
</file>

<file path=ppt/tags/tag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38</TotalTime>
  <Words>3803</Words>
  <Application>Microsoft Office PowerPoint</Application>
  <PresentationFormat>全屏显示(16:9)</PresentationFormat>
  <Paragraphs>260</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第一PPT模板网-WWW.1PPT.COM</dc:creator>
  <cp:keywords>第一PPT模板网-WWW.1PPT.COM</cp:keywords>
  <cp:lastModifiedBy>Windows User</cp:lastModifiedBy>
  <cp:revision>11</cp:revision>
  <dcterms:created xsi:type="dcterms:W3CDTF">2016-11-10T11:09:32Z</dcterms:created>
  <dcterms:modified xsi:type="dcterms:W3CDTF">2018-02-07T07:10:12Z</dcterms:modified>
</cp:coreProperties>
</file>