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26"/>
  </p:notesMasterIdLst>
  <p:handoutMasterIdLst>
    <p:handoutMasterId r:id="rId27"/>
  </p:handoutMasterIdLst>
  <p:sldIdLst>
    <p:sldId id="3131" r:id="rId3"/>
    <p:sldId id="3126" r:id="rId4"/>
    <p:sldId id="3132" r:id="rId5"/>
    <p:sldId id="3106" r:id="rId6"/>
    <p:sldId id="3102" r:id="rId7"/>
    <p:sldId id="3112" r:id="rId8"/>
    <p:sldId id="3101" r:id="rId9"/>
    <p:sldId id="3133" r:id="rId10"/>
    <p:sldId id="3099" r:id="rId11"/>
    <p:sldId id="3110" r:id="rId12"/>
    <p:sldId id="3095" r:id="rId13"/>
    <p:sldId id="3096" r:id="rId14"/>
    <p:sldId id="3134" r:id="rId15"/>
    <p:sldId id="3097" r:id="rId16"/>
    <p:sldId id="3098" r:id="rId17"/>
    <p:sldId id="3100" r:id="rId18"/>
    <p:sldId id="3094" r:id="rId19"/>
    <p:sldId id="3135" r:id="rId20"/>
    <p:sldId id="3105" r:id="rId21"/>
    <p:sldId id="3104" r:id="rId22"/>
    <p:sldId id="3107" r:id="rId23"/>
    <p:sldId id="3136" r:id="rId24"/>
    <p:sldId id="313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004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625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179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3294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163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580305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605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877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551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107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48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8654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36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94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2018/2/7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770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40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20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89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725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7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2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4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676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380703" y="2904085"/>
            <a:ext cx="5809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ln w="6350">
                  <a:noFill/>
                </a:ln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健康饮食</a:t>
            </a:r>
            <a:endParaRPr lang="en-US" altLang="zh-CN" sz="6000" dirty="0">
              <a:ln w="6350">
                <a:noFill/>
              </a:ln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26036" y="4576980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3379678" y="4576980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3697064" y="4536444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rgbClr val="863C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34299" y="4545233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rgbClr val="863C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57876" y="3673923"/>
            <a:ext cx="5637249" cy="753091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solidFill>
                <a:srgbClr val="863C3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479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2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17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66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143"/>
          <p:cNvSpPr txBox="1"/>
          <p:nvPr/>
        </p:nvSpPr>
        <p:spPr>
          <a:xfrm>
            <a:off x="380703" y="2904085"/>
            <a:ext cx="5809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ln w="6350">
                  <a:noFill/>
                </a:ln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THANK YOU</a:t>
            </a:r>
            <a:endParaRPr lang="en-US" altLang="zh-CN" sz="6000" dirty="0">
              <a:ln w="6350">
                <a:noFill/>
              </a:ln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26036" y="4576980"/>
            <a:ext cx="308457" cy="308457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3379678" y="4576980"/>
            <a:ext cx="308457" cy="308457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88" tIns="64294" rIns="128588" bIns="64294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rgbClr val="863C3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6" name="Text Box 20"/>
          <p:cNvSpPr txBox="1">
            <a:spLocks noChangeArrowheads="1"/>
          </p:cNvSpPr>
          <p:nvPr/>
        </p:nvSpPr>
        <p:spPr bwMode="auto">
          <a:xfrm>
            <a:off x="3697064" y="4536444"/>
            <a:ext cx="1826141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日期：</a:t>
            </a:r>
            <a:r>
              <a:rPr lang="en-US" altLang="zh-CN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2018.7.30</a:t>
            </a:r>
            <a:endParaRPr lang="en-US" altLang="zh-CN" sz="1688" dirty="0">
              <a:solidFill>
                <a:srgbClr val="863C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34299" y="4545233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rgbClr val="863C36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rgbClr val="863C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57876" y="3673923"/>
            <a:ext cx="5637249" cy="753091"/>
          </a:xfrm>
          <a:prstGeom prst="rect">
            <a:avLst/>
          </a:prstGeom>
          <a:noFill/>
        </p:spPr>
        <p:txBody>
          <a:bodyPr vert="horz" wrap="square" lIns="128588" tIns="64294" rIns="128588" bIns="64294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rgbClr val="863C3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solidFill>
                <a:srgbClr val="863C3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9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89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42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>
                <p:ext uri="{D42A27DB-BD31-4B8C-83A1-F6EECF244321}">
                  <p14:modId xmlns:p14="http://schemas.microsoft.com/office/powerpoint/2010/main" val="3941910762"/>
                </p:ext>
              </p:extLst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2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83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A2A10E7-CE72-4909-AE60-47C8F5F60D0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23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2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71920"/>
      </a:accent1>
      <a:accent2>
        <a:srgbClr val="A66829"/>
      </a:accent2>
      <a:accent3>
        <a:srgbClr val="C71920"/>
      </a:accent3>
      <a:accent4>
        <a:srgbClr val="A66829"/>
      </a:accent4>
      <a:accent5>
        <a:srgbClr val="C71920"/>
      </a:accent5>
      <a:accent6>
        <a:srgbClr val="A66829"/>
      </a:accent6>
      <a:hlink>
        <a:srgbClr val="C71920"/>
      </a:hlink>
      <a:folHlink>
        <a:srgbClr val="A668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3282</Words>
  <Application>Microsoft Office PowerPoint</Application>
  <PresentationFormat>自定义</PresentationFormat>
  <Paragraphs>274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健康饮食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2018-02-07T06:46:44Z</dcterms:modified>
</cp:coreProperties>
</file>