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1" r:id="rId2"/>
  </p:sldMasterIdLst>
  <p:notesMasterIdLst>
    <p:notesMasterId r:id="rId26"/>
  </p:notesMasterIdLst>
  <p:handoutMasterIdLst>
    <p:handoutMasterId r:id="rId27"/>
  </p:handoutMasterIdLst>
  <p:sldIdLst>
    <p:sldId id="3152" r:id="rId3"/>
    <p:sldId id="3148" r:id="rId4"/>
    <p:sldId id="3140" r:id="rId5"/>
    <p:sldId id="3127" r:id="rId6"/>
    <p:sldId id="3091" r:id="rId7"/>
    <p:sldId id="3095" r:id="rId8"/>
    <p:sldId id="3125" r:id="rId9"/>
    <p:sldId id="3157" r:id="rId10"/>
    <p:sldId id="3089" r:id="rId11"/>
    <p:sldId id="3090" r:id="rId12"/>
    <p:sldId id="3093" r:id="rId13"/>
    <p:sldId id="3092" r:id="rId14"/>
    <p:sldId id="3158" r:id="rId15"/>
    <p:sldId id="3124" r:id="rId16"/>
    <p:sldId id="3126" r:id="rId17"/>
    <p:sldId id="3096" r:id="rId18"/>
    <p:sldId id="3087" r:id="rId19"/>
    <p:sldId id="3159" r:id="rId20"/>
    <p:sldId id="3088" r:id="rId21"/>
    <p:sldId id="3097" r:id="rId22"/>
    <p:sldId id="3094" r:id="rId23"/>
    <p:sldId id="3156" r:id="rId24"/>
    <p:sldId id="316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1B89"/>
    <a:srgbClr val="FEFEFE"/>
    <a:srgbClr val="00B369"/>
    <a:srgbClr val="1A8CE1"/>
    <a:srgbClr val="FFFFFF"/>
    <a:srgbClr val="A78357"/>
    <a:srgbClr val="28C7D4"/>
    <a:srgbClr val="F94D4D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4" autoAdjust="0"/>
    <p:restoredTop sz="92986" autoAdjust="0"/>
  </p:normalViewPr>
  <p:slideViewPr>
    <p:cSldViewPr>
      <p:cViewPr>
        <p:scale>
          <a:sx n="50" d="100"/>
          <a:sy n="50" d="100"/>
        </p:scale>
        <p:origin x="-432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095360"/>
        <c:axId val="130119936"/>
      </c:lineChart>
      <c:catAx>
        <c:axId val="13009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30119936"/>
        <c:crosses val="autoZero"/>
        <c:auto val="1"/>
        <c:lblAlgn val="ctr"/>
        <c:lblOffset val="100"/>
        <c:noMultiLvlLbl val="0"/>
      </c:catAx>
      <c:valAx>
        <c:axId val="13011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30095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4640512"/>
        <c:axId val="174683264"/>
      </c:barChart>
      <c:catAx>
        <c:axId val="174640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74683264"/>
        <c:crosses val="autoZero"/>
        <c:auto val="1"/>
        <c:lblAlgn val="ctr"/>
        <c:lblOffset val="100"/>
        <c:noMultiLvlLbl val="0"/>
      </c:catAx>
      <c:valAx>
        <c:axId val="17468326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74640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205145216"/>
        <c:axId val="207881344"/>
        <c:axId val="0"/>
      </c:bar3DChart>
      <c:catAx>
        <c:axId val="2051452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07881344"/>
        <c:crosses val="autoZero"/>
        <c:auto val="1"/>
        <c:lblAlgn val="ctr"/>
        <c:lblOffset val="100"/>
        <c:noMultiLvlLbl val="0"/>
      </c:catAx>
      <c:valAx>
        <c:axId val="207881344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05145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88472192"/>
        <c:axId val="88473984"/>
      </c:barChart>
      <c:catAx>
        <c:axId val="884721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473984"/>
        <c:crosses val="autoZero"/>
        <c:auto val="1"/>
        <c:lblAlgn val="ctr"/>
        <c:lblOffset val="100"/>
        <c:noMultiLvlLbl val="0"/>
      </c:catAx>
      <c:valAx>
        <c:axId val="884739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84721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88503424"/>
        <c:axId val="88526848"/>
      </c:barChart>
      <c:catAx>
        <c:axId val="885034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526848"/>
        <c:crosses val="autoZero"/>
        <c:auto val="1"/>
        <c:lblAlgn val="ctr"/>
        <c:lblOffset val="100"/>
        <c:noMultiLvlLbl val="0"/>
      </c:catAx>
      <c:valAx>
        <c:axId val="885268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8503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88573824"/>
        <c:axId val="88575360"/>
      </c:barChart>
      <c:catAx>
        <c:axId val="88573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575360"/>
        <c:crosses val="autoZero"/>
        <c:auto val="1"/>
        <c:lblAlgn val="ctr"/>
        <c:lblOffset val="100"/>
        <c:noMultiLvlLbl val="0"/>
      </c:catAx>
      <c:valAx>
        <c:axId val="885753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85738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88659456"/>
        <c:axId val="88660992"/>
      </c:barChart>
      <c:catAx>
        <c:axId val="886594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660992"/>
        <c:crosses val="autoZero"/>
        <c:auto val="1"/>
        <c:lblAlgn val="ctr"/>
        <c:lblOffset val="100"/>
        <c:noMultiLvlLbl val="0"/>
      </c:catAx>
      <c:valAx>
        <c:axId val="886609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86594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92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3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748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65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6692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473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351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1414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8059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8748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9477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492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003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975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076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15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049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962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2754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22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03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355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4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50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42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7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6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272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13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52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034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8185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69035" y="5012417"/>
            <a:ext cx="6120680" cy="48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91204" y="4181420"/>
            <a:ext cx="807634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rgbClr val="FEFEFE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汽车美容汽车行业</a:t>
            </a:r>
            <a:r>
              <a:rPr lang="en-US" altLang="zh-CN" sz="6000" cap="all" dirty="0" smtClean="0">
                <a:solidFill>
                  <a:srgbClr val="FEFEFE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000" cap="all" dirty="0">
              <a:solidFill>
                <a:srgbClr val="FEFEFE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49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442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680242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227805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11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椭圆 7"/>
          <p:cNvSpPr/>
          <p:nvPr/>
        </p:nvSpPr>
        <p:spPr>
          <a:xfrm>
            <a:off x="2803347" y="448"/>
            <a:ext cx="7252059" cy="1717569"/>
          </a:xfrm>
          <a:custGeom>
            <a:avLst/>
            <a:gdLst/>
            <a:ahLst/>
            <a:cxnLst/>
            <a:rect l="l" t="t" r="r" b="b"/>
            <a:pathLst>
              <a:path w="6880834" h="1628800">
                <a:moveTo>
                  <a:pt x="0" y="0"/>
                </a:moveTo>
                <a:lnTo>
                  <a:pt x="6880834" y="0"/>
                </a:lnTo>
                <a:cubicBezTo>
                  <a:pt x="6065253" y="994467"/>
                  <a:pt x="4826913" y="1628800"/>
                  <a:pt x="3440417" y="1628800"/>
                </a:cubicBezTo>
                <a:cubicBezTo>
                  <a:pt x="2053921" y="1628800"/>
                  <a:pt x="815581" y="994467"/>
                  <a:pt x="0" y="0"/>
                </a:cubicBezTo>
                <a:close/>
              </a:path>
            </a:pathLst>
          </a:custGeom>
          <a:solidFill>
            <a:srgbClr val="591B8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933840" y="2553272"/>
            <a:ext cx="3111608" cy="607459"/>
          </a:xfrm>
          <a:prstGeom prst="roundRect">
            <a:avLst/>
          </a:prstGeom>
          <a:solidFill>
            <a:srgbClr val="591B89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2703967" y="3806158"/>
            <a:ext cx="3111608" cy="607459"/>
          </a:xfrm>
          <a:prstGeom prst="roundRect">
            <a:avLst/>
          </a:prstGeom>
          <a:solidFill>
            <a:srgbClr val="591B89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7043182" y="3806158"/>
            <a:ext cx="3111608" cy="607459"/>
          </a:xfrm>
          <a:prstGeom prst="roundRect">
            <a:avLst/>
          </a:prstGeom>
          <a:solidFill>
            <a:srgbClr val="591B89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TextBox 15"/>
          <p:cNvSpPr txBox="1"/>
          <p:nvPr/>
        </p:nvSpPr>
        <p:spPr>
          <a:xfrm>
            <a:off x="5556607" y="1005647"/>
            <a:ext cx="1745536" cy="30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 PAGE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13"/>
          <p:cNvSpPr txBox="1"/>
          <p:nvPr/>
        </p:nvSpPr>
        <p:spPr>
          <a:xfrm>
            <a:off x="5556607" y="541115"/>
            <a:ext cx="1745536" cy="481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目录页</a:t>
            </a:r>
          </a:p>
        </p:txBody>
      </p:sp>
      <p:sp>
        <p:nvSpPr>
          <p:cNvPr id="9" name="椭圆 8"/>
          <p:cNvSpPr/>
          <p:nvPr/>
        </p:nvSpPr>
        <p:spPr>
          <a:xfrm>
            <a:off x="4837224" y="1279339"/>
            <a:ext cx="303572" cy="30372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651610" y="1279339"/>
            <a:ext cx="303572" cy="30372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279489" y="494640"/>
            <a:ext cx="303572" cy="30372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直接箭头连接符 12"/>
          <p:cNvCxnSpPr>
            <a:endCxn id="4" idx="0"/>
          </p:cNvCxnSpPr>
          <p:nvPr/>
        </p:nvCxnSpPr>
        <p:spPr>
          <a:xfrm flipH="1">
            <a:off x="4259767" y="1583066"/>
            <a:ext cx="645089" cy="2223090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5" idx="0"/>
          </p:cNvCxnSpPr>
          <p:nvPr/>
        </p:nvCxnSpPr>
        <p:spPr>
          <a:xfrm>
            <a:off x="7878004" y="1566151"/>
            <a:ext cx="720982" cy="2240005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2" idx="5"/>
            <a:endCxn id="3" idx="0"/>
          </p:cNvCxnSpPr>
          <p:nvPr/>
        </p:nvCxnSpPr>
        <p:spPr>
          <a:xfrm>
            <a:off x="9538610" y="753890"/>
            <a:ext cx="951040" cy="1799383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"/>
          <p:cNvSpPr/>
          <p:nvPr/>
        </p:nvSpPr>
        <p:spPr>
          <a:xfrm>
            <a:off x="6011965" y="6805486"/>
            <a:ext cx="834822" cy="426718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rgbClr val="591B8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13308" y="2553272"/>
            <a:ext cx="3111608" cy="607459"/>
          </a:xfrm>
          <a:prstGeom prst="roundRect">
            <a:avLst/>
          </a:prstGeom>
          <a:solidFill>
            <a:srgbClr val="591B89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椭圆 19"/>
          <p:cNvSpPr/>
          <p:nvPr/>
        </p:nvSpPr>
        <p:spPr>
          <a:xfrm>
            <a:off x="3241875" y="494640"/>
            <a:ext cx="303572" cy="30372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直接箭头连接符 20"/>
          <p:cNvCxnSpPr>
            <a:stCxn id="20" idx="3"/>
            <a:endCxn id="19" idx="0"/>
          </p:cNvCxnSpPr>
          <p:nvPr/>
        </p:nvCxnSpPr>
        <p:spPr>
          <a:xfrm flipH="1">
            <a:off x="2369113" y="753890"/>
            <a:ext cx="917225" cy="1799383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883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5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25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7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2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 animBg="1"/>
      <p:bldP spid="3" grpId="0" animBg="1"/>
      <p:bldP spid="4" grpId="0" animBg="1"/>
      <p:bldP spid="5" grpId="0" animBg="1"/>
      <p:bldP spid="7" grpId="0"/>
      <p:bldP spid="8" grpId="0"/>
      <p:bldP spid="9" grpId="0" animBg="1"/>
      <p:bldP spid="11" grpId="0" animBg="1"/>
      <p:bldP spid="12" grpId="0" animBg="1"/>
      <p:bldP spid="17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69035" y="5012417"/>
            <a:ext cx="6120680" cy="48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91204" y="4181420"/>
            <a:ext cx="807634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rgbClr val="FEFEFE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rgbClr val="FEFEFE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1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55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894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810720" y="3733036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770377" y="233334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087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E8FB856-41DE-4230-BC2B-E838C565CCC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43.pptx"/>
</p:tagLst>
</file>

<file path=ppt/theme/theme1.xml><?xml version="1.0" encoding="utf-8"?>
<a:theme xmlns:a="http://schemas.openxmlformats.org/drawingml/2006/main" name="第一PPT，www.1ppt.com">
  <a:themeElements>
    <a:clrScheme name="自定义 10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91B89"/>
      </a:accent1>
      <a:accent2>
        <a:srgbClr val="EEB51A"/>
      </a:accent2>
      <a:accent3>
        <a:srgbClr val="591B89"/>
      </a:accent3>
      <a:accent4>
        <a:srgbClr val="EEB51A"/>
      </a:accent4>
      <a:accent5>
        <a:srgbClr val="591B89"/>
      </a:accent5>
      <a:accent6>
        <a:srgbClr val="EEB51A"/>
      </a:accent6>
      <a:hlink>
        <a:srgbClr val="591B89"/>
      </a:hlink>
      <a:folHlink>
        <a:srgbClr val="EEB51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3580</Words>
  <Application>Microsoft Office PowerPoint</Application>
  <PresentationFormat>自定义</PresentationFormat>
  <Paragraphs>205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汽车美容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2018-02-09T08:52:42Z</dcterms:modified>
</cp:coreProperties>
</file>