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3.xml" ContentType="application/vnd.openxmlformats-officedocument.drawingml.chart+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69" r:id="rId2"/>
  </p:sldMasterIdLst>
  <p:notesMasterIdLst>
    <p:notesMasterId r:id="rId29"/>
  </p:notesMasterIdLst>
  <p:sldIdLst>
    <p:sldId id="285" r:id="rId3"/>
    <p:sldId id="266" r:id="rId4"/>
    <p:sldId id="257" r:id="rId5"/>
    <p:sldId id="259" r:id="rId6"/>
    <p:sldId id="276" r:id="rId7"/>
    <p:sldId id="273" r:id="rId8"/>
    <p:sldId id="274" r:id="rId9"/>
    <p:sldId id="258" r:id="rId10"/>
    <p:sldId id="264" r:id="rId11"/>
    <p:sldId id="279" r:id="rId12"/>
    <p:sldId id="270" r:id="rId13"/>
    <p:sldId id="272" r:id="rId14"/>
    <p:sldId id="269" r:id="rId15"/>
    <p:sldId id="263" r:id="rId16"/>
    <p:sldId id="281" r:id="rId17"/>
    <p:sldId id="271" r:id="rId18"/>
    <p:sldId id="280" r:id="rId19"/>
    <p:sldId id="262" r:id="rId20"/>
    <p:sldId id="278" r:id="rId21"/>
    <p:sldId id="267" r:id="rId22"/>
    <p:sldId id="268" r:id="rId23"/>
    <p:sldId id="261" r:id="rId24"/>
    <p:sldId id="275" r:id="rId25"/>
    <p:sldId id="277" r:id="rId26"/>
    <p:sldId id="260"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0000"/>
    <a:srgbClr val="FC352F"/>
    <a:srgbClr val="FAF2E4"/>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15" autoAdjust="0"/>
    <p:restoredTop sz="94660"/>
  </p:normalViewPr>
  <p:slideViewPr>
    <p:cSldViewPr snapToGrid="0" showGuides="1">
      <p:cViewPr>
        <p:scale>
          <a:sx n="33" d="100"/>
          <a:sy n="33" d="100"/>
        </p:scale>
        <p:origin x="-1164" y="-1968"/>
      </p:cViewPr>
      <p:guideLst>
        <p:guide orient="horz" pos="2160"/>
        <p:guide pos="3840"/>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1-EEAB-4F17-BD21-D5A7150E22DD}"/>
              </c:ext>
            </c:extLst>
          </c:dPt>
          <c:dPt>
            <c:idx val="1"/>
            <c:bubble3D val="0"/>
            <c:spPr>
              <a:gradFill>
                <a:gsLst>
                  <a:gs pos="0">
                    <a:srgbClr val="C00000"/>
                  </a:gs>
                  <a:gs pos="100000">
                    <a:srgbClr val="FC352F"/>
                  </a:gs>
                </a:gsLst>
                <a:lin ang="5400000" scaled="1"/>
              </a:gradFill>
              <a:ln w="19050">
                <a:solidFill>
                  <a:schemeClr val="lt1"/>
                </a:solidFill>
              </a:ln>
              <a:effectLst/>
            </c:spPr>
            <c:extLst xmlns:c16r2="http://schemas.microsoft.com/office/drawing/2015/06/chart">
              <c:ext xmlns:c16="http://schemas.microsoft.com/office/drawing/2014/chart" uri="{C3380CC4-5D6E-409C-BE32-E72D297353CC}">
                <c16:uniqueId val="{00000003-EEAB-4F17-BD21-D5A7150E22DD}"/>
              </c:ext>
            </c:extLst>
          </c:dPt>
          <c:cat>
            <c:strRef>
              <c:f>Sheet1!$A$2:$A$3</c:f>
              <c:strCache>
                <c:ptCount val="2"/>
                <c:pt idx="0">
                  <c:v>B</c:v>
                </c:pt>
                <c:pt idx="1">
                  <c:v>A</c:v>
                </c:pt>
              </c:strCache>
            </c:strRef>
          </c:cat>
          <c:val>
            <c:numRef>
              <c:f>Sheet1!$B$2:$B$3</c:f>
              <c:numCache>
                <c:formatCode>General</c:formatCode>
                <c:ptCount val="2"/>
                <c:pt idx="0">
                  <c:v>2</c:v>
                </c:pt>
                <c:pt idx="1">
                  <c:v>8</c:v>
                </c:pt>
              </c:numCache>
            </c:numRef>
          </c:val>
          <c:extLst xmlns:c16r2="http://schemas.microsoft.com/office/drawing/2015/06/chart">
            <c:ext xmlns:c16="http://schemas.microsoft.com/office/drawing/2014/chart" uri="{C3380CC4-5D6E-409C-BE32-E72D297353CC}">
              <c16:uniqueId val="{00000004-EEAB-4F17-BD21-D5A7150E22DD}"/>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accent2"/>
            </a:solidFill>
          </c:spPr>
          <c:dPt>
            <c:idx val="0"/>
            <c:bubble3D val="0"/>
            <c:spPr>
              <a:solidFill>
                <a:schemeClr val="tx1">
                  <a:lumMod val="65000"/>
                  <a:lumOff val="35000"/>
                </a:schemeClr>
              </a:solidFill>
              <a:ln w="19050">
                <a:noFill/>
              </a:ln>
              <a:effectLst/>
            </c:spPr>
            <c:extLst xmlns:c16r2="http://schemas.microsoft.com/office/drawing/2015/06/chart">
              <c:ext xmlns:c16="http://schemas.microsoft.com/office/drawing/2014/chart" uri="{C3380CC4-5D6E-409C-BE32-E72D297353CC}">
                <c16:uniqueId val="{00000001-79A8-4D27-A1DF-45C30E92F016}"/>
              </c:ext>
            </c:extLst>
          </c:dPt>
          <c:dPt>
            <c:idx val="1"/>
            <c:bubble3D val="0"/>
            <c:spPr>
              <a:gradFill>
                <a:gsLst>
                  <a:gs pos="0">
                    <a:srgbClr val="C00000"/>
                  </a:gs>
                  <a:gs pos="100000">
                    <a:srgbClr val="FC352F"/>
                  </a:gs>
                </a:gsLst>
                <a:lin ang="5400000" scaled="1"/>
              </a:gradFill>
              <a:ln w="19050">
                <a:solidFill>
                  <a:schemeClr val="lt1"/>
                </a:solidFill>
              </a:ln>
              <a:effectLst/>
            </c:spPr>
            <c:extLst xmlns:c16r2="http://schemas.microsoft.com/office/drawing/2015/06/chart">
              <c:ext xmlns:c16="http://schemas.microsoft.com/office/drawing/2014/chart" uri="{C3380CC4-5D6E-409C-BE32-E72D297353CC}">
                <c16:uniqueId val="{00000003-79A8-4D27-A1DF-45C30E92F016}"/>
              </c:ext>
            </c:extLst>
          </c:dPt>
          <c:cat>
            <c:strRef>
              <c:f>Sheet1!$A$2:$A$3</c:f>
              <c:strCache>
                <c:ptCount val="2"/>
                <c:pt idx="0">
                  <c:v>B</c:v>
                </c:pt>
                <c:pt idx="1">
                  <c:v>A</c:v>
                </c:pt>
              </c:strCache>
            </c:strRef>
          </c:cat>
          <c:val>
            <c:numRef>
              <c:f>Sheet1!$B$2:$B$3</c:f>
              <c:numCache>
                <c:formatCode>General</c:formatCode>
                <c:ptCount val="2"/>
                <c:pt idx="0">
                  <c:v>4</c:v>
                </c:pt>
                <c:pt idx="1">
                  <c:v>6</c:v>
                </c:pt>
              </c:numCache>
            </c:numRef>
          </c:val>
          <c:extLst xmlns:c16r2="http://schemas.microsoft.com/office/drawing/2015/06/chart">
            <c:ext xmlns:c16="http://schemas.microsoft.com/office/drawing/2014/chart" uri="{C3380CC4-5D6E-409C-BE32-E72D297353CC}">
              <c16:uniqueId val="{00000004-79A8-4D27-A1DF-45C30E92F016}"/>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383765022793216E-2"/>
          <c:y val="6.8593371986367377E-2"/>
          <c:w val="0.88268648984666187"/>
          <c:h val="0.83820718032469099"/>
        </c:manualLayout>
      </c:layout>
      <c:lineChart>
        <c:grouping val="standard"/>
        <c:varyColors val="0"/>
        <c:ser>
          <c:idx val="0"/>
          <c:order val="0"/>
          <c:tx>
            <c:strRef>
              <c:f>Sheet1!$B$1</c:f>
              <c:strCache>
                <c:ptCount val="1"/>
                <c:pt idx="0">
                  <c:v>系列 2</c:v>
                </c:pt>
              </c:strCache>
            </c:strRef>
          </c:tx>
          <c:spPr>
            <a:ln w="28575" cap="rnd">
              <a:solidFill>
                <a:srgbClr val="EB0000"/>
              </a:solidFill>
              <a:prstDash val="sysDash"/>
              <a:round/>
            </a:ln>
            <a:effectLst/>
          </c:spPr>
          <c:marker>
            <c:symbol val="circle"/>
            <c:size val="9"/>
            <c:spPr>
              <a:solidFill>
                <a:srgbClr val="EB0000"/>
              </a:solidFill>
              <a:ln w="28575">
                <a:solidFill>
                  <a:schemeClr val="bg1"/>
                </a:solidFill>
              </a:ln>
              <a:effectLst/>
              <a:scene3d>
                <a:camera prst="orthographicFront"/>
                <a:lightRig rig="threePt" dir="t"/>
              </a:scene3d>
              <a:sp3d>
                <a:bevelT w="25400" h="6350" prst="angle"/>
              </a:sp3d>
            </c:spPr>
          </c:marker>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0%</c:formatCode>
                <c:ptCount val="12"/>
                <c:pt idx="0">
                  <c:v>0.2</c:v>
                </c:pt>
                <c:pt idx="1">
                  <c:v>8.0000000000000043E-2</c:v>
                </c:pt>
                <c:pt idx="2">
                  <c:v>0.1</c:v>
                </c:pt>
                <c:pt idx="3">
                  <c:v>8.0000000000000043E-2</c:v>
                </c:pt>
                <c:pt idx="4">
                  <c:v>0.60000000000000053</c:v>
                </c:pt>
                <c:pt idx="5">
                  <c:v>7.0000000000000021E-2</c:v>
                </c:pt>
                <c:pt idx="6">
                  <c:v>0.5</c:v>
                </c:pt>
                <c:pt idx="7">
                  <c:v>0.2</c:v>
                </c:pt>
                <c:pt idx="8">
                  <c:v>0.73000000000000054</c:v>
                </c:pt>
                <c:pt idx="9">
                  <c:v>0.22000000000000003</c:v>
                </c:pt>
                <c:pt idx="10">
                  <c:v>0.97000000000000042</c:v>
                </c:pt>
                <c:pt idx="11">
                  <c:v>7.0000000000000021E-2</c:v>
                </c:pt>
              </c:numCache>
            </c:numRef>
          </c:val>
          <c:smooth val="1"/>
          <c:extLst xmlns:c16r2="http://schemas.microsoft.com/office/drawing/2015/06/chart">
            <c:ext xmlns:c16="http://schemas.microsoft.com/office/drawing/2014/chart" uri="{C3380CC4-5D6E-409C-BE32-E72D297353CC}">
              <c16:uniqueId val="{00000000-BD05-444F-B455-15C05EBDDE7D}"/>
            </c:ext>
          </c:extLst>
        </c:ser>
        <c:dLbls>
          <c:showLegendKey val="0"/>
          <c:showVal val="0"/>
          <c:showCatName val="0"/>
          <c:showSerName val="0"/>
          <c:showPercent val="0"/>
          <c:showBubbleSize val="0"/>
        </c:dLbls>
        <c:marker val="1"/>
        <c:smooth val="0"/>
        <c:axId val="202721152"/>
        <c:axId val="202739712"/>
      </c:lineChart>
      <c:catAx>
        <c:axId val="20272115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vert="horz"/>
          <a:lstStyle/>
          <a:p>
            <a:pPr>
              <a:defRPr/>
            </a:pPr>
            <a:endParaRPr lang="zh-CN"/>
          </a:p>
        </c:txPr>
        <c:crossAx val="202739712"/>
        <c:crosses val="autoZero"/>
        <c:auto val="1"/>
        <c:lblAlgn val="ctr"/>
        <c:lblOffset val="100"/>
        <c:noMultiLvlLbl val="0"/>
      </c:catAx>
      <c:valAx>
        <c:axId val="202739712"/>
        <c:scaling>
          <c:orientation val="minMax"/>
          <c:max val="1"/>
        </c:scaling>
        <c:delete val="0"/>
        <c:axPos val="l"/>
        <c:majorGridlines>
          <c:spPr>
            <a:ln w="9525" cap="flat" cmpd="sng" algn="ctr">
              <a:solidFill>
                <a:schemeClr val="bg1">
                  <a:alpha val="20000"/>
                </a:schemeClr>
              </a:solidFill>
              <a:round/>
            </a:ln>
            <a:effectLst/>
          </c:spPr>
        </c:majorGridlines>
        <c:numFmt formatCode="0%" sourceLinked="1"/>
        <c:majorTickMark val="none"/>
        <c:minorTickMark val="none"/>
        <c:tickLblPos val="nextTo"/>
        <c:spPr>
          <a:noFill/>
          <a:ln>
            <a:noFill/>
          </a:ln>
          <a:effectLst/>
        </c:spPr>
        <c:txPr>
          <a:bodyPr rot="-60000000" vert="horz"/>
          <a:lstStyle/>
          <a:p>
            <a:pPr>
              <a:defRPr/>
            </a:pPr>
            <a:endParaRPr lang="zh-CN"/>
          </a:p>
        </c:txPr>
        <c:crossAx val="20272115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sz="1400">
          <a:solidFill>
            <a:srgbClr val="EB0000"/>
          </a:solidFill>
          <a:latin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2ED737-E60C-4A12-A785-55B8BD4648EB}" type="datetimeFigureOut">
              <a:rPr lang="zh-CN" altLang="en-US" smtClean="0"/>
              <a:t>2018/2/6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49F0319-482F-4B2A-92D2-AD9D6412C0C8}" type="slidenum">
              <a:rPr lang="zh-CN" altLang="en-US" smtClean="0"/>
              <a:t>‹#›</a:t>
            </a:fld>
            <a:endParaRPr lang="zh-CN" altLang="en-US"/>
          </a:p>
        </p:txBody>
      </p:sp>
    </p:spTree>
    <p:extLst>
      <p:ext uri="{BB962C8B-B14F-4D97-AF65-F5344CB8AC3E}">
        <p14:creationId xmlns:p14="http://schemas.microsoft.com/office/powerpoint/2010/main" val="65422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a:t>
            </a:fld>
            <a:endParaRPr lang="zh-CN" altLang="en-US"/>
          </a:p>
        </p:txBody>
      </p:sp>
    </p:spTree>
    <p:extLst>
      <p:ext uri="{BB962C8B-B14F-4D97-AF65-F5344CB8AC3E}">
        <p14:creationId xmlns:p14="http://schemas.microsoft.com/office/powerpoint/2010/main" val="3740331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10</a:t>
            </a:fld>
            <a:endParaRPr lang="zh-CN" altLang="en-US"/>
          </a:p>
        </p:txBody>
      </p:sp>
    </p:spTree>
    <p:extLst>
      <p:ext uri="{BB962C8B-B14F-4D97-AF65-F5344CB8AC3E}">
        <p14:creationId xmlns:p14="http://schemas.microsoft.com/office/powerpoint/2010/main" val="889308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11</a:t>
            </a:fld>
            <a:endParaRPr lang="zh-CN" altLang="en-US"/>
          </a:p>
        </p:txBody>
      </p:sp>
    </p:spTree>
    <p:extLst>
      <p:ext uri="{BB962C8B-B14F-4D97-AF65-F5344CB8AC3E}">
        <p14:creationId xmlns:p14="http://schemas.microsoft.com/office/powerpoint/2010/main" val="1269189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12</a:t>
            </a:fld>
            <a:endParaRPr lang="zh-CN" altLang="en-US"/>
          </a:p>
        </p:txBody>
      </p:sp>
    </p:spTree>
    <p:extLst>
      <p:ext uri="{BB962C8B-B14F-4D97-AF65-F5344CB8AC3E}">
        <p14:creationId xmlns:p14="http://schemas.microsoft.com/office/powerpoint/2010/main" val="1906738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13</a:t>
            </a:fld>
            <a:endParaRPr lang="zh-CN" altLang="en-US"/>
          </a:p>
        </p:txBody>
      </p:sp>
    </p:spTree>
    <p:extLst>
      <p:ext uri="{BB962C8B-B14F-4D97-AF65-F5344CB8AC3E}">
        <p14:creationId xmlns:p14="http://schemas.microsoft.com/office/powerpoint/2010/main" val="1180585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14</a:t>
            </a:fld>
            <a:endParaRPr lang="zh-CN" altLang="en-US"/>
          </a:p>
        </p:txBody>
      </p:sp>
    </p:spTree>
    <p:extLst>
      <p:ext uri="{BB962C8B-B14F-4D97-AF65-F5344CB8AC3E}">
        <p14:creationId xmlns:p14="http://schemas.microsoft.com/office/powerpoint/2010/main" val="964573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15</a:t>
            </a:fld>
            <a:endParaRPr lang="zh-CN" altLang="en-US"/>
          </a:p>
        </p:txBody>
      </p:sp>
    </p:spTree>
    <p:extLst>
      <p:ext uri="{BB962C8B-B14F-4D97-AF65-F5344CB8AC3E}">
        <p14:creationId xmlns:p14="http://schemas.microsoft.com/office/powerpoint/2010/main" val="3885571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16</a:t>
            </a:fld>
            <a:endParaRPr lang="zh-CN" altLang="en-US"/>
          </a:p>
        </p:txBody>
      </p:sp>
    </p:spTree>
    <p:extLst>
      <p:ext uri="{BB962C8B-B14F-4D97-AF65-F5344CB8AC3E}">
        <p14:creationId xmlns:p14="http://schemas.microsoft.com/office/powerpoint/2010/main" val="1726329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17</a:t>
            </a:fld>
            <a:endParaRPr lang="zh-CN" altLang="en-US"/>
          </a:p>
        </p:txBody>
      </p:sp>
    </p:spTree>
    <p:extLst>
      <p:ext uri="{BB962C8B-B14F-4D97-AF65-F5344CB8AC3E}">
        <p14:creationId xmlns:p14="http://schemas.microsoft.com/office/powerpoint/2010/main" val="18662355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18</a:t>
            </a:fld>
            <a:endParaRPr lang="zh-CN" altLang="en-US"/>
          </a:p>
        </p:txBody>
      </p:sp>
    </p:spTree>
    <p:extLst>
      <p:ext uri="{BB962C8B-B14F-4D97-AF65-F5344CB8AC3E}">
        <p14:creationId xmlns:p14="http://schemas.microsoft.com/office/powerpoint/2010/main" val="278332226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19</a:t>
            </a:fld>
            <a:endParaRPr lang="zh-CN" altLang="en-US"/>
          </a:p>
        </p:txBody>
      </p:sp>
    </p:spTree>
    <p:extLst>
      <p:ext uri="{BB962C8B-B14F-4D97-AF65-F5344CB8AC3E}">
        <p14:creationId xmlns:p14="http://schemas.microsoft.com/office/powerpoint/2010/main" val="15742188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a:t>
            </a:fld>
            <a:endParaRPr lang="zh-CN" altLang="en-US"/>
          </a:p>
        </p:txBody>
      </p:sp>
    </p:spTree>
    <p:extLst>
      <p:ext uri="{BB962C8B-B14F-4D97-AF65-F5344CB8AC3E}">
        <p14:creationId xmlns:p14="http://schemas.microsoft.com/office/powerpoint/2010/main" val="26541024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20</a:t>
            </a:fld>
            <a:endParaRPr lang="zh-CN" altLang="en-US"/>
          </a:p>
        </p:txBody>
      </p:sp>
    </p:spTree>
    <p:extLst>
      <p:ext uri="{BB962C8B-B14F-4D97-AF65-F5344CB8AC3E}">
        <p14:creationId xmlns:p14="http://schemas.microsoft.com/office/powerpoint/2010/main" val="34352320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21</a:t>
            </a:fld>
            <a:endParaRPr lang="zh-CN" altLang="en-US"/>
          </a:p>
        </p:txBody>
      </p:sp>
    </p:spTree>
    <p:extLst>
      <p:ext uri="{BB962C8B-B14F-4D97-AF65-F5344CB8AC3E}">
        <p14:creationId xmlns:p14="http://schemas.microsoft.com/office/powerpoint/2010/main" val="38025510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22</a:t>
            </a:fld>
            <a:endParaRPr lang="zh-CN" altLang="en-US"/>
          </a:p>
        </p:txBody>
      </p:sp>
    </p:spTree>
    <p:extLst>
      <p:ext uri="{BB962C8B-B14F-4D97-AF65-F5344CB8AC3E}">
        <p14:creationId xmlns:p14="http://schemas.microsoft.com/office/powerpoint/2010/main" val="34096470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23</a:t>
            </a:fld>
            <a:endParaRPr lang="zh-CN" altLang="en-US"/>
          </a:p>
        </p:txBody>
      </p:sp>
    </p:spTree>
    <p:extLst>
      <p:ext uri="{BB962C8B-B14F-4D97-AF65-F5344CB8AC3E}">
        <p14:creationId xmlns:p14="http://schemas.microsoft.com/office/powerpoint/2010/main" val="4468650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24</a:t>
            </a:fld>
            <a:endParaRPr lang="zh-CN" altLang="en-US"/>
          </a:p>
        </p:txBody>
      </p:sp>
    </p:spTree>
    <p:extLst>
      <p:ext uri="{BB962C8B-B14F-4D97-AF65-F5344CB8AC3E}">
        <p14:creationId xmlns:p14="http://schemas.microsoft.com/office/powerpoint/2010/main" val="855115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25</a:t>
            </a:fld>
            <a:endParaRPr lang="zh-CN" altLang="en-US"/>
          </a:p>
        </p:txBody>
      </p:sp>
    </p:spTree>
    <p:extLst>
      <p:ext uri="{BB962C8B-B14F-4D97-AF65-F5344CB8AC3E}">
        <p14:creationId xmlns:p14="http://schemas.microsoft.com/office/powerpoint/2010/main" val="1861628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3</a:t>
            </a:fld>
            <a:endParaRPr lang="zh-CN" altLang="en-US"/>
          </a:p>
        </p:txBody>
      </p:sp>
    </p:spTree>
    <p:extLst>
      <p:ext uri="{BB962C8B-B14F-4D97-AF65-F5344CB8AC3E}">
        <p14:creationId xmlns:p14="http://schemas.microsoft.com/office/powerpoint/2010/main" val="3589371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4</a:t>
            </a:fld>
            <a:endParaRPr lang="zh-CN" altLang="en-US"/>
          </a:p>
        </p:txBody>
      </p:sp>
    </p:spTree>
    <p:extLst>
      <p:ext uri="{BB962C8B-B14F-4D97-AF65-F5344CB8AC3E}">
        <p14:creationId xmlns:p14="http://schemas.microsoft.com/office/powerpoint/2010/main" val="25284633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5</a:t>
            </a:fld>
            <a:endParaRPr lang="zh-CN" altLang="en-US"/>
          </a:p>
        </p:txBody>
      </p:sp>
    </p:spTree>
    <p:extLst>
      <p:ext uri="{BB962C8B-B14F-4D97-AF65-F5344CB8AC3E}">
        <p14:creationId xmlns:p14="http://schemas.microsoft.com/office/powerpoint/2010/main" val="39436216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6</a:t>
            </a:fld>
            <a:endParaRPr lang="zh-CN" altLang="en-US"/>
          </a:p>
        </p:txBody>
      </p:sp>
    </p:spTree>
    <p:extLst>
      <p:ext uri="{BB962C8B-B14F-4D97-AF65-F5344CB8AC3E}">
        <p14:creationId xmlns:p14="http://schemas.microsoft.com/office/powerpoint/2010/main" val="2563924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7</a:t>
            </a:fld>
            <a:endParaRPr lang="zh-CN" altLang="en-US"/>
          </a:p>
        </p:txBody>
      </p:sp>
    </p:spTree>
    <p:extLst>
      <p:ext uri="{BB962C8B-B14F-4D97-AF65-F5344CB8AC3E}">
        <p14:creationId xmlns:p14="http://schemas.microsoft.com/office/powerpoint/2010/main" val="4097585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8</a:t>
            </a:fld>
            <a:endParaRPr lang="zh-CN" altLang="en-US"/>
          </a:p>
        </p:txBody>
      </p:sp>
    </p:spTree>
    <p:extLst>
      <p:ext uri="{BB962C8B-B14F-4D97-AF65-F5344CB8AC3E}">
        <p14:creationId xmlns:p14="http://schemas.microsoft.com/office/powerpoint/2010/main" val="2522697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9F0319-482F-4B2A-92D2-AD9D6412C0C8}" type="slidenum">
              <a:rPr lang="zh-CN" altLang="en-US" smtClean="0"/>
              <a:t>9</a:t>
            </a:fld>
            <a:endParaRPr lang="zh-CN" altLang="en-US"/>
          </a:p>
        </p:txBody>
      </p:sp>
    </p:spTree>
    <p:extLst>
      <p:ext uri="{BB962C8B-B14F-4D97-AF65-F5344CB8AC3E}">
        <p14:creationId xmlns:p14="http://schemas.microsoft.com/office/powerpoint/2010/main" val="2363511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97192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49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6595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23030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8605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05437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44608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9669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7386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716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6539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1" name="图片占位符 10"/>
          <p:cNvSpPr>
            <a:spLocks noGrp="1"/>
          </p:cNvSpPr>
          <p:nvPr>
            <p:ph type="pic" sz="quarter" idx="11"/>
          </p:nvPr>
        </p:nvSpPr>
        <p:spPr>
          <a:xfrm>
            <a:off x="1701911" y="1682806"/>
            <a:ext cx="2146188" cy="2146188"/>
          </a:xfrm>
          <a:custGeom>
            <a:avLst/>
            <a:gdLst>
              <a:gd name="connsiteX0" fmla="*/ 1073094 w 2146188"/>
              <a:gd name="connsiteY0" fmla="*/ 0 h 2146188"/>
              <a:gd name="connsiteX1" fmla="*/ 2146188 w 2146188"/>
              <a:gd name="connsiteY1" fmla="*/ 1073094 h 2146188"/>
              <a:gd name="connsiteX2" fmla="*/ 1073094 w 2146188"/>
              <a:gd name="connsiteY2" fmla="*/ 2146188 h 2146188"/>
              <a:gd name="connsiteX3" fmla="*/ 0 w 2146188"/>
              <a:gd name="connsiteY3" fmla="*/ 1073094 h 2146188"/>
              <a:gd name="connsiteX4" fmla="*/ 1073094 w 2146188"/>
              <a:gd name="connsiteY4" fmla="*/ 0 h 2146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6188" h="2146188">
                <a:moveTo>
                  <a:pt x="1073094" y="0"/>
                </a:moveTo>
                <a:cubicBezTo>
                  <a:pt x="1665747" y="0"/>
                  <a:pt x="2146188" y="480441"/>
                  <a:pt x="2146188" y="1073094"/>
                </a:cubicBezTo>
                <a:cubicBezTo>
                  <a:pt x="2146188" y="1665747"/>
                  <a:pt x="1665747" y="2146188"/>
                  <a:pt x="1073094" y="2146188"/>
                </a:cubicBezTo>
                <a:cubicBezTo>
                  <a:pt x="480441" y="2146188"/>
                  <a:pt x="0" y="1665747"/>
                  <a:pt x="0" y="1073094"/>
                </a:cubicBezTo>
                <a:cubicBezTo>
                  <a:pt x="0" y="480441"/>
                  <a:pt x="480441" y="0"/>
                  <a:pt x="1073094" y="0"/>
                </a:cubicBezTo>
                <a:close/>
              </a:path>
            </a:pathLst>
          </a:custGeom>
        </p:spPr>
        <p:txBody>
          <a:bodyPr wrap="square">
            <a:noAutofit/>
          </a:bodyPr>
          <a:lstStyle/>
          <a:p>
            <a:endParaRPr lang="zh-CN" altLang="en-US"/>
          </a:p>
        </p:txBody>
      </p:sp>
      <p:sp>
        <p:nvSpPr>
          <p:cNvPr id="10" name="图片占位符 9"/>
          <p:cNvSpPr>
            <a:spLocks noGrp="1"/>
          </p:cNvSpPr>
          <p:nvPr>
            <p:ph type="pic" sz="quarter" idx="12"/>
          </p:nvPr>
        </p:nvSpPr>
        <p:spPr>
          <a:xfrm>
            <a:off x="5029311" y="1682806"/>
            <a:ext cx="2146188" cy="2146188"/>
          </a:xfrm>
          <a:custGeom>
            <a:avLst/>
            <a:gdLst>
              <a:gd name="connsiteX0" fmla="*/ 1073094 w 2146188"/>
              <a:gd name="connsiteY0" fmla="*/ 0 h 2146188"/>
              <a:gd name="connsiteX1" fmla="*/ 2146188 w 2146188"/>
              <a:gd name="connsiteY1" fmla="*/ 1073094 h 2146188"/>
              <a:gd name="connsiteX2" fmla="*/ 1073094 w 2146188"/>
              <a:gd name="connsiteY2" fmla="*/ 2146188 h 2146188"/>
              <a:gd name="connsiteX3" fmla="*/ 0 w 2146188"/>
              <a:gd name="connsiteY3" fmla="*/ 1073094 h 2146188"/>
              <a:gd name="connsiteX4" fmla="*/ 1073094 w 2146188"/>
              <a:gd name="connsiteY4" fmla="*/ 0 h 2146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6188" h="2146188">
                <a:moveTo>
                  <a:pt x="1073094" y="0"/>
                </a:moveTo>
                <a:cubicBezTo>
                  <a:pt x="1665747" y="0"/>
                  <a:pt x="2146188" y="480441"/>
                  <a:pt x="2146188" y="1073094"/>
                </a:cubicBezTo>
                <a:cubicBezTo>
                  <a:pt x="2146188" y="1665747"/>
                  <a:pt x="1665747" y="2146188"/>
                  <a:pt x="1073094" y="2146188"/>
                </a:cubicBezTo>
                <a:cubicBezTo>
                  <a:pt x="480441" y="2146188"/>
                  <a:pt x="0" y="1665747"/>
                  <a:pt x="0" y="1073094"/>
                </a:cubicBezTo>
                <a:cubicBezTo>
                  <a:pt x="0" y="480441"/>
                  <a:pt x="480441" y="0"/>
                  <a:pt x="1073094" y="0"/>
                </a:cubicBezTo>
                <a:close/>
              </a:path>
            </a:pathLst>
          </a:custGeom>
        </p:spPr>
        <p:txBody>
          <a:bodyPr wrap="square">
            <a:noAutofit/>
          </a:bodyPr>
          <a:lstStyle/>
          <a:p>
            <a:endParaRPr lang="zh-CN" altLang="en-US"/>
          </a:p>
        </p:txBody>
      </p:sp>
      <p:sp>
        <p:nvSpPr>
          <p:cNvPr id="9" name="图片占位符 8"/>
          <p:cNvSpPr>
            <a:spLocks noGrp="1"/>
          </p:cNvSpPr>
          <p:nvPr>
            <p:ph type="pic" sz="quarter" idx="13"/>
          </p:nvPr>
        </p:nvSpPr>
        <p:spPr>
          <a:xfrm>
            <a:off x="8356711" y="1682806"/>
            <a:ext cx="2146188" cy="2146188"/>
          </a:xfrm>
          <a:custGeom>
            <a:avLst/>
            <a:gdLst>
              <a:gd name="connsiteX0" fmla="*/ 1073094 w 2146188"/>
              <a:gd name="connsiteY0" fmla="*/ 0 h 2146188"/>
              <a:gd name="connsiteX1" fmla="*/ 2146188 w 2146188"/>
              <a:gd name="connsiteY1" fmla="*/ 1073094 h 2146188"/>
              <a:gd name="connsiteX2" fmla="*/ 1073094 w 2146188"/>
              <a:gd name="connsiteY2" fmla="*/ 2146188 h 2146188"/>
              <a:gd name="connsiteX3" fmla="*/ 0 w 2146188"/>
              <a:gd name="connsiteY3" fmla="*/ 1073094 h 2146188"/>
              <a:gd name="connsiteX4" fmla="*/ 1073094 w 2146188"/>
              <a:gd name="connsiteY4" fmla="*/ 0 h 21461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6188" h="2146188">
                <a:moveTo>
                  <a:pt x="1073094" y="0"/>
                </a:moveTo>
                <a:cubicBezTo>
                  <a:pt x="1665747" y="0"/>
                  <a:pt x="2146188" y="480441"/>
                  <a:pt x="2146188" y="1073094"/>
                </a:cubicBezTo>
                <a:cubicBezTo>
                  <a:pt x="2146188" y="1665747"/>
                  <a:pt x="1665747" y="2146188"/>
                  <a:pt x="1073094" y="2146188"/>
                </a:cubicBezTo>
                <a:cubicBezTo>
                  <a:pt x="480441" y="2146188"/>
                  <a:pt x="0" y="1665747"/>
                  <a:pt x="0" y="1073094"/>
                </a:cubicBezTo>
                <a:cubicBezTo>
                  <a:pt x="0" y="480441"/>
                  <a:pt x="480441" y="0"/>
                  <a:pt x="1073094" y="0"/>
                </a:cubicBez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val="276748816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5" name="图片占位符 4"/>
          <p:cNvSpPr>
            <a:spLocks noGrp="1"/>
          </p:cNvSpPr>
          <p:nvPr>
            <p:ph type="pic" sz="quarter" idx="11"/>
          </p:nvPr>
        </p:nvSpPr>
        <p:spPr>
          <a:xfrm>
            <a:off x="6913697" y="2589926"/>
            <a:ext cx="3495041" cy="2165537"/>
          </a:xfrm>
          <a:custGeom>
            <a:avLst/>
            <a:gdLst>
              <a:gd name="connsiteX0" fmla="*/ 0 w 3495041"/>
              <a:gd name="connsiteY0" fmla="*/ 0 h 2165537"/>
              <a:gd name="connsiteX1" fmla="*/ 3495041 w 3495041"/>
              <a:gd name="connsiteY1" fmla="*/ 0 h 2165537"/>
              <a:gd name="connsiteX2" fmla="*/ 3495041 w 3495041"/>
              <a:gd name="connsiteY2" fmla="*/ 2165537 h 2165537"/>
              <a:gd name="connsiteX3" fmla="*/ 0 w 3495041"/>
              <a:gd name="connsiteY3" fmla="*/ 2165537 h 2165537"/>
            </a:gdLst>
            <a:ahLst/>
            <a:cxnLst>
              <a:cxn ang="0">
                <a:pos x="connsiteX0" y="connsiteY0"/>
              </a:cxn>
              <a:cxn ang="0">
                <a:pos x="connsiteX1" y="connsiteY1"/>
              </a:cxn>
              <a:cxn ang="0">
                <a:pos x="connsiteX2" y="connsiteY2"/>
              </a:cxn>
              <a:cxn ang="0">
                <a:pos x="connsiteX3" y="connsiteY3"/>
              </a:cxn>
            </a:cxnLst>
            <a:rect l="l" t="t" r="r" b="b"/>
            <a:pathLst>
              <a:path w="3495041" h="2165537">
                <a:moveTo>
                  <a:pt x="0" y="0"/>
                </a:moveTo>
                <a:lnTo>
                  <a:pt x="3495041" y="0"/>
                </a:lnTo>
                <a:lnTo>
                  <a:pt x="3495041" y="2165537"/>
                </a:lnTo>
                <a:lnTo>
                  <a:pt x="0" y="216553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36702405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 name="图片占位符 11"/>
          <p:cNvSpPr>
            <a:spLocks noGrp="1"/>
          </p:cNvSpPr>
          <p:nvPr>
            <p:ph type="pic" sz="quarter" idx="11"/>
          </p:nvPr>
        </p:nvSpPr>
        <p:spPr>
          <a:xfrm>
            <a:off x="6196264" y="4547936"/>
            <a:ext cx="1478747" cy="961563"/>
          </a:xfrm>
          <a:custGeom>
            <a:avLst/>
            <a:gdLst>
              <a:gd name="connsiteX0" fmla="*/ 160264 w 1478747"/>
              <a:gd name="connsiteY0" fmla="*/ 0 h 961563"/>
              <a:gd name="connsiteX1" fmla="*/ 1318483 w 1478747"/>
              <a:gd name="connsiteY1" fmla="*/ 0 h 961563"/>
              <a:gd name="connsiteX2" fmla="*/ 1478747 w 1478747"/>
              <a:gd name="connsiteY2" fmla="*/ 160264 h 961563"/>
              <a:gd name="connsiteX3" fmla="*/ 1478747 w 1478747"/>
              <a:gd name="connsiteY3" fmla="*/ 801299 h 961563"/>
              <a:gd name="connsiteX4" fmla="*/ 1318483 w 1478747"/>
              <a:gd name="connsiteY4" fmla="*/ 961563 h 961563"/>
              <a:gd name="connsiteX5" fmla="*/ 160264 w 1478747"/>
              <a:gd name="connsiteY5" fmla="*/ 961563 h 961563"/>
              <a:gd name="connsiteX6" fmla="*/ 0 w 1478747"/>
              <a:gd name="connsiteY6" fmla="*/ 801299 h 961563"/>
              <a:gd name="connsiteX7" fmla="*/ 0 w 1478747"/>
              <a:gd name="connsiteY7" fmla="*/ 160264 h 961563"/>
              <a:gd name="connsiteX8" fmla="*/ 160264 w 1478747"/>
              <a:gd name="connsiteY8" fmla="*/ 0 h 96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8747" h="961563">
                <a:moveTo>
                  <a:pt x="160264" y="0"/>
                </a:moveTo>
                <a:lnTo>
                  <a:pt x="1318483" y="0"/>
                </a:lnTo>
                <a:cubicBezTo>
                  <a:pt x="1406994" y="0"/>
                  <a:pt x="1478747" y="71753"/>
                  <a:pt x="1478747" y="160264"/>
                </a:cubicBezTo>
                <a:lnTo>
                  <a:pt x="1478747" y="801299"/>
                </a:lnTo>
                <a:cubicBezTo>
                  <a:pt x="1478747" y="889810"/>
                  <a:pt x="1406994" y="961563"/>
                  <a:pt x="1318483" y="961563"/>
                </a:cubicBezTo>
                <a:lnTo>
                  <a:pt x="160264" y="961563"/>
                </a:lnTo>
                <a:cubicBezTo>
                  <a:pt x="71753" y="961563"/>
                  <a:pt x="0" y="889810"/>
                  <a:pt x="0" y="801299"/>
                </a:cubicBezTo>
                <a:lnTo>
                  <a:pt x="0" y="160264"/>
                </a:lnTo>
                <a:cubicBezTo>
                  <a:pt x="0" y="71753"/>
                  <a:pt x="71753" y="0"/>
                  <a:pt x="160264" y="0"/>
                </a:cubicBezTo>
                <a:close/>
              </a:path>
            </a:pathLst>
          </a:custGeom>
        </p:spPr>
        <p:txBody>
          <a:bodyPr wrap="square">
            <a:noAutofit/>
          </a:bodyPr>
          <a:lstStyle/>
          <a:p>
            <a:endParaRPr lang="zh-CN" altLang="en-US" dirty="0"/>
          </a:p>
        </p:txBody>
      </p:sp>
      <p:sp>
        <p:nvSpPr>
          <p:cNvPr id="11" name="图片占位符 10"/>
          <p:cNvSpPr>
            <a:spLocks noGrp="1"/>
          </p:cNvSpPr>
          <p:nvPr>
            <p:ph type="pic" sz="quarter" idx="12"/>
          </p:nvPr>
        </p:nvSpPr>
        <p:spPr>
          <a:xfrm>
            <a:off x="7778985" y="4547936"/>
            <a:ext cx="1478747" cy="961563"/>
          </a:xfrm>
          <a:custGeom>
            <a:avLst/>
            <a:gdLst>
              <a:gd name="connsiteX0" fmla="*/ 160264 w 1478747"/>
              <a:gd name="connsiteY0" fmla="*/ 0 h 961563"/>
              <a:gd name="connsiteX1" fmla="*/ 1318483 w 1478747"/>
              <a:gd name="connsiteY1" fmla="*/ 0 h 961563"/>
              <a:gd name="connsiteX2" fmla="*/ 1478747 w 1478747"/>
              <a:gd name="connsiteY2" fmla="*/ 160264 h 961563"/>
              <a:gd name="connsiteX3" fmla="*/ 1478747 w 1478747"/>
              <a:gd name="connsiteY3" fmla="*/ 801299 h 961563"/>
              <a:gd name="connsiteX4" fmla="*/ 1318483 w 1478747"/>
              <a:gd name="connsiteY4" fmla="*/ 961563 h 961563"/>
              <a:gd name="connsiteX5" fmla="*/ 160264 w 1478747"/>
              <a:gd name="connsiteY5" fmla="*/ 961563 h 961563"/>
              <a:gd name="connsiteX6" fmla="*/ 0 w 1478747"/>
              <a:gd name="connsiteY6" fmla="*/ 801299 h 961563"/>
              <a:gd name="connsiteX7" fmla="*/ 0 w 1478747"/>
              <a:gd name="connsiteY7" fmla="*/ 160264 h 961563"/>
              <a:gd name="connsiteX8" fmla="*/ 160264 w 1478747"/>
              <a:gd name="connsiteY8" fmla="*/ 0 h 96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8747" h="961563">
                <a:moveTo>
                  <a:pt x="160264" y="0"/>
                </a:moveTo>
                <a:lnTo>
                  <a:pt x="1318483" y="0"/>
                </a:lnTo>
                <a:cubicBezTo>
                  <a:pt x="1406994" y="0"/>
                  <a:pt x="1478747" y="71753"/>
                  <a:pt x="1478747" y="160264"/>
                </a:cubicBezTo>
                <a:lnTo>
                  <a:pt x="1478747" y="801299"/>
                </a:lnTo>
                <a:cubicBezTo>
                  <a:pt x="1478747" y="889810"/>
                  <a:pt x="1406994" y="961563"/>
                  <a:pt x="1318483" y="961563"/>
                </a:cubicBezTo>
                <a:lnTo>
                  <a:pt x="160264" y="961563"/>
                </a:lnTo>
                <a:cubicBezTo>
                  <a:pt x="71753" y="961563"/>
                  <a:pt x="0" y="889810"/>
                  <a:pt x="0" y="801299"/>
                </a:cubicBezTo>
                <a:lnTo>
                  <a:pt x="0" y="160264"/>
                </a:lnTo>
                <a:cubicBezTo>
                  <a:pt x="0" y="71753"/>
                  <a:pt x="71753" y="0"/>
                  <a:pt x="160264" y="0"/>
                </a:cubicBezTo>
                <a:close/>
              </a:path>
            </a:pathLst>
          </a:custGeom>
        </p:spPr>
        <p:txBody>
          <a:bodyPr wrap="square">
            <a:noAutofit/>
          </a:bodyPr>
          <a:lstStyle/>
          <a:p>
            <a:endParaRPr lang="zh-CN" altLang="en-US"/>
          </a:p>
        </p:txBody>
      </p:sp>
      <p:sp>
        <p:nvSpPr>
          <p:cNvPr id="10" name="图片占位符 9"/>
          <p:cNvSpPr>
            <a:spLocks noGrp="1"/>
          </p:cNvSpPr>
          <p:nvPr>
            <p:ph type="pic" sz="quarter" idx="13"/>
          </p:nvPr>
        </p:nvSpPr>
        <p:spPr>
          <a:xfrm>
            <a:off x="9361707" y="4547936"/>
            <a:ext cx="1478747" cy="961563"/>
          </a:xfrm>
          <a:custGeom>
            <a:avLst/>
            <a:gdLst>
              <a:gd name="connsiteX0" fmla="*/ 160264 w 1478747"/>
              <a:gd name="connsiteY0" fmla="*/ 0 h 961563"/>
              <a:gd name="connsiteX1" fmla="*/ 1318483 w 1478747"/>
              <a:gd name="connsiteY1" fmla="*/ 0 h 961563"/>
              <a:gd name="connsiteX2" fmla="*/ 1478747 w 1478747"/>
              <a:gd name="connsiteY2" fmla="*/ 160264 h 961563"/>
              <a:gd name="connsiteX3" fmla="*/ 1478747 w 1478747"/>
              <a:gd name="connsiteY3" fmla="*/ 801299 h 961563"/>
              <a:gd name="connsiteX4" fmla="*/ 1318483 w 1478747"/>
              <a:gd name="connsiteY4" fmla="*/ 961563 h 961563"/>
              <a:gd name="connsiteX5" fmla="*/ 160264 w 1478747"/>
              <a:gd name="connsiteY5" fmla="*/ 961563 h 961563"/>
              <a:gd name="connsiteX6" fmla="*/ 0 w 1478747"/>
              <a:gd name="connsiteY6" fmla="*/ 801299 h 961563"/>
              <a:gd name="connsiteX7" fmla="*/ 0 w 1478747"/>
              <a:gd name="connsiteY7" fmla="*/ 160264 h 961563"/>
              <a:gd name="connsiteX8" fmla="*/ 160264 w 1478747"/>
              <a:gd name="connsiteY8" fmla="*/ 0 h 96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8747" h="961563">
                <a:moveTo>
                  <a:pt x="160264" y="0"/>
                </a:moveTo>
                <a:lnTo>
                  <a:pt x="1318483" y="0"/>
                </a:lnTo>
                <a:cubicBezTo>
                  <a:pt x="1406994" y="0"/>
                  <a:pt x="1478747" y="71753"/>
                  <a:pt x="1478747" y="160264"/>
                </a:cubicBezTo>
                <a:lnTo>
                  <a:pt x="1478747" y="801299"/>
                </a:lnTo>
                <a:cubicBezTo>
                  <a:pt x="1478747" y="889810"/>
                  <a:pt x="1406994" y="961563"/>
                  <a:pt x="1318483" y="961563"/>
                </a:cubicBezTo>
                <a:lnTo>
                  <a:pt x="160264" y="961563"/>
                </a:lnTo>
                <a:cubicBezTo>
                  <a:pt x="71753" y="961563"/>
                  <a:pt x="0" y="889810"/>
                  <a:pt x="0" y="801299"/>
                </a:cubicBezTo>
                <a:lnTo>
                  <a:pt x="0" y="160264"/>
                </a:lnTo>
                <a:cubicBezTo>
                  <a:pt x="0" y="71753"/>
                  <a:pt x="71753" y="0"/>
                  <a:pt x="16026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2515925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5" name="图片占位符 4"/>
          <p:cNvSpPr>
            <a:spLocks noGrp="1"/>
          </p:cNvSpPr>
          <p:nvPr>
            <p:ph type="pic" sz="quarter" idx="11"/>
          </p:nvPr>
        </p:nvSpPr>
        <p:spPr>
          <a:xfrm>
            <a:off x="1457624" y="3102589"/>
            <a:ext cx="2055374" cy="1792884"/>
          </a:xfrm>
          <a:custGeom>
            <a:avLst/>
            <a:gdLst>
              <a:gd name="connsiteX0" fmla="*/ 448221 w 2055374"/>
              <a:gd name="connsiteY0" fmla="*/ 0 h 1792884"/>
              <a:gd name="connsiteX1" fmla="*/ 1607153 w 2055374"/>
              <a:gd name="connsiteY1" fmla="*/ 0 h 1792884"/>
              <a:gd name="connsiteX2" fmla="*/ 2055374 w 2055374"/>
              <a:gd name="connsiteY2" fmla="*/ 896442 h 1792884"/>
              <a:gd name="connsiteX3" fmla="*/ 1607153 w 2055374"/>
              <a:gd name="connsiteY3" fmla="*/ 1792884 h 1792884"/>
              <a:gd name="connsiteX4" fmla="*/ 448221 w 2055374"/>
              <a:gd name="connsiteY4" fmla="*/ 1792884 h 1792884"/>
              <a:gd name="connsiteX5" fmla="*/ 0 w 2055374"/>
              <a:gd name="connsiteY5" fmla="*/ 896442 h 1792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55374" h="1792884">
                <a:moveTo>
                  <a:pt x="448221" y="0"/>
                </a:moveTo>
                <a:lnTo>
                  <a:pt x="1607153" y="0"/>
                </a:lnTo>
                <a:lnTo>
                  <a:pt x="2055374" y="896442"/>
                </a:lnTo>
                <a:lnTo>
                  <a:pt x="1607153" y="1792884"/>
                </a:lnTo>
                <a:lnTo>
                  <a:pt x="448221" y="1792884"/>
                </a:lnTo>
                <a:lnTo>
                  <a:pt x="0" y="89644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8767622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5" name="图片占位符 4"/>
          <p:cNvSpPr>
            <a:spLocks noGrp="1"/>
          </p:cNvSpPr>
          <p:nvPr>
            <p:ph type="pic" sz="quarter" idx="11"/>
          </p:nvPr>
        </p:nvSpPr>
        <p:spPr>
          <a:xfrm>
            <a:off x="4071155" y="2503663"/>
            <a:ext cx="4103769" cy="2295692"/>
          </a:xfrm>
          <a:custGeom>
            <a:avLst/>
            <a:gdLst>
              <a:gd name="connsiteX0" fmla="*/ 0 w 4103769"/>
              <a:gd name="connsiteY0" fmla="*/ 0 h 2295692"/>
              <a:gd name="connsiteX1" fmla="*/ 4103769 w 4103769"/>
              <a:gd name="connsiteY1" fmla="*/ 0 h 2295692"/>
              <a:gd name="connsiteX2" fmla="*/ 4103769 w 4103769"/>
              <a:gd name="connsiteY2" fmla="*/ 2295692 h 2295692"/>
              <a:gd name="connsiteX3" fmla="*/ 0 w 4103769"/>
              <a:gd name="connsiteY3" fmla="*/ 2295692 h 2295692"/>
            </a:gdLst>
            <a:ahLst/>
            <a:cxnLst>
              <a:cxn ang="0">
                <a:pos x="connsiteX0" y="connsiteY0"/>
              </a:cxn>
              <a:cxn ang="0">
                <a:pos x="connsiteX1" y="connsiteY1"/>
              </a:cxn>
              <a:cxn ang="0">
                <a:pos x="connsiteX2" y="connsiteY2"/>
              </a:cxn>
              <a:cxn ang="0">
                <a:pos x="connsiteX3" y="connsiteY3"/>
              </a:cxn>
            </a:cxnLst>
            <a:rect l="l" t="t" r="r" b="b"/>
            <a:pathLst>
              <a:path w="4103769" h="2295692">
                <a:moveTo>
                  <a:pt x="0" y="0"/>
                </a:moveTo>
                <a:lnTo>
                  <a:pt x="4103769" y="0"/>
                </a:lnTo>
                <a:lnTo>
                  <a:pt x="4103769" y="2295692"/>
                </a:lnTo>
                <a:lnTo>
                  <a:pt x="0" y="229569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407693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4" name="图片占位符 13"/>
          <p:cNvSpPr>
            <a:spLocks noGrp="1"/>
          </p:cNvSpPr>
          <p:nvPr>
            <p:ph type="pic" sz="quarter" idx="10"/>
          </p:nvPr>
        </p:nvSpPr>
        <p:spPr>
          <a:xfrm>
            <a:off x="2115922" y="2217279"/>
            <a:ext cx="1431994" cy="1213528"/>
          </a:xfrm>
          <a:custGeom>
            <a:avLst/>
            <a:gdLst>
              <a:gd name="connsiteX0" fmla="*/ 390135 w 1431994"/>
              <a:gd name="connsiteY0" fmla="*/ 0 h 1213528"/>
              <a:gd name="connsiteX1" fmla="*/ 716155 w 1431994"/>
              <a:gd name="connsiteY1" fmla="*/ 0 h 1213528"/>
              <a:gd name="connsiteX2" fmla="*/ 1042175 w 1431994"/>
              <a:gd name="connsiteY2" fmla="*/ 0 h 1213528"/>
              <a:gd name="connsiteX3" fmla="*/ 1097070 w 1431994"/>
              <a:gd name="connsiteY3" fmla="*/ 30753 h 1213528"/>
              <a:gd name="connsiteX4" fmla="*/ 1260499 w 1431994"/>
              <a:gd name="connsiteY4" fmla="*/ 303483 h 1213528"/>
              <a:gd name="connsiteX5" fmla="*/ 1423509 w 1431994"/>
              <a:gd name="connsiteY5" fmla="*/ 576214 h 1213528"/>
              <a:gd name="connsiteX6" fmla="*/ 1423509 w 1431994"/>
              <a:gd name="connsiteY6" fmla="*/ 637719 h 1213528"/>
              <a:gd name="connsiteX7" fmla="*/ 1260499 w 1431994"/>
              <a:gd name="connsiteY7" fmla="*/ 910045 h 1213528"/>
              <a:gd name="connsiteX8" fmla="*/ 1097070 w 1431994"/>
              <a:gd name="connsiteY8" fmla="*/ 1182775 h 1213528"/>
              <a:gd name="connsiteX9" fmla="*/ 1042175 w 1431994"/>
              <a:gd name="connsiteY9" fmla="*/ 1213528 h 1213528"/>
              <a:gd name="connsiteX10" fmla="*/ 716155 w 1431994"/>
              <a:gd name="connsiteY10" fmla="*/ 1213528 h 1213528"/>
              <a:gd name="connsiteX11" fmla="*/ 390135 w 1431994"/>
              <a:gd name="connsiteY11" fmla="*/ 1213528 h 1213528"/>
              <a:gd name="connsiteX12" fmla="*/ 334820 w 1431994"/>
              <a:gd name="connsiteY12" fmla="*/ 1182775 h 1213528"/>
              <a:gd name="connsiteX13" fmla="*/ 171810 w 1431994"/>
              <a:gd name="connsiteY13" fmla="*/ 910045 h 1213528"/>
              <a:gd name="connsiteX14" fmla="*/ 8800 w 1431994"/>
              <a:gd name="connsiteY14" fmla="*/ 637719 h 1213528"/>
              <a:gd name="connsiteX15" fmla="*/ 8800 w 1431994"/>
              <a:gd name="connsiteY15" fmla="*/ 576214 h 1213528"/>
              <a:gd name="connsiteX16" fmla="*/ 171810 w 1431994"/>
              <a:gd name="connsiteY16" fmla="*/ 303483 h 1213528"/>
              <a:gd name="connsiteX17" fmla="*/ 334820 w 1431994"/>
              <a:gd name="connsiteY17" fmla="*/ 30753 h 1213528"/>
              <a:gd name="connsiteX18" fmla="*/ 390135 w 1431994"/>
              <a:gd name="connsiteY18" fmla="*/ 0 h 121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1994" h="1213528">
                <a:moveTo>
                  <a:pt x="390135" y="0"/>
                </a:moveTo>
                <a:lnTo>
                  <a:pt x="716155" y="0"/>
                </a:lnTo>
                <a:lnTo>
                  <a:pt x="1042175" y="0"/>
                </a:lnTo>
                <a:cubicBezTo>
                  <a:pt x="1065641" y="0"/>
                  <a:pt x="1085756" y="11330"/>
                  <a:pt x="1097070" y="30753"/>
                </a:cubicBezTo>
                <a:lnTo>
                  <a:pt x="1260499" y="303483"/>
                </a:lnTo>
                <a:lnTo>
                  <a:pt x="1423509" y="576214"/>
                </a:lnTo>
                <a:cubicBezTo>
                  <a:pt x="1434823" y="595636"/>
                  <a:pt x="1434823" y="617892"/>
                  <a:pt x="1423509" y="637719"/>
                </a:cubicBezTo>
                <a:lnTo>
                  <a:pt x="1260499" y="910045"/>
                </a:lnTo>
                <a:lnTo>
                  <a:pt x="1097070" y="1182775"/>
                </a:lnTo>
                <a:cubicBezTo>
                  <a:pt x="1085756" y="1202603"/>
                  <a:pt x="1065641" y="1213528"/>
                  <a:pt x="1042175" y="1213528"/>
                </a:cubicBezTo>
                <a:lnTo>
                  <a:pt x="716155" y="1213528"/>
                </a:lnTo>
                <a:lnTo>
                  <a:pt x="390135" y="1213528"/>
                </a:lnTo>
                <a:cubicBezTo>
                  <a:pt x="366668" y="1213528"/>
                  <a:pt x="346554" y="1202603"/>
                  <a:pt x="334820" y="1182775"/>
                </a:cubicBezTo>
                <a:lnTo>
                  <a:pt x="171810" y="910045"/>
                </a:lnTo>
                <a:lnTo>
                  <a:pt x="8800" y="637719"/>
                </a:lnTo>
                <a:cubicBezTo>
                  <a:pt x="-2933" y="617892"/>
                  <a:pt x="-2933" y="595636"/>
                  <a:pt x="8800" y="576214"/>
                </a:cubicBezTo>
                <a:lnTo>
                  <a:pt x="171810" y="303483"/>
                </a:lnTo>
                <a:lnTo>
                  <a:pt x="334820" y="30753"/>
                </a:lnTo>
                <a:cubicBezTo>
                  <a:pt x="346554" y="11330"/>
                  <a:pt x="366668" y="0"/>
                  <a:pt x="390135" y="0"/>
                </a:cubicBezTo>
                <a:close/>
              </a:path>
            </a:pathLst>
          </a:custGeom>
        </p:spPr>
        <p:txBody>
          <a:bodyPr wrap="square">
            <a:noAutofit/>
          </a:bodyPr>
          <a:lstStyle/>
          <a:p>
            <a:endParaRPr lang="zh-CN" altLang="en-US"/>
          </a:p>
        </p:txBody>
      </p:sp>
      <p:sp>
        <p:nvSpPr>
          <p:cNvPr id="15" name="图片占位符 14"/>
          <p:cNvSpPr>
            <a:spLocks noGrp="1"/>
          </p:cNvSpPr>
          <p:nvPr>
            <p:ph type="pic" sz="quarter" idx="11"/>
          </p:nvPr>
        </p:nvSpPr>
        <p:spPr>
          <a:xfrm>
            <a:off x="3755530" y="3123757"/>
            <a:ext cx="1431994" cy="1213528"/>
          </a:xfrm>
          <a:custGeom>
            <a:avLst/>
            <a:gdLst>
              <a:gd name="connsiteX0" fmla="*/ 390135 w 1431994"/>
              <a:gd name="connsiteY0" fmla="*/ 0 h 1213528"/>
              <a:gd name="connsiteX1" fmla="*/ 716155 w 1431994"/>
              <a:gd name="connsiteY1" fmla="*/ 0 h 1213528"/>
              <a:gd name="connsiteX2" fmla="*/ 1042175 w 1431994"/>
              <a:gd name="connsiteY2" fmla="*/ 0 h 1213528"/>
              <a:gd name="connsiteX3" fmla="*/ 1097070 w 1431994"/>
              <a:gd name="connsiteY3" fmla="*/ 30753 h 1213528"/>
              <a:gd name="connsiteX4" fmla="*/ 1260499 w 1431994"/>
              <a:gd name="connsiteY4" fmla="*/ 303483 h 1213528"/>
              <a:gd name="connsiteX5" fmla="*/ 1423509 w 1431994"/>
              <a:gd name="connsiteY5" fmla="*/ 576214 h 1213528"/>
              <a:gd name="connsiteX6" fmla="*/ 1423509 w 1431994"/>
              <a:gd name="connsiteY6" fmla="*/ 637719 h 1213528"/>
              <a:gd name="connsiteX7" fmla="*/ 1260499 w 1431994"/>
              <a:gd name="connsiteY7" fmla="*/ 910045 h 1213528"/>
              <a:gd name="connsiteX8" fmla="*/ 1097070 w 1431994"/>
              <a:gd name="connsiteY8" fmla="*/ 1182775 h 1213528"/>
              <a:gd name="connsiteX9" fmla="*/ 1042175 w 1431994"/>
              <a:gd name="connsiteY9" fmla="*/ 1213528 h 1213528"/>
              <a:gd name="connsiteX10" fmla="*/ 716155 w 1431994"/>
              <a:gd name="connsiteY10" fmla="*/ 1213528 h 1213528"/>
              <a:gd name="connsiteX11" fmla="*/ 390135 w 1431994"/>
              <a:gd name="connsiteY11" fmla="*/ 1213528 h 1213528"/>
              <a:gd name="connsiteX12" fmla="*/ 334820 w 1431994"/>
              <a:gd name="connsiteY12" fmla="*/ 1182775 h 1213528"/>
              <a:gd name="connsiteX13" fmla="*/ 171810 w 1431994"/>
              <a:gd name="connsiteY13" fmla="*/ 910045 h 1213528"/>
              <a:gd name="connsiteX14" fmla="*/ 8800 w 1431994"/>
              <a:gd name="connsiteY14" fmla="*/ 637719 h 1213528"/>
              <a:gd name="connsiteX15" fmla="*/ 8800 w 1431994"/>
              <a:gd name="connsiteY15" fmla="*/ 576214 h 1213528"/>
              <a:gd name="connsiteX16" fmla="*/ 171810 w 1431994"/>
              <a:gd name="connsiteY16" fmla="*/ 303483 h 1213528"/>
              <a:gd name="connsiteX17" fmla="*/ 334820 w 1431994"/>
              <a:gd name="connsiteY17" fmla="*/ 30753 h 1213528"/>
              <a:gd name="connsiteX18" fmla="*/ 390135 w 1431994"/>
              <a:gd name="connsiteY18" fmla="*/ 0 h 121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1994" h="1213528">
                <a:moveTo>
                  <a:pt x="390135" y="0"/>
                </a:moveTo>
                <a:lnTo>
                  <a:pt x="716155" y="0"/>
                </a:lnTo>
                <a:lnTo>
                  <a:pt x="1042175" y="0"/>
                </a:lnTo>
                <a:cubicBezTo>
                  <a:pt x="1065641" y="0"/>
                  <a:pt x="1085756" y="11330"/>
                  <a:pt x="1097070" y="30753"/>
                </a:cubicBezTo>
                <a:lnTo>
                  <a:pt x="1260499" y="303483"/>
                </a:lnTo>
                <a:lnTo>
                  <a:pt x="1423509" y="576214"/>
                </a:lnTo>
                <a:cubicBezTo>
                  <a:pt x="1434823" y="595636"/>
                  <a:pt x="1434823" y="617892"/>
                  <a:pt x="1423509" y="637719"/>
                </a:cubicBezTo>
                <a:lnTo>
                  <a:pt x="1260499" y="910045"/>
                </a:lnTo>
                <a:lnTo>
                  <a:pt x="1097070" y="1182775"/>
                </a:lnTo>
                <a:cubicBezTo>
                  <a:pt x="1085756" y="1202603"/>
                  <a:pt x="1065641" y="1213528"/>
                  <a:pt x="1042175" y="1213528"/>
                </a:cubicBezTo>
                <a:lnTo>
                  <a:pt x="716155" y="1213528"/>
                </a:lnTo>
                <a:lnTo>
                  <a:pt x="390135" y="1213528"/>
                </a:lnTo>
                <a:cubicBezTo>
                  <a:pt x="366668" y="1213528"/>
                  <a:pt x="346554" y="1202603"/>
                  <a:pt x="334820" y="1182775"/>
                </a:cubicBezTo>
                <a:lnTo>
                  <a:pt x="171810" y="910045"/>
                </a:lnTo>
                <a:lnTo>
                  <a:pt x="8800" y="637719"/>
                </a:lnTo>
                <a:cubicBezTo>
                  <a:pt x="-2933" y="617892"/>
                  <a:pt x="-2933" y="595636"/>
                  <a:pt x="8800" y="576214"/>
                </a:cubicBezTo>
                <a:lnTo>
                  <a:pt x="171810" y="303483"/>
                </a:lnTo>
                <a:lnTo>
                  <a:pt x="334820" y="30753"/>
                </a:lnTo>
                <a:cubicBezTo>
                  <a:pt x="346554" y="11330"/>
                  <a:pt x="366668" y="0"/>
                  <a:pt x="390135" y="0"/>
                </a:cubicBezTo>
                <a:close/>
              </a:path>
            </a:pathLst>
          </a:custGeom>
        </p:spPr>
        <p:txBody>
          <a:bodyPr wrap="square">
            <a:noAutofit/>
          </a:bodyPr>
          <a:lstStyle/>
          <a:p>
            <a:endParaRPr lang="zh-CN" altLang="en-US" dirty="0"/>
          </a:p>
        </p:txBody>
      </p:sp>
      <p:sp>
        <p:nvSpPr>
          <p:cNvPr id="16" name="图片占位符 15"/>
          <p:cNvSpPr>
            <a:spLocks noGrp="1"/>
          </p:cNvSpPr>
          <p:nvPr>
            <p:ph type="pic" sz="quarter" idx="12"/>
          </p:nvPr>
        </p:nvSpPr>
        <p:spPr>
          <a:xfrm>
            <a:off x="5387311" y="2202288"/>
            <a:ext cx="1431994" cy="1213528"/>
          </a:xfrm>
          <a:custGeom>
            <a:avLst/>
            <a:gdLst>
              <a:gd name="connsiteX0" fmla="*/ 390135 w 1431994"/>
              <a:gd name="connsiteY0" fmla="*/ 0 h 1213528"/>
              <a:gd name="connsiteX1" fmla="*/ 716155 w 1431994"/>
              <a:gd name="connsiteY1" fmla="*/ 0 h 1213528"/>
              <a:gd name="connsiteX2" fmla="*/ 1042175 w 1431994"/>
              <a:gd name="connsiteY2" fmla="*/ 0 h 1213528"/>
              <a:gd name="connsiteX3" fmla="*/ 1097070 w 1431994"/>
              <a:gd name="connsiteY3" fmla="*/ 30753 h 1213528"/>
              <a:gd name="connsiteX4" fmla="*/ 1260499 w 1431994"/>
              <a:gd name="connsiteY4" fmla="*/ 303483 h 1213528"/>
              <a:gd name="connsiteX5" fmla="*/ 1423509 w 1431994"/>
              <a:gd name="connsiteY5" fmla="*/ 576214 h 1213528"/>
              <a:gd name="connsiteX6" fmla="*/ 1423509 w 1431994"/>
              <a:gd name="connsiteY6" fmla="*/ 637719 h 1213528"/>
              <a:gd name="connsiteX7" fmla="*/ 1260499 w 1431994"/>
              <a:gd name="connsiteY7" fmla="*/ 910045 h 1213528"/>
              <a:gd name="connsiteX8" fmla="*/ 1097070 w 1431994"/>
              <a:gd name="connsiteY8" fmla="*/ 1182775 h 1213528"/>
              <a:gd name="connsiteX9" fmla="*/ 1042175 w 1431994"/>
              <a:gd name="connsiteY9" fmla="*/ 1213528 h 1213528"/>
              <a:gd name="connsiteX10" fmla="*/ 716155 w 1431994"/>
              <a:gd name="connsiteY10" fmla="*/ 1213528 h 1213528"/>
              <a:gd name="connsiteX11" fmla="*/ 390135 w 1431994"/>
              <a:gd name="connsiteY11" fmla="*/ 1213528 h 1213528"/>
              <a:gd name="connsiteX12" fmla="*/ 334820 w 1431994"/>
              <a:gd name="connsiteY12" fmla="*/ 1182775 h 1213528"/>
              <a:gd name="connsiteX13" fmla="*/ 171811 w 1431994"/>
              <a:gd name="connsiteY13" fmla="*/ 910045 h 1213528"/>
              <a:gd name="connsiteX14" fmla="*/ 8801 w 1431994"/>
              <a:gd name="connsiteY14" fmla="*/ 637719 h 1213528"/>
              <a:gd name="connsiteX15" fmla="*/ 8801 w 1431994"/>
              <a:gd name="connsiteY15" fmla="*/ 576214 h 1213528"/>
              <a:gd name="connsiteX16" fmla="*/ 171811 w 1431994"/>
              <a:gd name="connsiteY16" fmla="*/ 303483 h 1213528"/>
              <a:gd name="connsiteX17" fmla="*/ 334820 w 1431994"/>
              <a:gd name="connsiteY17" fmla="*/ 30753 h 1213528"/>
              <a:gd name="connsiteX18" fmla="*/ 390135 w 1431994"/>
              <a:gd name="connsiteY18" fmla="*/ 0 h 121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1994" h="1213528">
                <a:moveTo>
                  <a:pt x="390135" y="0"/>
                </a:moveTo>
                <a:lnTo>
                  <a:pt x="716155" y="0"/>
                </a:lnTo>
                <a:lnTo>
                  <a:pt x="1042175" y="0"/>
                </a:lnTo>
                <a:cubicBezTo>
                  <a:pt x="1065641" y="0"/>
                  <a:pt x="1085756" y="11330"/>
                  <a:pt x="1097070" y="30753"/>
                </a:cubicBezTo>
                <a:lnTo>
                  <a:pt x="1260499" y="303483"/>
                </a:lnTo>
                <a:lnTo>
                  <a:pt x="1423509" y="576214"/>
                </a:lnTo>
                <a:cubicBezTo>
                  <a:pt x="1434823" y="595636"/>
                  <a:pt x="1434823" y="617892"/>
                  <a:pt x="1423509" y="637719"/>
                </a:cubicBezTo>
                <a:lnTo>
                  <a:pt x="1260499" y="910045"/>
                </a:lnTo>
                <a:lnTo>
                  <a:pt x="1097070" y="1182775"/>
                </a:lnTo>
                <a:cubicBezTo>
                  <a:pt x="1085756" y="1202603"/>
                  <a:pt x="1065641" y="1213528"/>
                  <a:pt x="1042175" y="1213528"/>
                </a:cubicBezTo>
                <a:lnTo>
                  <a:pt x="716155" y="1213528"/>
                </a:lnTo>
                <a:lnTo>
                  <a:pt x="390135" y="1213528"/>
                </a:lnTo>
                <a:cubicBezTo>
                  <a:pt x="366668" y="1213528"/>
                  <a:pt x="346554" y="1202603"/>
                  <a:pt x="334820" y="1182775"/>
                </a:cubicBezTo>
                <a:lnTo>
                  <a:pt x="171811" y="910045"/>
                </a:lnTo>
                <a:lnTo>
                  <a:pt x="8801" y="637719"/>
                </a:lnTo>
                <a:cubicBezTo>
                  <a:pt x="-2933" y="617892"/>
                  <a:pt x="-2933" y="595636"/>
                  <a:pt x="8801" y="576214"/>
                </a:cubicBezTo>
                <a:lnTo>
                  <a:pt x="171811" y="303483"/>
                </a:lnTo>
                <a:lnTo>
                  <a:pt x="334820" y="30753"/>
                </a:lnTo>
                <a:cubicBezTo>
                  <a:pt x="346554" y="11330"/>
                  <a:pt x="366668" y="0"/>
                  <a:pt x="390135" y="0"/>
                </a:cubicBezTo>
                <a:close/>
              </a:path>
            </a:pathLst>
          </a:custGeom>
        </p:spPr>
        <p:txBody>
          <a:bodyPr wrap="square">
            <a:noAutofit/>
          </a:bodyPr>
          <a:lstStyle/>
          <a:p>
            <a:endParaRPr lang="zh-CN" altLang="en-US"/>
          </a:p>
        </p:txBody>
      </p:sp>
      <p:sp>
        <p:nvSpPr>
          <p:cNvPr id="17" name="图片占位符 16"/>
          <p:cNvSpPr>
            <a:spLocks noGrp="1"/>
          </p:cNvSpPr>
          <p:nvPr>
            <p:ph type="pic" sz="quarter" idx="13"/>
          </p:nvPr>
        </p:nvSpPr>
        <p:spPr>
          <a:xfrm>
            <a:off x="7022434" y="3114675"/>
            <a:ext cx="1431994" cy="1213528"/>
          </a:xfrm>
          <a:custGeom>
            <a:avLst/>
            <a:gdLst>
              <a:gd name="connsiteX0" fmla="*/ 390135 w 1431994"/>
              <a:gd name="connsiteY0" fmla="*/ 0 h 1213528"/>
              <a:gd name="connsiteX1" fmla="*/ 716155 w 1431994"/>
              <a:gd name="connsiteY1" fmla="*/ 0 h 1213528"/>
              <a:gd name="connsiteX2" fmla="*/ 1042175 w 1431994"/>
              <a:gd name="connsiteY2" fmla="*/ 0 h 1213528"/>
              <a:gd name="connsiteX3" fmla="*/ 1097070 w 1431994"/>
              <a:gd name="connsiteY3" fmla="*/ 30753 h 1213528"/>
              <a:gd name="connsiteX4" fmla="*/ 1260499 w 1431994"/>
              <a:gd name="connsiteY4" fmla="*/ 303483 h 1213528"/>
              <a:gd name="connsiteX5" fmla="*/ 1423509 w 1431994"/>
              <a:gd name="connsiteY5" fmla="*/ 576214 h 1213528"/>
              <a:gd name="connsiteX6" fmla="*/ 1423509 w 1431994"/>
              <a:gd name="connsiteY6" fmla="*/ 637719 h 1213528"/>
              <a:gd name="connsiteX7" fmla="*/ 1260499 w 1431994"/>
              <a:gd name="connsiteY7" fmla="*/ 910045 h 1213528"/>
              <a:gd name="connsiteX8" fmla="*/ 1097070 w 1431994"/>
              <a:gd name="connsiteY8" fmla="*/ 1182775 h 1213528"/>
              <a:gd name="connsiteX9" fmla="*/ 1042175 w 1431994"/>
              <a:gd name="connsiteY9" fmla="*/ 1213528 h 1213528"/>
              <a:gd name="connsiteX10" fmla="*/ 716155 w 1431994"/>
              <a:gd name="connsiteY10" fmla="*/ 1213528 h 1213528"/>
              <a:gd name="connsiteX11" fmla="*/ 390135 w 1431994"/>
              <a:gd name="connsiteY11" fmla="*/ 1213528 h 1213528"/>
              <a:gd name="connsiteX12" fmla="*/ 334820 w 1431994"/>
              <a:gd name="connsiteY12" fmla="*/ 1182775 h 1213528"/>
              <a:gd name="connsiteX13" fmla="*/ 171811 w 1431994"/>
              <a:gd name="connsiteY13" fmla="*/ 910045 h 1213528"/>
              <a:gd name="connsiteX14" fmla="*/ 8801 w 1431994"/>
              <a:gd name="connsiteY14" fmla="*/ 637719 h 1213528"/>
              <a:gd name="connsiteX15" fmla="*/ 8801 w 1431994"/>
              <a:gd name="connsiteY15" fmla="*/ 576214 h 1213528"/>
              <a:gd name="connsiteX16" fmla="*/ 171811 w 1431994"/>
              <a:gd name="connsiteY16" fmla="*/ 303483 h 1213528"/>
              <a:gd name="connsiteX17" fmla="*/ 334820 w 1431994"/>
              <a:gd name="connsiteY17" fmla="*/ 30753 h 1213528"/>
              <a:gd name="connsiteX18" fmla="*/ 390135 w 1431994"/>
              <a:gd name="connsiteY18" fmla="*/ 0 h 121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1994" h="1213528">
                <a:moveTo>
                  <a:pt x="390135" y="0"/>
                </a:moveTo>
                <a:lnTo>
                  <a:pt x="716155" y="0"/>
                </a:lnTo>
                <a:lnTo>
                  <a:pt x="1042175" y="0"/>
                </a:lnTo>
                <a:cubicBezTo>
                  <a:pt x="1065641" y="0"/>
                  <a:pt x="1085756" y="11330"/>
                  <a:pt x="1097070" y="30753"/>
                </a:cubicBezTo>
                <a:lnTo>
                  <a:pt x="1260499" y="303483"/>
                </a:lnTo>
                <a:lnTo>
                  <a:pt x="1423509" y="576214"/>
                </a:lnTo>
                <a:cubicBezTo>
                  <a:pt x="1434823" y="595636"/>
                  <a:pt x="1434823" y="617892"/>
                  <a:pt x="1423509" y="637719"/>
                </a:cubicBezTo>
                <a:lnTo>
                  <a:pt x="1260499" y="910045"/>
                </a:lnTo>
                <a:lnTo>
                  <a:pt x="1097070" y="1182775"/>
                </a:lnTo>
                <a:cubicBezTo>
                  <a:pt x="1085756" y="1202603"/>
                  <a:pt x="1065641" y="1213528"/>
                  <a:pt x="1042175" y="1213528"/>
                </a:cubicBezTo>
                <a:lnTo>
                  <a:pt x="716155" y="1213528"/>
                </a:lnTo>
                <a:lnTo>
                  <a:pt x="390135" y="1213528"/>
                </a:lnTo>
                <a:cubicBezTo>
                  <a:pt x="366668" y="1213528"/>
                  <a:pt x="346554" y="1202603"/>
                  <a:pt x="334820" y="1182775"/>
                </a:cubicBezTo>
                <a:lnTo>
                  <a:pt x="171811" y="910045"/>
                </a:lnTo>
                <a:lnTo>
                  <a:pt x="8801" y="637719"/>
                </a:lnTo>
                <a:cubicBezTo>
                  <a:pt x="-2933" y="617892"/>
                  <a:pt x="-2933" y="595636"/>
                  <a:pt x="8801" y="576214"/>
                </a:cubicBezTo>
                <a:lnTo>
                  <a:pt x="171811" y="303483"/>
                </a:lnTo>
                <a:lnTo>
                  <a:pt x="334820" y="30753"/>
                </a:lnTo>
                <a:cubicBezTo>
                  <a:pt x="346554" y="11330"/>
                  <a:pt x="366668" y="0"/>
                  <a:pt x="390135" y="0"/>
                </a:cubicBezTo>
                <a:close/>
              </a:path>
            </a:pathLst>
          </a:custGeom>
        </p:spPr>
        <p:txBody>
          <a:bodyPr wrap="square">
            <a:noAutofit/>
          </a:bodyPr>
          <a:lstStyle/>
          <a:p>
            <a:endParaRPr lang="zh-CN" altLang="en-US"/>
          </a:p>
        </p:txBody>
      </p:sp>
      <p:sp>
        <p:nvSpPr>
          <p:cNvPr id="18" name="图片占位符 17"/>
          <p:cNvSpPr>
            <a:spLocks noGrp="1"/>
          </p:cNvSpPr>
          <p:nvPr>
            <p:ph type="pic" sz="quarter" idx="14"/>
          </p:nvPr>
        </p:nvSpPr>
        <p:spPr>
          <a:xfrm>
            <a:off x="8658790" y="2193131"/>
            <a:ext cx="1431994" cy="1213528"/>
          </a:xfrm>
          <a:custGeom>
            <a:avLst/>
            <a:gdLst>
              <a:gd name="connsiteX0" fmla="*/ 390135 w 1431994"/>
              <a:gd name="connsiteY0" fmla="*/ 0 h 1213528"/>
              <a:gd name="connsiteX1" fmla="*/ 716154 w 1431994"/>
              <a:gd name="connsiteY1" fmla="*/ 0 h 1213528"/>
              <a:gd name="connsiteX2" fmla="*/ 1042174 w 1431994"/>
              <a:gd name="connsiteY2" fmla="*/ 0 h 1213528"/>
              <a:gd name="connsiteX3" fmla="*/ 1097070 w 1431994"/>
              <a:gd name="connsiteY3" fmla="*/ 30753 h 1213528"/>
              <a:gd name="connsiteX4" fmla="*/ 1260499 w 1431994"/>
              <a:gd name="connsiteY4" fmla="*/ 303483 h 1213528"/>
              <a:gd name="connsiteX5" fmla="*/ 1423509 w 1431994"/>
              <a:gd name="connsiteY5" fmla="*/ 576214 h 1213528"/>
              <a:gd name="connsiteX6" fmla="*/ 1423509 w 1431994"/>
              <a:gd name="connsiteY6" fmla="*/ 637719 h 1213528"/>
              <a:gd name="connsiteX7" fmla="*/ 1260499 w 1431994"/>
              <a:gd name="connsiteY7" fmla="*/ 910045 h 1213528"/>
              <a:gd name="connsiteX8" fmla="*/ 1097070 w 1431994"/>
              <a:gd name="connsiteY8" fmla="*/ 1182775 h 1213528"/>
              <a:gd name="connsiteX9" fmla="*/ 1042174 w 1431994"/>
              <a:gd name="connsiteY9" fmla="*/ 1213528 h 1213528"/>
              <a:gd name="connsiteX10" fmla="*/ 716154 w 1431994"/>
              <a:gd name="connsiteY10" fmla="*/ 1213528 h 1213528"/>
              <a:gd name="connsiteX11" fmla="*/ 390135 w 1431994"/>
              <a:gd name="connsiteY11" fmla="*/ 1213528 h 1213528"/>
              <a:gd name="connsiteX12" fmla="*/ 334820 w 1431994"/>
              <a:gd name="connsiteY12" fmla="*/ 1182775 h 1213528"/>
              <a:gd name="connsiteX13" fmla="*/ 171810 w 1431994"/>
              <a:gd name="connsiteY13" fmla="*/ 910045 h 1213528"/>
              <a:gd name="connsiteX14" fmla="*/ 8800 w 1431994"/>
              <a:gd name="connsiteY14" fmla="*/ 637719 h 1213528"/>
              <a:gd name="connsiteX15" fmla="*/ 8800 w 1431994"/>
              <a:gd name="connsiteY15" fmla="*/ 576214 h 1213528"/>
              <a:gd name="connsiteX16" fmla="*/ 171810 w 1431994"/>
              <a:gd name="connsiteY16" fmla="*/ 303483 h 1213528"/>
              <a:gd name="connsiteX17" fmla="*/ 334820 w 1431994"/>
              <a:gd name="connsiteY17" fmla="*/ 30753 h 1213528"/>
              <a:gd name="connsiteX18" fmla="*/ 390135 w 1431994"/>
              <a:gd name="connsiteY18" fmla="*/ 0 h 121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431994" h="1213528">
                <a:moveTo>
                  <a:pt x="390135" y="0"/>
                </a:moveTo>
                <a:lnTo>
                  <a:pt x="716154" y="0"/>
                </a:lnTo>
                <a:lnTo>
                  <a:pt x="1042174" y="0"/>
                </a:lnTo>
                <a:cubicBezTo>
                  <a:pt x="1065641" y="0"/>
                  <a:pt x="1085756" y="11330"/>
                  <a:pt x="1097070" y="30753"/>
                </a:cubicBezTo>
                <a:lnTo>
                  <a:pt x="1260499" y="303483"/>
                </a:lnTo>
                <a:lnTo>
                  <a:pt x="1423509" y="576214"/>
                </a:lnTo>
                <a:cubicBezTo>
                  <a:pt x="1434823" y="595636"/>
                  <a:pt x="1434823" y="617892"/>
                  <a:pt x="1423509" y="637719"/>
                </a:cubicBezTo>
                <a:lnTo>
                  <a:pt x="1260499" y="910045"/>
                </a:lnTo>
                <a:lnTo>
                  <a:pt x="1097070" y="1182775"/>
                </a:lnTo>
                <a:cubicBezTo>
                  <a:pt x="1085756" y="1202603"/>
                  <a:pt x="1065641" y="1213528"/>
                  <a:pt x="1042174" y="1213528"/>
                </a:cubicBezTo>
                <a:lnTo>
                  <a:pt x="716154" y="1213528"/>
                </a:lnTo>
                <a:lnTo>
                  <a:pt x="390135" y="1213528"/>
                </a:lnTo>
                <a:cubicBezTo>
                  <a:pt x="366668" y="1213528"/>
                  <a:pt x="346554" y="1202603"/>
                  <a:pt x="334820" y="1182775"/>
                </a:cubicBezTo>
                <a:lnTo>
                  <a:pt x="171810" y="910045"/>
                </a:lnTo>
                <a:lnTo>
                  <a:pt x="8800" y="637719"/>
                </a:lnTo>
                <a:cubicBezTo>
                  <a:pt x="-2933" y="617892"/>
                  <a:pt x="-2933" y="595636"/>
                  <a:pt x="8800" y="576214"/>
                </a:cubicBezTo>
                <a:lnTo>
                  <a:pt x="171810" y="303483"/>
                </a:lnTo>
                <a:lnTo>
                  <a:pt x="334820" y="30753"/>
                </a:lnTo>
                <a:cubicBezTo>
                  <a:pt x="346554" y="11330"/>
                  <a:pt x="366668" y="0"/>
                  <a:pt x="390135"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6954080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133930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506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 Id="rId14" Type="http://schemas.openxmlformats.org/officeDocument/2006/relationships/image" Target="../media/image5.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7" name="图片 6"/>
          <p:cNvPicPr>
            <a:picLocks noChangeAspect="1"/>
          </p:cNvPicPr>
          <p:nvPr userDrawn="1"/>
        </p:nvPicPr>
        <p:blipFill>
          <a:blip r:embed="rId11">
            <a:extLst>
              <a:ext uri="{28A0092B-C50C-407E-A947-70E740481C1C}">
                <a14:useLocalDpi xmlns:a14="http://schemas.microsoft.com/office/drawing/2010/main"/>
              </a:ext>
            </a:extLst>
          </a:blip>
          <a:stretch>
            <a:fillRect/>
          </a:stretch>
        </p:blipFill>
        <p:spPr>
          <a:xfrm>
            <a:off x="57149" y="0"/>
            <a:ext cx="12134851" cy="846911"/>
          </a:xfrm>
          <a:prstGeom prst="rect">
            <a:avLst/>
          </a:prstGeom>
        </p:spPr>
      </p:pic>
      <p:pic>
        <p:nvPicPr>
          <p:cNvPr id="6" name="图片 5"/>
          <p:cNvPicPr>
            <a:picLocks noChangeAspect="1"/>
          </p:cNvPicPr>
          <p:nvPr userDrawn="1"/>
        </p:nvPicPr>
        <p:blipFill>
          <a:blip r:embed="rId12"/>
          <a:stretch>
            <a:fillRect/>
          </a:stretch>
        </p:blipFill>
        <p:spPr>
          <a:xfrm>
            <a:off x="-528" y="-297"/>
            <a:ext cx="12193057" cy="6858594"/>
          </a:xfrm>
          <a:prstGeom prst="rect">
            <a:avLst/>
          </a:prstGeom>
        </p:spPr>
      </p:pic>
      <p:pic>
        <p:nvPicPr>
          <p:cNvPr id="3" name="图片 2"/>
          <p:cNvPicPr>
            <a:picLocks noChangeAspect="1"/>
          </p:cNvPicPr>
          <p:nvPr userDrawn="1"/>
        </p:nvPicPr>
        <p:blipFill rotWithShape="1">
          <a:blip r:embed="rId13" cstate="screen">
            <a:extLst>
              <a:ext uri="{28A0092B-C50C-407E-A947-70E740481C1C}">
                <a14:useLocalDpi xmlns:a14="http://schemas.microsoft.com/office/drawing/2010/main"/>
              </a:ext>
            </a:extLst>
          </a:blip>
          <a:srcRect/>
          <a:stretch/>
        </p:blipFill>
        <p:spPr>
          <a:xfrm>
            <a:off x="10586951" y="1595437"/>
            <a:ext cx="1700084" cy="930368"/>
          </a:xfrm>
          <a:prstGeom prst="rect">
            <a:avLst/>
          </a:prstGeom>
        </p:spPr>
      </p:pic>
      <p:pic>
        <p:nvPicPr>
          <p:cNvPr id="4" name="图片 3"/>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flipH="1" flipV="1">
            <a:off x="57149" y="4584575"/>
            <a:ext cx="1733549" cy="1078877"/>
          </a:xfrm>
          <a:prstGeom prst="rect">
            <a:avLst/>
          </a:prstGeom>
        </p:spPr>
      </p:pic>
    </p:spTree>
    <p:extLst>
      <p:ext uri="{BB962C8B-B14F-4D97-AF65-F5344CB8AC3E}">
        <p14:creationId xmlns:p14="http://schemas.microsoft.com/office/powerpoint/2010/main" val="1078663386"/>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2"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09395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4.png"/><Relationship Id="rId11" Type="http://schemas.openxmlformats.org/officeDocument/2006/relationships/image" Target="../media/image10.png"/><Relationship Id="rId5" Type="http://schemas.openxmlformats.org/officeDocument/2006/relationships/image" Target="../media/image6.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notesSlide" Target="../notesSlides/notesSlide17.xml"/><Relationship Id="rId5" Type="http://schemas.openxmlformats.org/officeDocument/2006/relationships/slideLayout" Target="../slideLayouts/slideLayout8.xml"/><Relationship Id="rId4" Type="http://schemas.openxmlformats.org/officeDocument/2006/relationships/tags" Target="../tags/tag5.xml"/></Relationships>
</file>

<file path=ppt/slides/_rels/slide18.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39.png"/><Relationship Id="rId4" Type="http://schemas.openxmlformats.org/officeDocument/2006/relationships/image" Target="../media/image3.png"/><Relationship Id="rId9" Type="http://schemas.openxmlformats.org/officeDocument/2006/relationships/image" Target="../media/image9.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4.png"/><Relationship Id="rId5" Type="http://schemas.openxmlformats.org/officeDocument/2006/relationships/image" Target="../media/image6.png"/><Relationship Id="rId10" Type="http://schemas.openxmlformats.org/officeDocument/2006/relationships/image" Target="../media/image14.png"/><Relationship Id="rId4" Type="http://schemas.openxmlformats.org/officeDocument/2006/relationships/image" Target="../media/image3.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2" name="图片 2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530598" y="1758413"/>
            <a:ext cx="5156202" cy="2001366"/>
          </a:xfrm>
          <a:prstGeom prst="rect">
            <a:avLst/>
          </a:prstGeom>
        </p:spPr>
      </p:pic>
      <p:pic>
        <p:nvPicPr>
          <p:cNvPr id="24" name="图片 2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sp>
        <p:nvSpPr>
          <p:cNvPr id="25" name="文本框 24"/>
          <p:cNvSpPr txBox="1"/>
          <p:nvPr/>
        </p:nvSpPr>
        <p:spPr>
          <a:xfrm>
            <a:off x="2919365" y="4073642"/>
            <a:ext cx="6378670" cy="923330"/>
          </a:xfrm>
          <a:prstGeom prst="rect">
            <a:avLst/>
          </a:prstGeom>
          <a:noFill/>
        </p:spPr>
        <p:txBody>
          <a:bodyPr wrap="none" rtlCol="0">
            <a:spAutoFit/>
            <a:scene3d>
              <a:camera prst="orthographicFront"/>
              <a:lightRig rig="threePt" dir="t"/>
            </a:scene3d>
            <a:sp3d contourW="12700"/>
          </a:bodyPr>
          <a:lstStyle/>
          <a:p>
            <a:pPr algn="ctr"/>
            <a:r>
              <a:rPr lang="zh-CN" altLang="en-US" sz="5400" b="1" dirty="0" smtClean="0">
                <a:gradFill>
                  <a:gsLst>
                    <a:gs pos="0">
                      <a:srgbClr val="C00000"/>
                    </a:gs>
                    <a:gs pos="100000">
                      <a:srgbClr val="EB0000"/>
                    </a:gs>
                  </a:gsLst>
                  <a:lin ang="5400000" scaled="1"/>
                </a:gradFill>
              </a:rPr>
              <a:t>喜庆剪纸风狗年</a:t>
            </a:r>
            <a:r>
              <a:rPr lang="en-US" altLang="zh-CN" sz="5400" b="1" dirty="0" smtClean="0">
                <a:gradFill>
                  <a:gsLst>
                    <a:gs pos="0">
                      <a:srgbClr val="C00000"/>
                    </a:gs>
                    <a:gs pos="100000">
                      <a:srgbClr val="EB0000"/>
                    </a:gs>
                  </a:gsLst>
                  <a:lin ang="5400000" scaled="1"/>
                </a:gradFill>
              </a:rPr>
              <a:t>PPT</a:t>
            </a:r>
            <a:endParaRPr lang="zh-CN" altLang="en-US" sz="5400" b="1" dirty="0">
              <a:gradFill>
                <a:gsLst>
                  <a:gs pos="0">
                    <a:srgbClr val="C00000"/>
                  </a:gs>
                  <a:gs pos="100000">
                    <a:srgbClr val="EB0000"/>
                  </a:gs>
                </a:gsLst>
                <a:lin ang="5400000" scaled="1"/>
              </a:gradFill>
            </a:endParaRPr>
          </a:p>
        </p:txBody>
      </p:sp>
      <p:pic>
        <p:nvPicPr>
          <p:cNvPr id="20" name="图片 19"/>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17" name="图片 16"/>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9095932" y="4274665"/>
            <a:ext cx="1203768" cy="521271"/>
          </a:xfrm>
          <a:prstGeom prst="rect">
            <a:avLst/>
          </a:prstGeom>
        </p:spPr>
      </p:pic>
      <p:pic>
        <p:nvPicPr>
          <p:cNvPr id="18" name="图片 17"/>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flipH="1">
            <a:off x="1892300" y="4274665"/>
            <a:ext cx="1203769" cy="521274"/>
          </a:xfrm>
          <a:prstGeom prst="rect">
            <a:avLst/>
          </a:prstGeom>
        </p:spPr>
      </p:pic>
      <p:sp>
        <p:nvSpPr>
          <p:cNvPr id="26" name="文本框 25"/>
          <p:cNvSpPr txBox="1"/>
          <p:nvPr/>
        </p:nvSpPr>
        <p:spPr>
          <a:xfrm>
            <a:off x="3727277" y="5046307"/>
            <a:ext cx="4762843" cy="369332"/>
          </a:xfrm>
          <a:prstGeom prst="rect">
            <a:avLst/>
          </a:prstGeom>
          <a:noFill/>
        </p:spPr>
        <p:txBody>
          <a:bodyPr wrap="none" rtlCol="0">
            <a:spAutoFit/>
            <a:scene3d>
              <a:camera prst="orthographicFront"/>
              <a:lightRig rig="threePt" dir="t"/>
            </a:scene3d>
            <a:sp3d contourW="12700"/>
          </a:bodyPr>
          <a:lstStyle/>
          <a:p>
            <a:pPr algn="ctr"/>
            <a:r>
              <a:rPr lang="zh-CN" altLang="en-US" b="1" dirty="0" smtClean="0">
                <a:gradFill>
                  <a:gsLst>
                    <a:gs pos="0">
                      <a:srgbClr val="C00000"/>
                    </a:gs>
                    <a:gs pos="100000">
                      <a:srgbClr val="EB0000"/>
                    </a:gs>
                  </a:gsLst>
                  <a:lin ang="5400000" scaled="1"/>
                </a:gradFill>
              </a:rPr>
              <a:t>适用各行业工作汇报</a:t>
            </a:r>
            <a:r>
              <a:rPr lang="en-US" altLang="zh-CN" b="1" dirty="0" smtClean="0">
                <a:gradFill>
                  <a:gsLst>
                    <a:gs pos="0">
                      <a:srgbClr val="C00000"/>
                    </a:gs>
                    <a:gs pos="100000">
                      <a:srgbClr val="EB0000"/>
                    </a:gs>
                  </a:gsLst>
                  <a:lin ang="5400000" scaled="1"/>
                </a:gradFill>
              </a:rPr>
              <a:t>/</a:t>
            </a:r>
            <a:r>
              <a:rPr lang="zh-CN" altLang="en-US" b="1" dirty="0" smtClean="0">
                <a:gradFill>
                  <a:gsLst>
                    <a:gs pos="0">
                      <a:srgbClr val="C00000"/>
                    </a:gs>
                    <a:gs pos="100000">
                      <a:srgbClr val="EB0000"/>
                    </a:gs>
                  </a:gsLst>
                  <a:lin ang="5400000" scaled="1"/>
                </a:gradFill>
              </a:rPr>
              <a:t>项目报告</a:t>
            </a:r>
            <a:r>
              <a:rPr lang="en-US" altLang="zh-CN" b="1" dirty="0" smtClean="0">
                <a:gradFill>
                  <a:gsLst>
                    <a:gs pos="0">
                      <a:srgbClr val="C00000"/>
                    </a:gs>
                    <a:gs pos="100000">
                      <a:srgbClr val="EB0000"/>
                    </a:gs>
                  </a:gsLst>
                  <a:lin ang="5400000" scaled="1"/>
                </a:gradFill>
              </a:rPr>
              <a:t>/</a:t>
            </a:r>
            <a:r>
              <a:rPr lang="zh-CN" altLang="en-US" b="1" dirty="0" smtClean="0">
                <a:gradFill>
                  <a:gsLst>
                    <a:gs pos="0">
                      <a:srgbClr val="C00000"/>
                    </a:gs>
                    <a:gs pos="100000">
                      <a:srgbClr val="EB0000"/>
                    </a:gs>
                  </a:gsLst>
                  <a:lin ang="5400000" scaled="1"/>
                </a:gradFill>
              </a:rPr>
              <a:t>总结</a:t>
            </a:r>
            <a:r>
              <a:rPr lang="en-US" altLang="zh-CN" b="1" dirty="0" smtClean="0">
                <a:gradFill>
                  <a:gsLst>
                    <a:gs pos="0">
                      <a:srgbClr val="C00000"/>
                    </a:gs>
                    <a:gs pos="100000">
                      <a:srgbClr val="EB0000"/>
                    </a:gs>
                  </a:gsLst>
                  <a:lin ang="5400000" scaled="1"/>
                </a:gradFill>
              </a:rPr>
              <a:t>/</a:t>
            </a:r>
            <a:r>
              <a:rPr lang="zh-CN" altLang="en-US" b="1" dirty="0" smtClean="0">
                <a:gradFill>
                  <a:gsLst>
                    <a:gs pos="0">
                      <a:srgbClr val="C00000"/>
                    </a:gs>
                    <a:gs pos="100000">
                      <a:srgbClr val="EB0000"/>
                    </a:gs>
                  </a:gsLst>
                  <a:lin ang="5400000" scaled="1"/>
                </a:gradFill>
              </a:rPr>
              <a:t>新年年会</a:t>
            </a:r>
            <a:endParaRPr lang="zh-CN" altLang="en-US" b="1" dirty="0">
              <a:gradFill>
                <a:gsLst>
                  <a:gs pos="0">
                    <a:srgbClr val="C00000"/>
                  </a:gs>
                  <a:gs pos="100000">
                    <a:srgbClr val="EB0000"/>
                  </a:gs>
                </a:gsLst>
                <a:lin ang="5400000" scaled="1"/>
              </a:gradFill>
            </a:endParaRPr>
          </a:p>
        </p:txBody>
      </p:sp>
      <p:sp>
        <p:nvSpPr>
          <p:cNvPr id="28" name="文本框 27"/>
          <p:cNvSpPr txBox="1"/>
          <p:nvPr/>
        </p:nvSpPr>
        <p:spPr>
          <a:xfrm>
            <a:off x="3701880" y="5459596"/>
            <a:ext cx="4788240" cy="44319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702845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animEffect transition="in" filter="fade">
                                      <p:cBhvr>
                                        <p:cTn id="21" dur="500"/>
                                        <p:tgtEl>
                                          <p:spTgt spid="17"/>
                                        </p:tgtEl>
                                      </p:cBhvr>
                                    </p:animEffect>
                                  </p:childTnLst>
                                </p:cTn>
                              </p:par>
                              <p:par>
                                <p:cTn id="22" presetID="53" presetClass="entr" presetSubtype="16" fill="hold" nodeType="with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ppt_w</p:attrName>
                                        </p:attrNameLst>
                                      </p:cBhvr>
                                      <p:tavLst>
                                        <p:tav tm="0">
                                          <p:val>
                                            <p:fltVal val="0"/>
                                          </p:val>
                                        </p:tav>
                                        <p:tav tm="100000">
                                          <p:val>
                                            <p:strVal val="#ppt_w"/>
                                          </p:val>
                                        </p:tav>
                                      </p:tavLst>
                                    </p:anim>
                                    <p:anim calcmode="lin" valueType="num">
                                      <p:cBhvr>
                                        <p:cTn id="25" dur="500" fill="hold"/>
                                        <p:tgtEl>
                                          <p:spTgt spid="18"/>
                                        </p:tgtEl>
                                        <p:attrNameLst>
                                          <p:attrName>ppt_h</p:attrName>
                                        </p:attrNameLst>
                                      </p:cBhvr>
                                      <p:tavLst>
                                        <p:tav tm="0">
                                          <p:val>
                                            <p:fltVal val="0"/>
                                          </p:val>
                                        </p:tav>
                                        <p:tav tm="100000">
                                          <p:val>
                                            <p:strVal val="#ppt_h"/>
                                          </p:val>
                                        </p:tav>
                                      </p:tavLst>
                                    </p:anim>
                                    <p:animEffect transition="in" filter="fade">
                                      <p:cBhvr>
                                        <p:cTn id="26" dur="500"/>
                                        <p:tgtEl>
                                          <p:spTgt spid="18"/>
                                        </p:tgtEl>
                                      </p:cBhvr>
                                    </p:animEffect>
                                  </p:childTnLst>
                                </p:cTn>
                              </p:par>
                            </p:childTnLst>
                          </p:cTn>
                        </p:par>
                        <p:par>
                          <p:cTn id="27" fill="hold">
                            <p:stCondLst>
                              <p:cond delay="2000"/>
                            </p:stCondLst>
                            <p:childTnLst>
                              <p:par>
                                <p:cTn id="28" presetID="16" presetClass="entr" presetSubtype="21"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barn(inVertical)">
                                      <p:cBhvr>
                                        <p:cTn id="30" dur="500"/>
                                        <p:tgtEl>
                                          <p:spTgt spid="26"/>
                                        </p:tgtEl>
                                      </p:cBhvr>
                                    </p:animEffect>
                                  </p:childTnLst>
                                </p:cTn>
                              </p:par>
                            </p:childTnLst>
                          </p:cTn>
                        </p:par>
                        <p:par>
                          <p:cTn id="31" fill="hold">
                            <p:stCondLst>
                              <p:cond delay="2500"/>
                            </p:stCondLst>
                            <p:childTnLst>
                              <p:par>
                                <p:cTn id="32" presetID="10" presetClass="entr" presetSubtype="0"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93596E9-CBEC-41B3-A52B-884027109F66}"/>
              </a:ext>
            </a:extLst>
          </p:cNvPr>
          <p:cNvSpPr/>
          <p:nvPr/>
        </p:nvSpPr>
        <p:spPr>
          <a:xfrm>
            <a:off x="0" y="5202930"/>
            <a:ext cx="12192000" cy="564996"/>
          </a:xfrm>
          <a:prstGeom prst="rect">
            <a:avLst/>
          </a:prstGeom>
          <a:solidFill>
            <a:srgbClr val="EB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pic>
        <p:nvPicPr>
          <p:cNvPr id="3" name="图片 2">
            <a:extLst>
              <a:ext uri="{FF2B5EF4-FFF2-40B4-BE49-F238E27FC236}">
                <a16:creationId xmlns="" xmlns:a16="http://schemas.microsoft.com/office/drawing/2014/main" id="{8B20796A-D4A4-4BC2-B46D-B319F99EE81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736309" y="2134126"/>
            <a:ext cx="4719382" cy="3394844"/>
          </a:xfrm>
          <a:prstGeom prst="rect">
            <a:avLst/>
          </a:prstGeom>
        </p:spPr>
      </p:pic>
      <p:grpSp>
        <p:nvGrpSpPr>
          <p:cNvPr id="28" name="组合 27"/>
          <p:cNvGrpSpPr/>
          <p:nvPr/>
        </p:nvGrpSpPr>
        <p:grpSpPr>
          <a:xfrm>
            <a:off x="1624992" y="2580400"/>
            <a:ext cx="1018324" cy="901214"/>
            <a:chOff x="1420094" y="2729041"/>
            <a:chExt cx="1105374" cy="978252"/>
          </a:xfrm>
        </p:grpSpPr>
        <p:sp>
          <p:nvSpPr>
            <p:cNvPr id="10" name="任意多边形 15">
              <a:extLst>
                <a:ext uri="{FF2B5EF4-FFF2-40B4-BE49-F238E27FC236}">
                  <a16:creationId xmlns="" xmlns:a16="http://schemas.microsoft.com/office/drawing/2014/main" id="{DDE7F426-0522-4AC7-8E19-FDEB5D776423}"/>
                </a:ext>
              </a:extLst>
            </p:cNvPr>
            <p:cNvSpPr/>
            <p:nvPr/>
          </p:nvSpPr>
          <p:spPr>
            <a:xfrm rot="12600000" flipH="1">
              <a:off x="1420094" y="2729041"/>
              <a:ext cx="1105374" cy="97825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adFill flip="none" rotWithShape="0">
              <a:gsLst>
                <a:gs pos="0">
                  <a:srgbClr val="C00000"/>
                </a:gs>
                <a:gs pos="100000">
                  <a:srgbClr val="FC352F"/>
                </a:gs>
              </a:gsLst>
              <a:lin ang="5400000" scaled="1"/>
              <a:tileRect/>
            </a:gradFill>
            <a:ln w="12700" cap="flat" cmpd="sng" algn="ctr">
              <a:noFill/>
              <a:prstDash val="solid"/>
              <a:miter lim="800000"/>
            </a:ln>
            <a:effectLst/>
          </p:spPr>
          <p:txBody>
            <a:bodyPr rtlCol="0" anchor="ctr"/>
            <a:lstStyle/>
            <a:p>
              <a:pPr algn="ctr"/>
              <a:endParaRPr lang="zh-CN" altLang="en-US" kern="0" dirty="0">
                <a:solidFill>
                  <a:prstClr val="white"/>
                </a:solidFill>
              </a:endParaRPr>
            </a:p>
          </p:txBody>
        </p:sp>
        <p:grpSp>
          <p:nvGrpSpPr>
            <p:cNvPr id="11" name="组合 10">
              <a:extLst>
                <a:ext uri="{FF2B5EF4-FFF2-40B4-BE49-F238E27FC236}">
                  <a16:creationId xmlns="" xmlns:a16="http://schemas.microsoft.com/office/drawing/2014/main" id="{CF2EF703-39C0-4964-AA0B-6513546838A8}"/>
                </a:ext>
              </a:extLst>
            </p:cNvPr>
            <p:cNvGrpSpPr/>
            <p:nvPr/>
          </p:nvGrpSpPr>
          <p:grpSpPr>
            <a:xfrm>
              <a:off x="1660935" y="2903053"/>
              <a:ext cx="623692" cy="624920"/>
              <a:chOff x="587376" y="4324350"/>
              <a:chExt cx="806450" cy="808038"/>
            </a:xfrm>
            <a:solidFill>
              <a:sysClr val="window" lastClr="FFFFFF"/>
            </a:solidFill>
          </p:grpSpPr>
          <p:sp>
            <p:nvSpPr>
              <p:cNvPr id="12" name="Freeform 51">
                <a:extLst>
                  <a:ext uri="{FF2B5EF4-FFF2-40B4-BE49-F238E27FC236}">
                    <a16:creationId xmlns="" xmlns:a16="http://schemas.microsoft.com/office/drawing/2014/main" id="{8D43CC4B-E330-467C-84B2-DC2596F88C67}"/>
                  </a:ext>
                </a:extLst>
              </p:cNvPr>
              <p:cNvSpPr>
                <a:spLocks noEditPoints="1"/>
              </p:cNvSpPr>
              <p:nvPr/>
            </p:nvSpPr>
            <p:spPr bwMode="auto">
              <a:xfrm>
                <a:off x="587376" y="4324350"/>
                <a:ext cx="806450" cy="808038"/>
              </a:xfrm>
              <a:custGeom>
                <a:avLst/>
                <a:gdLst>
                  <a:gd name="T0" fmla="*/ 279 w 508"/>
                  <a:gd name="T1" fmla="*/ 2 h 509"/>
                  <a:gd name="T2" fmla="*/ 352 w 508"/>
                  <a:gd name="T3" fmla="*/ 20 h 509"/>
                  <a:gd name="T4" fmla="*/ 415 w 508"/>
                  <a:gd name="T5" fmla="*/ 58 h 509"/>
                  <a:gd name="T6" fmla="*/ 465 w 508"/>
                  <a:gd name="T7" fmla="*/ 113 h 509"/>
                  <a:gd name="T8" fmla="*/ 496 w 508"/>
                  <a:gd name="T9" fmla="*/ 179 h 509"/>
                  <a:gd name="T10" fmla="*/ 508 w 508"/>
                  <a:gd name="T11" fmla="*/ 256 h 509"/>
                  <a:gd name="T12" fmla="*/ 503 w 508"/>
                  <a:gd name="T13" fmla="*/ 305 h 509"/>
                  <a:gd name="T14" fmla="*/ 476 w 508"/>
                  <a:gd name="T15" fmla="*/ 375 h 509"/>
                  <a:gd name="T16" fmla="*/ 433 w 508"/>
                  <a:gd name="T17" fmla="*/ 435 h 509"/>
                  <a:gd name="T18" fmla="*/ 375 w 508"/>
                  <a:gd name="T19" fmla="*/ 478 h 509"/>
                  <a:gd name="T20" fmla="*/ 304 w 508"/>
                  <a:gd name="T21" fmla="*/ 503 h 509"/>
                  <a:gd name="T22" fmla="*/ 254 w 508"/>
                  <a:gd name="T23" fmla="*/ 509 h 509"/>
                  <a:gd name="T24" fmla="*/ 178 w 508"/>
                  <a:gd name="T25" fmla="*/ 498 h 509"/>
                  <a:gd name="T26" fmla="*/ 111 w 508"/>
                  <a:gd name="T27" fmla="*/ 465 h 509"/>
                  <a:gd name="T28" fmla="*/ 58 w 508"/>
                  <a:gd name="T29" fmla="*/ 416 h 509"/>
                  <a:gd name="T30" fmla="*/ 20 w 508"/>
                  <a:gd name="T31" fmla="*/ 353 h 509"/>
                  <a:gd name="T32" fmla="*/ 0 w 508"/>
                  <a:gd name="T33" fmla="*/ 280 h 509"/>
                  <a:gd name="T34" fmla="*/ 0 w 508"/>
                  <a:gd name="T35" fmla="*/ 229 h 509"/>
                  <a:gd name="T36" fmla="*/ 20 w 508"/>
                  <a:gd name="T37" fmla="*/ 156 h 509"/>
                  <a:gd name="T38" fmla="*/ 58 w 508"/>
                  <a:gd name="T39" fmla="*/ 93 h 509"/>
                  <a:gd name="T40" fmla="*/ 111 w 508"/>
                  <a:gd name="T41" fmla="*/ 45 h 509"/>
                  <a:gd name="T42" fmla="*/ 178 w 508"/>
                  <a:gd name="T43" fmla="*/ 12 h 509"/>
                  <a:gd name="T44" fmla="*/ 254 w 508"/>
                  <a:gd name="T45" fmla="*/ 0 h 509"/>
                  <a:gd name="T46" fmla="*/ 254 w 508"/>
                  <a:gd name="T47" fmla="*/ 30 h 509"/>
                  <a:gd name="T48" fmla="*/ 320 w 508"/>
                  <a:gd name="T49" fmla="*/ 40 h 509"/>
                  <a:gd name="T50" fmla="*/ 378 w 508"/>
                  <a:gd name="T51" fmla="*/ 68 h 509"/>
                  <a:gd name="T52" fmla="*/ 427 w 508"/>
                  <a:gd name="T53" fmla="*/ 111 h 509"/>
                  <a:gd name="T54" fmla="*/ 460 w 508"/>
                  <a:gd name="T55" fmla="*/ 168 h 509"/>
                  <a:gd name="T56" fmla="*/ 476 w 508"/>
                  <a:gd name="T57" fmla="*/ 232 h 509"/>
                  <a:gd name="T58" fmla="*/ 476 w 508"/>
                  <a:gd name="T59" fmla="*/ 277 h 509"/>
                  <a:gd name="T60" fmla="*/ 460 w 508"/>
                  <a:gd name="T61" fmla="*/ 342 h 509"/>
                  <a:gd name="T62" fmla="*/ 427 w 508"/>
                  <a:gd name="T63" fmla="*/ 398 h 509"/>
                  <a:gd name="T64" fmla="*/ 378 w 508"/>
                  <a:gd name="T65" fmla="*/ 441 h 509"/>
                  <a:gd name="T66" fmla="*/ 320 w 508"/>
                  <a:gd name="T67" fmla="*/ 470 h 509"/>
                  <a:gd name="T68" fmla="*/ 254 w 508"/>
                  <a:gd name="T69" fmla="*/ 480 h 509"/>
                  <a:gd name="T70" fmla="*/ 208 w 508"/>
                  <a:gd name="T71" fmla="*/ 475 h 509"/>
                  <a:gd name="T72" fmla="*/ 146 w 508"/>
                  <a:gd name="T73" fmla="*/ 451 h 509"/>
                  <a:gd name="T74" fmla="*/ 95 w 508"/>
                  <a:gd name="T75" fmla="*/ 413 h 509"/>
                  <a:gd name="T76" fmla="*/ 57 w 508"/>
                  <a:gd name="T77" fmla="*/ 362 h 509"/>
                  <a:gd name="T78" fmla="*/ 33 w 508"/>
                  <a:gd name="T79" fmla="*/ 300 h 509"/>
                  <a:gd name="T80" fmla="*/ 28 w 508"/>
                  <a:gd name="T81" fmla="*/ 256 h 509"/>
                  <a:gd name="T82" fmla="*/ 38 w 508"/>
                  <a:gd name="T83" fmla="*/ 188 h 509"/>
                  <a:gd name="T84" fmla="*/ 67 w 508"/>
                  <a:gd name="T85" fmla="*/ 129 h 509"/>
                  <a:gd name="T86" fmla="*/ 111 w 508"/>
                  <a:gd name="T87" fmla="*/ 81 h 509"/>
                  <a:gd name="T88" fmla="*/ 166 w 508"/>
                  <a:gd name="T89" fmla="*/ 48 h 509"/>
                  <a:gd name="T90" fmla="*/ 231 w 508"/>
                  <a:gd name="T91" fmla="*/ 32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8" h="509">
                    <a:moveTo>
                      <a:pt x="254" y="0"/>
                    </a:moveTo>
                    <a:lnTo>
                      <a:pt x="254" y="0"/>
                    </a:lnTo>
                    <a:lnTo>
                      <a:pt x="279" y="2"/>
                    </a:lnTo>
                    <a:lnTo>
                      <a:pt x="304" y="7"/>
                    </a:lnTo>
                    <a:lnTo>
                      <a:pt x="329" y="12"/>
                    </a:lnTo>
                    <a:lnTo>
                      <a:pt x="352" y="20"/>
                    </a:lnTo>
                    <a:lnTo>
                      <a:pt x="375" y="32"/>
                    </a:lnTo>
                    <a:lnTo>
                      <a:pt x="395" y="45"/>
                    </a:lnTo>
                    <a:lnTo>
                      <a:pt x="415" y="58"/>
                    </a:lnTo>
                    <a:lnTo>
                      <a:pt x="433" y="75"/>
                    </a:lnTo>
                    <a:lnTo>
                      <a:pt x="450" y="93"/>
                    </a:lnTo>
                    <a:lnTo>
                      <a:pt x="465" y="113"/>
                    </a:lnTo>
                    <a:lnTo>
                      <a:pt x="476" y="134"/>
                    </a:lnTo>
                    <a:lnTo>
                      <a:pt x="488" y="156"/>
                    </a:lnTo>
                    <a:lnTo>
                      <a:pt x="496" y="179"/>
                    </a:lnTo>
                    <a:lnTo>
                      <a:pt x="503" y="204"/>
                    </a:lnTo>
                    <a:lnTo>
                      <a:pt x="506" y="229"/>
                    </a:lnTo>
                    <a:lnTo>
                      <a:pt x="508" y="256"/>
                    </a:lnTo>
                    <a:lnTo>
                      <a:pt x="508" y="256"/>
                    </a:lnTo>
                    <a:lnTo>
                      <a:pt x="506" y="280"/>
                    </a:lnTo>
                    <a:lnTo>
                      <a:pt x="503" y="305"/>
                    </a:lnTo>
                    <a:lnTo>
                      <a:pt x="496" y="330"/>
                    </a:lnTo>
                    <a:lnTo>
                      <a:pt x="488" y="353"/>
                    </a:lnTo>
                    <a:lnTo>
                      <a:pt x="476" y="375"/>
                    </a:lnTo>
                    <a:lnTo>
                      <a:pt x="465" y="397"/>
                    </a:lnTo>
                    <a:lnTo>
                      <a:pt x="450" y="416"/>
                    </a:lnTo>
                    <a:lnTo>
                      <a:pt x="433" y="435"/>
                    </a:lnTo>
                    <a:lnTo>
                      <a:pt x="415" y="451"/>
                    </a:lnTo>
                    <a:lnTo>
                      <a:pt x="395" y="465"/>
                    </a:lnTo>
                    <a:lnTo>
                      <a:pt x="375" y="478"/>
                    </a:lnTo>
                    <a:lnTo>
                      <a:pt x="352" y="489"/>
                    </a:lnTo>
                    <a:lnTo>
                      <a:pt x="329" y="498"/>
                    </a:lnTo>
                    <a:lnTo>
                      <a:pt x="304" y="503"/>
                    </a:lnTo>
                    <a:lnTo>
                      <a:pt x="279" y="508"/>
                    </a:lnTo>
                    <a:lnTo>
                      <a:pt x="254" y="509"/>
                    </a:lnTo>
                    <a:lnTo>
                      <a:pt x="254" y="509"/>
                    </a:lnTo>
                    <a:lnTo>
                      <a:pt x="227" y="508"/>
                    </a:lnTo>
                    <a:lnTo>
                      <a:pt x="203" y="503"/>
                    </a:lnTo>
                    <a:lnTo>
                      <a:pt x="178" y="498"/>
                    </a:lnTo>
                    <a:lnTo>
                      <a:pt x="154" y="489"/>
                    </a:lnTo>
                    <a:lnTo>
                      <a:pt x="133" y="478"/>
                    </a:lnTo>
                    <a:lnTo>
                      <a:pt x="111" y="465"/>
                    </a:lnTo>
                    <a:lnTo>
                      <a:pt x="91" y="451"/>
                    </a:lnTo>
                    <a:lnTo>
                      <a:pt x="73" y="435"/>
                    </a:lnTo>
                    <a:lnTo>
                      <a:pt x="58" y="416"/>
                    </a:lnTo>
                    <a:lnTo>
                      <a:pt x="43" y="397"/>
                    </a:lnTo>
                    <a:lnTo>
                      <a:pt x="30" y="375"/>
                    </a:lnTo>
                    <a:lnTo>
                      <a:pt x="20" y="353"/>
                    </a:lnTo>
                    <a:lnTo>
                      <a:pt x="10" y="330"/>
                    </a:lnTo>
                    <a:lnTo>
                      <a:pt x="5" y="305"/>
                    </a:lnTo>
                    <a:lnTo>
                      <a:pt x="0" y="280"/>
                    </a:lnTo>
                    <a:lnTo>
                      <a:pt x="0" y="256"/>
                    </a:lnTo>
                    <a:lnTo>
                      <a:pt x="0" y="256"/>
                    </a:lnTo>
                    <a:lnTo>
                      <a:pt x="0" y="229"/>
                    </a:lnTo>
                    <a:lnTo>
                      <a:pt x="5" y="204"/>
                    </a:lnTo>
                    <a:lnTo>
                      <a:pt x="10" y="179"/>
                    </a:lnTo>
                    <a:lnTo>
                      <a:pt x="20" y="156"/>
                    </a:lnTo>
                    <a:lnTo>
                      <a:pt x="30" y="134"/>
                    </a:lnTo>
                    <a:lnTo>
                      <a:pt x="43" y="113"/>
                    </a:lnTo>
                    <a:lnTo>
                      <a:pt x="58" y="93"/>
                    </a:lnTo>
                    <a:lnTo>
                      <a:pt x="73" y="75"/>
                    </a:lnTo>
                    <a:lnTo>
                      <a:pt x="91" y="58"/>
                    </a:lnTo>
                    <a:lnTo>
                      <a:pt x="111" y="45"/>
                    </a:lnTo>
                    <a:lnTo>
                      <a:pt x="133" y="32"/>
                    </a:lnTo>
                    <a:lnTo>
                      <a:pt x="154" y="20"/>
                    </a:lnTo>
                    <a:lnTo>
                      <a:pt x="178" y="12"/>
                    </a:lnTo>
                    <a:lnTo>
                      <a:pt x="203" y="7"/>
                    </a:lnTo>
                    <a:lnTo>
                      <a:pt x="227" y="2"/>
                    </a:lnTo>
                    <a:lnTo>
                      <a:pt x="254" y="0"/>
                    </a:lnTo>
                    <a:lnTo>
                      <a:pt x="254" y="0"/>
                    </a:lnTo>
                    <a:close/>
                    <a:moveTo>
                      <a:pt x="254" y="30"/>
                    </a:moveTo>
                    <a:lnTo>
                      <a:pt x="254" y="30"/>
                    </a:lnTo>
                    <a:lnTo>
                      <a:pt x="276" y="32"/>
                    </a:lnTo>
                    <a:lnTo>
                      <a:pt x="299" y="35"/>
                    </a:lnTo>
                    <a:lnTo>
                      <a:pt x="320" y="40"/>
                    </a:lnTo>
                    <a:lnTo>
                      <a:pt x="340" y="48"/>
                    </a:lnTo>
                    <a:lnTo>
                      <a:pt x="360" y="58"/>
                    </a:lnTo>
                    <a:lnTo>
                      <a:pt x="378" y="68"/>
                    </a:lnTo>
                    <a:lnTo>
                      <a:pt x="397" y="81"/>
                    </a:lnTo>
                    <a:lnTo>
                      <a:pt x="412" y="96"/>
                    </a:lnTo>
                    <a:lnTo>
                      <a:pt x="427" y="111"/>
                    </a:lnTo>
                    <a:lnTo>
                      <a:pt x="440" y="129"/>
                    </a:lnTo>
                    <a:lnTo>
                      <a:pt x="451" y="148"/>
                    </a:lnTo>
                    <a:lnTo>
                      <a:pt x="460" y="168"/>
                    </a:lnTo>
                    <a:lnTo>
                      <a:pt x="468" y="188"/>
                    </a:lnTo>
                    <a:lnTo>
                      <a:pt x="473" y="209"/>
                    </a:lnTo>
                    <a:lnTo>
                      <a:pt x="476" y="232"/>
                    </a:lnTo>
                    <a:lnTo>
                      <a:pt x="478" y="256"/>
                    </a:lnTo>
                    <a:lnTo>
                      <a:pt x="478" y="256"/>
                    </a:lnTo>
                    <a:lnTo>
                      <a:pt x="476" y="277"/>
                    </a:lnTo>
                    <a:lnTo>
                      <a:pt x="473" y="300"/>
                    </a:lnTo>
                    <a:lnTo>
                      <a:pt x="468" y="322"/>
                    </a:lnTo>
                    <a:lnTo>
                      <a:pt x="460" y="342"/>
                    </a:lnTo>
                    <a:lnTo>
                      <a:pt x="451" y="362"/>
                    </a:lnTo>
                    <a:lnTo>
                      <a:pt x="440" y="380"/>
                    </a:lnTo>
                    <a:lnTo>
                      <a:pt x="427" y="398"/>
                    </a:lnTo>
                    <a:lnTo>
                      <a:pt x="412" y="413"/>
                    </a:lnTo>
                    <a:lnTo>
                      <a:pt x="397" y="428"/>
                    </a:lnTo>
                    <a:lnTo>
                      <a:pt x="378" y="441"/>
                    </a:lnTo>
                    <a:lnTo>
                      <a:pt x="360" y="451"/>
                    </a:lnTo>
                    <a:lnTo>
                      <a:pt x="340" y="461"/>
                    </a:lnTo>
                    <a:lnTo>
                      <a:pt x="320" y="470"/>
                    </a:lnTo>
                    <a:lnTo>
                      <a:pt x="299" y="475"/>
                    </a:lnTo>
                    <a:lnTo>
                      <a:pt x="276" y="478"/>
                    </a:lnTo>
                    <a:lnTo>
                      <a:pt x="254" y="480"/>
                    </a:lnTo>
                    <a:lnTo>
                      <a:pt x="254" y="480"/>
                    </a:lnTo>
                    <a:lnTo>
                      <a:pt x="231" y="478"/>
                    </a:lnTo>
                    <a:lnTo>
                      <a:pt x="208" y="475"/>
                    </a:lnTo>
                    <a:lnTo>
                      <a:pt x="186" y="470"/>
                    </a:lnTo>
                    <a:lnTo>
                      <a:pt x="166" y="461"/>
                    </a:lnTo>
                    <a:lnTo>
                      <a:pt x="146" y="451"/>
                    </a:lnTo>
                    <a:lnTo>
                      <a:pt x="128" y="441"/>
                    </a:lnTo>
                    <a:lnTo>
                      <a:pt x="111" y="428"/>
                    </a:lnTo>
                    <a:lnTo>
                      <a:pt x="95" y="413"/>
                    </a:lnTo>
                    <a:lnTo>
                      <a:pt x="80" y="398"/>
                    </a:lnTo>
                    <a:lnTo>
                      <a:pt x="67" y="380"/>
                    </a:lnTo>
                    <a:lnTo>
                      <a:pt x="57" y="362"/>
                    </a:lnTo>
                    <a:lnTo>
                      <a:pt x="47" y="342"/>
                    </a:lnTo>
                    <a:lnTo>
                      <a:pt x="38" y="322"/>
                    </a:lnTo>
                    <a:lnTo>
                      <a:pt x="33" y="300"/>
                    </a:lnTo>
                    <a:lnTo>
                      <a:pt x="30" y="277"/>
                    </a:lnTo>
                    <a:lnTo>
                      <a:pt x="28" y="256"/>
                    </a:lnTo>
                    <a:lnTo>
                      <a:pt x="28" y="256"/>
                    </a:lnTo>
                    <a:lnTo>
                      <a:pt x="30" y="232"/>
                    </a:lnTo>
                    <a:lnTo>
                      <a:pt x="33" y="209"/>
                    </a:lnTo>
                    <a:lnTo>
                      <a:pt x="38" y="188"/>
                    </a:lnTo>
                    <a:lnTo>
                      <a:pt x="47" y="168"/>
                    </a:lnTo>
                    <a:lnTo>
                      <a:pt x="57" y="148"/>
                    </a:lnTo>
                    <a:lnTo>
                      <a:pt x="67" y="129"/>
                    </a:lnTo>
                    <a:lnTo>
                      <a:pt x="80" y="111"/>
                    </a:lnTo>
                    <a:lnTo>
                      <a:pt x="95" y="96"/>
                    </a:lnTo>
                    <a:lnTo>
                      <a:pt x="111" y="81"/>
                    </a:lnTo>
                    <a:lnTo>
                      <a:pt x="128" y="68"/>
                    </a:lnTo>
                    <a:lnTo>
                      <a:pt x="146" y="58"/>
                    </a:lnTo>
                    <a:lnTo>
                      <a:pt x="166" y="48"/>
                    </a:lnTo>
                    <a:lnTo>
                      <a:pt x="186" y="40"/>
                    </a:lnTo>
                    <a:lnTo>
                      <a:pt x="208" y="35"/>
                    </a:lnTo>
                    <a:lnTo>
                      <a:pt x="231" y="32"/>
                    </a:lnTo>
                    <a:lnTo>
                      <a:pt x="254" y="30"/>
                    </a:lnTo>
                    <a:lnTo>
                      <a:pt x="25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3" name="Freeform 52">
                <a:extLst>
                  <a:ext uri="{FF2B5EF4-FFF2-40B4-BE49-F238E27FC236}">
                    <a16:creationId xmlns="" xmlns:a16="http://schemas.microsoft.com/office/drawing/2014/main" id="{F952CBC4-72D9-40AF-89FA-3390CCF7F460}"/>
                  </a:ext>
                </a:extLst>
              </p:cNvPr>
              <p:cNvSpPr>
                <a:spLocks noEditPoints="1"/>
              </p:cNvSpPr>
              <p:nvPr/>
            </p:nvSpPr>
            <p:spPr bwMode="auto">
              <a:xfrm>
                <a:off x="682626" y="4421188"/>
                <a:ext cx="612775" cy="614363"/>
              </a:xfrm>
              <a:custGeom>
                <a:avLst/>
                <a:gdLst>
                  <a:gd name="T0" fmla="*/ 222 w 386"/>
                  <a:gd name="T1" fmla="*/ 2 h 387"/>
                  <a:gd name="T2" fmla="*/ 277 w 386"/>
                  <a:gd name="T3" fmla="*/ 19 h 387"/>
                  <a:gd name="T4" fmla="*/ 294 w 386"/>
                  <a:gd name="T5" fmla="*/ 32 h 387"/>
                  <a:gd name="T6" fmla="*/ 231 w 386"/>
                  <a:gd name="T7" fmla="*/ 50 h 387"/>
                  <a:gd name="T8" fmla="*/ 204 w 386"/>
                  <a:gd name="T9" fmla="*/ 57 h 387"/>
                  <a:gd name="T10" fmla="*/ 156 w 386"/>
                  <a:gd name="T11" fmla="*/ 63 h 387"/>
                  <a:gd name="T12" fmla="*/ 113 w 386"/>
                  <a:gd name="T13" fmla="*/ 87 h 387"/>
                  <a:gd name="T14" fmla="*/ 81 w 386"/>
                  <a:gd name="T15" fmla="*/ 128 h 387"/>
                  <a:gd name="T16" fmla="*/ 70 w 386"/>
                  <a:gd name="T17" fmla="*/ 170 h 387"/>
                  <a:gd name="T18" fmla="*/ 136 w 386"/>
                  <a:gd name="T19" fmla="*/ 113 h 387"/>
                  <a:gd name="T20" fmla="*/ 121 w 386"/>
                  <a:gd name="T21" fmla="*/ 141 h 387"/>
                  <a:gd name="T22" fmla="*/ 68 w 386"/>
                  <a:gd name="T23" fmla="*/ 211 h 387"/>
                  <a:gd name="T24" fmla="*/ 41 w 386"/>
                  <a:gd name="T25" fmla="*/ 276 h 387"/>
                  <a:gd name="T26" fmla="*/ 45 w 386"/>
                  <a:gd name="T27" fmla="*/ 316 h 387"/>
                  <a:gd name="T28" fmla="*/ 18 w 386"/>
                  <a:gd name="T29" fmla="*/ 274 h 387"/>
                  <a:gd name="T30" fmla="*/ 2 w 386"/>
                  <a:gd name="T31" fmla="*/ 211 h 387"/>
                  <a:gd name="T32" fmla="*/ 5 w 386"/>
                  <a:gd name="T33" fmla="*/ 155 h 387"/>
                  <a:gd name="T34" fmla="*/ 33 w 386"/>
                  <a:gd name="T35" fmla="*/ 85 h 387"/>
                  <a:gd name="T36" fmla="*/ 86 w 386"/>
                  <a:gd name="T37" fmla="*/ 34 h 387"/>
                  <a:gd name="T38" fmla="*/ 154 w 386"/>
                  <a:gd name="T39" fmla="*/ 4 h 387"/>
                  <a:gd name="T40" fmla="*/ 332 w 386"/>
                  <a:gd name="T41" fmla="*/ 59 h 387"/>
                  <a:gd name="T42" fmla="*/ 363 w 386"/>
                  <a:gd name="T43" fmla="*/ 103 h 387"/>
                  <a:gd name="T44" fmla="*/ 385 w 386"/>
                  <a:gd name="T45" fmla="*/ 175 h 387"/>
                  <a:gd name="T46" fmla="*/ 383 w 386"/>
                  <a:gd name="T47" fmla="*/ 233 h 387"/>
                  <a:gd name="T48" fmla="*/ 353 w 386"/>
                  <a:gd name="T49" fmla="*/ 302 h 387"/>
                  <a:gd name="T50" fmla="*/ 302 w 386"/>
                  <a:gd name="T51" fmla="*/ 354 h 387"/>
                  <a:gd name="T52" fmla="*/ 232 w 386"/>
                  <a:gd name="T53" fmla="*/ 384 h 387"/>
                  <a:gd name="T54" fmla="*/ 176 w 386"/>
                  <a:gd name="T55" fmla="*/ 385 h 387"/>
                  <a:gd name="T56" fmla="*/ 109 w 386"/>
                  <a:gd name="T57" fmla="*/ 367 h 387"/>
                  <a:gd name="T58" fmla="*/ 66 w 386"/>
                  <a:gd name="T59" fmla="*/ 339 h 387"/>
                  <a:gd name="T60" fmla="*/ 104 w 386"/>
                  <a:gd name="T61" fmla="*/ 342 h 387"/>
                  <a:gd name="T62" fmla="*/ 141 w 386"/>
                  <a:gd name="T63" fmla="*/ 326 h 387"/>
                  <a:gd name="T64" fmla="*/ 111 w 386"/>
                  <a:gd name="T65" fmla="*/ 332 h 387"/>
                  <a:gd name="T66" fmla="*/ 81 w 386"/>
                  <a:gd name="T67" fmla="*/ 324 h 387"/>
                  <a:gd name="T68" fmla="*/ 68 w 386"/>
                  <a:gd name="T69" fmla="*/ 299 h 387"/>
                  <a:gd name="T70" fmla="*/ 78 w 386"/>
                  <a:gd name="T71" fmla="*/ 263 h 387"/>
                  <a:gd name="T72" fmla="*/ 104 w 386"/>
                  <a:gd name="T73" fmla="*/ 279 h 387"/>
                  <a:gd name="T74" fmla="*/ 166 w 386"/>
                  <a:gd name="T75" fmla="*/ 317 h 387"/>
                  <a:gd name="T76" fmla="*/ 222 w 386"/>
                  <a:gd name="T77" fmla="*/ 321 h 387"/>
                  <a:gd name="T78" fmla="*/ 279 w 386"/>
                  <a:gd name="T79" fmla="*/ 301 h 387"/>
                  <a:gd name="T80" fmla="*/ 315 w 386"/>
                  <a:gd name="T81" fmla="*/ 273 h 387"/>
                  <a:gd name="T82" fmla="*/ 327 w 386"/>
                  <a:gd name="T83" fmla="*/ 241 h 387"/>
                  <a:gd name="T84" fmla="*/ 235 w 386"/>
                  <a:gd name="T85" fmla="*/ 253 h 387"/>
                  <a:gd name="T86" fmla="*/ 204 w 386"/>
                  <a:gd name="T87" fmla="*/ 261 h 387"/>
                  <a:gd name="T88" fmla="*/ 172 w 386"/>
                  <a:gd name="T89" fmla="*/ 253 h 387"/>
                  <a:gd name="T90" fmla="*/ 151 w 386"/>
                  <a:gd name="T91" fmla="*/ 228 h 387"/>
                  <a:gd name="T92" fmla="*/ 337 w 386"/>
                  <a:gd name="T93" fmla="*/ 213 h 387"/>
                  <a:gd name="T94" fmla="*/ 315 w 386"/>
                  <a:gd name="T95" fmla="*/ 120 h 387"/>
                  <a:gd name="T96" fmla="*/ 257 w 386"/>
                  <a:gd name="T97" fmla="*/ 68 h 387"/>
                  <a:gd name="T98" fmla="*/ 295 w 386"/>
                  <a:gd name="T99" fmla="*/ 52 h 387"/>
                  <a:gd name="T100" fmla="*/ 322 w 386"/>
                  <a:gd name="T101" fmla="*/ 65 h 387"/>
                  <a:gd name="T102" fmla="*/ 333 w 386"/>
                  <a:gd name="T103" fmla="*/ 92 h 387"/>
                  <a:gd name="T104" fmla="*/ 335 w 386"/>
                  <a:gd name="T105" fmla="*/ 77 h 387"/>
                  <a:gd name="T106" fmla="*/ 254 w 386"/>
                  <a:gd name="T107" fmla="*/ 168 h 387"/>
                  <a:gd name="T108" fmla="*/ 242 w 386"/>
                  <a:gd name="T109" fmla="*/ 140 h 387"/>
                  <a:gd name="T110" fmla="*/ 212 w 386"/>
                  <a:gd name="T111" fmla="*/ 118 h 387"/>
                  <a:gd name="T112" fmla="*/ 184 w 386"/>
                  <a:gd name="T113" fmla="*/ 122 h 387"/>
                  <a:gd name="T114" fmla="*/ 153 w 386"/>
                  <a:gd name="T115" fmla="*/ 148 h 387"/>
                  <a:gd name="T116" fmla="*/ 254 w 386"/>
                  <a:gd name="T117" fmla="*/ 168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387">
                    <a:moveTo>
                      <a:pt x="194" y="0"/>
                    </a:moveTo>
                    <a:lnTo>
                      <a:pt x="194" y="0"/>
                    </a:lnTo>
                    <a:lnTo>
                      <a:pt x="209" y="0"/>
                    </a:lnTo>
                    <a:lnTo>
                      <a:pt x="222" y="2"/>
                    </a:lnTo>
                    <a:lnTo>
                      <a:pt x="237" y="5"/>
                    </a:lnTo>
                    <a:lnTo>
                      <a:pt x="250" y="9"/>
                    </a:lnTo>
                    <a:lnTo>
                      <a:pt x="264" y="14"/>
                    </a:lnTo>
                    <a:lnTo>
                      <a:pt x="277" y="19"/>
                    </a:lnTo>
                    <a:lnTo>
                      <a:pt x="289" y="25"/>
                    </a:lnTo>
                    <a:lnTo>
                      <a:pt x="300" y="34"/>
                    </a:lnTo>
                    <a:lnTo>
                      <a:pt x="300" y="34"/>
                    </a:lnTo>
                    <a:lnTo>
                      <a:pt x="294" y="32"/>
                    </a:lnTo>
                    <a:lnTo>
                      <a:pt x="285" y="32"/>
                    </a:lnTo>
                    <a:lnTo>
                      <a:pt x="267" y="35"/>
                    </a:lnTo>
                    <a:lnTo>
                      <a:pt x="249" y="40"/>
                    </a:lnTo>
                    <a:lnTo>
                      <a:pt x="231" y="50"/>
                    </a:lnTo>
                    <a:lnTo>
                      <a:pt x="231" y="50"/>
                    </a:lnTo>
                    <a:lnTo>
                      <a:pt x="217" y="57"/>
                    </a:lnTo>
                    <a:lnTo>
                      <a:pt x="217" y="57"/>
                    </a:lnTo>
                    <a:lnTo>
                      <a:pt x="204" y="57"/>
                    </a:lnTo>
                    <a:lnTo>
                      <a:pt x="192" y="57"/>
                    </a:lnTo>
                    <a:lnTo>
                      <a:pt x="181" y="59"/>
                    </a:lnTo>
                    <a:lnTo>
                      <a:pt x="167" y="60"/>
                    </a:lnTo>
                    <a:lnTo>
                      <a:pt x="156" y="63"/>
                    </a:lnTo>
                    <a:lnTo>
                      <a:pt x="144" y="68"/>
                    </a:lnTo>
                    <a:lnTo>
                      <a:pt x="133" y="73"/>
                    </a:lnTo>
                    <a:lnTo>
                      <a:pt x="123" y="80"/>
                    </a:lnTo>
                    <a:lnTo>
                      <a:pt x="113" y="87"/>
                    </a:lnTo>
                    <a:lnTo>
                      <a:pt x="104" y="97"/>
                    </a:lnTo>
                    <a:lnTo>
                      <a:pt x="96" y="105"/>
                    </a:lnTo>
                    <a:lnTo>
                      <a:pt x="88" y="117"/>
                    </a:lnTo>
                    <a:lnTo>
                      <a:pt x="81" y="128"/>
                    </a:lnTo>
                    <a:lnTo>
                      <a:pt x="76" y="141"/>
                    </a:lnTo>
                    <a:lnTo>
                      <a:pt x="71" y="155"/>
                    </a:lnTo>
                    <a:lnTo>
                      <a:pt x="70" y="170"/>
                    </a:lnTo>
                    <a:lnTo>
                      <a:pt x="70" y="170"/>
                    </a:lnTo>
                    <a:lnTo>
                      <a:pt x="80" y="158"/>
                    </a:lnTo>
                    <a:lnTo>
                      <a:pt x="90" y="148"/>
                    </a:lnTo>
                    <a:lnTo>
                      <a:pt x="113" y="130"/>
                    </a:lnTo>
                    <a:lnTo>
                      <a:pt x="136" y="113"/>
                    </a:lnTo>
                    <a:lnTo>
                      <a:pt x="161" y="100"/>
                    </a:lnTo>
                    <a:lnTo>
                      <a:pt x="161" y="100"/>
                    </a:lnTo>
                    <a:lnTo>
                      <a:pt x="141" y="120"/>
                    </a:lnTo>
                    <a:lnTo>
                      <a:pt x="121" y="141"/>
                    </a:lnTo>
                    <a:lnTo>
                      <a:pt x="103" y="163"/>
                    </a:lnTo>
                    <a:lnTo>
                      <a:pt x="85" y="186"/>
                    </a:lnTo>
                    <a:lnTo>
                      <a:pt x="85" y="186"/>
                    </a:lnTo>
                    <a:lnTo>
                      <a:pt x="68" y="211"/>
                    </a:lnTo>
                    <a:lnTo>
                      <a:pt x="55" y="234"/>
                    </a:lnTo>
                    <a:lnTo>
                      <a:pt x="48" y="248"/>
                    </a:lnTo>
                    <a:lnTo>
                      <a:pt x="43" y="261"/>
                    </a:lnTo>
                    <a:lnTo>
                      <a:pt x="41" y="276"/>
                    </a:lnTo>
                    <a:lnTo>
                      <a:pt x="40" y="291"/>
                    </a:lnTo>
                    <a:lnTo>
                      <a:pt x="40" y="291"/>
                    </a:lnTo>
                    <a:lnTo>
                      <a:pt x="40" y="304"/>
                    </a:lnTo>
                    <a:lnTo>
                      <a:pt x="45" y="316"/>
                    </a:lnTo>
                    <a:lnTo>
                      <a:pt x="45" y="316"/>
                    </a:lnTo>
                    <a:lnTo>
                      <a:pt x="35" y="302"/>
                    </a:lnTo>
                    <a:lnTo>
                      <a:pt x="26" y="289"/>
                    </a:lnTo>
                    <a:lnTo>
                      <a:pt x="18" y="274"/>
                    </a:lnTo>
                    <a:lnTo>
                      <a:pt x="12" y="259"/>
                    </a:lnTo>
                    <a:lnTo>
                      <a:pt x="7" y="244"/>
                    </a:lnTo>
                    <a:lnTo>
                      <a:pt x="3" y="228"/>
                    </a:lnTo>
                    <a:lnTo>
                      <a:pt x="2" y="211"/>
                    </a:lnTo>
                    <a:lnTo>
                      <a:pt x="0" y="195"/>
                    </a:lnTo>
                    <a:lnTo>
                      <a:pt x="0" y="195"/>
                    </a:lnTo>
                    <a:lnTo>
                      <a:pt x="2" y="175"/>
                    </a:lnTo>
                    <a:lnTo>
                      <a:pt x="5" y="155"/>
                    </a:lnTo>
                    <a:lnTo>
                      <a:pt x="8" y="136"/>
                    </a:lnTo>
                    <a:lnTo>
                      <a:pt x="15" y="118"/>
                    </a:lnTo>
                    <a:lnTo>
                      <a:pt x="23" y="102"/>
                    </a:lnTo>
                    <a:lnTo>
                      <a:pt x="33" y="85"/>
                    </a:lnTo>
                    <a:lnTo>
                      <a:pt x="45" y="70"/>
                    </a:lnTo>
                    <a:lnTo>
                      <a:pt x="56" y="57"/>
                    </a:lnTo>
                    <a:lnTo>
                      <a:pt x="71" y="45"/>
                    </a:lnTo>
                    <a:lnTo>
                      <a:pt x="86" y="34"/>
                    </a:lnTo>
                    <a:lnTo>
                      <a:pt x="101" y="24"/>
                    </a:lnTo>
                    <a:lnTo>
                      <a:pt x="118" y="15"/>
                    </a:lnTo>
                    <a:lnTo>
                      <a:pt x="136" y="9"/>
                    </a:lnTo>
                    <a:lnTo>
                      <a:pt x="154" y="4"/>
                    </a:lnTo>
                    <a:lnTo>
                      <a:pt x="174" y="2"/>
                    </a:lnTo>
                    <a:lnTo>
                      <a:pt x="194" y="0"/>
                    </a:lnTo>
                    <a:lnTo>
                      <a:pt x="194" y="0"/>
                    </a:lnTo>
                    <a:close/>
                    <a:moveTo>
                      <a:pt x="332" y="59"/>
                    </a:moveTo>
                    <a:lnTo>
                      <a:pt x="332" y="59"/>
                    </a:lnTo>
                    <a:lnTo>
                      <a:pt x="343" y="72"/>
                    </a:lnTo>
                    <a:lnTo>
                      <a:pt x="355" y="87"/>
                    </a:lnTo>
                    <a:lnTo>
                      <a:pt x="363" y="103"/>
                    </a:lnTo>
                    <a:lnTo>
                      <a:pt x="372" y="120"/>
                    </a:lnTo>
                    <a:lnTo>
                      <a:pt x="378" y="136"/>
                    </a:lnTo>
                    <a:lnTo>
                      <a:pt x="383" y="155"/>
                    </a:lnTo>
                    <a:lnTo>
                      <a:pt x="385" y="175"/>
                    </a:lnTo>
                    <a:lnTo>
                      <a:pt x="386" y="195"/>
                    </a:lnTo>
                    <a:lnTo>
                      <a:pt x="386" y="195"/>
                    </a:lnTo>
                    <a:lnTo>
                      <a:pt x="385" y="213"/>
                    </a:lnTo>
                    <a:lnTo>
                      <a:pt x="383" y="233"/>
                    </a:lnTo>
                    <a:lnTo>
                      <a:pt x="378" y="251"/>
                    </a:lnTo>
                    <a:lnTo>
                      <a:pt x="372" y="269"/>
                    </a:lnTo>
                    <a:lnTo>
                      <a:pt x="363" y="286"/>
                    </a:lnTo>
                    <a:lnTo>
                      <a:pt x="353" y="302"/>
                    </a:lnTo>
                    <a:lnTo>
                      <a:pt x="342" y="317"/>
                    </a:lnTo>
                    <a:lnTo>
                      <a:pt x="330" y="331"/>
                    </a:lnTo>
                    <a:lnTo>
                      <a:pt x="317" y="342"/>
                    </a:lnTo>
                    <a:lnTo>
                      <a:pt x="302" y="354"/>
                    </a:lnTo>
                    <a:lnTo>
                      <a:pt x="285" y="364"/>
                    </a:lnTo>
                    <a:lnTo>
                      <a:pt x="269" y="372"/>
                    </a:lnTo>
                    <a:lnTo>
                      <a:pt x="250" y="379"/>
                    </a:lnTo>
                    <a:lnTo>
                      <a:pt x="232" y="384"/>
                    </a:lnTo>
                    <a:lnTo>
                      <a:pt x="214" y="385"/>
                    </a:lnTo>
                    <a:lnTo>
                      <a:pt x="194" y="387"/>
                    </a:lnTo>
                    <a:lnTo>
                      <a:pt x="194" y="387"/>
                    </a:lnTo>
                    <a:lnTo>
                      <a:pt x="176" y="385"/>
                    </a:lnTo>
                    <a:lnTo>
                      <a:pt x="158" y="384"/>
                    </a:lnTo>
                    <a:lnTo>
                      <a:pt x="141" y="380"/>
                    </a:lnTo>
                    <a:lnTo>
                      <a:pt x="124" y="374"/>
                    </a:lnTo>
                    <a:lnTo>
                      <a:pt x="109" y="367"/>
                    </a:lnTo>
                    <a:lnTo>
                      <a:pt x="94" y="359"/>
                    </a:lnTo>
                    <a:lnTo>
                      <a:pt x="80" y="350"/>
                    </a:lnTo>
                    <a:lnTo>
                      <a:pt x="66" y="339"/>
                    </a:lnTo>
                    <a:lnTo>
                      <a:pt x="66" y="339"/>
                    </a:lnTo>
                    <a:lnTo>
                      <a:pt x="75" y="342"/>
                    </a:lnTo>
                    <a:lnTo>
                      <a:pt x="85" y="344"/>
                    </a:lnTo>
                    <a:lnTo>
                      <a:pt x="94" y="344"/>
                    </a:lnTo>
                    <a:lnTo>
                      <a:pt x="104" y="342"/>
                    </a:lnTo>
                    <a:lnTo>
                      <a:pt x="114" y="341"/>
                    </a:lnTo>
                    <a:lnTo>
                      <a:pt x="124" y="337"/>
                    </a:lnTo>
                    <a:lnTo>
                      <a:pt x="133" y="332"/>
                    </a:lnTo>
                    <a:lnTo>
                      <a:pt x="141" y="326"/>
                    </a:lnTo>
                    <a:lnTo>
                      <a:pt x="141" y="326"/>
                    </a:lnTo>
                    <a:lnTo>
                      <a:pt x="131" y="329"/>
                    </a:lnTo>
                    <a:lnTo>
                      <a:pt x="121" y="331"/>
                    </a:lnTo>
                    <a:lnTo>
                      <a:pt x="111" y="332"/>
                    </a:lnTo>
                    <a:lnTo>
                      <a:pt x="103" y="332"/>
                    </a:lnTo>
                    <a:lnTo>
                      <a:pt x="94" y="331"/>
                    </a:lnTo>
                    <a:lnTo>
                      <a:pt x="88" y="327"/>
                    </a:lnTo>
                    <a:lnTo>
                      <a:pt x="81" y="324"/>
                    </a:lnTo>
                    <a:lnTo>
                      <a:pt x="76" y="319"/>
                    </a:lnTo>
                    <a:lnTo>
                      <a:pt x="73" y="314"/>
                    </a:lnTo>
                    <a:lnTo>
                      <a:pt x="70" y="307"/>
                    </a:lnTo>
                    <a:lnTo>
                      <a:pt x="68" y="299"/>
                    </a:lnTo>
                    <a:lnTo>
                      <a:pt x="68" y="292"/>
                    </a:lnTo>
                    <a:lnTo>
                      <a:pt x="70" y="282"/>
                    </a:lnTo>
                    <a:lnTo>
                      <a:pt x="73" y="273"/>
                    </a:lnTo>
                    <a:lnTo>
                      <a:pt x="78" y="263"/>
                    </a:lnTo>
                    <a:lnTo>
                      <a:pt x="85" y="251"/>
                    </a:lnTo>
                    <a:lnTo>
                      <a:pt x="85" y="251"/>
                    </a:lnTo>
                    <a:lnTo>
                      <a:pt x="94" y="266"/>
                    </a:lnTo>
                    <a:lnTo>
                      <a:pt x="104" y="279"/>
                    </a:lnTo>
                    <a:lnTo>
                      <a:pt x="118" y="291"/>
                    </a:lnTo>
                    <a:lnTo>
                      <a:pt x="133" y="302"/>
                    </a:lnTo>
                    <a:lnTo>
                      <a:pt x="149" y="311"/>
                    </a:lnTo>
                    <a:lnTo>
                      <a:pt x="166" y="317"/>
                    </a:lnTo>
                    <a:lnTo>
                      <a:pt x="186" y="321"/>
                    </a:lnTo>
                    <a:lnTo>
                      <a:pt x="206" y="322"/>
                    </a:lnTo>
                    <a:lnTo>
                      <a:pt x="206" y="322"/>
                    </a:lnTo>
                    <a:lnTo>
                      <a:pt x="222" y="321"/>
                    </a:lnTo>
                    <a:lnTo>
                      <a:pt x="237" y="317"/>
                    </a:lnTo>
                    <a:lnTo>
                      <a:pt x="252" y="314"/>
                    </a:lnTo>
                    <a:lnTo>
                      <a:pt x="265" y="309"/>
                    </a:lnTo>
                    <a:lnTo>
                      <a:pt x="279" y="301"/>
                    </a:lnTo>
                    <a:lnTo>
                      <a:pt x="292" y="292"/>
                    </a:lnTo>
                    <a:lnTo>
                      <a:pt x="304" y="284"/>
                    </a:lnTo>
                    <a:lnTo>
                      <a:pt x="315" y="273"/>
                    </a:lnTo>
                    <a:lnTo>
                      <a:pt x="315" y="273"/>
                    </a:lnTo>
                    <a:lnTo>
                      <a:pt x="320" y="266"/>
                    </a:lnTo>
                    <a:lnTo>
                      <a:pt x="325" y="258"/>
                    </a:lnTo>
                    <a:lnTo>
                      <a:pt x="333" y="241"/>
                    </a:lnTo>
                    <a:lnTo>
                      <a:pt x="327" y="241"/>
                    </a:lnTo>
                    <a:lnTo>
                      <a:pt x="249" y="241"/>
                    </a:lnTo>
                    <a:lnTo>
                      <a:pt x="249" y="241"/>
                    </a:lnTo>
                    <a:lnTo>
                      <a:pt x="244" y="248"/>
                    </a:lnTo>
                    <a:lnTo>
                      <a:pt x="235" y="253"/>
                    </a:lnTo>
                    <a:lnTo>
                      <a:pt x="229" y="256"/>
                    </a:lnTo>
                    <a:lnTo>
                      <a:pt x="221" y="259"/>
                    </a:lnTo>
                    <a:lnTo>
                      <a:pt x="212" y="261"/>
                    </a:lnTo>
                    <a:lnTo>
                      <a:pt x="204" y="261"/>
                    </a:lnTo>
                    <a:lnTo>
                      <a:pt x="196" y="261"/>
                    </a:lnTo>
                    <a:lnTo>
                      <a:pt x="187" y="259"/>
                    </a:lnTo>
                    <a:lnTo>
                      <a:pt x="181" y="256"/>
                    </a:lnTo>
                    <a:lnTo>
                      <a:pt x="172" y="253"/>
                    </a:lnTo>
                    <a:lnTo>
                      <a:pt x="166" y="248"/>
                    </a:lnTo>
                    <a:lnTo>
                      <a:pt x="161" y="241"/>
                    </a:lnTo>
                    <a:lnTo>
                      <a:pt x="154" y="236"/>
                    </a:lnTo>
                    <a:lnTo>
                      <a:pt x="151" y="228"/>
                    </a:lnTo>
                    <a:lnTo>
                      <a:pt x="148" y="221"/>
                    </a:lnTo>
                    <a:lnTo>
                      <a:pt x="146" y="213"/>
                    </a:lnTo>
                    <a:lnTo>
                      <a:pt x="337" y="213"/>
                    </a:lnTo>
                    <a:lnTo>
                      <a:pt x="337" y="213"/>
                    </a:lnTo>
                    <a:lnTo>
                      <a:pt x="335" y="185"/>
                    </a:lnTo>
                    <a:lnTo>
                      <a:pt x="332" y="161"/>
                    </a:lnTo>
                    <a:lnTo>
                      <a:pt x="325" y="140"/>
                    </a:lnTo>
                    <a:lnTo>
                      <a:pt x="315" y="120"/>
                    </a:lnTo>
                    <a:lnTo>
                      <a:pt x="304" y="103"/>
                    </a:lnTo>
                    <a:lnTo>
                      <a:pt x="289" y="88"/>
                    </a:lnTo>
                    <a:lnTo>
                      <a:pt x="274" y="78"/>
                    </a:lnTo>
                    <a:lnTo>
                      <a:pt x="257" y="68"/>
                    </a:lnTo>
                    <a:lnTo>
                      <a:pt x="257" y="68"/>
                    </a:lnTo>
                    <a:lnTo>
                      <a:pt x="270" y="60"/>
                    </a:lnTo>
                    <a:lnTo>
                      <a:pt x="282" y="54"/>
                    </a:lnTo>
                    <a:lnTo>
                      <a:pt x="295" y="52"/>
                    </a:lnTo>
                    <a:lnTo>
                      <a:pt x="307" y="55"/>
                    </a:lnTo>
                    <a:lnTo>
                      <a:pt x="312" y="57"/>
                    </a:lnTo>
                    <a:lnTo>
                      <a:pt x="317" y="62"/>
                    </a:lnTo>
                    <a:lnTo>
                      <a:pt x="322" y="65"/>
                    </a:lnTo>
                    <a:lnTo>
                      <a:pt x="325" y="70"/>
                    </a:lnTo>
                    <a:lnTo>
                      <a:pt x="328" y="77"/>
                    </a:lnTo>
                    <a:lnTo>
                      <a:pt x="332" y="85"/>
                    </a:lnTo>
                    <a:lnTo>
                      <a:pt x="333" y="92"/>
                    </a:lnTo>
                    <a:lnTo>
                      <a:pt x="333" y="102"/>
                    </a:lnTo>
                    <a:lnTo>
                      <a:pt x="333" y="102"/>
                    </a:lnTo>
                    <a:lnTo>
                      <a:pt x="335" y="88"/>
                    </a:lnTo>
                    <a:lnTo>
                      <a:pt x="335" y="77"/>
                    </a:lnTo>
                    <a:lnTo>
                      <a:pt x="333" y="67"/>
                    </a:lnTo>
                    <a:lnTo>
                      <a:pt x="332" y="59"/>
                    </a:lnTo>
                    <a:lnTo>
                      <a:pt x="332" y="59"/>
                    </a:lnTo>
                    <a:close/>
                    <a:moveTo>
                      <a:pt x="254" y="168"/>
                    </a:moveTo>
                    <a:lnTo>
                      <a:pt x="254" y="168"/>
                    </a:lnTo>
                    <a:lnTo>
                      <a:pt x="252" y="158"/>
                    </a:lnTo>
                    <a:lnTo>
                      <a:pt x="249" y="148"/>
                    </a:lnTo>
                    <a:lnTo>
                      <a:pt x="242" y="140"/>
                    </a:lnTo>
                    <a:lnTo>
                      <a:pt x="235" y="133"/>
                    </a:lnTo>
                    <a:lnTo>
                      <a:pt x="229" y="127"/>
                    </a:lnTo>
                    <a:lnTo>
                      <a:pt x="221" y="122"/>
                    </a:lnTo>
                    <a:lnTo>
                      <a:pt x="212" y="118"/>
                    </a:lnTo>
                    <a:lnTo>
                      <a:pt x="202" y="118"/>
                    </a:lnTo>
                    <a:lnTo>
                      <a:pt x="202" y="118"/>
                    </a:lnTo>
                    <a:lnTo>
                      <a:pt x="194" y="118"/>
                    </a:lnTo>
                    <a:lnTo>
                      <a:pt x="184" y="122"/>
                    </a:lnTo>
                    <a:lnTo>
                      <a:pt x="174" y="127"/>
                    </a:lnTo>
                    <a:lnTo>
                      <a:pt x="166" y="133"/>
                    </a:lnTo>
                    <a:lnTo>
                      <a:pt x="159" y="140"/>
                    </a:lnTo>
                    <a:lnTo>
                      <a:pt x="153" y="148"/>
                    </a:lnTo>
                    <a:lnTo>
                      <a:pt x="149" y="158"/>
                    </a:lnTo>
                    <a:lnTo>
                      <a:pt x="146" y="168"/>
                    </a:lnTo>
                    <a:lnTo>
                      <a:pt x="254" y="168"/>
                    </a:lnTo>
                    <a:lnTo>
                      <a:pt x="254"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29" name="组合 28"/>
          <p:cNvGrpSpPr/>
          <p:nvPr/>
        </p:nvGrpSpPr>
        <p:grpSpPr>
          <a:xfrm>
            <a:off x="9548684" y="2580400"/>
            <a:ext cx="1018324" cy="901214"/>
            <a:chOff x="9663100" y="2729041"/>
            <a:chExt cx="1105374" cy="978252"/>
          </a:xfrm>
        </p:grpSpPr>
        <p:sp>
          <p:nvSpPr>
            <p:cNvPr id="17" name="任意多边形 15">
              <a:extLst>
                <a:ext uri="{FF2B5EF4-FFF2-40B4-BE49-F238E27FC236}">
                  <a16:creationId xmlns="" xmlns:a16="http://schemas.microsoft.com/office/drawing/2014/main" id="{9B1ACDEC-8D3E-4D51-8AC5-ED536B97B9AC}"/>
                </a:ext>
              </a:extLst>
            </p:cNvPr>
            <p:cNvSpPr/>
            <p:nvPr/>
          </p:nvSpPr>
          <p:spPr>
            <a:xfrm rot="12600000" flipH="1">
              <a:off x="9663100" y="2729041"/>
              <a:ext cx="1105374" cy="978252"/>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adFill flip="none" rotWithShape="0">
              <a:gsLst>
                <a:gs pos="0">
                  <a:srgbClr val="C00000"/>
                </a:gs>
                <a:gs pos="100000">
                  <a:srgbClr val="FC352F"/>
                </a:gs>
              </a:gsLst>
              <a:lin ang="5400000" scaled="1"/>
              <a:tileRect/>
            </a:gradFill>
            <a:ln w="12700" cap="flat" cmpd="sng" algn="ctr">
              <a:noFill/>
              <a:prstDash val="solid"/>
              <a:miter lim="800000"/>
            </a:ln>
            <a:effectLst/>
          </p:spPr>
          <p:txBody>
            <a:bodyPr rtlCol="0" anchor="ctr"/>
            <a:lstStyle/>
            <a:p>
              <a:pPr algn="ctr"/>
              <a:endParaRPr lang="zh-CN" altLang="en-US" kern="0" dirty="0">
                <a:solidFill>
                  <a:prstClr val="white"/>
                </a:solidFill>
              </a:endParaRPr>
            </a:p>
          </p:txBody>
        </p:sp>
        <p:grpSp>
          <p:nvGrpSpPr>
            <p:cNvPr id="18" name="组合 17">
              <a:extLst>
                <a:ext uri="{FF2B5EF4-FFF2-40B4-BE49-F238E27FC236}">
                  <a16:creationId xmlns="" xmlns:a16="http://schemas.microsoft.com/office/drawing/2014/main" id="{5713AD71-0806-4B78-BE04-7236FF33555A}"/>
                </a:ext>
              </a:extLst>
            </p:cNvPr>
            <p:cNvGrpSpPr/>
            <p:nvPr/>
          </p:nvGrpSpPr>
          <p:grpSpPr>
            <a:xfrm>
              <a:off x="9903941" y="2903053"/>
              <a:ext cx="623692" cy="624920"/>
              <a:chOff x="587376" y="4324350"/>
              <a:chExt cx="806450" cy="808038"/>
            </a:xfrm>
            <a:solidFill>
              <a:sysClr val="window" lastClr="FFFFFF"/>
            </a:solidFill>
          </p:grpSpPr>
          <p:sp>
            <p:nvSpPr>
              <p:cNvPr id="19" name="Freeform 51">
                <a:extLst>
                  <a:ext uri="{FF2B5EF4-FFF2-40B4-BE49-F238E27FC236}">
                    <a16:creationId xmlns="" xmlns:a16="http://schemas.microsoft.com/office/drawing/2014/main" id="{57083C87-1C46-48F4-81D6-048D408A44C5}"/>
                  </a:ext>
                </a:extLst>
              </p:cNvPr>
              <p:cNvSpPr>
                <a:spLocks noEditPoints="1"/>
              </p:cNvSpPr>
              <p:nvPr/>
            </p:nvSpPr>
            <p:spPr bwMode="auto">
              <a:xfrm>
                <a:off x="587376" y="4324350"/>
                <a:ext cx="806450" cy="808038"/>
              </a:xfrm>
              <a:custGeom>
                <a:avLst/>
                <a:gdLst>
                  <a:gd name="T0" fmla="*/ 279 w 508"/>
                  <a:gd name="T1" fmla="*/ 2 h 509"/>
                  <a:gd name="T2" fmla="*/ 352 w 508"/>
                  <a:gd name="T3" fmla="*/ 20 h 509"/>
                  <a:gd name="T4" fmla="*/ 415 w 508"/>
                  <a:gd name="T5" fmla="*/ 58 h 509"/>
                  <a:gd name="T6" fmla="*/ 465 w 508"/>
                  <a:gd name="T7" fmla="*/ 113 h 509"/>
                  <a:gd name="T8" fmla="*/ 496 w 508"/>
                  <a:gd name="T9" fmla="*/ 179 h 509"/>
                  <a:gd name="T10" fmla="*/ 508 w 508"/>
                  <a:gd name="T11" fmla="*/ 256 h 509"/>
                  <a:gd name="T12" fmla="*/ 503 w 508"/>
                  <a:gd name="T13" fmla="*/ 305 h 509"/>
                  <a:gd name="T14" fmla="*/ 476 w 508"/>
                  <a:gd name="T15" fmla="*/ 375 h 509"/>
                  <a:gd name="T16" fmla="*/ 433 w 508"/>
                  <a:gd name="T17" fmla="*/ 435 h 509"/>
                  <a:gd name="T18" fmla="*/ 375 w 508"/>
                  <a:gd name="T19" fmla="*/ 478 h 509"/>
                  <a:gd name="T20" fmla="*/ 304 w 508"/>
                  <a:gd name="T21" fmla="*/ 503 h 509"/>
                  <a:gd name="T22" fmla="*/ 254 w 508"/>
                  <a:gd name="T23" fmla="*/ 509 h 509"/>
                  <a:gd name="T24" fmla="*/ 178 w 508"/>
                  <a:gd name="T25" fmla="*/ 498 h 509"/>
                  <a:gd name="T26" fmla="*/ 111 w 508"/>
                  <a:gd name="T27" fmla="*/ 465 h 509"/>
                  <a:gd name="T28" fmla="*/ 58 w 508"/>
                  <a:gd name="T29" fmla="*/ 416 h 509"/>
                  <a:gd name="T30" fmla="*/ 20 w 508"/>
                  <a:gd name="T31" fmla="*/ 353 h 509"/>
                  <a:gd name="T32" fmla="*/ 0 w 508"/>
                  <a:gd name="T33" fmla="*/ 280 h 509"/>
                  <a:gd name="T34" fmla="*/ 0 w 508"/>
                  <a:gd name="T35" fmla="*/ 229 h 509"/>
                  <a:gd name="T36" fmla="*/ 20 w 508"/>
                  <a:gd name="T37" fmla="*/ 156 h 509"/>
                  <a:gd name="T38" fmla="*/ 58 w 508"/>
                  <a:gd name="T39" fmla="*/ 93 h 509"/>
                  <a:gd name="T40" fmla="*/ 111 w 508"/>
                  <a:gd name="T41" fmla="*/ 45 h 509"/>
                  <a:gd name="T42" fmla="*/ 178 w 508"/>
                  <a:gd name="T43" fmla="*/ 12 h 509"/>
                  <a:gd name="T44" fmla="*/ 254 w 508"/>
                  <a:gd name="T45" fmla="*/ 0 h 509"/>
                  <a:gd name="T46" fmla="*/ 254 w 508"/>
                  <a:gd name="T47" fmla="*/ 30 h 509"/>
                  <a:gd name="T48" fmla="*/ 320 w 508"/>
                  <a:gd name="T49" fmla="*/ 40 h 509"/>
                  <a:gd name="T50" fmla="*/ 378 w 508"/>
                  <a:gd name="T51" fmla="*/ 68 h 509"/>
                  <a:gd name="T52" fmla="*/ 427 w 508"/>
                  <a:gd name="T53" fmla="*/ 111 h 509"/>
                  <a:gd name="T54" fmla="*/ 460 w 508"/>
                  <a:gd name="T55" fmla="*/ 168 h 509"/>
                  <a:gd name="T56" fmla="*/ 476 w 508"/>
                  <a:gd name="T57" fmla="*/ 232 h 509"/>
                  <a:gd name="T58" fmla="*/ 476 w 508"/>
                  <a:gd name="T59" fmla="*/ 277 h 509"/>
                  <a:gd name="T60" fmla="*/ 460 w 508"/>
                  <a:gd name="T61" fmla="*/ 342 h 509"/>
                  <a:gd name="T62" fmla="*/ 427 w 508"/>
                  <a:gd name="T63" fmla="*/ 398 h 509"/>
                  <a:gd name="T64" fmla="*/ 378 w 508"/>
                  <a:gd name="T65" fmla="*/ 441 h 509"/>
                  <a:gd name="T66" fmla="*/ 320 w 508"/>
                  <a:gd name="T67" fmla="*/ 470 h 509"/>
                  <a:gd name="T68" fmla="*/ 254 w 508"/>
                  <a:gd name="T69" fmla="*/ 480 h 509"/>
                  <a:gd name="T70" fmla="*/ 208 w 508"/>
                  <a:gd name="T71" fmla="*/ 475 h 509"/>
                  <a:gd name="T72" fmla="*/ 146 w 508"/>
                  <a:gd name="T73" fmla="*/ 451 h 509"/>
                  <a:gd name="T74" fmla="*/ 95 w 508"/>
                  <a:gd name="T75" fmla="*/ 413 h 509"/>
                  <a:gd name="T76" fmla="*/ 57 w 508"/>
                  <a:gd name="T77" fmla="*/ 362 h 509"/>
                  <a:gd name="T78" fmla="*/ 33 w 508"/>
                  <a:gd name="T79" fmla="*/ 300 h 509"/>
                  <a:gd name="T80" fmla="*/ 28 w 508"/>
                  <a:gd name="T81" fmla="*/ 256 h 509"/>
                  <a:gd name="T82" fmla="*/ 38 w 508"/>
                  <a:gd name="T83" fmla="*/ 188 h 509"/>
                  <a:gd name="T84" fmla="*/ 67 w 508"/>
                  <a:gd name="T85" fmla="*/ 129 h 509"/>
                  <a:gd name="T86" fmla="*/ 111 w 508"/>
                  <a:gd name="T87" fmla="*/ 81 h 509"/>
                  <a:gd name="T88" fmla="*/ 166 w 508"/>
                  <a:gd name="T89" fmla="*/ 48 h 509"/>
                  <a:gd name="T90" fmla="*/ 231 w 508"/>
                  <a:gd name="T91" fmla="*/ 32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8" h="509">
                    <a:moveTo>
                      <a:pt x="254" y="0"/>
                    </a:moveTo>
                    <a:lnTo>
                      <a:pt x="254" y="0"/>
                    </a:lnTo>
                    <a:lnTo>
                      <a:pt x="279" y="2"/>
                    </a:lnTo>
                    <a:lnTo>
                      <a:pt x="304" y="7"/>
                    </a:lnTo>
                    <a:lnTo>
                      <a:pt x="329" y="12"/>
                    </a:lnTo>
                    <a:lnTo>
                      <a:pt x="352" y="20"/>
                    </a:lnTo>
                    <a:lnTo>
                      <a:pt x="375" y="32"/>
                    </a:lnTo>
                    <a:lnTo>
                      <a:pt x="395" y="45"/>
                    </a:lnTo>
                    <a:lnTo>
                      <a:pt x="415" y="58"/>
                    </a:lnTo>
                    <a:lnTo>
                      <a:pt x="433" y="75"/>
                    </a:lnTo>
                    <a:lnTo>
                      <a:pt x="450" y="93"/>
                    </a:lnTo>
                    <a:lnTo>
                      <a:pt x="465" y="113"/>
                    </a:lnTo>
                    <a:lnTo>
                      <a:pt x="476" y="134"/>
                    </a:lnTo>
                    <a:lnTo>
                      <a:pt x="488" y="156"/>
                    </a:lnTo>
                    <a:lnTo>
                      <a:pt x="496" y="179"/>
                    </a:lnTo>
                    <a:lnTo>
                      <a:pt x="503" y="204"/>
                    </a:lnTo>
                    <a:lnTo>
                      <a:pt x="506" y="229"/>
                    </a:lnTo>
                    <a:lnTo>
                      <a:pt x="508" y="256"/>
                    </a:lnTo>
                    <a:lnTo>
                      <a:pt x="508" y="256"/>
                    </a:lnTo>
                    <a:lnTo>
                      <a:pt x="506" y="280"/>
                    </a:lnTo>
                    <a:lnTo>
                      <a:pt x="503" y="305"/>
                    </a:lnTo>
                    <a:lnTo>
                      <a:pt x="496" y="330"/>
                    </a:lnTo>
                    <a:lnTo>
                      <a:pt x="488" y="353"/>
                    </a:lnTo>
                    <a:lnTo>
                      <a:pt x="476" y="375"/>
                    </a:lnTo>
                    <a:lnTo>
                      <a:pt x="465" y="397"/>
                    </a:lnTo>
                    <a:lnTo>
                      <a:pt x="450" y="416"/>
                    </a:lnTo>
                    <a:lnTo>
                      <a:pt x="433" y="435"/>
                    </a:lnTo>
                    <a:lnTo>
                      <a:pt x="415" y="451"/>
                    </a:lnTo>
                    <a:lnTo>
                      <a:pt x="395" y="465"/>
                    </a:lnTo>
                    <a:lnTo>
                      <a:pt x="375" y="478"/>
                    </a:lnTo>
                    <a:lnTo>
                      <a:pt x="352" y="489"/>
                    </a:lnTo>
                    <a:lnTo>
                      <a:pt x="329" y="498"/>
                    </a:lnTo>
                    <a:lnTo>
                      <a:pt x="304" y="503"/>
                    </a:lnTo>
                    <a:lnTo>
                      <a:pt x="279" y="508"/>
                    </a:lnTo>
                    <a:lnTo>
                      <a:pt x="254" y="509"/>
                    </a:lnTo>
                    <a:lnTo>
                      <a:pt x="254" y="509"/>
                    </a:lnTo>
                    <a:lnTo>
                      <a:pt x="227" y="508"/>
                    </a:lnTo>
                    <a:lnTo>
                      <a:pt x="203" y="503"/>
                    </a:lnTo>
                    <a:lnTo>
                      <a:pt x="178" y="498"/>
                    </a:lnTo>
                    <a:lnTo>
                      <a:pt x="154" y="489"/>
                    </a:lnTo>
                    <a:lnTo>
                      <a:pt x="133" y="478"/>
                    </a:lnTo>
                    <a:lnTo>
                      <a:pt x="111" y="465"/>
                    </a:lnTo>
                    <a:lnTo>
                      <a:pt x="91" y="451"/>
                    </a:lnTo>
                    <a:lnTo>
                      <a:pt x="73" y="435"/>
                    </a:lnTo>
                    <a:lnTo>
                      <a:pt x="58" y="416"/>
                    </a:lnTo>
                    <a:lnTo>
                      <a:pt x="43" y="397"/>
                    </a:lnTo>
                    <a:lnTo>
                      <a:pt x="30" y="375"/>
                    </a:lnTo>
                    <a:lnTo>
                      <a:pt x="20" y="353"/>
                    </a:lnTo>
                    <a:lnTo>
                      <a:pt x="10" y="330"/>
                    </a:lnTo>
                    <a:lnTo>
                      <a:pt x="5" y="305"/>
                    </a:lnTo>
                    <a:lnTo>
                      <a:pt x="0" y="280"/>
                    </a:lnTo>
                    <a:lnTo>
                      <a:pt x="0" y="256"/>
                    </a:lnTo>
                    <a:lnTo>
                      <a:pt x="0" y="256"/>
                    </a:lnTo>
                    <a:lnTo>
                      <a:pt x="0" y="229"/>
                    </a:lnTo>
                    <a:lnTo>
                      <a:pt x="5" y="204"/>
                    </a:lnTo>
                    <a:lnTo>
                      <a:pt x="10" y="179"/>
                    </a:lnTo>
                    <a:lnTo>
                      <a:pt x="20" y="156"/>
                    </a:lnTo>
                    <a:lnTo>
                      <a:pt x="30" y="134"/>
                    </a:lnTo>
                    <a:lnTo>
                      <a:pt x="43" y="113"/>
                    </a:lnTo>
                    <a:lnTo>
                      <a:pt x="58" y="93"/>
                    </a:lnTo>
                    <a:lnTo>
                      <a:pt x="73" y="75"/>
                    </a:lnTo>
                    <a:lnTo>
                      <a:pt x="91" y="58"/>
                    </a:lnTo>
                    <a:lnTo>
                      <a:pt x="111" y="45"/>
                    </a:lnTo>
                    <a:lnTo>
                      <a:pt x="133" y="32"/>
                    </a:lnTo>
                    <a:lnTo>
                      <a:pt x="154" y="20"/>
                    </a:lnTo>
                    <a:lnTo>
                      <a:pt x="178" y="12"/>
                    </a:lnTo>
                    <a:lnTo>
                      <a:pt x="203" y="7"/>
                    </a:lnTo>
                    <a:lnTo>
                      <a:pt x="227" y="2"/>
                    </a:lnTo>
                    <a:lnTo>
                      <a:pt x="254" y="0"/>
                    </a:lnTo>
                    <a:lnTo>
                      <a:pt x="254" y="0"/>
                    </a:lnTo>
                    <a:close/>
                    <a:moveTo>
                      <a:pt x="254" y="30"/>
                    </a:moveTo>
                    <a:lnTo>
                      <a:pt x="254" y="30"/>
                    </a:lnTo>
                    <a:lnTo>
                      <a:pt x="276" y="32"/>
                    </a:lnTo>
                    <a:lnTo>
                      <a:pt x="299" y="35"/>
                    </a:lnTo>
                    <a:lnTo>
                      <a:pt x="320" y="40"/>
                    </a:lnTo>
                    <a:lnTo>
                      <a:pt x="340" y="48"/>
                    </a:lnTo>
                    <a:lnTo>
                      <a:pt x="360" y="58"/>
                    </a:lnTo>
                    <a:lnTo>
                      <a:pt x="378" y="68"/>
                    </a:lnTo>
                    <a:lnTo>
                      <a:pt x="397" y="81"/>
                    </a:lnTo>
                    <a:lnTo>
                      <a:pt x="412" y="96"/>
                    </a:lnTo>
                    <a:lnTo>
                      <a:pt x="427" y="111"/>
                    </a:lnTo>
                    <a:lnTo>
                      <a:pt x="440" y="129"/>
                    </a:lnTo>
                    <a:lnTo>
                      <a:pt x="451" y="148"/>
                    </a:lnTo>
                    <a:lnTo>
                      <a:pt x="460" y="168"/>
                    </a:lnTo>
                    <a:lnTo>
                      <a:pt x="468" y="188"/>
                    </a:lnTo>
                    <a:lnTo>
                      <a:pt x="473" y="209"/>
                    </a:lnTo>
                    <a:lnTo>
                      <a:pt x="476" y="232"/>
                    </a:lnTo>
                    <a:lnTo>
                      <a:pt x="478" y="256"/>
                    </a:lnTo>
                    <a:lnTo>
                      <a:pt x="478" y="256"/>
                    </a:lnTo>
                    <a:lnTo>
                      <a:pt x="476" y="277"/>
                    </a:lnTo>
                    <a:lnTo>
                      <a:pt x="473" y="300"/>
                    </a:lnTo>
                    <a:lnTo>
                      <a:pt x="468" y="322"/>
                    </a:lnTo>
                    <a:lnTo>
                      <a:pt x="460" y="342"/>
                    </a:lnTo>
                    <a:lnTo>
                      <a:pt x="451" y="362"/>
                    </a:lnTo>
                    <a:lnTo>
                      <a:pt x="440" y="380"/>
                    </a:lnTo>
                    <a:lnTo>
                      <a:pt x="427" y="398"/>
                    </a:lnTo>
                    <a:lnTo>
                      <a:pt x="412" y="413"/>
                    </a:lnTo>
                    <a:lnTo>
                      <a:pt x="397" y="428"/>
                    </a:lnTo>
                    <a:lnTo>
                      <a:pt x="378" y="441"/>
                    </a:lnTo>
                    <a:lnTo>
                      <a:pt x="360" y="451"/>
                    </a:lnTo>
                    <a:lnTo>
                      <a:pt x="340" y="461"/>
                    </a:lnTo>
                    <a:lnTo>
                      <a:pt x="320" y="470"/>
                    </a:lnTo>
                    <a:lnTo>
                      <a:pt x="299" y="475"/>
                    </a:lnTo>
                    <a:lnTo>
                      <a:pt x="276" y="478"/>
                    </a:lnTo>
                    <a:lnTo>
                      <a:pt x="254" y="480"/>
                    </a:lnTo>
                    <a:lnTo>
                      <a:pt x="254" y="480"/>
                    </a:lnTo>
                    <a:lnTo>
                      <a:pt x="231" y="478"/>
                    </a:lnTo>
                    <a:lnTo>
                      <a:pt x="208" y="475"/>
                    </a:lnTo>
                    <a:lnTo>
                      <a:pt x="186" y="470"/>
                    </a:lnTo>
                    <a:lnTo>
                      <a:pt x="166" y="461"/>
                    </a:lnTo>
                    <a:lnTo>
                      <a:pt x="146" y="451"/>
                    </a:lnTo>
                    <a:lnTo>
                      <a:pt x="128" y="441"/>
                    </a:lnTo>
                    <a:lnTo>
                      <a:pt x="111" y="428"/>
                    </a:lnTo>
                    <a:lnTo>
                      <a:pt x="95" y="413"/>
                    </a:lnTo>
                    <a:lnTo>
                      <a:pt x="80" y="398"/>
                    </a:lnTo>
                    <a:lnTo>
                      <a:pt x="67" y="380"/>
                    </a:lnTo>
                    <a:lnTo>
                      <a:pt x="57" y="362"/>
                    </a:lnTo>
                    <a:lnTo>
                      <a:pt x="47" y="342"/>
                    </a:lnTo>
                    <a:lnTo>
                      <a:pt x="38" y="322"/>
                    </a:lnTo>
                    <a:lnTo>
                      <a:pt x="33" y="300"/>
                    </a:lnTo>
                    <a:lnTo>
                      <a:pt x="30" y="277"/>
                    </a:lnTo>
                    <a:lnTo>
                      <a:pt x="28" y="256"/>
                    </a:lnTo>
                    <a:lnTo>
                      <a:pt x="28" y="256"/>
                    </a:lnTo>
                    <a:lnTo>
                      <a:pt x="30" y="232"/>
                    </a:lnTo>
                    <a:lnTo>
                      <a:pt x="33" y="209"/>
                    </a:lnTo>
                    <a:lnTo>
                      <a:pt x="38" y="188"/>
                    </a:lnTo>
                    <a:lnTo>
                      <a:pt x="47" y="168"/>
                    </a:lnTo>
                    <a:lnTo>
                      <a:pt x="57" y="148"/>
                    </a:lnTo>
                    <a:lnTo>
                      <a:pt x="67" y="129"/>
                    </a:lnTo>
                    <a:lnTo>
                      <a:pt x="80" y="111"/>
                    </a:lnTo>
                    <a:lnTo>
                      <a:pt x="95" y="96"/>
                    </a:lnTo>
                    <a:lnTo>
                      <a:pt x="111" y="81"/>
                    </a:lnTo>
                    <a:lnTo>
                      <a:pt x="128" y="68"/>
                    </a:lnTo>
                    <a:lnTo>
                      <a:pt x="146" y="58"/>
                    </a:lnTo>
                    <a:lnTo>
                      <a:pt x="166" y="48"/>
                    </a:lnTo>
                    <a:lnTo>
                      <a:pt x="186" y="40"/>
                    </a:lnTo>
                    <a:lnTo>
                      <a:pt x="208" y="35"/>
                    </a:lnTo>
                    <a:lnTo>
                      <a:pt x="231" y="32"/>
                    </a:lnTo>
                    <a:lnTo>
                      <a:pt x="254" y="30"/>
                    </a:lnTo>
                    <a:lnTo>
                      <a:pt x="25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20" name="Freeform 52">
                <a:extLst>
                  <a:ext uri="{FF2B5EF4-FFF2-40B4-BE49-F238E27FC236}">
                    <a16:creationId xmlns="" xmlns:a16="http://schemas.microsoft.com/office/drawing/2014/main" id="{21B90769-3009-45D3-AB95-EF70F00AB668}"/>
                  </a:ext>
                </a:extLst>
              </p:cNvPr>
              <p:cNvSpPr>
                <a:spLocks noEditPoints="1"/>
              </p:cNvSpPr>
              <p:nvPr/>
            </p:nvSpPr>
            <p:spPr bwMode="auto">
              <a:xfrm>
                <a:off x="682626" y="4421188"/>
                <a:ext cx="612775" cy="614363"/>
              </a:xfrm>
              <a:custGeom>
                <a:avLst/>
                <a:gdLst>
                  <a:gd name="T0" fmla="*/ 222 w 386"/>
                  <a:gd name="T1" fmla="*/ 2 h 387"/>
                  <a:gd name="T2" fmla="*/ 277 w 386"/>
                  <a:gd name="T3" fmla="*/ 19 h 387"/>
                  <a:gd name="T4" fmla="*/ 294 w 386"/>
                  <a:gd name="T5" fmla="*/ 32 h 387"/>
                  <a:gd name="T6" fmla="*/ 231 w 386"/>
                  <a:gd name="T7" fmla="*/ 50 h 387"/>
                  <a:gd name="T8" fmla="*/ 204 w 386"/>
                  <a:gd name="T9" fmla="*/ 57 h 387"/>
                  <a:gd name="T10" fmla="*/ 156 w 386"/>
                  <a:gd name="T11" fmla="*/ 63 h 387"/>
                  <a:gd name="T12" fmla="*/ 113 w 386"/>
                  <a:gd name="T13" fmla="*/ 87 h 387"/>
                  <a:gd name="T14" fmla="*/ 81 w 386"/>
                  <a:gd name="T15" fmla="*/ 128 h 387"/>
                  <a:gd name="T16" fmla="*/ 70 w 386"/>
                  <a:gd name="T17" fmla="*/ 170 h 387"/>
                  <a:gd name="T18" fmla="*/ 136 w 386"/>
                  <a:gd name="T19" fmla="*/ 113 h 387"/>
                  <a:gd name="T20" fmla="*/ 121 w 386"/>
                  <a:gd name="T21" fmla="*/ 141 h 387"/>
                  <a:gd name="T22" fmla="*/ 68 w 386"/>
                  <a:gd name="T23" fmla="*/ 211 h 387"/>
                  <a:gd name="T24" fmla="*/ 41 w 386"/>
                  <a:gd name="T25" fmla="*/ 276 h 387"/>
                  <a:gd name="T26" fmla="*/ 45 w 386"/>
                  <a:gd name="T27" fmla="*/ 316 h 387"/>
                  <a:gd name="T28" fmla="*/ 18 w 386"/>
                  <a:gd name="T29" fmla="*/ 274 h 387"/>
                  <a:gd name="T30" fmla="*/ 2 w 386"/>
                  <a:gd name="T31" fmla="*/ 211 h 387"/>
                  <a:gd name="T32" fmla="*/ 5 w 386"/>
                  <a:gd name="T33" fmla="*/ 155 h 387"/>
                  <a:gd name="T34" fmla="*/ 33 w 386"/>
                  <a:gd name="T35" fmla="*/ 85 h 387"/>
                  <a:gd name="T36" fmla="*/ 86 w 386"/>
                  <a:gd name="T37" fmla="*/ 34 h 387"/>
                  <a:gd name="T38" fmla="*/ 154 w 386"/>
                  <a:gd name="T39" fmla="*/ 4 h 387"/>
                  <a:gd name="T40" fmla="*/ 332 w 386"/>
                  <a:gd name="T41" fmla="*/ 59 h 387"/>
                  <a:gd name="T42" fmla="*/ 363 w 386"/>
                  <a:gd name="T43" fmla="*/ 103 h 387"/>
                  <a:gd name="T44" fmla="*/ 385 w 386"/>
                  <a:gd name="T45" fmla="*/ 175 h 387"/>
                  <a:gd name="T46" fmla="*/ 383 w 386"/>
                  <a:gd name="T47" fmla="*/ 233 h 387"/>
                  <a:gd name="T48" fmla="*/ 353 w 386"/>
                  <a:gd name="T49" fmla="*/ 302 h 387"/>
                  <a:gd name="T50" fmla="*/ 302 w 386"/>
                  <a:gd name="T51" fmla="*/ 354 h 387"/>
                  <a:gd name="T52" fmla="*/ 232 w 386"/>
                  <a:gd name="T53" fmla="*/ 384 h 387"/>
                  <a:gd name="T54" fmla="*/ 176 w 386"/>
                  <a:gd name="T55" fmla="*/ 385 h 387"/>
                  <a:gd name="T56" fmla="*/ 109 w 386"/>
                  <a:gd name="T57" fmla="*/ 367 h 387"/>
                  <a:gd name="T58" fmla="*/ 66 w 386"/>
                  <a:gd name="T59" fmla="*/ 339 h 387"/>
                  <a:gd name="T60" fmla="*/ 104 w 386"/>
                  <a:gd name="T61" fmla="*/ 342 h 387"/>
                  <a:gd name="T62" fmla="*/ 141 w 386"/>
                  <a:gd name="T63" fmla="*/ 326 h 387"/>
                  <a:gd name="T64" fmla="*/ 111 w 386"/>
                  <a:gd name="T65" fmla="*/ 332 h 387"/>
                  <a:gd name="T66" fmla="*/ 81 w 386"/>
                  <a:gd name="T67" fmla="*/ 324 h 387"/>
                  <a:gd name="T68" fmla="*/ 68 w 386"/>
                  <a:gd name="T69" fmla="*/ 299 h 387"/>
                  <a:gd name="T70" fmla="*/ 78 w 386"/>
                  <a:gd name="T71" fmla="*/ 263 h 387"/>
                  <a:gd name="T72" fmla="*/ 104 w 386"/>
                  <a:gd name="T73" fmla="*/ 279 h 387"/>
                  <a:gd name="T74" fmla="*/ 166 w 386"/>
                  <a:gd name="T75" fmla="*/ 317 h 387"/>
                  <a:gd name="T76" fmla="*/ 222 w 386"/>
                  <a:gd name="T77" fmla="*/ 321 h 387"/>
                  <a:gd name="T78" fmla="*/ 279 w 386"/>
                  <a:gd name="T79" fmla="*/ 301 h 387"/>
                  <a:gd name="T80" fmla="*/ 315 w 386"/>
                  <a:gd name="T81" fmla="*/ 273 h 387"/>
                  <a:gd name="T82" fmla="*/ 327 w 386"/>
                  <a:gd name="T83" fmla="*/ 241 h 387"/>
                  <a:gd name="T84" fmla="*/ 235 w 386"/>
                  <a:gd name="T85" fmla="*/ 253 h 387"/>
                  <a:gd name="T86" fmla="*/ 204 w 386"/>
                  <a:gd name="T87" fmla="*/ 261 h 387"/>
                  <a:gd name="T88" fmla="*/ 172 w 386"/>
                  <a:gd name="T89" fmla="*/ 253 h 387"/>
                  <a:gd name="T90" fmla="*/ 151 w 386"/>
                  <a:gd name="T91" fmla="*/ 228 h 387"/>
                  <a:gd name="T92" fmla="*/ 337 w 386"/>
                  <a:gd name="T93" fmla="*/ 213 h 387"/>
                  <a:gd name="T94" fmla="*/ 315 w 386"/>
                  <a:gd name="T95" fmla="*/ 120 h 387"/>
                  <a:gd name="T96" fmla="*/ 257 w 386"/>
                  <a:gd name="T97" fmla="*/ 68 h 387"/>
                  <a:gd name="T98" fmla="*/ 295 w 386"/>
                  <a:gd name="T99" fmla="*/ 52 h 387"/>
                  <a:gd name="T100" fmla="*/ 322 w 386"/>
                  <a:gd name="T101" fmla="*/ 65 h 387"/>
                  <a:gd name="T102" fmla="*/ 333 w 386"/>
                  <a:gd name="T103" fmla="*/ 92 h 387"/>
                  <a:gd name="T104" fmla="*/ 335 w 386"/>
                  <a:gd name="T105" fmla="*/ 77 h 387"/>
                  <a:gd name="T106" fmla="*/ 254 w 386"/>
                  <a:gd name="T107" fmla="*/ 168 h 387"/>
                  <a:gd name="T108" fmla="*/ 242 w 386"/>
                  <a:gd name="T109" fmla="*/ 140 h 387"/>
                  <a:gd name="T110" fmla="*/ 212 w 386"/>
                  <a:gd name="T111" fmla="*/ 118 h 387"/>
                  <a:gd name="T112" fmla="*/ 184 w 386"/>
                  <a:gd name="T113" fmla="*/ 122 h 387"/>
                  <a:gd name="T114" fmla="*/ 153 w 386"/>
                  <a:gd name="T115" fmla="*/ 148 h 387"/>
                  <a:gd name="T116" fmla="*/ 254 w 386"/>
                  <a:gd name="T117" fmla="*/ 168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387">
                    <a:moveTo>
                      <a:pt x="194" y="0"/>
                    </a:moveTo>
                    <a:lnTo>
                      <a:pt x="194" y="0"/>
                    </a:lnTo>
                    <a:lnTo>
                      <a:pt x="209" y="0"/>
                    </a:lnTo>
                    <a:lnTo>
                      <a:pt x="222" y="2"/>
                    </a:lnTo>
                    <a:lnTo>
                      <a:pt x="237" y="5"/>
                    </a:lnTo>
                    <a:lnTo>
                      <a:pt x="250" y="9"/>
                    </a:lnTo>
                    <a:lnTo>
                      <a:pt x="264" y="14"/>
                    </a:lnTo>
                    <a:lnTo>
                      <a:pt x="277" y="19"/>
                    </a:lnTo>
                    <a:lnTo>
                      <a:pt x="289" y="25"/>
                    </a:lnTo>
                    <a:lnTo>
                      <a:pt x="300" y="34"/>
                    </a:lnTo>
                    <a:lnTo>
                      <a:pt x="300" y="34"/>
                    </a:lnTo>
                    <a:lnTo>
                      <a:pt x="294" y="32"/>
                    </a:lnTo>
                    <a:lnTo>
                      <a:pt x="285" y="32"/>
                    </a:lnTo>
                    <a:lnTo>
                      <a:pt x="267" y="35"/>
                    </a:lnTo>
                    <a:lnTo>
                      <a:pt x="249" y="40"/>
                    </a:lnTo>
                    <a:lnTo>
                      <a:pt x="231" y="50"/>
                    </a:lnTo>
                    <a:lnTo>
                      <a:pt x="231" y="50"/>
                    </a:lnTo>
                    <a:lnTo>
                      <a:pt x="217" y="57"/>
                    </a:lnTo>
                    <a:lnTo>
                      <a:pt x="217" y="57"/>
                    </a:lnTo>
                    <a:lnTo>
                      <a:pt x="204" y="57"/>
                    </a:lnTo>
                    <a:lnTo>
                      <a:pt x="192" y="57"/>
                    </a:lnTo>
                    <a:lnTo>
                      <a:pt x="181" y="59"/>
                    </a:lnTo>
                    <a:lnTo>
                      <a:pt x="167" y="60"/>
                    </a:lnTo>
                    <a:lnTo>
                      <a:pt x="156" y="63"/>
                    </a:lnTo>
                    <a:lnTo>
                      <a:pt x="144" y="68"/>
                    </a:lnTo>
                    <a:lnTo>
                      <a:pt x="133" y="73"/>
                    </a:lnTo>
                    <a:lnTo>
                      <a:pt x="123" y="80"/>
                    </a:lnTo>
                    <a:lnTo>
                      <a:pt x="113" y="87"/>
                    </a:lnTo>
                    <a:lnTo>
                      <a:pt x="104" y="97"/>
                    </a:lnTo>
                    <a:lnTo>
                      <a:pt x="96" y="105"/>
                    </a:lnTo>
                    <a:lnTo>
                      <a:pt x="88" y="117"/>
                    </a:lnTo>
                    <a:lnTo>
                      <a:pt x="81" y="128"/>
                    </a:lnTo>
                    <a:lnTo>
                      <a:pt x="76" y="141"/>
                    </a:lnTo>
                    <a:lnTo>
                      <a:pt x="71" y="155"/>
                    </a:lnTo>
                    <a:lnTo>
                      <a:pt x="70" y="170"/>
                    </a:lnTo>
                    <a:lnTo>
                      <a:pt x="70" y="170"/>
                    </a:lnTo>
                    <a:lnTo>
                      <a:pt x="80" y="158"/>
                    </a:lnTo>
                    <a:lnTo>
                      <a:pt x="90" y="148"/>
                    </a:lnTo>
                    <a:lnTo>
                      <a:pt x="113" y="130"/>
                    </a:lnTo>
                    <a:lnTo>
                      <a:pt x="136" y="113"/>
                    </a:lnTo>
                    <a:lnTo>
                      <a:pt x="161" y="100"/>
                    </a:lnTo>
                    <a:lnTo>
                      <a:pt x="161" y="100"/>
                    </a:lnTo>
                    <a:lnTo>
                      <a:pt x="141" y="120"/>
                    </a:lnTo>
                    <a:lnTo>
                      <a:pt x="121" y="141"/>
                    </a:lnTo>
                    <a:lnTo>
                      <a:pt x="103" y="163"/>
                    </a:lnTo>
                    <a:lnTo>
                      <a:pt x="85" y="186"/>
                    </a:lnTo>
                    <a:lnTo>
                      <a:pt x="85" y="186"/>
                    </a:lnTo>
                    <a:lnTo>
                      <a:pt x="68" y="211"/>
                    </a:lnTo>
                    <a:lnTo>
                      <a:pt x="55" y="234"/>
                    </a:lnTo>
                    <a:lnTo>
                      <a:pt x="48" y="248"/>
                    </a:lnTo>
                    <a:lnTo>
                      <a:pt x="43" y="261"/>
                    </a:lnTo>
                    <a:lnTo>
                      <a:pt x="41" y="276"/>
                    </a:lnTo>
                    <a:lnTo>
                      <a:pt x="40" y="291"/>
                    </a:lnTo>
                    <a:lnTo>
                      <a:pt x="40" y="291"/>
                    </a:lnTo>
                    <a:lnTo>
                      <a:pt x="40" y="304"/>
                    </a:lnTo>
                    <a:lnTo>
                      <a:pt x="45" y="316"/>
                    </a:lnTo>
                    <a:lnTo>
                      <a:pt x="45" y="316"/>
                    </a:lnTo>
                    <a:lnTo>
                      <a:pt x="35" y="302"/>
                    </a:lnTo>
                    <a:lnTo>
                      <a:pt x="26" y="289"/>
                    </a:lnTo>
                    <a:lnTo>
                      <a:pt x="18" y="274"/>
                    </a:lnTo>
                    <a:lnTo>
                      <a:pt x="12" y="259"/>
                    </a:lnTo>
                    <a:lnTo>
                      <a:pt x="7" y="244"/>
                    </a:lnTo>
                    <a:lnTo>
                      <a:pt x="3" y="228"/>
                    </a:lnTo>
                    <a:lnTo>
                      <a:pt x="2" y="211"/>
                    </a:lnTo>
                    <a:lnTo>
                      <a:pt x="0" y="195"/>
                    </a:lnTo>
                    <a:lnTo>
                      <a:pt x="0" y="195"/>
                    </a:lnTo>
                    <a:lnTo>
                      <a:pt x="2" y="175"/>
                    </a:lnTo>
                    <a:lnTo>
                      <a:pt x="5" y="155"/>
                    </a:lnTo>
                    <a:lnTo>
                      <a:pt x="8" y="136"/>
                    </a:lnTo>
                    <a:lnTo>
                      <a:pt x="15" y="118"/>
                    </a:lnTo>
                    <a:lnTo>
                      <a:pt x="23" y="102"/>
                    </a:lnTo>
                    <a:lnTo>
                      <a:pt x="33" y="85"/>
                    </a:lnTo>
                    <a:lnTo>
                      <a:pt x="45" y="70"/>
                    </a:lnTo>
                    <a:lnTo>
                      <a:pt x="56" y="57"/>
                    </a:lnTo>
                    <a:lnTo>
                      <a:pt x="71" y="45"/>
                    </a:lnTo>
                    <a:lnTo>
                      <a:pt x="86" y="34"/>
                    </a:lnTo>
                    <a:lnTo>
                      <a:pt x="101" y="24"/>
                    </a:lnTo>
                    <a:lnTo>
                      <a:pt x="118" y="15"/>
                    </a:lnTo>
                    <a:lnTo>
                      <a:pt x="136" y="9"/>
                    </a:lnTo>
                    <a:lnTo>
                      <a:pt x="154" y="4"/>
                    </a:lnTo>
                    <a:lnTo>
                      <a:pt x="174" y="2"/>
                    </a:lnTo>
                    <a:lnTo>
                      <a:pt x="194" y="0"/>
                    </a:lnTo>
                    <a:lnTo>
                      <a:pt x="194" y="0"/>
                    </a:lnTo>
                    <a:close/>
                    <a:moveTo>
                      <a:pt x="332" y="59"/>
                    </a:moveTo>
                    <a:lnTo>
                      <a:pt x="332" y="59"/>
                    </a:lnTo>
                    <a:lnTo>
                      <a:pt x="343" y="72"/>
                    </a:lnTo>
                    <a:lnTo>
                      <a:pt x="355" y="87"/>
                    </a:lnTo>
                    <a:lnTo>
                      <a:pt x="363" y="103"/>
                    </a:lnTo>
                    <a:lnTo>
                      <a:pt x="372" y="120"/>
                    </a:lnTo>
                    <a:lnTo>
                      <a:pt x="378" y="136"/>
                    </a:lnTo>
                    <a:lnTo>
                      <a:pt x="383" y="155"/>
                    </a:lnTo>
                    <a:lnTo>
                      <a:pt x="385" y="175"/>
                    </a:lnTo>
                    <a:lnTo>
                      <a:pt x="386" y="195"/>
                    </a:lnTo>
                    <a:lnTo>
                      <a:pt x="386" y="195"/>
                    </a:lnTo>
                    <a:lnTo>
                      <a:pt x="385" y="213"/>
                    </a:lnTo>
                    <a:lnTo>
                      <a:pt x="383" y="233"/>
                    </a:lnTo>
                    <a:lnTo>
                      <a:pt x="378" y="251"/>
                    </a:lnTo>
                    <a:lnTo>
                      <a:pt x="372" y="269"/>
                    </a:lnTo>
                    <a:lnTo>
                      <a:pt x="363" y="286"/>
                    </a:lnTo>
                    <a:lnTo>
                      <a:pt x="353" y="302"/>
                    </a:lnTo>
                    <a:lnTo>
                      <a:pt x="342" y="317"/>
                    </a:lnTo>
                    <a:lnTo>
                      <a:pt x="330" y="331"/>
                    </a:lnTo>
                    <a:lnTo>
                      <a:pt x="317" y="342"/>
                    </a:lnTo>
                    <a:lnTo>
                      <a:pt x="302" y="354"/>
                    </a:lnTo>
                    <a:lnTo>
                      <a:pt x="285" y="364"/>
                    </a:lnTo>
                    <a:lnTo>
                      <a:pt x="269" y="372"/>
                    </a:lnTo>
                    <a:lnTo>
                      <a:pt x="250" y="379"/>
                    </a:lnTo>
                    <a:lnTo>
                      <a:pt x="232" y="384"/>
                    </a:lnTo>
                    <a:lnTo>
                      <a:pt x="214" y="385"/>
                    </a:lnTo>
                    <a:lnTo>
                      <a:pt x="194" y="387"/>
                    </a:lnTo>
                    <a:lnTo>
                      <a:pt x="194" y="387"/>
                    </a:lnTo>
                    <a:lnTo>
                      <a:pt x="176" y="385"/>
                    </a:lnTo>
                    <a:lnTo>
                      <a:pt x="158" y="384"/>
                    </a:lnTo>
                    <a:lnTo>
                      <a:pt x="141" y="380"/>
                    </a:lnTo>
                    <a:lnTo>
                      <a:pt x="124" y="374"/>
                    </a:lnTo>
                    <a:lnTo>
                      <a:pt x="109" y="367"/>
                    </a:lnTo>
                    <a:lnTo>
                      <a:pt x="94" y="359"/>
                    </a:lnTo>
                    <a:lnTo>
                      <a:pt x="80" y="350"/>
                    </a:lnTo>
                    <a:lnTo>
                      <a:pt x="66" y="339"/>
                    </a:lnTo>
                    <a:lnTo>
                      <a:pt x="66" y="339"/>
                    </a:lnTo>
                    <a:lnTo>
                      <a:pt x="75" y="342"/>
                    </a:lnTo>
                    <a:lnTo>
                      <a:pt x="85" y="344"/>
                    </a:lnTo>
                    <a:lnTo>
                      <a:pt x="94" y="344"/>
                    </a:lnTo>
                    <a:lnTo>
                      <a:pt x="104" y="342"/>
                    </a:lnTo>
                    <a:lnTo>
                      <a:pt x="114" y="341"/>
                    </a:lnTo>
                    <a:lnTo>
                      <a:pt x="124" y="337"/>
                    </a:lnTo>
                    <a:lnTo>
                      <a:pt x="133" y="332"/>
                    </a:lnTo>
                    <a:lnTo>
                      <a:pt x="141" y="326"/>
                    </a:lnTo>
                    <a:lnTo>
                      <a:pt x="141" y="326"/>
                    </a:lnTo>
                    <a:lnTo>
                      <a:pt x="131" y="329"/>
                    </a:lnTo>
                    <a:lnTo>
                      <a:pt x="121" y="331"/>
                    </a:lnTo>
                    <a:lnTo>
                      <a:pt x="111" y="332"/>
                    </a:lnTo>
                    <a:lnTo>
                      <a:pt x="103" y="332"/>
                    </a:lnTo>
                    <a:lnTo>
                      <a:pt x="94" y="331"/>
                    </a:lnTo>
                    <a:lnTo>
                      <a:pt x="88" y="327"/>
                    </a:lnTo>
                    <a:lnTo>
                      <a:pt x="81" y="324"/>
                    </a:lnTo>
                    <a:lnTo>
                      <a:pt x="76" y="319"/>
                    </a:lnTo>
                    <a:lnTo>
                      <a:pt x="73" y="314"/>
                    </a:lnTo>
                    <a:lnTo>
                      <a:pt x="70" y="307"/>
                    </a:lnTo>
                    <a:lnTo>
                      <a:pt x="68" y="299"/>
                    </a:lnTo>
                    <a:lnTo>
                      <a:pt x="68" y="292"/>
                    </a:lnTo>
                    <a:lnTo>
                      <a:pt x="70" y="282"/>
                    </a:lnTo>
                    <a:lnTo>
                      <a:pt x="73" y="273"/>
                    </a:lnTo>
                    <a:lnTo>
                      <a:pt x="78" y="263"/>
                    </a:lnTo>
                    <a:lnTo>
                      <a:pt x="85" y="251"/>
                    </a:lnTo>
                    <a:lnTo>
                      <a:pt x="85" y="251"/>
                    </a:lnTo>
                    <a:lnTo>
                      <a:pt x="94" y="266"/>
                    </a:lnTo>
                    <a:lnTo>
                      <a:pt x="104" y="279"/>
                    </a:lnTo>
                    <a:lnTo>
                      <a:pt x="118" y="291"/>
                    </a:lnTo>
                    <a:lnTo>
                      <a:pt x="133" y="302"/>
                    </a:lnTo>
                    <a:lnTo>
                      <a:pt x="149" y="311"/>
                    </a:lnTo>
                    <a:lnTo>
                      <a:pt x="166" y="317"/>
                    </a:lnTo>
                    <a:lnTo>
                      <a:pt x="186" y="321"/>
                    </a:lnTo>
                    <a:lnTo>
                      <a:pt x="206" y="322"/>
                    </a:lnTo>
                    <a:lnTo>
                      <a:pt x="206" y="322"/>
                    </a:lnTo>
                    <a:lnTo>
                      <a:pt x="222" y="321"/>
                    </a:lnTo>
                    <a:lnTo>
                      <a:pt x="237" y="317"/>
                    </a:lnTo>
                    <a:lnTo>
                      <a:pt x="252" y="314"/>
                    </a:lnTo>
                    <a:lnTo>
                      <a:pt x="265" y="309"/>
                    </a:lnTo>
                    <a:lnTo>
                      <a:pt x="279" y="301"/>
                    </a:lnTo>
                    <a:lnTo>
                      <a:pt x="292" y="292"/>
                    </a:lnTo>
                    <a:lnTo>
                      <a:pt x="304" y="284"/>
                    </a:lnTo>
                    <a:lnTo>
                      <a:pt x="315" y="273"/>
                    </a:lnTo>
                    <a:lnTo>
                      <a:pt x="315" y="273"/>
                    </a:lnTo>
                    <a:lnTo>
                      <a:pt x="320" y="266"/>
                    </a:lnTo>
                    <a:lnTo>
                      <a:pt x="325" y="258"/>
                    </a:lnTo>
                    <a:lnTo>
                      <a:pt x="333" y="241"/>
                    </a:lnTo>
                    <a:lnTo>
                      <a:pt x="327" y="241"/>
                    </a:lnTo>
                    <a:lnTo>
                      <a:pt x="249" y="241"/>
                    </a:lnTo>
                    <a:lnTo>
                      <a:pt x="249" y="241"/>
                    </a:lnTo>
                    <a:lnTo>
                      <a:pt x="244" y="248"/>
                    </a:lnTo>
                    <a:lnTo>
                      <a:pt x="235" y="253"/>
                    </a:lnTo>
                    <a:lnTo>
                      <a:pt x="229" y="256"/>
                    </a:lnTo>
                    <a:lnTo>
                      <a:pt x="221" y="259"/>
                    </a:lnTo>
                    <a:lnTo>
                      <a:pt x="212" y="261"/>
                    </a:lnTo>
                    <a:lnTo>
                      <a:pt x="204" y="261"/>
                    </a:lnTo>
                    <a:lnTo>
                      <a:pt x="196" y="261"/>
                    </a:lnTo>
                    <a:lnTo>
                      <a:pt x="187" y="259"/>
                    </a:lnTo>
                    <a:lnTo>
                      <a:pt x="181" y="256"/>
                    </a:lnTo>
                    <a:lnTo>
                      <a:pt x="172" y="253"/>
                    </a:lnTo>
                    <a:lnTo>
                      <a:pt x="166" y="248"/>
                    </a:lnTo>
                    <a:lnTo>
                      <a:pt x="161" y="241"/>
                    </a:lnTo>
                    <a:lnTo>
                      <a:pt x="154" y="236"/>
                    </a:lnTo>
                    <a:lnTo>
                      <a:pt x="151" y="228"/>
                    </a:lnTo>
                    <a:lnTo>
                      <a:pt x="148" y="221"/>
                    </a:lnTo>
                    <a:lnTo>
                      <a:pt x="146" y="213"/>
                    </a:lnTo>
                    <a:lnTo>
                      <a:pt x="337" y="213"/>
                    </a:lnTo>
                    <a:lnTo>
                      <a:pt x="337" y="213"/>
                    </a:lnTo>
                    <a:lnTo>
                      <a:pt x="335" y="185"/>
                    </a:lnTo>
                    <a:lnTo>
                      <a:pt x="332" y="161"/>
                    </a:lnTo>
                    <a:lnTo>
                      <a:pt x="325" y="140"/>
                    </a:lnTo>
                    <a:lnTo>
                      <a:pt x="315" y="120"/>
                    </a:lnTo>
                    <a:lnTo>
                      <a:pt x="304" y="103"/>
                    </a:lnTo>
                    <a:lnTo>
                      <a:pt x="289" y="88"/>
                    </a:lnTo>
                    <a:lnTo>
                      <a:pt x="274" y="78"/>
                    </a:lnTo>
                    <a:lnTo>
                      <a:pt x="257" y="68"/>
                    </a:lnTo>
                    <a:lnTo>
                      <a:pt x="257" y="68"/>
                    </a:lnTo>
                    <a:lnTo>
                      <a:pt x="270" y="60"/>
                    </a:lnTo>
                    <a:lnTo>
                      <a:pt x="282" y="54"/>
                    </a:lnTo>
                    <a:lnTo>
                      <a:pt x="295" y="52"/>
                    </a:lnTo>
                    <a:lnTo>
                      <a:pt x="307" y="55"/>
                    </a:lnTo>
                    <a:lnTo>
                      <a:pt x="312" y="57"/>
                    </a:lnTo>
                    <a:lnTo>
                      <a:pt x="317" y="62"/>
                    </a:lnTo>
                    <a:lnTo>
                      <a:pt x="322" y="65"/>
                    </a:lnTo>
                    <a:lnTo>
                      <a:pt x="325" y="70"/>
                    </a:lnTo>
                    <a:lnTo>
                      <a:pt x="328" y="77"/>
                    </a:lnTo>
                    <a:lnTo>
                      <a:pt x="332" y="85"/>
                    </a:lnTo>
                    <a:lnTo>
                      <a:pt x="333" y="92"/>
                    </a:lnTo>
                    <a:lnTo>
                      <a:pt x="333" y="102"/>
                    </a:lnTo>
                    <a:lnTo>
                      <a:pt x="333" y="102"/>
                    </a:lnTo>
                    <a:lnTo>
                      <a:pt x="335" y="88"/>
                    </a:lnTo>
                    <a:lnTo>
                      <a:pt x="335" y="77"/>
                    </a:lnTo>
                    <a:lnTo>
                      <a:pt x="333" y="67"/>
                    </a:lnTo>
                    <a:lnTo>
                      <a:pt x="332" y="59"/>
                    </a:lnTo>
                    <a:lnTo>
                      <a:pt x="332" y="59"/>
                    </a:lnTo>
                    <a:close/>
                    <a:moveTo>
                      <a:pt x="254" y="168"/>
                    </a:moveTo>
                    <a:lnTo>
                      <a:pt x="254" y="168"/>
                    </a:lnTo>
                    <a:lnTo>
                      <a:pt x="252" y="158"/>
                    </a:lnTo>
                    <a:lnTo>
                      <a:pt x="249" y="148"/>
                    </a:lnTo>
                    <a:lnTo>
                      <a:pt x="242" y="140"/>
                    </a:lnTo>
                    <a:lnTo>
                      <a:pt x="235" y="133"/>
                    </a:lnTo>
                    <a:lnTo>
                      <a:pt x="229" y="127"/>
                    </a:lnTo>
                    <a:lnTo>
                      <a:pt x="221" y="122"/>
                    </a:lnTo>
                    <a:lnTo>
                      <a:pt x="212" y="118"/>
                    </a:lnTo>
                    <a:lnTo>
                      <a:pt x="202" y="118"/>
                    </a:lnTo>
                    <a:lnTo>
                      <a:pt x="202" y="118"/>
                    </a:lnTo>
                    <a:lnTo>
                      <a:pt x="194" y="118"/>
                    </a:lnTo>
                    <a:lnTo>
                      <a:pt x="184" y="122"/>
                    </a:lnTo>
                    <a:lnTo>
                      <a:pt x="174" y="127"/>
                    </a:lnTo>
                    <a:lnTo>
                      <a:pt x="166" y="133"/>
                    </a:lnTo>
                    <a:lnTo>
                      <a:pt x="159" y="140"/>
                    </a:lnTo>
                    <a:lnTo>
                      <a:pt x="153" y="148"/>
                    </a:lnTo>
                    <a:lnTo>
                      <a:pt x="149" y="158"/>
                    </a:lnTo>
                    <a:lnTo>
                      <a:pt x="146" y="168"/>
                    </a:lnTo>
                    <a:lnTo>
                      <a:pt x="254" y="168"/>
                    </a:lnTo>
                    <a:lnTo>
                      <a:pt x="254"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grpSp>
        <p:nvGrpSpPr>
          <p:cNvPr id="30" name="组合 29"/>
          <p:cNvGrpSpPr/>
          <p:nvPr/>
        </p:nvGrpSpPr>
        <p:grpSpPr>
          <a:xfrm>
            <a:off x="8695460" y="3670935"/>
            <a:ext cx="2722508" cy="1010945"/>
            <a:chOff x="5648899" y="2143553"/>
            <a:chExt cx="2722508" cy="1010945"/>
          </a:xfrm>
        </p:grpSpPr>
        <p:sp>
          <p:nvSpPr>
            <p:cNvPr id="31" name="矩形 30"/>
            <p:cNvSpPr/>
            <p:nvPr/>
          </p:nvSpPr>
          <p:spPr>
            <a:xfrm>
              <a:off x="5648899" y="2545100"/>
              <a:ext cx="272250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a:t>
              </a:r>
              <a:r>
                <a:rPr lang="zh-CN" altLang="en-US" sz="1400" dirty="0" smtClean="0">
                  <a:solidFill>
                    <a:schemeClr val="tx1">
                      <a:lumMod val="75000"/>
                      <a:lumOff val="25000"/>
                    </a:schemeClr>
                  </a:solidFill>
                  <a:latin typeface="+mn-ea"/>
                </a:rPr>
                <a:t>文稿</a:t>
              </a:r>
            </a:p>
          </p:txBody>
        </p:sp>
        <p:sp>
          <p:nvSpPr>
            <p:cNvPr id="32" name="矩形 31"/>
            <p:cNvSpPr/>
            <p:nvPr/>
          </p:nvSpPr>
          <p:spPr>
            <a:xfrm>
              <a:off x="5984877" y="2143553"/>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33" name="组合 32"/>
          <p:cNvGrpSpPr/>
          <p:nvPr/>
        </p:nvGrpSpPr>
        <p:grpSpPr>
          <a:xfrm>
            <a:off x="771768" y="3670935"/>
            <a:ext cx="2722508" cy="1010945"/>
            <a:chOff x="5648899" y="2143553"/>
            <a:chExt cx="2722508" cy="1010945"/>
          </a:xfrm>
        </p:grpSpPr>
        <p:sp>
          <p:nvSpPr>
            <p:cNvPr id="34" name="矩形 33"/>
            <p:cNvSpPr/>
            <p:nvPr/>
          </p:nvSpPr>
          <p:spPr>
            <a:xfrm>
              <a:off x="5648899" y="2545100"/>
              <a:ext cx="272250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a:t>
              </a:r>
              <a:r>
                <a:rPr lang="zh-CN" altLang="en-US" sz="1400" dirty="0" smtClean="0">
                  <a:solidFill>
                    <a:schemeClr val="tx1">
                      <a:lumMod val="75000"/>
                      <a:lumOff val="25000"/>
                    </a:schemeClr>
                  </a:solidFill>
                  <a:latin typeface="+mn-ea"/>
                </a:rPr>
                <a:t>文稿</a:t>
              </a:r>
            </a:p>
          </p:txBody>
        </p:sp>
        <p:sp>
          <p:nvSpPr>
            <p:cNvPr id="35" name="矩形 34"/>
            <p:cNvSpPr/>
            <p:nvPr/>
          </p:nvSpPr>
          <p:spPr>
            <a:xfrm>
              <a:off x="5984877" y="2143553"/>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pic>
        <p:nvPicPr>
          <p:cNvPr id="38" name="图片占位符 37"/>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xfrm>
            <a:off x="4071155" y="2376663"/>
            <a:ext cx="4103769" cy="2295692"/>
          </a:xfrm>
        </p:spPr>
      </p:pic>
      <p:sp>
        <p:nvSpPr>
          <p:cNvPr id="39" name="文本框 38"/>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工作完成情况</a:t>
            </a:r>
          </a:p>
        </p:txBody>
      </p:sp>
    </p:spTree>
    <p:extLst>
      <p:ext uri="{BB962C8B-B14F-4D97-AF65-F5344CB8AC3E}">
        <p14:creationId xmlns:p14="http://schemas.microsoft.com/office/powerpoint/2010/main" val="9843565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1000"/>
                                        <p:tgtEl>
                                          <p:spTgt spid="38"/>
                                        </p:tgtEl>
                                      </p:cBhvr>
                                    </p:animEffect>
                                    <p:anim calcmode="lin" valueType="num">
                                      <p:cBhvr>
                                        <p:cTn id="12" dur="1000" fill="hold"/>
                                        <p:tgtEl>
                                          <p:spTgt spid="38"/>
                                        </p:tgtEl>
                                        <p:attrNameLst>
                                          <p:attrName>ppt_x</p:attrName>
                                        </p:attrNameLst>
                                      </p:cBhvr>
                                      <p:tavLst>
                                        <p:tav tm="0">
                                          <p:val>
                                            <p:strVal val="#ppt_x"/>
                                          </p:val>
                                        </p:tav>
                                        <p:tav tm="100000">
                                          <p:val>
                                            <p:strVal val="#ppt_x"/>
                                          </p:val>
                                        </p:tav>
                                      </p:tavLst>
                                    </p:anim>
                                    <p:anim calcmode="lin" valueType="num">
                                      <p:cBhvr>
                                        <p:cTn id="13" dur="1000" fill="hold"/>
                                        <p:tgtEl>
                                          <p:spTgt spid="3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1000"/>
                                        <p:tgtEl>
                                          <p:spTgt spid="29"/>
                                        </p:tgtEl>
                                      </p:cBhvr>
                                    </p:animEffect>
                                    <p:anim calcmode="lin" valueType="num">
                                      <p:cBhvr>
                                        <p:cTn id="33" dur="1000" fill="hold"/>
                                        <p:tgtEl>
                                          <p:spTgt spid="29"/>
                                        </p:tgtEl>
                                        <p:attrNameLst>
                                          <p:attrName>ppt_x</p:attrName>
                                        </p:attrNameLst>
                                      </p:cBhvr>
                                      <p:tavLst>
                                        <p:tav tm="0">
                                          <p:val>
                                            <p:strVal val="#ppt_x"/>
                                          </p:val>
                                        </p:tav>
                                        <p:tav tm="100000">
                                          <p:val>
                                            <p:strVal val="#ppt_x"/>
                                          </p:val>
                                        </p:tav>
                                      </p:tavLst>
                                    </p:anim>
                                    <p:anim calcmode="lin" valueType="num">
                                      <p:cBhvr>
                                        <p:cTn id="34" dur="1000" fill="hold"/>
                                        <p:tgtEl>
                                          <p:spTgt spid="2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30182" y="1703724"/>
            <a:ext cx="2331636" cy="4267534"/>
          </a:xfrm>
          <a:prstGeom prst="rect">
            <a:avLst/>
          </a:prstGeom>
        </p:spPr>
      </p:pic>
      <p:grpSp>
        <p:nvGrpSpPr>
          <p:cNvPr id="37" name="组合 36"/>
          <p:cNvGrpSpPr/>
          <p:nvPr/>
        </p:nvGrpSpPr>
        <p:grpSpPr>
          <a:xfrm>
            <a:off x="6275228" y="2755516"/>
            <a:ext cx="4700339" cy="1293541"/>
            <a:chOff x="6275228" y="2755516"/>
            <a:chExt cx="4700339" cy="1293541"/>
          </a:xfrm>
        </p:grpSpPr>
        <p:cxnSp>
          <p:nvCxnSpPr>
            <p:cNvPr id="18" name="直接连接符 17">
              <a:extLst>
                <a:ext uri="{FF2B5EF4-FFF2-40B4-BE49-F238E27FC236}">
                  <a16:creationId xmlns="" xmlns:a16="http://schemas.microsoft.com/office/drawing/2014/main" id="{258BE620-8FBE-486A-AF08-3F290299387C}"/>
                </a:ext>
              </a:extLst>
            </p:cNvPr>
            <p:cNvCxnSpPr/>
            <p:nvPr/>
          </p:nvCxnSpPr>
          <p:spPr>
            <a:xfrm>
              <a:off x="6275228" y="3130649"/>
              <a:ext cx="1660358" cy="0"/>
            </a:xfrm>
            <a:prstGeom prst="line">
              <a:avLst/>
            </a:prstGeom>
            <a:ln w="25400">
              <a:solidFill>
                <a:srgbClr val="EB0000"/>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8079965" y="2755516"/>
              <a:ext cx="2895602" cy="1293541"/>
              <a:chOff x="7907594" y="3433235"/>
              <a:chExt cx="2895602" cy="1293541"/>
            </a:xfrm>
          </p:grpSpPr>
          <p:sp>
            <p:nvSpPr>
              <p:cNvPr id="25" name="矩形 24"/>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26" name="矩形 25"/>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grpSp>
        <p:nvGrpSpPr>
          <p:cNvPr id="38" name="组合 37"/>
          <p:cNvGrpSpPr/>
          <p:nvPr/>
        </p:nvGrpSpPr>
        <p:grpSpPr>
          <a:xfrm>
            <a:off x="6275228" y="4824951"/>
            <a:ext cx="4700339" cy="1293541"/>
            <a:chOff x="6275228" y="4824951"/>
            <a:chExt cx="4700339" cy="1293541"/>
          </a:xfrm>
        </p:grpSpPr>
        <p:cxnSp>
          <p:nvCxnSpPr>
            <p:cNvPr id="21" name="直接连接符 20">
              <a:extLst>
                <a:ext uri="{FF2B5EF4-FFF2-40B4-BE49-F238E27FC236}">
                  <a16:creationId xmlns="" xmlns:a16="http://schemas.microsoft.com/office/drawing/2014/main" id="{258BE620-8FBE-486A-AF08-3F290299387C}"/>
                </a:ext>
              </a:extLst>
            </p:cNvPr>
            <p:cNvCxnSpPr/>
            <p:nvPr/>
          </p:nvCxnSpPr>
          <p:spPr>
            <a:xfrm>
              <a:off x="6275228" y="5159976"/>
              <a:ext cx="1660358" cy="0"/>
            </a:xfrm>
            <a:prstGeom prst="line">
              <a:avLst/>
            </a:prstGeom>
            <a:ln w="25400">
              <a:solidFill>
                <a:srgbClr val="EB0000"/>
              </a:solidFill>
              <a:prstDash val="sysDash"/>
              <a:tailEnd type="ova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8079965" y="4824951"/>
              <a:ext cx="2895602" cy="1293541"/>
              <a:chOff x="7907594" y="3433235"/>
              <a:chExt cx="2895602" cy="1293541"/>
            </a:xfrm>
          </p:grpSpPr>
          <p:sp>
            <p:nvSpPr>
              <p:cNvPr id="28" name="矩形 27"/>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29" name="矩形 28"/>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grpSp>
        <p:nvGrpSpPr>
          <p:cNvPr id="36" name="组合 35"/>
          <p:cNvGrpSpPr/>
          <p:nvPr/>
        </p:nvGrpSpPr>
        <p:grpSpPr>
          <a:xfrm>
            <a:off x="1132212" y="1692807"/>
            <a:ext cx="4628149" cy="1293541"/>
            <a:chOff x="1132212" y="1692807"/>
            <a:chExt cx="4628149" cy="1293541"/>
          </a:xfrm>
        </p:grpSpPr>
        <p:cxnSp>
          <p:nvCxnSpPr>
            <p:cNvPr id="22" name="直接连接符 21">
              <a:extLst>
                <a:ext uri="{FF2B5EF4-FFF2-40B4-BE49-F238E27FC236}">
                  <a16:creationId xmlns="" xmlns:a16="http://schemas.microsoft.com/office/drawing/2014/main" id="{258BE620-8FBE-486A-AF08-3F290299387C}"/>
                </a:ext>
              </a:extLst>
            </p:cNvPr>
            <p:cNvCxnSpPr/>
            <p:nvPr/>
          </p:nvCxnSpPr>
          <p:spPr>
            <a:xfrm>
              <a:off x="4100003" y="2115986"/>
              <a:ext cx="1660358" cy="0"/>
            </a:xfrm>
            <a:prstGeom prst="line">
              <a:avLst/>
            </a:prstGeom>
            <a:ln w="25400">
              <a:solidFill>
                <a:srgbClr val="EB0000"/>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0" name="组合 29"/>
            <p:cNvGrpSpPr/>
            <p:nvPr/>
          </p:nvGrpSpPr>
          <p:grpSpPr>
            <a:xfrm>
              <a:off x="1132212" y="1692807"/>
              <a:ext cx="2895602" cy="1293541"/>
              <a:chOff x="7907594" y="3433235"/>
              <a:chExt cx="2895602" cy="1293541"/>
            </a:xfrm>
          </p:grpSpPr>
          <p:sp>
            <p:nvSpPr>
              <p:cNvPr id="31" name="矩形 30"/>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32" name="矩形 31"/>
              <p:cNvSpPr/>
              <p:nvPr/>
            </p:nvSpPr>
            <p:spPr>
              <a:xfrm>
                <a:off x="8752644" y="3433235"/>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grpSp>
        <p:nvGrpSpPr>
          <p:cNvPr id="39" name="组合 38"/>
          <p:cNvGrpSpPr/>
          <p:nvPr/>
        </p:nvGrpSpPr>
        <p:grpSpPr>
          <a:xfrm>
            <a:off x="1132212" y="3762242"/>
            <a:ext cx="4640181" cy="1293541"/>
            <a:chOff x="1132212" y="3762242"/>
            <a:chExt cx="4640181" cy="1293541"/>
          </a:xfrm>
        </p:grpSpPr>
        <p:cxnSp>
          <p:nvCxnSpPr>
            <p:cNvPr id="23" name="直接连接符 22">
              <a:extLst>
                <a:ext uri="{FF2B5EF4-FFF2-40B4-BE49-F238E27FC236}">
                  <a16:creationId xmlns="" xmlns:a16="http://schemas.microsoft.com/office/drawing/2014/main" id="{258BE620-8FBE-486A-AF08-3F290299387C}"/>
                </a:ext>
              </a:extLst>
            </p:cNvPr>
            <p:cNvCxnSpPr/>
            <p:nvPr/>
          </p:nvCxnSpPr>
          <p:spPr>
            <a:xfrm>
              <a:off x="4112035" y="4145312"/>
              <a:ext cx="1660358" cy="0"/>
            </a:xfrm>
            <a:prstGeom prst="line">
              <a:avLst/>
            </a:prstGeom>
            <a:ln w="25400">
              <a:solidFill>
                <a:srgbClr val="EB0000"/>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132212" y="3762242"/>
              <a:ext cx="2895602" cy="1293541"/>
              <a:chOff x="7907594" y="3433235"/>
              <a:chExt cx="2895602" cy="1293541"/>
            </a:xfrm>
          </p:grpSpPr>
          <p:sp>
            <p:nvSpPr>
              <p:cNvPr id="34" name="矩形 33"/>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35" name="矩形 34"/>
              <p:cNvSpPr/>
              <p:nvPr/>
            </p:nvSpPr>
            <p:spPr>
              <a:xfrm>
                <a:off x="8752644" y="3433235"/>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sp>
        <p:nvSpPr>
          <p:cNvPr id="40" name="文本框 39"/>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工作完成情况</a:t>
            </a:r>
          </a:p>
        </p:txBody>
      </p:sp>
    </p:spTree>
    <p:extLst>
      <p:ext uri="{BB962C8B-B14F-4D97-AF65-F5344CB8AC3E}">
        <p14:creationId xmlns:p14="http://schemas.microsoft.com/office/powerpoint/2010/main" val="16966608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right)">
                                      <p:cBhvr>
                                        <p:cTn id="13" dur="500"/>
                                        <p:tgtEl>
                                          <p:spTgt spid="36"/>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left)">
                                      <p:cBhvr>
                                        <p:cTn id="17" dur="500"/>
                                        <p:tgtEl>
                                          <p:spTgt spid="37"/>
                                        </p:tgtEl>
                                      </p:cBhvr>
                                    </p:animEffect>
                                  </p:childTnLst>
                                </p:cTn>
                              </p:par>
                            </p:childTnLst>
                          </p:cTn>
                        </p:par>
                        <p:par>
                          <p:cTn id="18" fill="hold">
                            <p:stCondLst>
                              <p:cond delay="2000"/>
                            </p:stCondLst>
                            <p:childTnLst>
                              <p:par>
                                <p:cTn id="19" presetID="22" presetClass="entr" presetSubtype="2" fill="hold"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wipe(right)">
                                      <p:cBhvr>
                                        <p:cTn id="21" dur="500"/>
                                        <p:tgtEl>
                                          <p:spTgt spid="39"/>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37"/>
          <p:cNvSpPr>
            <a:spLocks noEditPoints="1"/>
          </p:cNvSpPr>
          <p:nvPr/>
        </p:nvSpPr>
        <p:spPr bwMode="auto">
          <a:xfrm>
            <a:off x="1266195" y="1851695"/>
            <a:ext cx="3054064" cy="4140032"/>
          </a:xfrm>
          <a:custGeom>
            <a:avLst/>
            <a:gdLst>
              <a:gd name="T0" fmla="*/ 192 w 508"/>
              <a:gd name="T1" fmla="*/ 545 h 689"/>
              <a:gd name="T2" fmla="*/ 133 w 508"/>
              <a:gd name="T3" fmla="*/ 641 h 689"/>
              <a:gd name="T4" fmla="*/ 156 w 508"/>
              <a:gd name="T5" fmla="*/ 656 h 689"/>
              <a:gd name="T6" fmla="*/ 220 w 508"/>
              <a:gd name="T7" fmla="*/ 578 h 689"/>
              <a:gd name="T8" fmla="*/ 198 w 508"/>
              <a:gd name="T9" fmla="*/ 675 h 689"/>
              <a:gd name="T10" fmla="*/ 225 w 508"/>
              <a:gd name="T11" fmla="*/ 683 h 689"/>
              <a:gd name="T12" fmla="*/ 280 w 508"/>
              <a:gd name="T13" fmla="*/ 506 h 689"/>
              <a:gd name="T14" fmla="*/ 241 w 508"/>
              <a:gd name="T15" fmla="*/ 389 h 689"/>
              <a:gd name="T16" fmla="*/ 236 w 508"/>
              <a:gd name="T17" fmla="*/ 357 h 689"/>
              <a:gd name="T18" fmla="*/ 273 w 508"/>
              <a:gd name="T19" fmla="*/ 369 h 689"/>
              <a:gd name="T20" fmla="*/ 253 w 508"/>
              <a:gd name="T21" fmla="*/ 305 h 689"/>
              <a:gd name="T22" fmla="*/ 291 w 508"/>
              <a:gd name="T23" fmla="*/ 104 h 689"/>
              <a:gd name="T24" fmla="*/ 256 w 508"/>
              <a:gd name="T25" fmla="*/ 144 h 689"/>
              <a:gd name="T26" fmla="*/ 229 w 508"/>
              <a:gd name="T27" fmla="*/ 102 h 689"/>
              <a:gd name="T28" fmla="*/ 255 w 508"/>
              <a:gd name="T29" fmla="*/ 159 h 689"/>
              <a:gd name="T30" fmla="*/ 262 w 508"/>
              <a:gd name="T31" fmla="*/ 148 h 689"/>
              <a:gd name="T32" fmla="*/ 298 w 508"/>
              <a:gd name="T33" fmla="*/ 167 h 689"/>
              <a:gd name="T34" fmla="*/ 276 w 508"/>
              <a:gd name="T35" fmla="*/ 197 h 689"/>
              <a:gd name="T36" fmla="*/ 313 w 508"/>
              <a:gd name="T37" fmla="*/ 196 h 689"/>
              <a:gd name="T38" fmla="*/ 307 w 508"/>
              <a:gd name="T39" fmla="*/ 221 h 689"/>
              <a:gd name="T40" fmla="*/ 332 w 508"/>
              <a:gd name="T41" fmla="*/ 177 h 689"/>
              <a:gd name="T42" fmla="*/ 332 w 508"/>
              <a:gd name="T43" fmla="*/ 177 h 689"/>
              <a:gd name="T44" fmla="*/ 266 w 508"/>
              <a:gd name="T45" fmla="*/ 214 h 689"/>
              <a:gd name="T46" fmla="*/ 320 w 508"/>
              <a:gd name="T47" fmla="*/ 252 h 689"/>
              <a:gd name="T48" fmla="*/ 288 w 508"/>
              <a:gd name="T49" fmla="*/ 274 h 689"/>
              <a:gd name="T50" fmla="*/ 223 w 508"/>
              <a:gd name="T51" fmla="*/ 281 h 689"/>
              <a:gd name="T52" fmla="*/ 231 w 508"/>
              <a:gd name="T53" fmla="*/ 194 h 689"/>
              <a:gd name="T54" fmla="*/ 231 w 508"/>
              <a:gd name="T55" fmla="*/ 194 h 689"/>
              <a:gd name="T56" fmla="*/ 127 w 508"/>
              <a:gd name="T57" fmla="*/ 271 h 689"/>
              <a:gd name="T58" fmla="*/ 137 w 508"/>
              <a:gd name="T59" fmla="*/ 270 h 689"/>
              <a:gd name="T60" fmla="*/ 140 w 508"/>
              <a:gd name="T61" fmla="*/ 177 h 689"/>
              <a:gd name="T62" fmla="*/ 105 w 508"/>
              <a:gd name="T63" fmla="*/ 179 h 689"/>
              <a:gd name="T64" fmla="*/ 180 w 508"/>
              <a:gd name="T65" fmla="*/ 196 h 689"/>
              <a:gd name="T66" fmla="*/ 207 w 508"/>
              <a:gd name="T67" fmla="*/ 209 h 689"/>
              <a:gd name="T68" fmla="*/ 243 w 508"/>
              <a:gd name="T69" fmla="*/ 160 h 689"/>
              <a:gd name="T70" fmla="*/ 200 w 508"/>
              <a:gd name="T71" fmla="*/ 124 h 689"/>
              <a:gd name="T72" fmla="*/ 161 w 508"/>
              <a:gd name="T73" fmla="*/ 150 h 689"/>
              <a:gd name="T74" fmla="*/ 186 w 508"/>
              <a:gd name="T75" fmla="*/ 182 h 689"/>
              <a:gd name="T76" fmla="*/ 149 w 508"/>
              <a:gd name="T77" fmla="*/ 153 h 689"/>
              <a:gd name="T78" fmla="*/ 146 w 508"/>
              <a:gd name="T79" fmla="*/ 212 h 689"/>
              <a:gd name="T80" fmla="*/ 363 w 508"/>
              <a:gd name="T81" fmla="*/ 211 h 689"/>
              <a:gd name="T82" fmla="*/ 420 w 508"/>
              <a:gd name="T83" fmla="*/ 181 h 689"/>
              <a:gd name="T84" fmla="*/ 420 w 508"/>
              <a:gd name="T85" fmla="*/ 187 h 689"/>
              <a:gd name="T86" fmla="*/ 466 w 508"/>
              <a:gd name="T87" fmla="*/ 192 h 689"/>
              <a:gd name="T88" fmla="*/ 382 w 508"/>
              <a:gd name="T89" fmla="*/ 274 h 689"/>
              <a:gd name="T90" fmla="*/ 332 w 508"/>
              <a:gd name="T91" fmla="*/ 94 h 689"/>
              <a:gd name="T92" fmla="*/ 297 w 508"/>
              <a:gd name="T93" fmla="*/ 111 h 689"/>
              <a:gd name="T94" fmla="*/ 237 w 508"/>
              <a:gd name="T95" fmla="*/ 58 h 689"/>
              <a:gd name="T96" fmla="*/ 275 w 508"/>
              <a:gd name="T97" fmla="*/ 25 h 689"/>
              <a:gd name="T98" fmla="*/ 222 w 508"/>
              <a:gd name="T99" fmla="*/ 29 h 689"/>
              <a:gd name="T100" fmla="*/ 222 w 508"/>
              <a:gd name="T101" fmla="*/ 29 h 689"/>
              <a:gd name="T102" fmla="*/ 289 w 508"/>
              <a:gd name="T103" fmla="*/ 36 h 689"/>
              <a:gd name="T104" fmla="*/ 250 w 508"/>
              <a:gd name="T105" fmla="*/ 2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8" h="689">
                <a:moveTo>
                  <a:pt x="241" y="389"/>
                </a:moveTo>
                <a:cubicBezTo>
                  <a:pt x="229" y="482"/>
                  <a:pt x="183" y="559"/>
                  <a:pt x="107" y="618"/>
                </a:cubicBezTo>
                <a:cubicBezTo>
                  <a:pt x="102" y="623"/>
                  <a:pt x="113" y="628"/>
                  <a:pt x="112" y="626"/>
                </a:cubicBezTo>
                <a:cubicBezTo>
                  <a:pt x="137" y="611"/>
                  <a:pt x="190" y="547"/>
                  <a:pt x="192" y="545"/>
                </a:cubicBezTo>
                <a:cubicBezTo>
                  <a:pt x="193" y="544"/>
                  <a:pt x="182" y="567"/>
                  <a:pt x="119" y="628"/>
                </a:cubicBezTo>
                <a:cubicBezTo>
                  <a:pt x="118" y="634"/>
                  <a:pt x="120" y="636"/>
                  <a:pt x="125" y="636"/>
                </a:cubicBezTo>
                <a:cubicBezTo>
                  <a:pt x="173" y="589"/>
                  <a:pt x="191" y="560"/>
                  <a:pt x="194" y="557"/>
                </a:cubicBezTo>
                <a:cubicBezTo>
                  <a:pt x="199" y="553"/>
                  <a:pt x="182" y="582"/>
                  <a:pt x="133" y="641"/>
                </a:cubicBezTo>
                <a:cubicBezTo>
                  <a:pt x="132" y="645"/>
                  <a:pt x="134" y="647"/>
                  <a:pt x="139" y="648"/>
                </a:cubicBezTo>
                <a:cubicBezTo>
                  <a:pt x="194" y="582"/>
                  <a:pt x="212" y="551"/>
                  <a:pt x="212" y="548"/>
                </a:cubicBezTo>
                <a:cubicBezTo>
                  <a:pt x="214" y="548"/>
                  <a:pt x="188" y="594"/>
                  <a:pt x="149" y="651"/>
                </a:cubicBezTo>
                <a:cubicBezTo>
                  <a:pt x="149" y="655"/>
                  <a:pt x="151" y="657"/>
                  <a:pt x="156" y="656"/>
                </a:cubicBezTo>
                <a:cubicBezTo>
                  <a:pt x="198" y="601"/>
                  <a:pt x="210" y="576"/>
                  <a:pt x="210" y="575"/>
                </a:cubicBezTo>
                <a:cubicBezTo>
                  <a:pt x="211" y="573"/>
                  <a:pt x="194" y="612"/>
                  <a:pt x="164" y="660"/>
                </a:cubicBezTo>
                <a:cubicBezTo>
                  <a:pt x="165" y="664"/>
                  <a:pt x="166" y="667"/>
                  <a:pt x="173" y="663"/>
                </a:cubicBezTo>
                <a:cubicBezTo>
                  <a:pt x="209" y="602"/>
                  <a:pt x="222" y="569"/>
                  <a:pt x="220" y="578"/>
                </a:cubicBezTo>
                <a:cubicBezTo>
                  <a:pt x="218" y="585"/>
                  <a:pt x="206" y="618"/>
                  <a:pt x="180" y="669"/>
                </a:cubicBezTo>
                <a:cubicBezTo>
                  <a:pt x="182" y="675"/>
                  <a:pt x="185" y="674"/>
                  <a:pt x="188" y="673"/>
                </a:cubicBezTo>
                <a:cubicBezTo>
                  <a:pt x="226" y="599"/>
                  <a:pt x="239" y="560"/>
                  <a:pt x="237" y="560"/>
                </a:cubicBezTo>
                <a:cubicBezTo>
                  <a:pt x="238" y="567"/>
                  <a:pt x="225" y="611"/>
                  <a:pt x="198" y="675"/>
                </a:cubicBezTo>
                <a:cubicBezTo>
                  <a:pt x="199" y="679"/>
                  <a:pt x="203" y="679"/>
                  <a:pt x="207" y="677"/>
                </a:cubicBezTo>
                <a:cubicBezTo>
                  <a:pt x="238" y="604"/>
                  <a:pt x="253" y="558"/>
                  <a:pt x="254" y="544"/>
                </a:cubicBezTo>
                <a:cubicBezTo>
                  <a:pt x="250" y="567"/>
                  <a:pt x="248" y="602"/>
                  <a:pt x="215" y="678"/>
                </a:cubicBezTo>
                <a:cubicBezTo>
                  <a:pt x="215" y="685"/>
                  <a:pt x="219" y="686"/>
                  <a:pt x="225" y="683"/>
                </a:cubicBezTo>
                <a:cubicBezTo>
                  <a:pt x="254" y="599"/>
                  <a:pt x="266" y="551"/>
                  <a:pt x="264" y="548"/>
                </a:cubicBezTo>
                <a:cubicBezTo>
                  <a:pt x="267" y="551"/>
                  <a:pt x="260" y="598"/>
                  <a:pt x="235" y="681"/>
                </a:cubicBezTo>
                <a:cubicBezTo>
                  <a:pt x="235" y="686"/>
                  <a:pt x="238" y="687"/>
                  <a:pt x="245" y="684"/>
                </a:cubicBezTo>
                <a:cubicBezTo>
                  <a:pt x="276" y="575"/>
                  <a:pt x="280" y="509"/>
                  <a:pt x="280" y="506"/>
                </a:cubicBezTo>
                <a:cubicBezTo>
                  <a:pt x="282" y="536"/>
                  <a:pt x="278" y="581"/>
                  <a:pt x="253" y="684"/>
                </a:cubicBezTo>
                <a:cubicBezTo>
                  <a:pt x="254" y="687"/>
                  <a:pt x="257" y="689"/>
                  <a:pt x="263" y="687"/>
                </a:cubicBezTo>
                <a:cubicBezTo>
                  <a:pt x="288" y="588"/>
                  <a:pt x="301" y="489"/>
                  <a:pt x="278" y="387"/>
                </a:cubicBezTo>
                <a:cubicBezTo>
                  <a:pt x="266" y="395"/>
                  <a:pt x="254" y="395"/>
                  <a:pt x="241" y="389"/>
                </a:cubicBezTo>
                <a:close/>
                <a:moveTo>
                  <a:pt x="260" y="332"/>
                </a:moveTo>
                <a:cubicBezTo>
                  <a:pt x="274" y="332"/>
                  <a:pt x="285" y="343"/>
                  <a:pt x="285" y="356"/>
                </a:cubicBezTo>
                <a:cubicBezTo>
                  <a:pt x="286" y="370"/>
                  <a:pt x="275" y="381"/>
                  <a:pt x="261" y="381"/>
                </a:cubicBezTo>
                <a:cubicBezTo>
                  <a:pt x="248" y="382"/>
                  <a:pt x="237" y="371"/>
                  <a:pt x="236" y="357"/>
                </a:cubicBezTo>
                <a:cubicBezTo>
                  <a:pt x="236" y="344"/>
                  <a:pt x="247" y="333"/>
                  <a:pt x="260" y="332"/>
                </a:cubicBezTo>
                <a:close/>
                <a:moveTo>
                  <a:pt x="248" y="345"/>
                </a:moveTo>
                <a:cubicBezTo>
                  <a:pt x="273" y="344"/>
                  <a:pt x="273" y="344"/>
                  <a:pt x="273" y="344"/>
                </a:cubicBezTo>
                <a:cubicBezTo>
                  <a:pt x="273" y="369"/>
                  <a:pt x="273" y="369"/>
                  <a:pt x="273" y="369"/>
                </a:cubicBezTo>
                <a:cubicBezTo>
                  <a:pt x="249" y="369"/>
                  <a:pt x="249" y="369"/>
                  <a:pt x="249" y="369"/>
                </a:cubicBezTo>
                <a:cubicBezTo>
                  <a:pt x="248" y="345"/>
                  <a:pt x="248" y="345"/>
                  <a:pt x="248" y="345"/>
                </a:cubicBezTo>
                <a:close/>
                <a:moveTo>
                  <a:pt x="253" y="332"/>
                </a:moveTo>
                <a:cubicBezTo>
                  <a:pt x="253" y="305"/>
                  <a:pt x="253" y="305"/>
                  <a:pt x="253" y="305"/>
                </a:cubicBezTo>
                <a:cubicBezTo>
                  <a:pt x="270" y="304"/>
                  <a:pt x="270" y="304"/>
                  <a:pt x="270" y="304"/>
                </a:cubicBezTo>
                <a:cubicBezTo>
                  <a:pt x="269" y="331"/>
                  <a:pt x="269" y="331"/>
                  <a:pt x="269" y="331"/>
                </a:cubicBezTo>
                <a:cubicBezTo>
                  <a:pt x="253" y="332"/>
                  <a:pt x="253" y="332"/>
                  <a:pt x="253" y="332"/>
                </a:cubicBezTo>
                <a:close/>
                <a:moveTo>
                  <a:pt x="291" y="104"/>
                </a:moveTo>
                <a:cubicBezTo>
                  <a:pt x="296" y="90"/>
                  <a:pt x="294" y="79"/>
                  <a:pt x="286" y="71"/>
                </a:cubicBezTo>
                <a:cubicBezTo>
                  <a:pt x="277" y="77"/>
                  <a:pt x="270" y="81"/>
                  <a:pt x="267" y="87"/>
                </a:cubicBezTo>
                <a:cubicBezTo>
                  <a:pt x="272" y="93"/>
                  <a:pt x="281" y="98"/>
                  <a:pt x="291" y="104"/>
                </a:cubicBezTo>
                <a:close/>
                <a:moveTo>
                  <a:pt x="256" y="144"/>
                </a:moveTo>
                <a:cubicBezTo>
                  <a:pt x="277" y="115"/>
                  <a:pt x="277" y="115"/>
                  <a:pt x="277" y="115"/>
                </a:cubicBezTo>
                <a:cubicBezTo>
                  <a:pt x="265" y="86"/>
                  <a:pt x="247" y="87"/>
                  <a:pt x="236" y="115"/>
                </a:cubicBezTo>
                <a:cubicBezTo>
                  <a:pt x="256" y="144"/>
                  <a:pt x="256" y="144"/>
                  <a:pt x="256" y="144"/>
                </a:cubicBezTo>
                <a:close/>
                <a:moveTo>
                  <a:pt x="229" y="102"/>
                </a:moveTo>
                <a:cubicBezTo>
                  <a:pt x="242" y="84"/>
                  <a:pt x="260" y="73"/>
                  <a:pt x="282" y="67"/>
                </a:cubicBezTo>
                <a:cubicBezTo>
                  <a:pt x="289" y="54"/>
                  <a:pt x="285" y="47"/>
                  <a:pt x="270" y="47"/>
                </a:cubicBezTo>
                <a:cubicBezTo>
                  <a:pt x="238" y="58"/>
                  <a:pt x="222" y="76"/>
                  <a:pt x="229" y="102"/>
                </a:cubicBezTo>
                <a:close/>
                <a:moveTo>
                  <a:pt x="255" y="159"/>
                </a:moveTo>
                <a:cubicBezTo>
                  <a:pt x="232" y="174"/>
                  <a:pt x="233" y="187"/>
                  <a:pt x="258" y="202"/>
                </a:cubicBezTo>
                <a:cubicBezTo>
                  <a:pt x="282" y="181"/>
                  <a:pt x="280" y="173"/>
                  <a:pt x="255" y="159"/>
                </a:cubicBezTo>
                <a:close/>
                <a:moveTo>
                  <a:pt x="284" y="121"/>
                </a:moveTo>
                <a:cubicBezTo>
                  <a:pt x="278" y="126"/>
                  <a:pt x="264" y="143"/>
                  <a:pt x="262" y="148"/>
                </a:cubicBezTo>
                <a:cubicBezTo>
                  <a:pt x="260" y="152"/>
                  <a:pt x="276" y="167"/>
                  <a:pt x="284" y="162"/>
                </a:cubicBezTo>
                <a:cubicBezTo>
                  <a:pt x="319" y="142"/>
                  <a:pt x="293" y="114"/>
                  <a:pt x="284" y="121"/>
                </a:cubicBezTo>
                <a:close/>
                <a:moveTo>
                  <a:pt x="312" y="141"/>
                </a:moveTo>
                <a:cubicBezTo>
                  <a:pt x="308" y="148"/>
                  <a:pt x="297" y="162"/>
                  <a:pt x="298" y="167"/>
                </a:cubicBezTo>
                <a:cubicBezTo>
                  <a:pt x="299" y="172"/>
                  <a:pt x="302" y="181"/>
                  <a:pt x="320" y="176"/>
                </a:cubicBezTo>
                <a:cubicBezTo>
                  <a:pt x="342" y="158"/>
                  <a:pt x="316" y="134"/>
                  <a:pt x="312" y="141"/>
                </a:cubicBezTo>
                <a:close/>
                <a:moveTo>
                  <a:pt x="293" y="178"/>
                </a:moveTo>
                <a:cubicBezTo>
                  <a:pt x="286" y="184"/>
                  <a:pt x="280" y="191"/>
                  <a:pt x="276" y="197"/>
                </a:cubicBezTo>
                <a:cubicBezTo>
                  <a:pt x="274" y="202"/>
                  <a:pt x="275" y="205"/>
                  <a:pt x="278" y="207"/>
                </a:cubicBezTo>
                <a:cubicBezTo>
                  <a:pt x="291" y="214"/>
                  <a:pt x="291" y="214"/>
                  <a:pt x="291" y="214"/>
                </a:cubicBezTo>
                <a:cubicBezTo>
                  <a:pt x="296" y="216"/>
                  <a:pt x="300" y="215"/>
                  <a:pt x="304" y="212"/>
                </a:cubicBezTo>
                <a:cubicBezTo>
                  <a:pt x="313" y="196"/>
                  <a:pt x="313" y="196"/>
                  <a:pt x="313" y="196"/>
                </a:cubicBezTo>
                <a:cubicBezTo>
                  <a:pt x="314" y="191"/>
                  <a:pt x="309" y="188"/>
                  <a:pt x="303" y="186"/>
                </a:cubicBezTo>
                <a:cubicBezTo>
                  <a:pt x="299" y="185"/>
                  <a:pt x="295" y="183"/>
                  <a:pt x="293" y="178"/>
                </a:cubicBezTo>
                <a:close/>
                <a:moveTo>
                  <a:pt x="326" y="194"/>
                </a:moveTo>
                <a:cubicBezTo>
                  <a:pt x="320" y="204"/>
                  <a:pt x="314" y="214"/>
                  <a:pt x="307" y="221"/>
                </a:cubicBezTo>
                <a:cubicBezTo>
                  <a:pt x="304" y="227"/>
                  <a:pt x="306" y="230"/>
                  <a:pt x="313" y="232"/>
                </a:cubicBezTo>
                <a:cubicBezTo>
                  <a:pt x="323" y="238"/>
                  <a:pt x="331" y="238"/>
                  <a:pt x="335" y="229"/>
                </a:cubicBezTo>
                <a:cubicBezTo>
                  <a:pt x="351" y="209"/>
                  <a:pt x="347" y="197"/>
                  <a:pt x="326" y="194"/>
                </a:cubicBezTo>
                <a:close/>
                <a:moveTo>
                  <a:pt x="332" y="177"/>
                </a:moveTo>
                <a:cubicBezTo>
                  <a:pt x="324" y="183"/>
                  <a:pt x="325" y="187"/>
                  <a:pt x="335" y="187"/>
                </a:cubicBezTo>
                <a:cubicBezTo>
                  <a:pt x="341" y="188"/>
                  <a:pt x="350" y="202"/>
                  <a:pt x="352" y="191"/>
                </a:cubicBezTo>
                <a:cubicBezTo>
                  <a:pt x="359" y="176"/>
                  <a:pt x="352" y="167"/>
                  <a:pt x="337" y="162"/>
                </a:cubicBezTo>
                <a:cubicBezTo>
                  <a:pt x="332" y="177"/>
                  <a:pt x="332" y="177"/>
                  <a:pt x="332" y="177"/>
                </a:cubicBezTo>
                <a:close/>
                <a:moveTo>
                  <a:pt x="266" y="214"/>
                </a:moveTo>
                <a:cubicBezTo>
                  <a:pt x="262" y="222"/>
                  <a:pt x="256" y="231"/>
                  <a:pt x="248" y="240"/>
                </a:cubicBezTo>
                <a:cubicBezTo>
                  <a:pt x="243" y="246"/>
                  <a:pt x="247" y="253"/>
                  <a:pt x="262" y="260"/>
                </a:cubicBezTo>
                <a:cubicBezTo>
                  <a:pt x="291" y="232"/>
                  <a:pt x="286" y="220"/>
                  <a:pt x="266" y="214"/>
                </a:cubicBezTo>
                <a:close/>
                <a:moveTo>
                  <a:pt x="296" y="232"/>
                </a:moveTo>
                <a:cubicBezTo>
                  <a:pt x="291" y="241"/>
                  <a:pt x="287" y="248"/>
                  <a:pt x="283" y="255"/>
                </a:cubicBezTo>
                <a:cubicBezTo>
                  <a:pt x="276" y="259"/>
                  <a:pt x="284" y="265"/>
                  <a:pt x="298" y="271"/>
                </a:cubicBezTo>
                <a:cubicBezTo>
                  <a:pt x="301" y="274"/>
                  <a:pt x="310" y="265"/>
                  <a:pt x="320" y="252"/>
                </a:cubicBezTo>
                <a:cubicBezTo>
                  <a:pt x="326" y="241"/>
                  <a:pt x="304" y="239"/>
                  <a:pt x="296" y="232"/>
                </a:cubicBezTo>
                <a:close/>
                <a:moveTo>
                  <a:pt x="240" y="289"/>
                </a:moveTo>
                <a:cubicBezTo>
                  <a:pt x="251" y="284"/>
                  <a:pt x="262" y="277"/>
                  <a:pt x="271" y="265"/>
                </a:cubicBezTo>
                <a:cubicBezTo>
                  <a:pt x="288" y="274"/>
                  <a:pt x="288" y="274"/>
                  <a:pt x="288" y="274"/>
                </a:cubicBezTo>
                <a:cubicBezTo>
                  <a:pt x="294" y="278"/>
                  <a:pt x="293" y="284"/>
                  <a:pt x="280" y="294"/>
                </a:cubicBezTo>
                <a:cubicBezTo>
                  <a:pt x="263" y="307"/>
                  <a:pt x="250" y="304"/>
                  <a:pt x="240" y="289"/>
                </a:cubicBezTo>
                <a:close/>
                <a:moveTo>
                  <a:pt x="220" y="270"/>
                </a:moveTo>
                <a:cubicBezTo>
                  <a:pt x="216" y="273"/>
                  <a:pt x="217" y="277"/>
                  <a:pt x="223" y="281"/>
                </a:cubicBezTo>
                <a:cubicBezTo>
                  <a:pt x="228" y="286"/>
                  <a:pt x="237" y="283"/>
                  <a:pt x="252" y="275"/>
                </a:cubicBezTo>
                <a:cubicBezTo>
                  <a:pt x="259" y="267"/>
                  <a:pt x="252" y="263"/>
                  <a:pt x="242" y="258"/>
                </a:cubicBezTo>
                <a:cubicBezTo>
                  <a:pt x="235" y="248"/>
                  <a:pt x="235" y="254"/>
                  <a:pt x="220" y="270"/>
                </a:cubicBezTo>
                <a:close/>
                <a:moveTo>
                  <a:pt x="231" y="194"/>
                </a:moveTo>
                <a:cubicBezTo>
                  <a:pt x="227" y="201"/>
                  <a:pt x="222" y="208"/>
                  <a:pt x="216" y="214"/>
                </a:cubicBezTo>
                <a:cubicBezTo>
                  <a:pt x="219" y="222"/>
                  <a:pt x="226" y="229"/>
                  <a:pt x="236" y="235"/>
                </a:cubicBezTo>
                <a:cubicBezTo>
                  <a:pt x="245" y="226"/>
                  <a:pt x="252" y="218"/>
                  <a:pt x="253" y="212"/>
                </a:cubicBezTo>
                <a:cubicBezTo>
                  <a:pt x="244" y="207"/>
                  <a:pt x="237" y="201"/>
                  <a:pt x="231" y="194"/>
                </a:cubicBezTo>
                <a:close/>
                <a:moveTo>
                  <a:pt x="207" y="225"/>
                </a:moveTo>
                <a:cubicBezTo>
                  <a:pt x="185" y="237"/>
                  <a:pt x="185" y="248"/>
                  <a:pt x="209" y="266"/>
                </a:cubicBezTo>
                <a:cubicBezTo>
                  <a:pt x="238" y="246"/>
                  <a:pt x="229" y="242"/>
                  <a:pt x="207" y="225"/>
                </a:cubicBezTo>
                <a:close/>
                <a:moveTo>
                  <a:pt x="127" y="271"/>
                </a:moveTo>
                <a:cubicBezTo>
                  <a:pt x="147" y="280"/>
                  <a:pt x="166" y="280"/>
                  <a:pt x="184" y="264"/>
                </a:cubicBezTo>
                <a:cubicBezTo>
                  <a:pt x="197" y="273"/>
                  <a:pt x="201" y="282"/>
                  <a:pt x="187" y="290"/>
                </a:cubicBezTo>
                <a:cubicBezTo>
                  <a:pt x="163" y="308"/>
                  <a:pt x="120" y="302"/>
                  <a:pt x="127" y="271"/>
                </a:cubicBezTo>
                <a:close/>
                <a:moveTo>
                  <a:pt x="137" y="270"/>
                </a:moveTo>
                <a:cubicBezTo>
                  <a:pt x="143" y="256"/>
                  <a:pt x="155" y="247"/>
                  <a:pt x="172" y="243"/>
                </a:cubicBezTo>
                <a:cubicBezTo>
                  <a:pt x="168" y="203"/>
                  <a:pt x="94" y="259"/>
                  <a:pt x="137" y="270"/>
                </a:cubicBezTo>
                <a:close/>
                <a:moveTo>
                  <a:pt x="89" y="180"/>
                </a:moveTo>
                <a:cubicBezTo>
                  <a:pt x="93" y="160"/>
                  <a:pt x="134" y="161"/>
                  <a:pt x="140" y="177"/>
                </a:cubicBezTo>
                <a:cubicBezTo>
                  <a:pt x="122" y="171"/>
                  <a:pt x="106" y="170"/>
                  <a:pt x="89" y="180"/>
                </a:cubicBezTo>
                <a:close/>
                <a:moveTo>
                  <a:pt x="90" y="186"/>
                </a:moveTo>
                <a:cubicBezTo>
                  <a:pt x="86" y="213"/>
                  <a:pt x="140" y="215"/>
                  <a:pt x="144" y="196"/>
                </a:cubicBezTo>
                <a:cubicBezTo>
                  <a:pt x="121" y="200"/>
                  <a:pt x="107" y="196"/>
                  <a:pt x="105" y="179"/>
                </a:cubicBezTo>
                <a:cubicBezTo>
                  <a:pt x="90" y="186"/>
                  <a:pt x="90" y="186"/>
                  <a:pt x="90" y="186"/>
                </a:cubicBezTo>
                <a:close/>
                <a:moveTo>
                  <a:pt x="164" y="208"/>
                </a:moveTo>
                <a:cubicBezTo>
                  <a:pt x="182" y="233"/>
                  <a:pt x="182" y="233"/>
                  <a:pt x="182" y="233"/>
                </a:cubicBezTo>
                <a:cubicBezTo>
                  <a:pt x="198" y="223"/>
                  <a:pt x="206" y="219"/>
                  <a:pt x="180" y="196"/>
                </a:cubicBezTo>
                <a:cubicBezTo>
                  <a:pt x="169" y="191"/>
                  <a:pt x="158" y="199"/>
                  <a:pt x="164" y="208"/>
                </a:cubicBezTo>
                <a:close/>
                <a:moveTo>
                  <a:pt x="190" y="189"/>
                </a:moveTo>
                <a:cubicBezTo>
                  <a:pt x="213" y="166"/>
                  <a:pt x="213" y="166"/>
                  <a:pt x="213" y="166"/>
                </a:cubicBezTo>
                <a:cubicBezTo>
                  <a:pt x="226" y="175"/>
                  <a:pt x="229" y="182"/>
                  <a:pt x="207" y="209"/>
                </a:cubicBezTo>
                <a:cubicBezTo>
                  <a:pt x="190" y="189"/>
                  <a:pt x="190" y="189"/>
                  <a:pt x="190" y="189"/>
                </a:cubicBezTo>
                <a:close/>
                <a:moveTo>
                  <a:pt x="206" y="143"/>
                </a:moveTo>
                <a:cubicBezTo>
                  <a:pt x="198" y="133"/>
                  <a:pt x="216" y="116"/>
                  <a:pt x="226" y="128"/>
                </a:cubicBezTo>
                <a:cubicBezTo>
                  <a:pt x="246" y="146"/>
                  <a:pt x="249" y="153"/>
                  <a:pt x="243" y="160"/>
                </a:cubicBezTo>
                <a:cubicBezTo>
                  <a:pt x="229" y="175"/>
                  <a:pt x="221" y="164"/>
                  <a:pt x="206" y="143"/>
                </a:cubicBezTo>
                <a:close/>
                <a:moveTo>
                  <a:pt x="176" y="107"/>
                </a:moveTo>
                <a:cubicBezTo>
                  <a:pt x="190" y="95"/>
                  <a:pt x="213" y="95"/>
                  <a:pt x="217" y="109"/>
                </a:cubicBezTo>
                <a:cubicBezTo>
                  <a:pt x="200" y="124"/>
                  <a:pt x="200" y="124"/>
                  <a:pt x="200" y="124"/>
                </a:cubicBezTo>
                <a:cubicBezTo>
                  <a:pt x="195" y="118"/>
                  <a:pt x="186" y="112"/>
                  <a:pt x="176" y="107"/>
                </a:cubicBezTo>
                <a:close/>
                <a:moveTo>
                  <a:pt x="185" y="96"/>
                </a:moveTo>
                <a:cubicBezTo>
                  <a:pt x="158" y="103"/>
                  <a:pt x="154" y="116"/>
                  <a:pt x="171" y="134"/>
                </a:cubicBezTo>
                <a:cubicBezTo>
                  <a:pt x="180" y="143"/>
                  <a:pt x="173" y="147"/>
                  <a:pt x="161" y="150"/>
                </a:cubicBezTo>
                <a:cubicBezTo>
                  <a:pt x="117" y="149"/>
                  <a:pt x="120" y="73"/>
                  <a:pt x="185" y="96"/>
                </a:cubicBezTo>
                <a:close/>
                <a:moveTo>
                  <a:pt x="161" y="185"/>
                </a:moveTo>
                <a:cubicBezTo>
                  <a:pt x="160" y="176"/>
                  <a:pt x="179" y="149"/>
                  <a:pt x="191" y="146"/>
                </a:cubicBezTo>
                <a:cubicBezTo>
                  <a:pt x="204" y="156"/>
                  <a:pt x="204" y="163"/>
                  <a:pt x="186" y="182"/>
                </a:cubicBezTo>
                <a:cubicBezTo>
                  <a:pt x="186" y="182"/>
                  <a:pt x="161" y="185"/>
                  <a:pt x="161" y="185"/>
                </a:cubicBezTo>
                <a:close/>
                <a:moveTo>
                  <a:pt x="44" y="187"/>
                </a:moveTo>
                <a:cubicBezTo>
                  <a:pt x="67" y="160"/>
                  <a:pt x="99" y="147"/>
                  <a:pt x="146" y="163"/>
                </a:cubicBezTo>
                <a:cubicBezTo>
                  <a:pt x="151" y="165"/>
                  <a:pt x="157" y="160"/>
                  <a:pt x="149" y="153"/>
                </a:cubicBezTo>
                <a:cubicBezTo>
                  <a:pt x="87" y="113"/>
                  <a:pt x="32" y="149"/>
                  <a:pt x="44" y="187"/>
                </a:cubicBezTo>
                <a:close/>
                <a:moveTo>
                  <a:pt x="70" y="174"/>
                </a:moveTo>
                <a:cubicBezTo>
                  <a:pt x="0" y="224"/>
                  <a:pt x="87" y="270"/>
                  <a:pt x="153" y="223"/>
                </a:cubicBezTo>
                <a:cubicBezTo>
                  <a:pt x="157" y="214"/>
                  <a:pt x="154" y="209"/>
                  <a:pt x="146" y="212"/>
                </a:cubicBezTo>
                <a:cubicBezTo>
                  <a:pt x="101" y="226"/>
                  <a:pt x="64" y="218"/>
                  <a:pt x="70" y="174"/>
                </a:cubicBezTo>
                <a:close/>
                <a:moveTo>
                  <a:pt x="439" y="176"/>
                </a:moveTo>
                <a:cubicBezTo>
                  <a:pt x="508" y="228"/>
                  <a:pt x="420" y="272"/>
                  <a:pt x="355" y="222"/>
                </a:cubicBezTo>
                <a:cubicBezTo>
                  <a:pt x="351" y="213"/>
                  <a:pt x="354" y="208"/>
                  <a:pt x="363" y="211"/>
                </a:cubicBezTo>
                <a:cubicBezTo>
                  <a:pt x="407" y="227"/>
                  <a:pt x="444" y="220"/>
                  <a:pt x="439" y="176"/>
                </a:cubicBezTo>
                <a:close/>
                <a:moveTo>
                  <a:pt x="420" y="181"/>
                </a:moveTo>
                <a:cubicBezTo>
                  <a:pt x="417" y="160"/>
                  <a:pt x="376" y="162"/>
                  <a:pt x="369" y="180"/>
                </a:cubicBezTo>
                <a:cubicBezTo>
                  <a:pt x="386" y="173"/>
                  <a:pt x="404" y="172"/>
                  <a:pt x="420" y="181"/>
                </a:cubicBezTo>
                <a:close/>
                <a:moveTo>
                  <a:pt x="420" y="187"/>
                </a:moveTo>
                <a:cubicBezTo>
                  <a:pt x="425" y="213"/>
                  <a:pt x="371" y="217"/>
                  <a:pt x="365" y="199"/>
                </a:cubicBezTo>
                <a:cubicBezTo>
                  <a:pt x="389" y="201"/>
                  <a:pt x="403" y="197"/>
                  <a:pt x="404" y="180"/>
                </a:cubicBezTo>
                <a:cubicBezTo>
                  <a:pt x="420" y="187"/>
                  <a:pt x="420" y="187"/>
                  <a:pt x="420" y="187"/>
                </a:cubicBezTo>
                <a:close/>
                <a:moveTo>
                  <a:pt x="466" y="192"/>
                </a:moveTo>
                <a:cubicBezTo>
                  <a:pt x="445" y="163"/>
                  <a:pt x="413" y="149"/>
                  <a:pt x="366" y="162"/>
                </a:cubicBezTo>
                <a:cubicBezTo>
                  <a:pt x="361" y="164"/>
                  <a:pt x="355" y="158"/>
                  <a:pt x="364" y="152"/>
                </a:cubicBezTo>
                <a:cubicBezTo>
                  <a:pt x="428" y="116"/>
                  <a:pt x="481" y="155"/>
                  <a:pt x="466" y="192"/>
                </a:cubicBezTo>
                <a:close/>
                <a:moveTo>
                  <a:pt x="374" y="269"/>
                </a:moveTo>
                <a:cubicBezTo>
                  <a:pt x="366" y="256"/>
                  <a:pt x="355" y="247"/>
                  <a:pt x="338" y="243"/>
                </a:cubicBezTo>
                <a:cubicBezTo>
                  <a:pt x="341" y="204"/>
                  <a:pt x="410" y="254"/>
                  <a:pt x="374" y="269"/>
                </a:cubicBezTo>
                <a:close/>
                <a:moveTo>
                  <a:pt x="382" y="274"/>
                </a:moveTo>
                <a:cubicBezTo>
                  <a:pt x="361" y="282"/>
                  <a:pt x="342" y="280"/>
                  <a:pt x="325" y="263"/>
                </a:cubicBezTo>
                <a:cubicBezTo>
                  <a:pt x="312" y="271"/>
                  <a:pt x="308" y="279"/>
                  <a:pt x="321" y="289"/>
                </a:cubicBezTo>
                <a:cubicBezTo>
                  <a:pt x="343" y="309"/>
                  <a:pt x="387" y="305"/>
                  <a:pt x="382" y="274"/>
                </a:cubicBezTo>
                <a:close/>
                <a:moveTo>
                  <a:pt x="332" y="94"/>
                </a:moveTo>
                <a:cubicBezTo>
                  <a:pt x="358" y="102"/>
                  <a:pt x="362" y="115"/>
                  <a:pt x="344" y="133"/>
                </a:cubicBezTo>
                <a:cubicBezTo>
                  <a:pt x="335" y="141"/>
                  <a:pt x="336" y="156"/>
                  <a:pt x="356" y="151"/>
                </a:cubicBezTo>
                <a:cubicBezTo>
                  <a:pt x="389" y="143"/>
                  <a:pt x="396" y="78"/>
                  <a:pt x="332" y="94"/>
                </a:cubicBezTo>
                <a:close/>
                <a:moveTo>
                  <a:pt x="297" y="111"/>
                </a:moveTo>
                <a:cubicBezTo>
                  <a:pt x="314" y="121"/>
                  <a:pt x="314" y="121"/>
                  <a:pt x="314" y="121"/>
                </a:cubicBezTo>
                <a:cubicBezTo>
                  <a:pt x="327" y="119"/>
                  <a:pt x="338" y="115"/>
                  <a:pt x="345" y="108"/>
                </a:cubicBezTo>
                <a:cubicBezTo>
                  <a:pt x="330" y="93"/>
                  <a:pt x="314" y="94"/>
                  <a:pt x="297" y="111"/>
                </a:cubicBezTo>
                <a:close/>
                <a:moveTo>
                  <a:pt x="237" y="58"/>
                </a:moveTo>
                <a:cubicBezTo>
                  <a:pt x="239" y="45"/>
                  <a:pt x="239" y="45"/>
                  <a:pt x="239" y="45"/>
                </a:cubicBezTo>
                <a:cubicBezTo>
                  <a:pt x="186" y="63"/>
                  <a:pt x="200" y="0"/>
                  <a:pt x="241" y="32"/>
                </a:cubicBezTo>
                <a:cubicBezTo>
                  <a:pt x="243" y="19"/>
                  <a:pt x="247" y="9"/>
                  <a:pt x="255" y="6"/>
                </a:cubicBezTo>
                <a:cubicBezTo>
                  <a:pt x="267" y="3"/>
                  <a:pt x="276" y="12"/>
                  <a:pt x="275" y="25"/>
                </a:cubicBezTo>
                <a:cubicBezTo>
                  <a:pt x="275" y="29"/>
                  <a:pt x="279" y="29"/>
                  <a:pt x="282" y="32"/>
                </a:cubicBezTo>
                <a:cubicBezTo>
                  <a:pt x="315" y="3"/>
                  <a:pt x="335" y="62"/>
                  <a:pt x="281" y="44"/>
                </a:cubicBezTo>
                <a:cubicBezTo>
                  <a:pt x="267" y="37"/>
                  <a:pt x="253" y="41"/>
                  <a:pt x="237" y="58"/>
                </a:cubicBezTo>
                <a:close/>
                <a:moveTo>
                  <a:pt x="222" y="29"/>
                </a:moveTo>
                <a:cubicBezTo>
                  <a:pt x="227" y="29"/>
                  <a:pt x="231" y="32"/>
                  <a:pt x="231" y="35"/>
                </a:cubicBezTo>
                <a:cubicBezTo>
                  <a:pt x="231" y="38"/>
                  <a:pt x="227" y="41"/>
                  <a:pt x="222" y="41"/>
                </a:cubicBezTo>
                <a:cubicBezTo>
                  <a:pt x="217" y="41"/>
                  <a:pt x="212" y="38"/>
                  <a:pt x="212" y="35"/>
                </a:cubicBezTo>
                <a:cubicBezTo>
                  <a:pt x="212" y="32"/>
                  <a:pt x="216" y="29"/>
                  <a:pt x="222" y="29"/>
                </a:cubicBezTo>
                <a:close/>
                <a:moveTo>
                  <a:pt x="298" y="30"/>
                </a:moveTo>
                <a:cubicBezTo>
                  <a:pt x="303" y="30"/>
                  <a:pt x="308" y="33"/>
                  <a:pt x="308" y="36"/>
                </a:cubicBezTo>
                <a:cubicBezTo>
                  <a:pt x="308" y="39"/>
                  <a:pt x="304" y="42"/>
                  <a:pt x="298" y="42"/>
                </a:cubicBezTo>
                <a:cubicBezTo>
                  <a:pt x="293" y="42"/>
                  <a:pt x="289" y="39"/>
                  <a:pt x="289" y="36"/>
                </a:cubicBezTo>
                <a:cubicBezTo>
                  <a:pt x="289" y="33"/>
                  <a:pt x="293" y="30"/>
                  <a:pt x="298" y="30"/>
                </a:cubicBezTo>
                <a:close/>
                <a:moveTo>
                  <a:pt x="250" y="22"/>
                </a:moveTo>
                <a:cubicBezTo>
                  <a:pt x="257" y="10"/>
                  <a:pt x="265" y="12"/>
                  <a:pt x="271" y="22"/>
                </a:cubicBezTo>
                <a:cubicBezTo>
                  <a:pt x="265" y="17"/>
                  <a:pt x="257" y="17"/>
                  <a:pt x="250" y="22"/>
                </a:cubicBezTo>
                <a:close/>
              </a:path>
            </a:pathLst>
          </a:custGeom>
          <a:solidFill>
            <a:srgbClr val="EB0000"/>
          </a:solidFill>
          <a:ln>
            <a:noFill/>
          </a:ln>
        </p:spPr>
        <p:txBody>
          <a:bodyPr vert="horz" wrap="square" lIns="91440" tIns="45720" rIns="91440" bIns="45720" numCol="1" anchor="t" anchorCtr="0" compatLnSpc="1"/>
          <a:lstStyle/>
          <a:p>
            <a:endParaRPr lang="zh-CN" altLang="en-US"/>
          </a:p>
        </p:txBody>
      </p:sp>
      <p:grpSp>
        <p:nvGrpSpPr>
          <p:cNvPr id="2" name="组合 1"/>
          <p:cNvGrpSpPr/>
          <p:nvPr/>
        </p:nvGrpSpPr>
        <p:grpSpPr>
          <a:xfrm>
            <a:off x="4808214" y="2143553"/>
            <a:ext cx="6020206" cy="1010945"/>
            <a:chOff x="4808214" y="2011205"/>
            <a:chExt cx="6020206" cy="1010945"/>
          </a:xfrm>
        </p:grpSpPr>
        <p:grpSp>
          <p:nvGrpSpPr>
            <p:cNvPr id="4" name="组合 3"/>
            <p:cNvGrpSpPr/>
            <p:nvPr/>
          </p:nvGrpSpPr>
          <p:grpSpPr>
            <a:xfrm>
              <a:off x="5364081" y="2011205"/>
              <a:ext cx="5464339" cy="1010945"/>
              <a:chOff x="7907593" y="3433235"/>
              <a:chExt cx="5464339" cy="1010945"/>
            </a:xfrm>
          </p:grpSpPr>
          <p:sp>
            <p:nvSpPr>
              <p:cNvPr id="5" name="矩形 4"/>
              <p:cNvSpPr/>
              <p:nvPr/>
            </p:nvSpPr>
            <p:spPr>
              <a:xfrm>
                <a:off x="7907593" y="3834782"/>
                <a:ext cx="546433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6" name="矩形 5"/>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7" name="Freeform 537"/>
            <p:cNvSpPr>
              <a:spLocks noEditPoints="1"/>
            </p:cNvSpPr>
            <p:nvPr/>
          </p:nvSpPr>
          <p:spPr bwMode="auto">
            <a:xfrm>
              <a:off x="4808214" y="2096108"/>
              <a:ext cx="555867" cy="753523"/>
            </a:xfrm>
            <a:custGeom>
              <a:avLst/>
              <a:gdLst>
                <a:gd name="T0" fmla="*/ 192 w 508"/>
                <a:gd name="T1" fmla="*/ 545 h 689"/>
                <a:gd name="T2" fmla="*/ 133 w 508"/>
                <a:gd name="T3" fmla="*/ 641 h 689"/>
                <a:gd name="T4" fmla="*/ 156 w 508"/>
                <a:gd name="T5" fmla="*/ 656 h 689"/>
                <a:gd name="T6" fmla="*/ 220 w 508"/>
                <a:gd name="T7" fmla="*/ 578 h 689"/>
                <a:gd name="T8" fmla="*/ 198 w 508"/>
                <a:gd name="T9" fmla="*/ 675 h 689"/>
                <a:gd name="T10" fmla="*/ 225 w 508"/>
                <a:gd name="T11" fmla="*/ 683 h 689"/>
                <a:gd name="T12" fmla="*/ 280 w 508"/>
                <a:gd name="T13" fmla="*/ 506 h 689"/>
                <a:gd name="T14" fmla="*/ 241 w 508"/>
                <a:gd name="T15" fmla="*/ 389 h 689"/>
                <a:gd name="T16" fmla="*/ 236 w 508"/>
                <a:gd name="T17" fmla="*/ 357 h 689"/>
                <a:gd name="T18" fmla="*/ 273 w 508"/>
                <a:gd name="T19" fmla="*/ 369 h 689"/>
                <a:gd name="T20" fmla="*/ 253 w 508"/>
                <a:gd name="T21" fmla="*/ 305 h 689"/>
                <a:gd name="T22" fmla="*/ 291 w 508"/>
                <a:gd name="T23" fmla="*/ 104 h 689"/>
                <a:gd name="T24" fmla="*/ 256 w 508"/>
                <a:gd name="T25" fmla="*/ 144 h 689"/>
                <a:gd name="T26" fmla="*/ 229 w 508"/>
                <a:gd name="T27" fmla="*/ 102 h 689"/>
                <a:gd name="T28" fmla="*/ 255 w 508"/>
                <a:gd name="T29" fmla="*/ 159 h 689"/>
                <a:gd name="T30" fmla="*/ 262 w 508"/>
                <a:gd name="T31" fmla="*/ 148 h 689"/>
                <a:gd name="T32" fmla="*/ 298 w 508"/>
                <a:gd name="T33" fmla="*/ 167 h 689"/>
                <a:gd name="T34" fmla="*/ 276 w 508"/>
                <a:gd name="T35" fmla="*/ 197 h 689"/>
                <a:gd name="T36" fmla="*/ 313 w 508"/>
                <a:gd name="T37" fmla="*/ 196 h 689"/>
                <a:gd name="T38" fmla="*/ 307 w 508"/>
                <a:gd name="T39" fmla="*/ 221 h 689"/>
                <a:gd name="T40" fmla="*/ 332 w 508"/>
                <a:gd name="T41" fmla="*/ 177 h 689"/>
                <a:gd name="T42" fmla="*/ 332 w 508"/>
                <a:gd name="T43" fmla="*/ 177 h 689"/>
                <a:gd name="T44" fmla="*/ 266 w 508"/>
                <a:gd name="T45" fmla="*/ 214 h 689"/>
                <a:gd name="T46" fmla="*/ 320 w 508"/>
                <a:gd name="T47" fmla="*/ 252 h 689"/>
                <a:gd name="T48" fmla="*/ 288 w 508"/>
                <a:gd name="T49" fmla="*/ 274 h 689"/>
                <a:gd name="T50" fmla="*/ 223 w 508"/>
                <a:gd name="T51" fmla="*/ 281 h 689"/>
                <a:gd name="T52" fmla="*/ 231 w 508"/>
                <a:gd name="T53" fmla="*/ 194 h 689"/>
                <a:gd name="T54" fmla="*/ 231 w 508"/>
                <a:gd name="T55" fmla="*/ 194 h 689"/>
                <a:gd name="T56" fmla="*/ 127 w 508"/>
                <a:gd name="T57" fmla="*/ 271 h 689"/>
                <a:gd name="T58" fmla="*/ 137 w 508"/>
                <a:gd name="T59" fmla="*/ 270 h 689"/>
                <a:gd name="T60" fmla="*/ 140 w 508"/>
                <a:gd name="T61" fmla="*/ 177 h 689"/>
                <a:gd name="T62" fmla="*/ 105 w 508"/>
                <a:gd name="T63" fmla="*/ 179 h 689"/>
                <a:gd name="T64" fmla="*/ 180 w 508"/>
                <a:gd name="T65" fmla="*/ 196 h 689"/>
                <a:gd name="T66" fmla="*/ 207 w 508"/>
                <a:gd name="T67" fmla="*/ 209 h 689"/>
                <a:gd name="T68" fmla="*/ 243 w 508"/>
                <a:gd name="T69" fmla="*/ 160 h 689"/>
                <a:gd name="T70" fmla="*/ 200 w 508"/>
                <a:gd name="T71" fmla="*/ 124 h 689"/>
                <a:gd name="T72" fmla="*/ 161 w 508"/>
                <a:gd name="T73" fmla="*/ 150 h 689"/>
                <a:gd name="T74" fmla="*/ 186 w 508"/>
                <a:gd name="T75" fmla="*/ 182 h 689"/>
                <a:gd name="T76" fmla="*/ 149 w 508"/>
                <a:gd name="T77" fmla="*/ 153 h 689"/>
                <a:gd name="T78" fmla="*/ 146 w 508"/>
                <a:gd name="T79" fmla="*/ 212 h 689"/>
                <a:gd name="T80" fmla="*/ 363 w 508"/>
                <a:gd name="T81" fmla="*/ 211 h 689"/>
                <a:gd name="T82" fmla="*/ 420 w 508"/>
                <a:gd name="T83" fmla="*/ 181 h 689"/>
                <a:gd name="T84" fmla="*/ 420 w 508"/>
                <a:gd name="T85" fmla="*/ 187 h 689"/>
                <a:gd name="T86" fmla="*/ 466 w 508"/>
                <a:gd name="T87" fmla="*/ 192 h 689"/>
                <a:gd name="T88" fmla="*/ 382 w 508"/>
                <a:gd name="T89" fmla="*/ 274 h 689"/>
                <a:gd name="T90" fmla="*/ 332 w 508"/>
                <a:gd name="T91" fmla="*/ 94 h 689"/>
                <a:gd name="T92" fmla="*/ 297 w 508"/>
                <a:gd name="T93" fmla="*/ 111 h 689"/>
                <a:gd name="T94" fmla="*/ 237 w 508"/>
                <a:gd name="T95" fmla="*/ 58 h 689"/>
                <a:gd name="T96" fmla="*/ 275 w 508"/>
                <a:gd name="T97" fmla="*/ 25 h 689"/>
                <a:gd name="T98" fmla="*/ 222 w 508"/>
                <a:gd name="T99" fmla="*/ 29 h 689"/>
                <a:gd name="T100" fmla="*/ 222 w 508"/>
                <a:gd name="T101" fmla="*/ 29 h 689"/>
                <a:gd name="T102" fmla="*/ 289 w 508"/>
                <a:gd name="T103" fmla="*/ 36 h 689"/>
                <a:gd name="T104" fmla="*/ 250 w 508"/>
                <a:gd name="T105" fmla="*/ 2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8" h="689">
                  <a:moveTo>
                    <a:pt x="241" y="389"/>
                  </a:moveTo>
                  <a:cubicBezTo>
                    <a:pt x="229" y="482"/>
                    <a:pt x="183" y="559"/>
                    <a:pt x="107" y="618"/>
                  </a:cubicBezTo>
                  <a:cubicBezTo>
                    <a:pt x="102" y="623"/>
                    <a:pt x="113" y="628"/>
                    <a:pt x="112" y="626"/>
                  </a:cubicBezTo>
                  <a:cubicBezTo>
                    <a:pt x="137" y="611"/>
                    <a:pt x="190" y="547"/>
                    <a:pt x="192" y="545"/>
                  </a:cubicBezTo>
                  <a:cubicBezTo>
                    <a:pt x="193" y="544"/>
                    <a:pt x="182" y="567"/>
                    <a:pt x="119" y="628"/>
                  </a:cubicBezTo>
                  <a:cubicBezTo>
                    <a:pt x="118" y="634"/>
                    <a:pt x="120" y="636"/>
                    <a:pt x="125" y="636"/>
                  </a:cubicBezTo>
                  <a:cubicBezTo>
                    <a:pt x="173" y="589"/>
                    <a:pt x="191" y="560"/>
                    <a:pt x="194" y="557"/>
                  </a:cubicBezTo>
                  <a:cubicBezTo>
                    <a:pt x="199" y="553"/>
                    <a:pt x="182" y="582"/>
                    <a:pt x="133" y="641"/>
                  </a:cubicBezTo>
                  <a:cubicBezTo>
                    <a:pt x="132" y="645"/>
                    <a:pt x="134" y="647"/>
                    <a:pt x="139" y="648"/>
                  </a:cubicBezTo>
                  <a:cubicBezTo>
                    <a:pt x="194" y="582"/>
                    <a:pt x="212" y="551"/>
                    <a:pt x="212" y="548"/>
                  </a:cubicBezTo>
                  <a:cubicBezTo>
                    <a:pt x="214" y="548"/>
                    <a:pt x="188" y="594"/>
                    <a:pt x="149" y="651"/>
                  </a:cubicBezTo>
                  <a:cubicBezTo>
                    <a:pt x="149" y="655"/>
                    <a:pt x="151" y="657"/>
                    <a:pt x="156" y="656"/>
                  </a:cubicBezTo>
                  <a:cubicBezTo>
                    <a:pt x="198" y="601"/>
                    <a:pt x="210" y="576"/>
                    <a:pt x="210" y="575"/>
                  </a:cubicBezTo>
                  <a:cubicBezTo>
                    <a:pt x="211" y="573"/>
                    <a:pt x="194" y="612"/>
                    <a:pt x="164" y="660"/>
                  </a:cubicBezTo>
                  <a:cubicBezTo>
                    <a:pt x="165" y="664"/>
                    <a:pt x="166" y="667"/>
                    <a:pt x="173" y="663"/>
                  </a:cubicBezTo>
                  <a:cubicBezTo>
                    <a:pt x="209" y="602"/>
                    <a:pt x="222" y="569"/>
                    <a:pt x="220" y="578"/>
                  </a:cubicBezTo>
                  <a:cubicBezTo>
                    <a:pt x="218" y="585"/>
                    <a:pt x="206" y="618"/>
                    <a:pt x="180" y="669"/>
                  </a:cubicBezTo>
                  <a:cubicBezTo>
                    <a:pt x="182" y="675"/>
                    <a:pt x="185" y="674"/>
                    <a:pt x="188" y="673"/>
                  </a:cubicBezTo>
                  <a:cubicBezTo>
                    <a:pt x="226" y="599"/>
                    <a:pt x="239" y="560"/>
                    <a:pt x="237" y="560"/>
                  </a:cubicBezTo>
                  <a:cubicBezTo>
                    <a:pt x="238" y="567"/>
                    <a:pt x="225" y="611"/>
                    <a:pt x="198" y="675"/>
                  </a:cubicBezTo>
                  <a:cubicBezTo>
                    <a:pt x="199" y="679"/>
                    <a:pt x="203" y="679"/>
                    <a:pt x="207" y="677"/>
                  </a:cubicBezTo>
                  <a:cubicBezTo>
                    <a:pt x="238" y="604"/>
                    <a:pt x="253" y="558"/>
                    <a:pt x="254" y="544"/>
                  </a:cubicBezTo>
                  <a:cubicBezTo>
                    <a:pt x="250" y="567"/>
                    <a:pt x="248" y="602"/>
                    <a:pt x="215" y="678"/>
                  </a:cubicBezTo>
                  <a:cubicBezTo>
                    <a:pt x="215" y="685"/>
                    <a:pt x="219" y="686"/>
                    <a:pt x="225" y="683"/>
                  </a:cubicBezTo>
                  <a:cubicBezTo>
                    <a:pt x="254" y="599"/>
                    <a:pt x="266" y="551"/>
                    <a:pt x="264" y="548"/>
                  </a:cubicBezTo>
                  <a:cubicBezTo>
                    <a:pt x="267" y="551"/>
                    <a:pt x="260" y="598"/>
                    <a:pt x="235" y="681"/>
                  </a:cubicBezTo>
                  <a:cubicBezTo>
                    <a:pt x="235" y="686"/>
                    <a:pt x="238" y="687"/>
                    <a:pt x="245" y="684"/>
                  </a:cubicBezTo>
                  <a:cubicBezTo>
                    <a:pt x="276" y="575"/>
                    <a:pt x="280" y="509"/>
                    <a:pt x="280" y="506"/>
                  </a:cubicBezTo>
                  <a:cubicBezTo>
                    <a:pt x="282" y="536"/>
                    <a:pt x="278" y="581"/>
                    <a:pt x="253" y="684"/>
                  </a:cubicBezTo>
                  <a:cubicBezTo>
                    <a:pt x="254" y="687"/>
                    <a:pt x="257" y="689"/>
                    <a:pt x="263" y="687"/>
                  </a:cubicBezTo>
                  <a:cubicBezTo>
                    <a:pt x="288" y="588"/>
                    <a:pt x="301" y="489"/>
                    <a:pt x="278" y="387"/>
                  </a:cubicBezTo>
                  <a:cubicBezTo>
                    <a:pt x="266" y="395"/>
                    <a:pt x="254" y="395"/>
                    <a:pt x="241" y="389"/>
                  </a:cubicBezTo>
                  <a:close/>
                  <a:moveTo>
                    <a:pt x="260" y="332"/>
                  </a:moveTo>
                  <a:cubicBezTo>
                    <a:pt x="274" y="332"/>
                    <a:pt x="285" y="343"/>
                    <a:pt x="285" y="356"/>
                  </a:cubicBezTo>
                  <a:cubicBezTo>
                    <a:pt x="286" y="370"/>
                    <a:pt x="275" y="381"/>
                    <a:pt x="261" y="381"/>
                  </a:cubicBezTo>
                  <a:cubicBezTo>
                    <a:pt x="248" y="382"/>
                    <a:pt x="237" y="371"/>
                    <a:pt x="236" y="357"/>
                  </a:cubicBezTo>
                  <a:cubicBezTo>
                    <a:pt x="236" y="344"/>
                    <a:pt x="247" y="333"/>
                    <a:pt x="260" y="332"/>
                  </a:cubicBezTo>
                  <a:close/>
                  <a:moveTo>
                    <a:pt x="248" y="345"/>
                  </a:moveTo>
                  <a:cubicBezTo>
                    <a:pt x="273" y="344"/>
                    <a:pt x="273" y="344"/>
                    <a:pt x="273" y="344"/>
                  </a:cubicBezTo>
                  <a:cubicBezTo>
                    <a:pt x="273" y="369"/>
                    <a:pt x="273" y="369"/>
                    <a:pt x="273" y="369"/>
                  </a:cubicBezTo>
                  <a:cubicBezTo>
                    <a:pt x="249" y="369"/>
                    <a:pt x="249" y="369"/>
                    <a:pt x="249" y="369"/>
                  </a:cubicBezTo>
                  <a:cubicBezTo>
                    <a:pt x="248" y="345"/>
                    <a:pt x="248" y="345"/>
                    <a:pt x="248" y="345"/>
                  </a:cubicBezTo>
                  <a:close/>
                  <a:moveTo>
                    <a:pt x="253" y="332"/>
                  </a:moveTo>
                  <a:cubicBezTo>
                    <a:pt x="253" y="305"/>
                    <a:pt x="253" y="305"/>
                    <a:pt x="253" y="305"/>
                  </a:cubicBezTo>
                  <a:cubicBezTo>
                    <a:pt x="270" y="304"/>
                    <a:pt x="270" y="304"/>
                    <a:pt x="270" y="304"/>
                  </a:cubicBezTo>
                  <a:cubicBezTo>
                    <a:pt x="269" y="331"/>
                    <a:pt x="269" y="331"/>
                    <a:pt x="269" y="331"/>
                  </a:cubicBezTo>
                  <a:cubicBezTo>
                    <a:pt x="253" y="332"/>
                    <a:pt x="253" y="332"/>
                    <a:pt x="253" y="332"/>
                  </a:cubicBezTo>
                  <a:close/>
                  <a:moveTo>
                    <a:pt x="291" y="104"/>
                  </a:moveTo>
                  <a:cubicBezTo>
                    <a:pt x="296" y="90"/>
                    <a:pt x="294" y="79"/>
                    <a:pt x="286" y="71"/>
                  </a:cubicBezTo>
                  <a:cubicBezTo>
                    <a:pt x="277" y="77"/>
                    <a:pt x="270" y="81"/>
                    <a:pt x="267" y="87"/>
                  </a:cubicBezTo>
                  <a:cubicBezTo>
                    <a:pt x="272" y="93"/>
                    <a:pt x="281" y="98"/>
                    <a:pt x="291" y="104"/>
                  </a:cubicBezTo>
                  <a:close/>
                  <a:moveTo>
                    <a:pt x="256" y="144"/>
                  </a:moveTo>
                  <a:cubicBezTo>
                    <a:pt x="277" y="115"/>
                    <a:pt x="277" y="115"/>
                    <a:pt x="277" y="115"/>
                  </a:cubicBezTo>
                  <a:cubicBezTo>
                    <a:pt x="265" y="86"/>
                    <a:pt x="247" y="87"/>
                    <a:pt x="236" y="115"/>
                  </a:cubicBezTo>
                  <a:cubicBezTo>
                    <a:pt x="256" y="144"/>
                    <a:pt x="256" y="144"/>
                    <a:pt x="256" y="144"/>
                  </a:cubicBezTo>
                  <a:close/>
                  <a:moveTo>
                    <a:pt x="229" y="102"/>
                  </a:moveTo>
                  <a:cubicBezTo>
                    <a:pt x="242" y="84"/>
                    <a:pt x="260" y="73"/>
                    <a:pt x="282" y="67"/>
                  </a:cubicBezTo>
                  <a:cubicBezTo>
                    <a:pt x="289" y="54"/>
                    <a:pt x="285" y="47"/>
                    <a:pt x="270" y="47"/>
                  </a:cubicBezTo>
                  <a:cubicBezTo>
                    <a:pt x="238" y="58"/>
                    <a:pt x="222" y="76"/>
                    <a:pt x="229" y="102"/>
                  </a:cubicBezTo>
                  <a:close/>
                  <a:moveTo>
                    <a:pt x="255" y="159"/>
                  </a:moveTo>
                  <a:cubicBezTo>
                    <a:pt x="232" y="174"/>
                    <a:pt x="233" y="187"/>
                    <a:pt x="258" y="202"/>
                  </a:cubicBezTo>
                  <a:cubicBezTo>
                    <a:pt x="282" y="181"/>
                    <a:pt x="280" y="173"/>
                    <a:pt x="255" y="159"/>
                  </a:cubicBezTo>
                  <a:close/>
                  <a:moveTo>
                    <a:pt x="284" y="121"/>
                  </a:moveTo>
                  <a:cubicBezTo>
                    <a:pt x="278" y="126"/>
                    <a:pt x="264" y="143"/>
                    <a:pt x="262" y="148"/>
                  </a:cubicBezTo>
                  <a:cubicBezTo>
                    <a:pt x="260" y="152"/>
                    <a:pt x="276" y="167"/>
                    <a:pt x="284" y="162"/>
                  </a:cubicBezTo>
                  <a:cubicBezTo>
                    <a:pt x="319" y="142"/>
                    <a:pt x="293" y="114"/>
                    <a:pt x="284" y="121"/>
                  </a:cubicBezTo>
                  <a:close/>
                  <a:moveTo>
                    <a:pt x="312" y="141"/>
                  </a:moveTo>
                  <a:cubicBezTo>
                    <a:pt x="308" y="148"/>
                    <a:pt x="297" y="162"/>
                    <a:pt x="298" y="167"/>
                  </a:cubicBezTo>
                  <a:cubicBezTo>
                    <a:pt x="299" y="172"/>
                    <a:pt x="302" y="181"/>
                    <a:pt x="320" y="176"/>
                  </a:cubicBezTo>
                  <a:cubicBezTo>
                    <a:pt x="342" y="158"/>
                    <a:pt x="316" y="134"/>
                    <a:pt x="312" y="141"/>
                  </a:cubicBezTo>
                  <a:close/>
                  <a:moveTo>
                    <a:pt x="293" y="178"/>
                  </a:moveTo>
                  <a:cubicBezTo>
                    <a:pt x="286" y="184"/>
                    <a:pt x="280" y="191"/>
                    <a:pt x="276" y="197"/>
                  </a:cubicBezTo>
                  <a:cubicBezTo>
                    <a:pt x="274" y="202"/>
                    <a:pt x="275" y="205"/>
                    <a:pt x="278" y="207"/>
                  </a:cubicBezTo>
                  <a:cubicBezTo>
                    <a:pt x="291" y="214"/>
                    <a:pt x="291" y="214"/>
                    <a:pt x="291" y="214"/>
                  </a:cubicBezTo>
                  <a:cubicBezTo>
                    <a:pt x="296" y="216"/>
                    <a:pt x="300" y="215"/>
                    <a:pt x="304" y="212"/>
                  </a:cubicBezTo>
                  <a:cubicBezTo>
                    <a:pt x="313" y="196"/>
                    <a:pt x="313" y="196"/>
                    <a:pt x="313" y="196"/>
                  </a:cubicBezTo>
                  <a:cubicBezTo>
                    <a:pt x="314" y="191"/>
                    <a:pt x="309" y="188"/>
                    <a:pt x="303" y="186"/>
                  </a:cubicBezTo>
                  <a:cubicBezTo>
                    <a:pt x="299" y="185"/>
                    <a:pt x="295" y="183"/>
                    <a:pt x="293" y="178"/>
                  </a:cubicBezTo>
                  <a:close/>
                  <a:moveTo>
                    <a:pt x="326" y="194"/>
                  </a:moveTo>
                  <a:cubicBezTo>
                    <a:pt x="320" y="204"/>
                    <a:pt x="314" y="214"/>
                    <a:pt x="307" y="221"/>
                  </a:cubicBezTo>
                  <a:cubicBezTo>
                    <a:pt x="304" y="227"/>
                    <a:pt x="306" y="230"/>
                    <a:pt x="313" y="232"/>
                  </a:cubicBezTo>
                  <a:cubicBezTo>
                    <a:pt x="323" y="238"/>
                    <a:pt x="331" y="238"/>
                    <a:pt x="335" y="229"/>
                  </a:cubicBezTo>
                  <a:cubicBezTo>
                    <a:pt x="351" y="209"/>
                    <a:pt x="347" y="197"/>
                    <a:pt x="326" y="194"/>
                  </a:cubicBezTo>
                  <a:close/>
                  <a:moveTo>
                    <a:pt x="332" y="177"/>
                  </a:moveTo>
                  <a:cubicBezTo>
                    <a:pt x="324" y="183"/>
                    <a:pt x="325" y="187"/>
                    <a:pt x="335" y="187"/>
                  </a:cubicBezTo>
                  <a:cubicBezTo>
                    <a:pt x="341" y="188"/>
                    <a:pt x="350" y="202"/>
                    <a:pt x="352" y="191"/>
                  </a:cubicBezTo>
                  <a:cubicBezTo>
                    <a:pt x="359" y="176"/>
                    <a:pt x="352" y="167"/>
                    <a:pt x="337" y="162"/>
                  </a:cubicBezTo>
                  <a:cubicBezTo>
                    <a:pt x="332" y="177"/>
                    <a:pt x="332" y="177"/>
                    <a:pt x="332" y="177"/>
                  </a:cubicBezTo>
                  <a:close/>
                  <a:moveTo>
                    <a:pt x="266" y="214"/>
                  </a:moveTo>
                  <a:cubicBezTo>
                    <a:pt x="262" y="222"/>
                    <a:pt x="256" y="231"/>
                    <a:pt x="248" y="240"/>
                  </a:cubicBezTo>
                  <a:cubicBezTo>
                    <a:pt x="243" y="246"/>
                    <a:pt x="247" y="253"/>
                    <a:pt x="262" y="260"/>
                  </a:cubicBezTo>
                  <a:cubicBezTo>
                    <a:pt x="291" y="232"/>
                    <a:pt x="286" y="220"/>
                    <a:pt x="266" y="214"/>
                  </a:cubicBezTo>
                  <a:close/>
                  <a:moveTo>
                    <a:pt x="296" y="232"/>
                  </a:moveTo>
                  <a:cubicBezTo>
                    <a:pt x="291" y="241"/>
                    <a:pt x="287" y="248"/>
                    <a:pt x="283" y="255"/>
                  </a:cubicBezTo>
                  <a:cubicBezTo>
                    <a:pt x="276" y="259"/>
                    <a:pt x="284" y="265"/>
                    <a:pt x="298" y="271"/>
                  </a:cubicBezTo>
                  <a:cubicBezTo>
                    <a:pt x="301" y="274"/>
                    <a:pt x="310" y="265"/>
                    <a:pt x="320" y="252"/>
                  </a:cubicBezTo>
                  <a:cubicBezTo>
                    <a:pt x="326" y="241"/>
                    <a:pt x="304" y="239"/>
                    <a:pt x="296" y="232"/>
                  </a:cubicBezTo>
                  <a:close/>
                  <a:moveTo>
                    <a:pt x="240" y="289"/>
                  </a:moveTo>
                  <a:cubicBezTo>
                    <a:pt x="251" y="284"/>
                    <a:pt x="262" y="277"/>
                    <a:pt x="271" y="265"/>
                  </a:cubicBezTo>
                  <a:cubicBezTo>
                    <a:pt x="288" y="274"/>
                    <a:pt x="288" y="274"/>
                    <a:pt x="288" y="274"/>
                  </a:cubicBezTo>
                  <a:cubicBezTo>
                    <a:pt x="294" y="278"/>
                    <a:pt x="293" y="284"/>
                    <a:pt x="280" y="294"/>
                  </a:cubicBezTo>
                  <a:cubicBezTo>
                    <a:pt x="263" y="307"/>
                    <a:pt x="250" y="304"/>
                    <a:pt x="240" y="289"/>
                  </a:cubicBezTo>
                  <a:close/>
                  <a:moveTo>
                    <a:pt x="220" y="270"/>
                  </a:moveTo>
                  <a:cubicBezTo>
                    <a:pt x="216" y="273"/>
                    <a:pt x="217" y="277"/>
                    <a:pt x="223" y="281"/>
                  </a:cubicBezTo>
                  <a:cubicBezTo>
                    <a:pt x="228" y="286"/>
                    <a:pt x="237" y="283"/>
                    <a:pt x="252" y="275"/>
                  </a:cubicBezTo>
                  <a:cubicBezTo>
                    <a:pt x="259" y="267"/>
                    <a:pt x="252" y="263"/>
                    <a:pt x="242" y="258"/>
                  </a:cubicBezTo>
                  <a:cubicBezTo>
                    <a:pt x="235" y="248"/>
                    <a:pt x="235" y="254"/>
                    <a:pt x="220" y="270"/>
                  </a:cubicBezTo>
                  <a:close/>
                  <a:moveTo>
                    <a:pt x="231" y="194"/>
                  </a:moveTo>
                  <a:cubicBezTo>
                    <a:pt x="227" y="201"/>
                    <a:pt x="222" y="208"/>
                    <a:pt x="216" y="214"/>
                  </a:cubicBezTo>
                  <a:cubicBezTo>
                    <a:pt x="219" y="222"/>
                    <a:pt x="226" y="229"/>
                    <a:pt x="236" y="235"/>
                  </a:cubicBezTo>
                  <a:cubicBezTo>
                    <a:pt x="245" y="226"/>
                    <a:pt x="252" y="218"/>
                    <a:pt x="253" y="212"/>
                  </a:cubicBezTo>
                  <a:cubicBezTo>
                    <a:pt x="244" y="207"/>
                    <a:pt x="237" y="201"/>
                    <a:pt x="231" y="194"/>
                  </a:cubicBezTo>
                  <a:close/>
                  <a:moveTo>
                    <a:pt x="207" y="225"/>
                  </a:moveTo>
                  <a:cubicBezTo>
                    <a:pt x="185" y="237"/>
                    <a:pt x="185" y="248"/>
                    <a:pt x="209" y="266"/>
                  </a:cubicBezTo>
                  <a:cubicBezTo>
                    <a:pt x="238" y="246"/>
                    <a:pt x="229" y="242"/>
                    <a:pt x="207" y="225"/>
                  </a:cubicBezTo>
                  <a:close/>
                  <a:moveTo>
                    <a:pt x="127" y="271"/>
                  </a:moveTo>
                  <a:cubicBezTo>
                    <a:pt x="147" y="280"/>
                    <a:pt x="166" y="280"/>
                    <a:pt x="184" y="264"/>
                  </a:cubicBezTo>
                  <a:cubicBezTo>
                    <a:pt x="197" y="273"/>
                    <a:pt x="201" y="282"/>
                    <a:pt x="187" y="290"/>
                  </a:cubicBezTo>
                  <a:cubicBezTo>
                    <a:pt x="163" y="308"/>
                    <a:pt x="120" y="302"/>
                    <a:pt x="127" y="271"/>
                  </a:cubicBezTo>
                  <a:close/>
                  <a:moveTo>
                    <a:pt x="137" y="270"/>
                  </a:moveTo>
                  <a:cubicBezTo>
                    <a:pt x="143" y="256"/>
                    <a:pt x="155" y="247"/>
                    <a:pt x="172" y="243"/>
                  </a:cubicBezTo>
                  <a:cubicBezTo>
                    <a:pt x="168" y="203"/>
                    <a:pt x="94" y="259"/>
                    <a:pt x="137" y="270"/>
                  </a:cubicBezTo>
                  <a:close/>
                  <a:moveTo>
                    <a:pt x="89" y="180"/>
                  </a:moveTo>
                  <a:cubicBezTo>
                    <a:pt x="93" y="160"/>
                    <a:pt x="134" y="161"/>
                    <a:pt x="140" y="177"/>
                  </a:cubicBezTo>
                  <a:cubicBezTo>
                    <a:pt x="122" y="171"/>
                    <a:pt x="106" y="170"/>
                    <a:pt x="89" y="180"/>
                  </a:cubicBezTo>
                  <a:close/>
                  <a:moveTo>
                    <a:pt x="90" y="186"/>
                  </a:moveTo>
                  <a:cubicBezTo>
                    <a:pt x="86" y="213"/>
                    <a:pt x="140" y="215"/>
                    <a:pt x="144" y="196"/>
                  </a:cubicBezTo>
                  <a:cubicBezTo>
                    <a:pt x="121" y="200"/>
                    <a:pt x="107" y="196"/>
                    <a:pt x="105" y="179"/>
                  </a:cubicBezTo>
                  <a:cubicBezTo>
                    <a:pt x="90" y="186"/>
                    <a:pt x="90" y="186"/>
                    <a:pt x="90" y="186"/>
                  </a:cubicBezTo>
                  <a:close/>
                  <a:moveTo>
                    <a:pt x="164" y="208"/>
                  </a:moveTo>
                  <a:cubicBezTo>
                    <a:pt x="182" y="233"/>
                    <a:pt x="182" y="233"/>
                    <a:pt x="182" y="233"/>
                  </a:cubicBezTo>
                  <a:cubicBezTo>
                    <a:pt x="198" y="223"/>
                    <a:pt x="206" y="219"/>
                    <a:pt x="180" y="196"/>
                  </a:cubicBezTo>
                  <a:cubicBezTo>
                    <a:pt x="169" y="191"/>
                    <a:pt x="158" y="199"/>
                    <a:pt x="164" y="208"/>
                  </a:cubicBezTo>
                  <a:close/>
                  <a:moveTo>
                    <a:pt x="190" y="189"/>
                  </a:moveTo>
                  <a:cubicBezTo>
                    <a:pt x="213" y="166"/>
                    <a:pt x="213" y="166"/>
                    <a:pt x="213" y="166"/>
                  </a:cubicBezTo>
                  <a:cubicBezTo>
                    <a:pt x="226" y="175"/>
                    <a:pt x="229" y="182"/>
                    <a:pt x="207" y="209"/>
                  </a:cubicBezTo>
                  <a:cubicBezTo>
                    <a:pt x="190" y="189"/>
                    <a:pt x="190" y="189"/>
                    <a:pt x="190" y="189"/>
                  </a:cubicBezTo>
                  <a:close/>
                  <a:moveTo>
                    <a:pt x="206" y="143"/>
                  </a:moveTo>
                  <a:cubicBezTo>
                    <a:pt x="198" y="133"/>
                    <a:pt x="216" y="116"/>
                    <a:pt x="226" y="128"/>
                  </a:cubicBezTo>
                  <a:cubicBezTo>
                    <a:pt x="246" y="146"/>
                    <a:pt x="249" y="153"/>
                    <a:pt x="243" y="160"/>
                  </a:cubicBezTo>
                  <a:cubicBezTo>
                    <a:pt x="229" y="175"/>
                    <a:pt x="221" y="164"/>
                    <a:pt x="206" y="143"/>
                  </a:cubicBezTo>
                  <a:close/>
                  <a:moveTo>
                    <a:pt x="176" y="107"/>
                  </a:moveTo>
                  <a:cubicBezTo>
                    <a:pt x="190" y="95"/>
                    <a:pt x="213" y="95"/>
                    <a:pt x="217" y="109"/>
                  </a:cubicBezTo>
                  <a:cubicBezTo>
                    <a:pt x="200" y="124"/>
                    <a:pt x="200" y="124"/>
                    <a:pt x="200" y="124"/>
                  </a:cubicBezTo>
                  <a:cubicBezTo>
                    <a:pt x="195" y="118"/>
                    <a:pt x="186" y="112"/>
                    <a:pt x="176" y="107"/>
                  </a:cubicBezTo>
                  <a:close/>
                  <a:moveTo>
                    <a:pt x="185" y="96"/>
                  </a:moveTo>
                  <a:cubicBezTo>
                    <a:pt x="158" y="103"/>
                    <a:pt x="154" y="116"/>
                    <a:pt x="171" y="134"/>
                  </a:cubicBezTo>
                  <a:cubicBezTo>
                    <a:pt x="180" y="143"/>
                    <a:pt x="173" y="147"/>
                    <a:pt x="161" y="150"/>
                  </a:cubicBezTo>
                  <a:cubicBezTo>
                    <a:pt x="117" y="149"/>
                    <a:pt x="120" y="73"/>
                    <a:pt x="185" y="96"/>
                  </a:cubicBezTo>
                  <a:close/>
                  <a:moveTo>
                    <a:pt x="161" y="185"/>
                  </a:moveTo>
                  <a:cubicBezTo>
                    <a:pt x="160" y="176"/>
                    <a:pt x="179" y="149"/>
                    <a:pt x="191" y="146"/>
                  </a:cubicBezTo>
                  <a:cubicBezTo>
                    <a:pt x="204" y="156"/>
                    <a:pt x="204" y="163"/>
                    <a:pt x="186" y="182"/>
                  </a:cubicBezTo>
                  <a:cubicBezTo>
                    <a:pt x="186" y="182"/>
                    <a:pt x="161" y="185"/>
                    <a:pt x="161" y="185"/>
                  </a:cubicBezTo>
                  <a:close/>
                  <a:moveTo>
                    <a:pt x="44" y="187"/>
                  </a:moveTo>
                  <a:cubicBezTo>
                    <a:pt x="67" y="160"/>
                    <a:pt x="99" y="147"/>
                    <a:pt x="146" y="163"/>
                  </a:cubicBezTo>
                  <a:cubicBezTo>
                    <a:pt x="151" y="165"/>
                    <a:pt x="157" y="160"/>
                    <a:pt x="149" y="153"/>
                  </a:cubicBezTo>
                  <a:cubicBezTo>
                    <a:pt x="87" y="113"/>
                    <a:pt x="32" y="149"/>
                    <a:pt x="44" y="187"/>
                  </a:cubicBezTo>
                  <a:close/>
                  <a:moveTo>
                    <a:pt x="70" y="174"/>
                  </a:moveTo>
                  <a:cubicBezTo>
                    <a:pt x="0" y="224"/>
                    <a:pt x="87" y="270"/>
                    <a:pt x="153" y="223"/>
                  </a:cubicBezTo>
                  <a:cubicBezTo>
                    <a:pt x="157" y="214"/>
                    <a:pt x="154" y="209"/>
                    <a:pt x="146" y="212"/>
                  </a:cubicBezTo>
                  <a:cubicBezTo>
                    <a:pt x="101" y="226"/>
                    <a:pt x="64" y="218"/>
                    <a:pt x="70" y="174"/>
                  </a:cubicBezTo>
                  <a:close/>
                  <a:moveTo>
                    <a:pt x="439" y="176"/>
                  </a:moveTo>
                  <a:cubicBezTo>
                    <a:pt x="508" y="228"/>
                    <a:pt x="420" y="272"/>
                    <a:pt x="355" y="222"/>
                  </a:cubicBezTo>
                  <a:cubicBezTo>
                    <a:pt x="351" y="213"/>
                    <a:pt x="354" y="208"/>
                    <a:pt x="363" y="211"/>
                  </a:cubicBezTo>
                  <a:cubicBezTo>
                    <a:pt x="407" y="227"/>
                    <a:pt x="444" y="220"/>
                    <a:pt x="439" y="176"/>
                  </a:cubicBezTo>
                  <a:close/>
                  <a:moveTo>
                    <a:pt x="420" y="181"/>
                  </a:moveTo>
                  <a:cubicBezTo>
                    <a:pt x="417" y="160"/>
                    <a:pt x="376" y="162"/>
                    <a:pt x="369" y="180"/>
                  </a:cubicBezTo>
                  <a:cubicBezTo>
                    <a:pt x="386" y="173"/>
                    <a:pt x="404" y="172"/>
                    <a:pt x="420" y="181"/>
                  </a:cubicBezTo>
                  <a:close/>
                  <a:moveTo>
                    <a:pt x="420" y="187"/>
                  </a:moveTo>
                  <a:cubicBezTo>
                    <a:pt x="425" y="213"/>
                    <a:pt x="371" y="217"/>
                    <a:pt x="365" y="199"/>
                  </a:cubicBezTo>
                  <a:cubicBezTo>
                    <a:pt x="389" y="201"/>
                    <a:pt x="403" y="197"/>
                    <a:pt x="404" y="180"/>
                  </a:cubicBezTo>
                  <a:cubicBezTo>
                    <a:pt x="420" y="187"/>
                    <a:pt x="420" y="187"/>
                    <a:pt x="420" y="187"/>
                  </a:cubicBezTo>
                  <a:close/>
                  <a:moveTo>
                    <a:pt x="466" y="192"/>
                  </a:moveTo>
                  <a:cubicBezTo>
                    <a:pt x="445" y="163"/>
                    <a:pt x="413" y="149"/>
                    <a:pt x="366" y="162"/>
                  </a:cubicBezTo>
                  <a:cubicBezTo>
                    <a:pt x="361" y="164"/>
                    <a:pt x="355" y="158"/>
                    <a:pt x="364" y="152"/>
                  </a:cubicBezTo>
                  <a:cubicBezTo>
                    <a:pt x="428" y="116"/>
                    <a:pt x="481" y="155"/>
                    <a:pt x="466" y="192"/>
                  </a:cubicBezTo>
                  <a:close/>
                  <a:moveTo>
                    <a:pt x="374" y="269"/>
                  </a:moveTo>
                  <a:cubicBezTo>
                    <a:pt x="366" y="256"/>
                    <a:pt x="355" y="247"/>
                    <a:pt x="338" y="243"/>
                  </a:cubicBezTo>
                  <a:cubicBezTo>
                    <a:pt x="341" y="204"/>
                    <a:pt x="410" y="254"/>
                    <a:pt x="374" y="269"/>
                  </a:cubicBezTo>
                  <a:close/>
                  <a:moveTo>
                    <a:pt x="382" y="274"/>
                  </a:moveTo>
                  <a:cubicBezTo>
                    <a:pt x="361" y="282"/>
                    <a:pt x="342" y="280"/>
                    <a:pt x="325" y="263"/>
                  </a:cubicBezTo>
                  <a:cubicBezTo>
                    <a:pt x="312" y="271"/>
                    <a:pt x="308" y="279"/>
                    <a:pt x="321" y="289"/>
                  </a:cubicBezTo>
                  <a:cubicBezTo>
                    <a:pt x="343" y="309"/>
                    <a:pt x="387" y="305"/>
                    <a:pt x="382" y="274"/>
                  </a:cubicBezTo>
                  <a:close/>
                  <a:moveTo>
                    <a:pt x="332" y="94"/>
                  </a:moveTo>
                  <a:cubicBezTo>
                    <a:pt x="358" y="102"/>
                    <a:pt x="362" y="115"/>
                    <a:pt x="344" y="133"/>
                  </a:cubicBezTo>
                  <a:cubicBezTo>
                    <a:pt x="335" y="141"/>
                    <a:pt x="336" y="156"/>
                    <a:pt x="356" y="151"/>
                  </a:cubicBezTo>
                  <a:cubicBezTo>
                    <a:pt x="389" y="143"/>
                    <a:pt x="396" y="78"/>
                    <a:pt x="332" y="94"/>
                  </a:cubicBezTo>
                  <a:close/>
                  <a:moveTo>
                    <a:pt x="297" y="111"/>
                  </a:moveTo>
                  <a:cubicBezTo>
                    <a:pt x="314" y="121"/>
                    <a:pt x="314" y="121"/>
                    <a:pt x="314" y="121"/>
                  </a:cubicBezTo>
                  <a:cubicBezTo>
                    <a:pt x="327" y="119"/>
                    <a:pt x="338" y="115"/>
                    <a:pt x="345" y="108"/>
                  </a:cubicBezTo>
                  <a:cubicBezTo>
                    <a:pt x="330" y="93"/>
                    <a:pt x="314" y="94"/>
                    <a:pt x="297" y="111"/>
                  </a:cubicBezTo>
                  <a:close/>
                  <a:moveTo>
                    <a:pt x="237" y="58"/>
                  </a:moveTo>
                  <a:cubicBezTo>
                    <a:pt x="239" y="45"/>
                    <a:pt x="239" y="45"/>
                    <a:pt x="239" y="45"/>
                  </a:cubicBezTo>
                  <a:cubicBezTo>
                    <a:pt x="186" y="63"/>
                    <a:pt x="200" y="0"/>
                    <a:pt x="241" y="32"/>
                  </a:cubicBezTo>
                  <a:cubicBezTo>
                    <a:pt x="243" y="19"/>
                    <a:pt x="247" y="9"/>
                    <a:pt x="255" y="6"/>
                  </a:cubicBezTo>
                  <a:cubicBezTo>
                    <a:pt x="267" y="3"/>
                    <a:pt x="276" y="12"/>
                    <a:pt x="275" y="25"/>
                  </a:cubicBezTo>
                  <a:cubicBezTo>
                    <a:pt x="275" y="29"/>
                    <a:pt x="279" y="29"/>
                    <a:pt x="282" y="32"/>
                  </a:cubicBezTo>
                  <a:cubicBezTo>
                    <a:pt x="315" y="3"/>
                    <a:pt x="335" y="62"/>
                    <a:pt x="281" y="44"/>
                  </a:cubicBezTo>
                  <a:cubicBezTo>
                    <a:pt x="267" y="37"/>
                    <a:pt x="253" y="41"/>
                    <a:pt x="237" y="58"/>
                  </a:cubicBezTo>
                  <a:close/>
                  <a:moveTo>
                    <a:pt x="222" y="29"/>
                  </a:moveTo>
                  <a:cubicBezTo>
                    <a:pt x="227" y="29"/>
                    <a:pt x="231" y="32"/>
                    <a:pt x="231" y="35"/>
                  </a:cubicBezTo>
                  <a:cubicBezTo>
                    <a:pt x="231" y="38"/>
                    <a:pt x="227" y="41"/>
                    <a:pt x="222" y="41"/>
                  </a:cubicBezTo>
                  <a:cubicBezTo>
                    <a:pt x="217" y="41"/>
                    <a:pt x="212" y="38"/>
                    <a:pt x="212" y="35"/>
                  </a:cubicBezTo>
                  <a:cubicBezTo>
                    <a:pt x="212" y="32"/>
                    <a:pt x="216" y="29"/>
                    <a:pt x="222" y="29"/>
                  </a:cubicBezTo>
                  <a:close/>
                  <a:moveTo>
                    <a:pt x="298" y="30"/>
                  </a:moveTo>
                  <a:cubicBezTo>
                    <a:pt x="303" y="30"/>
                    <a:pt x="308" y="33"/>
                    <a:pt x="308" y="36"/>
                  </a:cubicBezTo>
                  <a:cubicBezTo>
                    <a:pt x="308" y="39"/>
                    <a:pt x="304" y="42"/>
                    <a:pt x="298" y="42"/>
                  </a:cubicBezTo>
                  <a:cubicBezTo>
                    <a:pt x="293" y="42"/>
                    <a:pt x="289" y="39"/>
                    <a:pt x="289" y="36"/>
                  </a:cubicBezTo>
                  <a:cubicBezTo>
                    <a:pt x="289" y="33"/>
                    <a:pt x="293" y="30"/>
                    <a:pt x="298" y="30"/>
                  </a:cubicBezTo>
                  <a:close/>
                  <a:moveTo>
                    <a:pt x="250" y="22"/>
                  </a:moveTo>
                  <a:cubicBezTo>
                    <a:pt x="257" y="10"/>
                    <a:pt x="265" y="12"/>
                    <a:pt x="271" y="22"/>
                  </a:cubicBezTo>
                  <a:cubicBezTo>
                    <a:pt x="265" y="17"/>
                    <a:pt x="257" y="17"/>
                    <a:pt x="250" y="22"/>
                  </a:cubicBezTo>
                  <a:close/>
                </a:path>
              </a:pathLst>
            </a:custGeom>
            <a:solidFill>
              <a:srgbClr val="EB0000"/>
            </a:solidFill>
            <a:ln>
              <a:noFill/>
            </a:ln>
          </p:spPr>
          <p:txBody>
            <a:bodyPr vert="horz" wrap="square" lIns="91440" tIns="45720" rIns="91440" bIns="45720" numCol="1" anchor="t" anchorCtr="0" compatLnSpc="1"/>
            <a:lstStyle/>
            <a:p>
              <a:endParaRPr lang="zh-CN" altLang="en-US"/>
            </a:p>
          </p:txBody>
        </p:sp>
      </p:grpSp>
      <p:grpSp>
        <p:nvGrpSpPr>
          <p:cNvPr id="8" name="组合 7"/>
          <p:cNvGrpSpPr/>
          <p:nvPr/>
        </p:nvGrpSpPr>
        <p:grpSpPr>
          <a:xfrm>
            <a:off x="4808214" y="3412885"/>
            <a:ext cx="6020206" cy="1010945"/>
            <a:chOff x="4808214" y="2011205"/>
            <a:chExt cx="6020206" cy="1010945"/>
          </a:xfrm>
        </p:grpSpPr>
        <p:grpSp>
          <p:nvGrpSpPr>
            <p:cNvPr id="9" name="组合 8"/>
            <p:cNvGrpSpPr/>
            <p:nvPr/>
          </p:nvGrpSpPr>
          <p:grpSpPr>
            <a:xfrm>
              <a:off x="5364081" y="2011205"/>
              <a:ext cx="5464339" cy="1010945"/>
              <a:chOff x="7907593" y="3433235"/>
              <a:chExt cx="5464339" cy="1010945"/>
            </a:xfrm>
          </p:grpSpPr>
          <p:sp>
            <p:nvSpPr>
              <p:cNvPr id="11" name="矩形 10"/>
              <p:cNvSpPr/>
              <p:nvPr/>
            </p:nvSpPr>
            <p:spPr>
              <a:xfrm>
                <a:off x="7907593" y="3834782"/>
                <a:ext cx="546433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2" name="矩形 11"/>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10" name="Freeform 537"/>
            <p:cNvSpPr>
              <a:spLocks noEditPoints="1"/>
            </p:cNvSpPr>
            <p:nvPr/>
          </p:nvSpPr>
          <p:spPr bwMode="auto">
            <a:xfrm>
              <a:off x="4808214" y="2096108"/>
              <a:ext cx="555867" cy="753523"/>
            </a:xfrm>
            <a:custGeom>
              <a:avLst/>
              <a:gdLst>
                <a:gd name="T0" fmla="*/ 192 w 508"/>
                <a:gd name="T1" fmla="*/ 545 h 689"/>
                <a:gd name="T2" fmla="*/ 133 w 508"/>
                <a:gd name="T3" fmla="*/ 641 h 689"/>
                <a:gd name="T4" fmla="*/ 156 w 508"/>
                <a:gd name="T5" fmla="*/ 656 h 689"/>
                <a:gd name="T6" fmla="*/ 220 w 508"/>
                <a:gd name="T7" fmla="*/ 578 h 689"/>
                <a:gd name="T8" fmla="*/ 198 w 508"/>
                <a:gd name="T9" fmla="*/ 675 h 689"/>
                <a:gd name="T10" fmla="*/ 225 w 508"/>
                <a:gd name="T11" fmla="*/ 683 h 689"/>
                <a:gd name="T12" fmla="*/ 280 w 508"/>
                <a:gd name="T13" fmla="*/ 506 h 689"/>
                <a:gd name="T14" fmla="*/ 241 w 508"/>
                <a:gd name="T15" fmla="*/ 389 h 689"/>
                <a:gd name="T16" fmla="*/ 236 w 508"/>
                <a:gd name="T17" fmla="*/ 357 h 689"/>
                <a:gd name="T18" fmla="*/ 273 w 508"/>
                <a:gd name="T19" fmla="*/ 369 h 689"/>
                <a:gd name="T20" fmla="*/ 253 w 508"/>
                <a:gd name="T21" fmla="*/ 305 h 689"/>
                <a:gd name="T22" fmla="*/ 291 w 508"/>
                <a:gd name="T23" fmla="*/ 104 h 689"/>
                <a:gd name="T24" fmla="*/ 256 w 508"/>
                <a:gd name="T25" fmla="*/ 144 h 689"/>
                <a:gd name="T26" fmla="*/ 229 w 508"/>
                <a:gd name="T27" fmla="*/ 102 h 689"/>
                <a:gd name="T28" fmla="*/ 255 w 508"/>
                <a:gd name="T29" fmla="*/ 159 h 689"/>
                <a:gd name="T30" fmla="*/ 262 w 508"/>
                <a:gd name="T31" fmla="*/ 148 h 689"/>
                <a:gd name="T32" fmla="*/ 298 w 508"/>
                <a:gd name="T33" fmla="*/ 167 h 689"/>
                <a:gd name="T34" fmla="*/ 276 w 508"/>
                <a:gd name="T35" fmla="*/ 197 h 689"/>
                <a:gd name="T36" fmla="*/ 313 w 508"/>
                <a:gd name="T37" fmla="*/ 196 h 689"/>
                <a:gd name="T38" fmla="*/ 307 w 508"/>
                <a:gd name="T39" fmla="*/ 221 h 689"/>
                <a:gd name="T40" fmla="*/ 332 w 508"/>
                <a:gd name="T41" fmla="*/ 177 h 689"/>
                <a:gd name="T42" fmla="*/ 332 w 508"/>
                <a:gd name="T43" fmla="*/ 177 h 689"/>
                <a:gd name="T44" fmla="*/ 266 w 508"/>
                <a:gd name="T45" fmla="*/ 214 h 689"/>
                <a:gd name="T46" fmla="*/ 320 w 508"/>
                <a:gd name="T47" fmla="*/ 252 h 689"/>
                <a:gd name="T48" fmla="*/ 288 w 508"/>
                <a:gd name="T49" fmla="*/ 274 h 689"/>
                <a:gd name="T50" fmla="*/ 223 w 508"/>
                <a:gd name="T51" fmla="*/ 281 h 689"/>
                <a:gd name="T52" fmla="*/ 231 w 508"/>
                <a:gd name="T53" fmla="*/ 194 h 689"/>
                <a:gd name="T54" fmla="*/ 231 w 508"/>
                <a:gd name="T55" fmla="*/ 194 h 689"/>
                <a:gd name="T56" fmla="*/ 127 w 508"/>
                <a:gd name="T57" fmla="*/ 271 h 689"/>
                <a:gd name="T58" fmla="*/ 137 w 508"/>
                <a:gd name="T59" fmla="*/ 270 h 689"/>
                <a:gd name="T60" fmla="*/ 140 w 508"/>
                <a:gd name="T61" fmla="*/ 177 h 689"/>
                <a:gd name="T62" fmla="*/ 105 w 508"/>
                <a:gd name="T63" fmla="*/ 179 h 689"/>
                <a:gd name="T64" fmla="*/ 180 w 508"/>
                <a:gd name="T65" fmla="*/ 196 h 689"/>
                <a:gd name="T66" fmla="*/ 207 w 508"/>
                <a:gd name="T67" fmla="*/ 209 h 689"/>
                <a:gd name="T68" fmla="*/ 243 w 508"/>
                <a:gd name="T69" fmla="*/ 160 h 689"/>
                <a:gd name="T70" fmla="*/ 200 w 508"/>
                <a:gd name="T71" fmla="*/ 124 h 689"/>
                <a:gd name="T72" fmla="*/ 161 w 508"/>
                <a:gd name="T73" fmla="*/ 150 h 689"/>
                <a:gd name="T74" fmla="*/ 186 w 508"/>
                <a:gd name="T75" fmla="*/ 182 h 689"/>
                <a:gd name="T76" fmla="*/ 149 w 508"/>
                <a:gd name="T77" fmla="*/ 153 h 689"/>
                <a:gd name="T78" fmla="*/ 146 w 508"/>
                <a:gd name="T79" fmla="*/ 212 h 689"/>
                <a:gd name="T80" fmla="*/ 363 w 508"/>
                <a:gd name="T81" fmla="*/ 211 h 689"/>
                <a:gd name="T82" fmla="*/ 420 w 508"/>
                <a:gd name="T83" fmla="*/ 181 h 689"/>
                <a:gd name="T84" fmla="*/ 420 w 508"/>
                <a:gd name="T85" fmla="*/ 187 h 689"/>
                <a:gd name="T86" fmla="*/ 466 w 508"/>
                <a:gd name="T87" fmla="*/ 192 h 689"/>
                <a:gd name="T88" fmla="*/ 382 w 508"/>
                <a:gd name="T89" fmla="*/ 274 h 689"/>
                <a:gd name="T90" fmla="*/ 332 w 508"/>
                <a:gd name="T91" fmla="*/ 94 h 689"/>
                <a:gd name="T92" fmla="*/ 297 w 508"/>
                <a:gd name="T93" fmla="*/ 111 h 689"/>
                <a:gd name="T94" fmla="*/ 237 w 508"/>
                <a:gd name="T95" fmla="*/ 58 h 689"/>
                <a:gd name="T96" fmla="*/ 275 w 508"/>
                <a:gd name="T97" fmla="*/ 25 h 689"/>
                <a:gd name="T98" fmla="*/ 222 w 508"/>
                <a:gd name="T99" fmla="*/ 29 h 689"/>
                <a:gd name="T100" fmla="*/ 222 w 508"/>
                <a:gd name="T101" fmla="*/ 29 h 689"/>
                <a:gd name="T102" fmla="*/ 289 w 508"/>
                <a:gd name="T103" fmla="*/ 36 h 689"/>
                <a:gd name="T104" fmla="*/ 250 w 508"/>
                <a:gd name="T105" fmla="*/ 2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8" h="689">
                  <a:moveTo>
                    <a:pt x="241" y="389"/>
                  </a:moveTo>
                  <a:cubicBezTo>
                    <a:pt x="229" y="482"/>
                    <a:pt x="183" y="559"/>
                    <a:pt x="107" y="618"/>
                  </a:cubicBezTo>
                  <a:cubicBezTo>
                    <a:pt x="102" y="623"/>
                    <a:pt x="113" y="628"/>
                    <a:pt x="112" y="626"/>
                  </a:cubicBezTo>
                  <a:cubicBezTo>
                    <a:pt x="137" y="611"/>
                    <a:pt x="190" y="547"/>
                    <a:pt x="192" y="545"/>
                  </a:cubicBezTo>
                  <a:cubicBezTo>
                    <a:pt x="193" y="544"/>
                    <a:pt x="182" y="567"/>
                    <a:pt x="119" y="628"/>
                  </a:cubicBezTo>
                  <a:cubicBezTo>
                    <a:pt x="118" y="634"/>
                    <a:pt x="120" y="636"/>
                    <a:pt x="125" y="636"/>
                  </a:cubicBezTo>
                  <a:cubicBezTo>
                    <a:pt x="173" y="589"/>
                    <a:pt x="191" y="560"/>
                    <a:pt x="194" y="557"/>
                  </a:cubicBezTo>
                  <a:cubicBezTo>
                    <a:pt x="199" y="553"/>
                    <a:pt x="182" y="582"/>
                    <a:pt x="133" y="641"/>
                  </a:cubicBezTo>
                  <a:cubicBezTo>
                    <a:pt x="132" y="645"/>
                    <a:pt x="134" y="647"/>
                    <a:pt x="139" y="648"/>
                  </a:cubicBezTo>
                  <a:cubicBezTo>
                    <a:pt x="194" y="582"/>
                    <a:pt x="212" y="551"/>
                    <a:pt x="212" y="548"/>
                  </a:cubicBezTo>
                  <a:cubicBezTo>
                    <a:pt x="214" y="548"/>
                    <a:pt x="188" y="594"/>
                    <a:pt x="149" y="651"/>
                  </a:cubicBezTo>
                  <a:cubicBezTo>
                    <a:pt x="149" y="655"/>
                    <a:pt x="151" y="657"/>
                    <a:pt x="156" y="656"/>
                  </a:cubicBezTo>
                  <a:cubicBezTo>
                    <a:pt x="198" y="601"/>
                    <a:pt x="210" y="576"/>
                    <a:pt x="210" y="575"/>
                  </a:cubicBezTo>
                  <a:cubicBezTo>
                    <a:pt x="211" y="573"/>
                    <a:pt x="194" y="612"/>
                    <a:pt x="164" y="660"/>
                  </a:cubicBezTo>
                  <a:cubicBezTo>
                    <a:pt x="165" y="664"/>
                    <a:pt x="166" y="667"/>
                    <a:pt x="173" y="663"/>
                  </a:cubicBezTo>
                  <a:cubicBezTo>
                    <a:pt x="209" y="602"/>
                    <a:pt x="222" y="569"/>
                    <a:pt x="220" y="578"/>
                  </a:cubicBezTo>
                  <a:cubicBezTo>
                    <a:pt x="218" y="585"/>
                    <a:pt x="206" y="618"/>
                    <a:pt x="180" y="669"/>
                  </a:cubicBezTo>
                  <a:cubicBezTo>
                    <a:pt x="182" y="675"/>
                    <a:pt x="185" y="674"/>
                    <a:pt x="188" y="673"/>
                  </a:cubicBezTo>
                  <a:cubicBezTo>
                    <a:pt x="226" y="599"/>
                    <a:pt x="239" y="560"/>
                    <a:pt x="237" y="560"/>
                  </a:cubicBezTo>
                  <a:cubicBezTo>
                    <a:pt x="238" y="567"/>
                    <a:pt x="225" y="611"/>
                    <a:pt x="198" y="675"/>
                  </a:cubicBezTo>
                  <a:cubicBezTo>
                    <a:pt x="199" y="679"/>
                    <a:pt x="203" y="679"/>
                    <a:pt x="207" y="677"/>
                  </a:cubicBezTo>
                  <a:cubicBezTo>
                    <a:pt x="238" y="604"/>
                    <a:pt x="253" y="558"/>
                    <a:pt x="254" y="544"/>
                  </a:cubicBezTo>
                  <a:cubicBezTo>
                    <a:pt x="250" y="567"/>
                    <a:pt x="248" y="602"/>
                    <a:pt x="215" y="678"/>
                  </a:cubicBezTo>
                  <a:cubicBezTo>
                    <a:pt x="215" y="685"/>
                    <a:pt x="219" y="686"/>
                    <a:pt x="225" y="683"/>
                  </a:cubicBezTo>
                  <a:cubicBezTo>
                    <a:pt x="254" y="599"/>
                    <a:pt x="266" y="551"/>
                    <a:pt x="264" y="548"/>
                  </a:cubicBezTo>
                  <a:cubicBezTo>
                    <a:pt x="267" y="551"/>
                    <a:pt x="260" y="598"/>
                    <a:pt x="235" y="681"/>
                  </a:cubicBezTo>
                  <a:cubicBezTo>
                    <a:pt x="235" y="686"/>
                    <a:pt x="238" y="687"/>
                    <a:pt x="245" y="684"/>
                  </a:cubicBezTo>
                  <a:cubicBezTo>
                    <a:pt x="276" y="575"/>
                    <a:pt x="280" y="509"/>
                    <a:pt x="280" y="506"/>
                  </a:cubicBezTo>
                  <a:cubicBezTo>
                    <a:pt x="282" y="536"/>
                    <a:pt x="278" y="581"/>
                    <a:pt x="253" y="684"/>
                  </a:cubicBezTo>
                  <a:cubicBezTo>
                    <a:pt x="254" y="687"/>
                    <a:pt x="257" y="689"/>
                    <a:pt x="263" y="687"/>
                  </a:cubicBezTo>
                  <a:cubicBezTo>
                    <a:pt x="288" y="588"/>
                    <a:pt x="301" y="489"/>
                    <a:pt x="278" y="387"/>
                  </a:cubicBezTo>
                  <a:cubicBezTo>
                    <a:pt x="266" y="395"/>
                    <a:pt x="254" y="395"/>
                    <a:pt x="241" y="389"/>
                  </a:cubicBezTo>
                  <a:close/>
                  <a:moveTo>
                    <a:pt x="260" y="332"/>
                  </a:moveTo>
                  <a:cubicBezTo>
                    <a:pt x="274" y="332"/>
                    <a:pt x="285" y="343"/>
                    <a:pt x="285" y="356"/>
                  </a:cubicBezTo>
                  <a:cubicBezTo>
                    <a:pt x="286" y="370"/>
                    <a:pt x="275" y="381"/>
                    <a:pt x="261" y="381"/>
                  </a:cubicBezTo>
                  <a:cubicBezTo>
                    <a:pt x="248" y="382"/>
                    <a:pt x="237" y="371"/>
                    <a:pt x="236" y="357"/>
                  </a:cubicBezTo>
                  <a:cubicBezTo>
                    <a:pt x="236" y="344"/>
                    <a:pt x="247" y="333"/>
                    <a:pt x="260" y="332"/>
                  </a:cubicBezTo>
                  <a:close/>
                  <a:moveTo>
                    <a:pt x="248" y="345"/>
                  </a:moveTo>
                  <a:cubicBezTo>
                    <a:pt x="273" y="344"/>
                    <a:pt x="273" y="344"/>
                    <a:pt x="273" y="344"/>
                  </a:cubicBezTo>
                  <a:cubicBezTo>
                    <a:pt x="273" y="369"/>
                    <a:pt x="273" y="369"/>
                    <a:pt x="273" y="369"/>
                  </a:cubicBezTo>
                  <a:cubicBezTo>
                    <a:pt x="249" y="369"/>
                    <a:pt x="249" y="369"/>
                    <a:pt x="249" y="369"/>
                  </a:cubicBezTo>
                  <a:cubicBezTo>
                    <a:pt x="248" y="345"/>
                    <a:pt x="248" y="345"/>
                    <a:pt x="248" y="345"/>
                  </a:cubicBezTo>
                  <a:close/>
                  <a:moveTo>
                    <a:pt x="253" y="332"/>
                  </a:moveTo>
                  <a:cubicBezTo>
                    <a:pt x="253" y="305"/>
                    <a:pt x="253" y="305"/>
                    <a:pt x="253" y="305"/>
                  </a:cubicBezTo>
                  <a:cubicBezTo>
                    <a:pt x="270" y="304"/>
                    <a:pt x="270" y="304"/>
                    <a:pt x="270" y="304"/>
                  </a:cubicBezTo>
                  <a:cubicBezTo>
                    <a:pt x="269" y="331"/>
                    <a:pt x="269" y="331"/>
                    <a:pt x="269" y="331"/>
                  </a:cubicBezTo>
                  <a:cubicBezTo>
                    <a:pt x="253" y="332"/>
                    <a:pt x="253" y="332"/>
                    <a:pt x="253" y="332"/>
                  </a:cubicBezTo>
                  <a:close/>
                  <a:moveTo>
                    <a:pt x="291" y="104"/>
                  </a:moveTo>
                  <a:cubicBezTo>
                    <a:pt x="296" y="90"/>
                    <a:pt x="294" y="79"/>
                    <a:pt x="286" y="71"/>
                  </a:cubicBezTo>
                  <a:cubicBezTo>
                    <a:pt x="277" y="77"/>
                    <a:pt x="270" y="81"/>
                    <a:pt x="267" y="87"/>
                  </a:cubicBezTo>
                  <a:cubicBezTo>
                    <a:pt x="272" y="93"/>
                    <a:pt x="281" y="98"/>
                    <a:pt x="291" y="104"/>
                  </a:cubicBezTo>
                  <a:close/>
                  <a:moveTo>
                    <a:pt x="256" y="144"/>
                  </a:moveTo>
                  <a:cubicBezTo>
                    <a:pt x="277" y="115"/>
                    <a:pt x="277" y="115"/>
                    <a:pt x="277" y="115"/>
                  </a:cubicBezTo>
                  <a:cubicBezTo>
                    <a:pt x="265" y="86"/>
                    <a:pt x="247" y="87"/>
                    <a:pt x="236" y="115"/>
                  </a:cubicBezTo>
                  <a:cubicBezTo>
                    <a:pt x="256" y="144"/>
                    <a:pt x="256" y="144"/>
                    <a:pt x="256" y="144"/>
                  </a:cubicBezTo>
                  <a:close/>
                  <a:moveTo>
                    <a:pt x="229" y="102"/>
                  </a:moveTo>
                  <a:cubicBezTo>
                    <a:pt x="242" y="84"/>
                    <a:pt x="260" y="73"/>
                    <a:pt x="282" y="67"/>
                  </a:cubicBezTo>
                  <a:cubicBezTo>
                    <a:pt x="289" y="54"/>
                    <a:pt x="285" y="47"/>
                    <a:pt x="270" y="47"/>
                  </a:cubicBezTo>
                  <a:cubicBezTo>
                    <a:pt x="238" y="58"/>
                    <a:pt x="222" y="76"/>
                    <a:pt x="229" y="102"/>
                  </a:cubicBezTo>
                  <a:close/>
                  <a:moveTo>
                    <a:pt x="255" y="159"/>
                  </a:moveTo>
                  <a:cubicBezTo>
                    <a:pt x="232" y="174"/>
                    <a:pt x="233" y="187"/>
                    <a:pt x="258" y="202"/>
                  </a:cubicBezTo>
                  <a:cubicBezTo>
                    <a:pt x="282" y="181"/>
                    <a:pt x="280" y="173"/>
                    <a:pt x="255" y="159"/>
                  </a:cubicBezTo>
                  <a:close/>
                  <a:moveTo>
                    <a:pt x="284" y="121"/>
                  </a:moveTo>
                  <a:cubicBezTo>
                    <a:pt x="278" y="126"/>
                    <a:pt x="264" y="143"/>
                    <a:pt x="262" y="148"/>
                  </a:cubicBezTo>
                  <a:cubicBezTo>
                    <a:pt x="260" y="152"/>
                    <a:pt x="276" y="167"/>
                    <a:pt x="284" y="162"/>
                  </a:cubicBezTo>
                  <a:cubicBezTo>
                    <a:pt x="319" y="142"/>
                    <a:pt x="293" y="114"/>
                    <a:pt x="284" y="121"/>
                  </a:cubicBezTo>
                  <a:close/>
                  <a:moveTo>
                    <a:pt x="312" y="141"/>
                  </a:moveTo>
                  <a:cubicBezTo>
                    <a:pt x="308" y="148"/>
                    <a:pt x="297" y="162"/>
                    <a:pt x="298" y="167"/>
                  </a:cubicBezTo>
                  <a:cubicBezTo>
                    <a:pt x="299" y="172"/>
                    <a:pt x="302" y="181"/>
                    <a:pt x="320" y="176"/>
                  </a:cubicBezTo>
                  <a:cubicBezTo>
                    <a:pt x="342" y="158"/>
                    <a:pt x="316" y="134"/>
                    <a:pt x="312" y="141"/>
                  </a:cubicBezTo>
                  <a:close/>
                  <a:moveTo>
                    <a:pt x="293" y="178"/>
                  </a:moveTo>
                  <a:cubicBezTo>
                    <a:pt x="286" y="184"/>
                    <a:pt x="280" y="191"/>
                    <a:pt x="276" y="197"/>
                  </a:cubicBezTo>
                  <a:cubicBezTo>
                    <a:pt x="274" y="202"/>
                    <a:pt x="275" y="205"/>
                    <a:pt x="278" y="207"/>
                  </a:cubicBezTo>
                  <a:cubicBezTo>
                    <a:pt x="291" y="214"/>
                    <a:pt x="291" y="214"/>
                    <a:pt x="291" y="214"/>
                  </a:cubicBezTo>
                  <a:cubicBezTo>
                    <a:pt x="296" y="216"/>
                    <a:pt x="300" y="215"/>
                    <a:pt x="304" y="212"/>
                  </a:cubicBezTo>
                  <a:cubicBezTo>
                    <a:pt x="313" y="196"/>
                    <a:pt x="313" y="196"/>
                    <a:pt x="313" y="196"/>
                  </a:cubicBezTo>
                  <a:cubicBezTo>
                    <a:pt x="314" y="191"/>
                    <a:pt x="309" y="188"/>
                    <a:pt x="303" y="186"/>
                  </a:cubicBezTo>
                  <a:cubicBezTo>
                    <a:pt x="299" y="185"/>
                    <a:pt x="295" y="183"/>
                    <a:pt x="293" y="178"/>
                  </a:cubicBezTo>
                  <a:close/>
                  <a:moveTo>
                    <a:pt x="326" y="194"/>
                  </a:moveTo>
                  <a:cubicBezTo>
                    <a:pt x="320" y="204"/>
                    <a:pt x="314" y="214"/>
                    <a:pt x="307" y="221"/>
                  </a:cubicBezTo>
                  <a:cubicBezTo>
                    <a:pt x="304" y="227"/>
                    <a:pt x="306" y="230"/>
                    <a:pt x="313" y="232"/>
                  </a:cubicBezTo>
                  <a:cubicBezTo>
                    <a:pt x="323" y="238"/>
                    <a:pt x="331" y="238"/>
                    <a:pt x="335" y="229"/>
                  </a:cubicBezTo>
                  <a:cubicBezTo>
                    <a:pt x="351" y="209"/>
                    <a:pt x="347" y="197"/>
                    <a:pt x="326" y="194"/>
                  </a:cubicBezTo>
                  <a:close/>
                  <a:moveTo>
                    <a:pt x="332" y="177"/>
                  </a:moveTo>
                  <a:cubicBezTo>
                    <a:pt x="324" y="183"/>
                    <a:pt x="325" y="187"/>
                    <a:pt x="335" y="187"/>
                  </a:cubicBezTo>
                  <a:cubicBezTo>
                    <a:pt x="341" y="188"/>
                    <a:pt x="350" y="202"/>
                    <a:pt x="352" y="191"/>
                  </a:cubicBezTo>
                  <a:cubicBezTo>
                    <a:pt x="359" y="176"/>
                    <a:pt x="352" y="167"/>
                    <a:pt x="337" y="162"/>
                  </a:cubicBezTo>
                  <a:cubicBezTo>
                    <a:pt x="332" y="177"/>
                    <a:pt x="332" y="177"/>
                    <a:pt x="332" y="177"/>
                  </a:cubicBezTo>
                  <a:close/>
                  <a:moveTo>
                    <a:pt x="266" y="214"/>
                  </a:moveTo>
                  <a:cubicBezTo>
                    <a:pt x="262" y="222"/>
                    <a:pt x="256" y="231"/>
                    <a:pt x="248" y="240"/>
                  </a:cubicBezTo>
                  <a:cubicBezTo>
                    <a:pt x="243" y="246"/>
                    <a:pt x="247" y="253"/>
                    <a:pt x="262" y="260"/>
                  </a:cubicBezTo>
                  <a:cubicBezTo>
                    <a:pt x="291" y="232"/>
                    <a:pt x="286" y="220"/>
                    <a:pt x="266" y="214"/>
                  </a:cubicBezTo>
                  <a:close/>
                  <a:moveTo>
                    <a:pt x="296" y="232"/>
                  </a:moveTo>
                  <a:cubicBezTo>
                    <a:pt x="291" y="241"/>
                    <a:pt x="287" y="248"/>
                    <a:pt x="283" y="255"/>
                  </a:cubicBezTo>
                  <a:cubicBezTo>
                    <a:pt x="276" y="259"/>
                    <a:pt x="284" y="265"/>
                    <a:pt x="298" y="271"/>
                  </a:cubicBezTo>
                  <a:cubicBezTo>
                    <a:pt x="301" y="274"/>
                    <a:pt x="310" y="265"/>
                    <a:pt x="320" y="252"/>
                  </a:cubicBezTo>
                  <a:cubicBezTo>
                    <a:pt x="326" y="241"/>
                    <a:pt x="304" y="239"/>
                    <a:pt x="296" y="232"/>
                  </a:cubicBezTo>
                  <a:close/>
                  <a:moveTo>
                    <a:pt x="240" y="289"/>
                  </a:moveTo>
                  <a:cubicBezTo>
                    <a:pt x="251" y="284"/>
                    <a:pt x="262" y="277"/>
                    <a:pt x="271" y="265"/>
                  </a:cubicBezTo>
                  <a:cubicBezTo>
                    <a:pt x="288" y="274"/>
                    <a:pt x="288" y="274"/>
                    <a:pt x="288" y="274"/>
                  </a:cubicBezTo>
                  <a:cubicBezTo>
                    <a:pt x="294" y="278"/>
                    <a:pt x="293" y="284"/>
                    <a:pt x="280" y="294"/>
                  </a:cubicBezTo>
                  <a:cubicBezTo>
                    <a:pt x="263" y="307"/>
                    <a:pt x="250" y="304"/>
                    <a:pt x="240" y="289"/>
                  </a:cubicBezTo>
                  <a:close/>
                  <a:moveTo>
                    <a:pt x="220" y="270"/>
                  </a:moveTo>
                  <a:cubicBezTo>
                    <a:pt x="216" y="273"/>
                    <a:pt x="217" y="277"/>
                    <a:pt x="223" y="281"/>
                  </a:cubicBezTo>
                  <a:cubicBezTo>
                    <a:pt x="228" y="286"/>
                    <a:pt x="237" y="283"/>
                    <a:pt x="252" y="275"/>
                  </a:cubicBezTo>
                  <a:cubicBezTo>
                    <a:pt x="259" y="267"/>
                    <a:pt x="252" y="263"/>
                    <a:pt x="242" y="258"/>
                  </a:cubicBezTo>
                  <a:cubicBezTo>
                    <a:pt x="235" y="248"/>
                    <a:pt x="235" y="254"/>
                    <a:pt x="220" y="270"/>
                  </a:cubicBezTo>
                  <a:close/>
                  <a:moveTo>
                    <a:pt x="231" y="194"/>
                  </a:moveTo>
                  <a:cubicBezTo>
                    <a:pt x="227" y="201"/>
                    <a:pt x="222" y="208"/>
                    <a:pt x="216" y="214"/>
                  </a:cubicBezTo>
                  <a:cubicBezTo>
                    <a:pt x="219" y="222"/>
                    <a:pt x="226" y="229"/>
                    <a:pt x="236" y="235"/>
                  </a:cubicBezTo>
                  <a:cubicBezTo>
                    <a:pt x="245" y="226"/>
                    <a:pt x="252" y="218"/>
                    <a:pt x="253" y="212"/>
                  </a:cubicBezTo>
                  <a:cubicBezTo>
                    <a:pt x="244" y="207"/>
                    <a:pt x="237" y="201"/>
                    <a:pt x="231" y="194"/>
                  </a:cubicBezTo>
                  <a:close/>
                  <a:moveTo>
                    <a:pt x="207" y="225"/>
                  </a:moveTo>
                  <a:cubicBezTo>
                    <a:pt x="185" y="237"/>
                    <a:pt x="185" y="248"/>
                    <a:pt x="209" y="266"/>
                  </a:cubicBezTo>
                  <a:cubicBezTo>
                    <a:pt x="238" y="246"/>
                    <a:pt x="229" y="242"/>
                    <a:pt x="207" y="225"/>
                  </a:cubicBezTo>
                  <a:close/>
                  <a:moveTo>
                    <a:pt x="127" y="271"/>
                  </a:moveTo>
                  <a:cubicBezTo>
                    <a:pt x="147" y="280"/>
                    <a:pt x="166" y="280"/>
                    <a:pt x="184" y="264"/>
                  </a:cubicBezTo>
                  <a:cubicBezTo>
                    <a:pt x="197" y="273"/>
                    <a:pt x="201" y="282"/>
                    <a:pt x="187" y="290"/>
                  </a:cubicBezTo>
                  <a:cubicBezTo>
                    <a:pt x="163" y="308"/>
                    <a:pt x="120" y="302"/>
                    <a:pt x="127" y="271"/>
                  </a:cubicBezTo>
                  <a:close/>
                  <a:moveTo>
                    <a:pt x="137" y="270"/>
                  </a:moveTo>
                  <a:cubicBezTo>
                    <a:pt x="143" y="256"/>
                    <a:pt x="155" y="247"/>
                    <a:pt x="172" y="243"/>
                  </a:cubicBezTo>
                  <a:cubicBezTo>
                    <a:pt x="168" y="203"/>
                    <a:pt x="94" y="259"/>
                    <a:pt x="137" y="270"/>
                  </a:cubicBezTo>
                  <a:close/>
                  <a:moveTo>
                    <a:pt x="89" y="180"/>
                  </a:moveTo>
                  <a:cubicBezTo>
                    <a:pt x="93" y="160"/>
                    <a:pt x="134" y="161"/>
                    <a:pt x="140" y="177"/>
                  </a:cubicBezTo>
                  <a:cubicBezTo>
                    <a:pt x="122" y="171"/>
                    <a:pt x="106" y="170"/>
                    <a:pt x="89" y="180"/>
                  </a:cubicBezTo>
                  <a:close/>
                  <a:moveTo>
                    <a:pt x="90" y="186"/>
                  </a:moveTo>
                  <a:cubicBezTo>
                    <a:pt x="86" y="213"/>
                    <a:pt x="140" y="215"/>
                    <a:pt x="144" y="196"/>
                  </a:cubicBezTo>
                  <a:cubicBezTo>
                    <a:pt x="121" y="200"/>
                    <a:pt x="107" y="196"/>
                    <a:pt x="105" y="179"/>
                  </a:cubicBezTo>
                  <a:cubicBezTo>
                    <a:pt x="90" y="186"/>
                    <a:pt x="90" y="186"/>
                    <a:pt x="90" y="186"/>
                  </a:cubicBezTo>
                  <a:close/>
                  <a:moveTo>
                    <a:pt x="164" y="208"/>
                  </a:moveTo>
                  <a:cubicBezTo>
                    <a:pt x="182" y="233"/>
                    <a:pt x="182" y="233"/>
                    <a:pt x="182" y="233"/>
                  </a:cubicBezTo>
                  <a:cubicBezTo>
                    <a:pt x="198" y="223"/>
                    <a:pt x="206" y="219"/>
                    <a:pt x="180" y="196"/>
                  </a:cubicBezTo>
                  <a:cubicBezTo>
                    <a:pt x="169" y="191"/>
                    <a:pt x="158" y="199"/>
                    <a:pt x="164" y="208"/>
                  </a:cubicBezTo>
                  <a:close/>
                  <a:moveTo>
                    <a:pt x="190" y="189"/>
                  </a:moveTo>
                  <a:cubicBezTo>
                    <a:pt x="213" y="166"/>
                    <a:pt x="213" y="166"/>
                    <a:pt x="213" y="166"/>
                  </a:cubicBezTo>
                  <a:cubicBezTo>
                    <a:pt x="226" y="175"/>
                    <a:pt x="229" y="182"/>
                    <a:pt x="207" y="209"/>
                  </a:cubicBezTo>
                  <a:cubicBezTo>
                    <a:pt x="190" y="189"/>
                    <a:pt x="190" y="189"/>
                    <a:pt x="190" y="189"/>
                  </a:cubicBezTo>
                  <a:close/>
                  <a:moveTo>
                    <a:pt x="206" y="143"/>
                  </a:moveTo>
                  <a:cubicBezTo>
                    <a:pt x="198" y="133"/>
                    <a:pt x="216" y="116"/>
                    <a:pt x="226" y="128"/>
                  </a:cubicBezTo>
                  <a:cubicBezTo>
                    <a:pt x="246" y="146"/>
                    <a:pt x="249" y="153"/>
                    <a:pt x="243" y="160"/>
                  </a:cubicBezTo>
                  <a:cubicBezTo>
                    <a:pt x="229" y="175"/>
                    <a:pt x="221" y="164"/>
                    <a:pt x="206" y="143"/>
                  </a:cubicBezTo>
                  <a:close/>
                  <a:moveTo>
                    <a:pt x="176" y="107"/>
                  </a:moveTo>
                  <a:cubicBezTo>
                    <a:pt x="190" y="95"/>
                    <a:pt x="213" y="95"/>
                    <a:pt x="217" y="109"/>
                  </a:cubicBezTo>
                  <a:cubicBezTo>
                    <a:pt x="200" y="124"/>
                    <a:pt x="200" y="124"/>
                    <a:pt x="200" y="124"/>
                  </a:cubicBezTo>
                  <a:cubicBezTo>
                    <a:pt x="195" y="118"/>
                    <a:pt x="186" y="112"/>
                    <a:pt x="176" y="107"/>
                  </a:cubicBezTo>
                  <a:close/>
                  <a:moveTo>
                    <a:pt x="185" y="96"/>
                  </a:moveTo>
                  <a:cubicBezTo>
                    <a:pt x="158" y="103"/>
                    <a:pt x="154" y="116"/>
                    <a:pt x="171" y="134"/>
                  </a:cubicBezTo>
                  <a:cubicBezTo>
                    <a:pt x="180" y="143"/>
                    <a:pt x="173" y="147"/>
                    <a:pt x="161" y="150"/>
                  </a:cubicBezTo>
                  <a:cubicBezTo>
                    <a:pt x="117" y="149"/>
                    <a:pt x="120" y="73"/>
                    <a:pt x="185" y="96"/>
                  </a:cubicBezTo>
                  <a:close/>
                  <a:moveTo>
                    <a:pt x="161" y="185"/>
                  </a:moveTo>
                  <a:cubicBezTo>
                    <a:pt x="160" y="176"/>
                    <a:pt x="179" y="149"/>
                    <a:pt x="191" y="146"/>
                  </a:cubicBezTo>
                  <a:cubicBezTo>
                    <a:pt x="204" y="156"/>
                    <a:pt x="204" y="163"/>
                    <a:pt x="186" y="182"/>
                  </a:cubicBezTo>
                  <a:cubicBezTo>
                    <a:pt x="186" y="182"/>
                    <a:pt x="161" y="185"/>
                    <a:pt x="161" y="185"/>
                  </a:cubicBezTo>
                  <a:close/>
                  <a:moveTo>
                    <a:pt x="44" y="187"/>
                  </a:moveTo>
                  <a:cubicBezTo>
                    <a:pt x="67" y="160"/>
                    <a:pt x="99" y="147"/>
                    <a:pt x="146" y="163"/>
                  </a:cubicBezTo>
                  <a:cubicBezTo>
                    <a:pt x="151" y="165"/>
                    <a:pt x="157" y="160"/>
                    <a:pt x="149" y="153"/>
                  </a:cubicBezTo>
                  <a:cubicBezTo>
                    <a:pt x="87" y="113"/>
                    <a:pt x="32" y="149"/>
                    <a:pt x="44" y="187"/>
                  </a:cubicBezTo>
                  <a:close/>
                  <a:moveTo>
                    <a:pt x="70" y="174"/>
                  </a:moveTo>
                  <a:cubicBezTo>
                    <a:pt x="0" y="224"/>
                    <a:pt x="87" y="270"/>
                    <a:pt x="153" y="223"/>
                  </a:cubicBezTo>
                  <a:cubicBezTo>
                    <a:pt x="157" y="214"/>
                    <a:pt x="154" y="209"/>
                    <a:pt x="146" y="212"/>
                  </a:cubicBezTo>
                  <a:cubicBezTo>
                    <a:pt x="101" y="226"/>
                    <a:pt x="64" y="218"/>
                    <a:pt x="70" y="174"/>
                  </a:cubicBezTo>
                  <a:close/>
                  <a:moveTo>
                    <a:pt x="439" y="176"/>
                  </a:moveTo>
                  <a:cubicBezTo>
                    <a:pt x="508" y="228"/>
                    <a:pt x="420" y="272"/>
                    <a:pt x="355" y="222"/>
                  </a:cubicBezTo>
                  <a:cubicBezTo>
                    <a:pt x="351" y="213"/>
                    <a:pt x="354" y="208"/>
                    <a:pt x="363" y="211"/>
                  </a:cubicBezTo>
                  <a:cubicBezTo>
                    <a:pt x="407" y="227"/>
                    <a:pt x="444" y="220"/>
                    <a:pt x="439" y="176"/>
                  </a:cubicBezTo>
                  <a:close/>
                  <a:moveTo>
                    <a:pt x="420" y="181"/>
                  </a:moveTo>
                  <a:cubicBezTo>
                    <a:pt x="417" y="160"/>
                    <a:pt x="376" y="162"/>
                    <a:pt x="369" y="180"/>
                  </a:cubicBezTo>
                  <a:cubicBezTo>
                    <a:pt x="386" y="173"/>
                    <a:pt x="404" y="172"/>
                    <a:pt x="420" y="181"/>
                  </a:cubicBezTo>
                  <a:close/>
                  <a:moveTo>
                    <a:pt x="420" y="187"/>
                  </a:moveTo>
                  <a:cubicBezTo>
                    <a:pt x="425" y="213"/>
                    <a:pt x="371" y="217"/>
                    <a:pt x="365" y="199"/>
                  </a:cubicBezTo>
                  <a:cubicBezTo>
                    <a:pt x="389" y="201"/>
                    <a:pt x="403" y="197"/>
                    <a:pt x="404" y="180"/>
                  </a:cubicBezTo>
                  <a:cubicBezTo>
                    <a:pt x="420" y="187"/>
                    <a:pt x="420" y="187"/>
                    <a:pt x="420" y="187"/>
                  </a:cubicBezTo>
                  <a:close/>
                  <a:moveTo>
                    <a:pt x="466" y="192"/>
                  </a:moveTo>
                  <a:cubicBezTo>
                    <a:pt x="445" y="163"/>
                    <a:pt x="413" y="149"/>
                    <a:pt x="366" y="162"/>
                  </a:cubicBezTo>
                  <a:cubicBezTo>
                    <a:pt x="361" y="164"/>
                    <a:pt x="355" y="158"/>
                    <a:pt x="364" y="152"/>
                  </a:cubicBezTo>
                  <a:cubicBezTo>
                    <a:pt x="428" y="116"/>
                    <a:pt x="481" y="155"/>
                    <a:pt x="466" y="192"/>
                  </a:cubicBezTo>
                  <a:close/>
                  <a:moveTo>
                    <a:pt x="374" y="269"/>
                  </a:moveTo>
                  <a:cubicBezTo>
                    <a:pt x="366" y="256"/>
                    <a:pt x="355" y="247"/>
                    <a:pt x="338" y="243"/>
                  </a:cubicBezTo>
                  <a:cubicBezTo>
                    <a:pt x="341" y="204"/>
                    <a:pt x="410" y="254"/>
                    <a:pt x="374" y="269"/>
                  </a:cubicBezTo>
                  <a:close/>
                  <a:moveTo>
                    <a:pt x="382" y="274"/>
                  </a:moveTo>
                  <a:cubicBezTo>
                    <a:pt x="361" y="282"/>
                    <a:pt x="342" y="280"/>
                    <a:pt x="325" y="263"/>
                  </a:cubicBezTo>
                  <a:cubicBezTo>
                    <a:pt x="312" y="271"/>
                    <a:pt x="308" y="279"/>
                    <a:pt x="321" y="289"/>
                  </a:cubicBezTo>
                  <a:cubicBezTo>
                    <a:pt x="343" y="309"/>
                    <a:pt x="387" y="305"/>
                    <a:pt x="382" y="274"/>
                  </a:cubicBezTo>
                  <a:close/>
                  <a:moveTo>
                    <a:pt x="332" y="94"/>
                  </a:moveTo>
                  <a:cubicBezTo>
                    <a:pt x="358" y="102"/>
                    <a:pt x="362" y="115"/>
                    <a:pt x="344" y="133"/>
                  </a:cubicBezTo>
                  <a:cubicBezTo>
                    <a:pt x="335" y="141"/>
                    <a:pt x="336" y="156"/>
                    <a:pt x="356" y="151"/>
                  </a:cubicBezTo>
                  <a:cubicBezTo>
                    <a:pt x="389" y="143"/>
                    <a:pt x="396" y="78"/>
                    <a:pt x="332" y="94"/>
                  </a:cubicBezTo>
                  <a:close/>
                  <a:moveTo>
                    <a:pt x="297" y="111"/>
                  </a:moveTo>
                  <a:cubicBezTo>
                    <a:pt x="314" y="121"/>
                    <a:pt x="314" y="121"/>
                    <a:pt x="314" y="121"/>
                  </a:cubicBezTo>
                  <a:cubicBezTo>
                    <a:pt x="327" y="119"/>
                    <a:pt x="338" y="115"/>
                    <a:pt x="345" y="108"/>
                  </a:cubicBezTo>
                  <a:cubicBezTo>
                    <a:pt x="330" y="93"/>
                    <a:pt x="314" y="94"/>
                    <a:pt x="297" y="111"/>
                  </a:cubicBezTo>
                  <a:close/>
                  <a:moveTo>
                    <a:pt x="237" y="58"/>
                  </a:moveTo>
                  <a:cubicBezTo>
                    <a:pt x="239" y="45"/>
                    <a:pt x="239" y="45"/>
                    <a:pt x="239" y="45"/>
                  </a:cubicBezTo>
                  <a:cubicBezTo>
                    <a:pt x="186" y="63"/>
                    <a:pt x="200" y="0"/>
                    <a:pt x="241" y="32"/>
                  </a:cubicBezTo>
                  <a:cubicBezTo>
                    <a:pt x="243" y="19"/>
                    <a:pt x="247" y="9"/>
                    <a:pt x="255" y="6"/>
                  </a:cubicBezTo>
                  <a:cubicBezTo>
                    <a:pt x="267" y="3"/>
                    <a:pt x="276" y="12"/>
                    <a:pt x="275" y="25"/>
                  </a:cubicBezTo>
                  <a:cubicBezTo>
                    <a:pt x="275" y="29"/>
                    <a:pt x="279" y="29"/>
                    <a:pt x="282" y="32"/>
                  </a:cubicBezTo>
                  <a:cubicBezTo>
                    <a:pt x="315" y="3"/>
                    <a:pt x="335" y="62"/>
                    <a:pt x="281" y="44"/>
                  </a:cubicBezTo>
                  <a:cubicBezTo>
                    <a:pt x="267" y="37"/>
                    <a:pt x="253" y="41"/>
                    <a:pt x="237" y="58"/>
                  </a:cubicBezTo>
                  <a:close/>
                  <a:moveTo>
                    <a:pt x="222" y="29"/>
                  </a:moveTo>
                  <a:cubicBezTo>
                    <a:pt x="227" y="29"/>
                    <a:pt x="231" y="32"/>
                    <a:pt x="231" y="35"/>
                  </a:cubicBezTo>
                  <a:cubicBezTo>
                    <a:pt x="231" y="38"/>
                    <a:pt x="227" y="41"/>
                    <a:pt x="222" y="41"/>
                  </a:cubicBezTo>
                  <a:cubicBezTo>
                    <a:pt x="217" y="41"/>
                    <a:pt x="212" y="38"/>
                    <a:pt x="212" y="35"/>
                  </a:cubicBezTo>
                  <a:cubicBezTo>
                    <a:pt x="212" y="32"/>
                    <a:pt x="216" y="29"/>
                    <a:pt x="222" y="29"/>
                  </a:cubicBezTo>
                  <a:close/>
                  <a:moveTo>
                    <a:pt x="298" y="30"/>
                  </a:moveTo>
                  <a:cubicBezTo>
                    <a:pt x="303" y="30"/>
                    <a:pt x="308" y="33"/>
                    <a:pt x="308" y="36"/>
                  </a:cubicBezTo>
                  <a:cubicBezTo>
                    <a:pt x="308" y="39"/>
                    <a:pt x="304" y="42"/>
                    <a:pt x="298" y="42"/>
                  </a:cubicBezTo>
                  <a:cubicBezTo>
                    <a:pt x="293" y="42"/>
                    <a:pt x="289" y="39"/>
                    <a:pt x="289" y="36"/>
                  </a:cubicBezTo>
                  <a:cubicBezTo>
                    <a:pt x="289" y="33"/>
                    <a:pt x="293" y="30"/>
                    <a:pt x="298" y="30"/>
                  </a:cubicBezTo>
                  <a:close/>
                  <a:moveTo>
                    <a:pt x="250" y="22"/>
                  </a:moveTo>
                  <a:cubicBezTo>
                    <a:pt x="257" y="10"/>
                    <a:pt x="265" y="12"/>
                    <a:pt x="271" y="22"/>
                  </a:cubicBezTo>
                  <a:cubicBezTo>
                    <a:pt x="265" y="17"/>
                    <a:pt x="257" y="17"/>
                    <a:pt x="250" y="22"/>
                  </a:cubicBezTo>
                  <a:close/>
                </a:path>
              </a:pathLst>
            </a:custGeom>
            <a:solidFill>
              <a:srgbClr val="EB0000"/>
            </a:solidFill>
            <a:ln>
              <a:noFill/>
            </a:ln>
          </p:spPr>
          <p:txBody>
            <a:bodyPr vert="horz" wrap="square" lIns="91440" tIns="45720" rIns="91440" bIns="45720" numCol="1" anchor="t" anchorCtr="0" compatLnSpc="1"/>
            <a:lstStyle/>
            <a:p>
              <a:endParaRPr lang="zh-CN" altLang="en-US"/>
            </a:p>
          </p:txBody>
        </p:sp>
      </p:grpSp>
      <p:grpSp>
        <p:nvGrpSpPr>
          <p:cNvPr id="13" name="组合 12"/>
          <p:cNvGrpSpPr/>
          <p:nvPr/>
        </p:nvGrpSpPr>
        <p:grpSpPr>
          <a:xfrm>
            <a:off x="4808214" y="4682217"/>
            <a:ext cx="6020206" cy="1010945"/>
            <a:chOff x="4808214" y="2011205"/>
            <a:chExt cx="6020206" cy="1010945"/>
          </a:xfrm>
        </p:grpSpPr>
        <p:grpSp>
          <p:nvGrpSpPr>
            <p:cNvPr id="14" name="组合 13"/>
            <p:cNvGrpSpPr/>
            <p:nvPr/>
          </p:nvGrpSpPr>
          <p:grpSpPr>
            <a:xfrm>
              <a:off x="5364081" y="2011205"/>
              <a:ext cx="5464339" cy="1010945"/>
              <a:chOff x="7907593" y="3433235"/>
              <a:chExt cx="5464339" cy="1010945"/>
            </a:xfrm>
          </p:grpSpPr>
          <p:sp>
            <p:nvSpPr>
              <p:cNvPr id="16" name="矩形 15"/>
              <p:cNvSpPr/>
              <p:nvPr/>
            </p:nvSpPr>
            <p:spPr>
              <a:xfrm>
                <a:off x="7907593" y="3834782"/>
                <a:ext cx="546433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7" name="矩形 16"/>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15" name="Freeform 537"/>
            <p:cNvSpPr>
              <a:spLocks noEditPoints="1"/>
            </p:cNvSpPr>
            <p:nvPr/>
          </p:nvSpPr>
          <p:spPr bwMode="auto">
            <a:xfrm>
              <a:off x="4808214" y="2096108"/>
              <a:ext cx="555867" cy="753523"/>
            </a:xfrm>
            <a:custGeom>
              <a:avLst/>
              <a:gdLst>
                <a:gd name="T0" fmla="*/ 192 w 508"/>
                <a:gd name="T1" fmla="*/ 545 h 689"/>
                <a:gd name="T2" fmla="*/ 133 w 508"/>
                <a:gd name="T3" fmla="*/ 641 h 689"/>
                <a:gd name="T4" fmla="*/ 156 w 508"/>
                <a:gd name="T5" fmla="*/ 656 h 689"/>
                <a:gd name="T6" fmla="*/ 220 w 508"/>
                <a:gd name="T7" fmla="*/ 578 h 689"/>
                <a:gd name="T8" fmla="*/ 198 w 508"/>
                <a:gd name="T9" fmla="*/ 675 h 689"/>
                <a:gd name="T10" fmla="*/ 225 w 508"/>
                <a:gd name="T11" fmla="*/ 683 h 689"/>
                <a:gd name="T12" fmla="*/ 280 w 508"/>
                <a:gd name="T13" fmla="*/ 506 h 689"/>
                <a:gd name="T14" fmla="*/ 241 w 508"/>
                <a:gd name="T15" fmla="*/ 389 h 689"/>
                <a:gd name="T16" fmla="*/ 236 w 508"/>
                <a:gd name="T17" fmla="*/ 357 h 689"/>
                <a:gd name="T18" fmla="*/ 273 w 508"/>
                <a:gd name="T19" fmla="*/ 369 h 689"/>
                <a:gd name="T20" fmla="*/ 253 w 508"/>
                <a:gd name="T21" fmla="*/ 305 h 689"/>
                <a:gd name="T22" fmla="*/ 291 w 508"/>
                <a:gd name="T23" fmla="*/ 104 h 689"/>
                <a:gd name="T24" fmla="*/ 256 w 508"/>
                <a:gd name="T25" fmla="*/ 144 h 689"/>
                <a:gd name="T26" fmla="*/ 229 w 508"/>
                <a:gd name="T27" fmla="*/ 102 h 689"/>
                <a:gd name="T28" fmla="*/ 255 w 508"/>
                <a:gd name="T29" fmla="*/ 159 h 689"/>
                <a:gd name="T30" fmla="*/ 262 w 508"/>
                <a:gd name="T31" fmla="*/ 148 h 689"/>
                <a:gd name="T32" fmla="*/ 298 w 508"/>
                <a:gd name="T33" fmla="*/ 167 h 689"/>
                <a:gd name="T34" fmla="*/ 276 w 508"/>
                <a:gd name="T35" fmla="*/ 197 h 689"/>
                <a:gd name="T36" fmla="*/ 313 w 508"/>
                <a:gd name="T37" fmla="*/ 196 h 689"/>
                <a:gd name="T38" fmla="*/ 307 w 508"/>
                <a:gd name="T39" fmla="*/ 221 h 689"/>
                <a:gd name="T40" fmla="*/ 332 w 508"/>
                <a:gd name="T41" fmla="*/ 177 h 689"/>
                <a:gd name="T42" fmla="*/ 332 w 508"/>
                <a:gd name="T43" fmla="*/ 177 h 689"/>
                <a:gd name="T44" fmla="*/ 266 w 508"/>
                <a:gd name="T45" fmla="*/ 214 h 689"/>
                <a:gd name="T46" fmla="*/ 320 w 508"/>
                <a:gd name="T47" fmla="*/ 252 h 689"/>
                <a:gd name="T48" fmla="*/ 288 w 508"/>
                <a:gd name="T49" fmla="*/ 274 h 689"/>
                <a:gd name="T50" fmla="*/ 223 w 508"/>
                <a:gd name="T51" fmla="*/ 281 h 689"/>
                <a:gd name="T52" fmla="*/ 231 w 508"/>
                <a:gd name="T53" fmla="*/ 194 h 689"/>
                <a:gd name="T54" fmla="*/ 231 w 508"/>
                <a:gd name="T55" fmla="*/ 194 h 689"/>
                <a:gd name="T56" fmla="*/ 127 w 508"/>
                <a:gd name="T57" fmla="*/ 271 h 689"/>
                <a:gd name="T58" fmla="*/ 137 w 508"/>
                <a:gd name="T59" fmla="*/ 270 h 689"/>
                <a:gd name="T60" fmla="*/ 140 w 508"/>
                <a:gd name="T61" fmla="*/ 177 h 689"/>
                <a:gd name="T62" fmla="*/ 105 w 508"/>
                <a:gd name="T63" fmla="*/ 179 h 689"/>
                <a:gd name="T64" fmla="*/ 180 w 508"/>
                <a:gd name="T65" fmla="*/ 196 h 689"/>
                <a:gd name="T66" fmla="*/ 207 w 508"/>
                <a:gd name="T67" fmla="*/ 209 h 689"/>
                <a:gd name="T68" fmla="*/ 243 w 508"/>
                <a:gd name="T69" fmla="*/ 160 h 689"/>
                <a:gd name="T70" fmla="*/ 200 w 508"/>
                <a:gd name="T71" fmla="*/ 124 h 689"/>
                <a:gd name="T72" fmla="*/ 161 w 508"/>
                <a:gd name="T73" fmla="*/ 150 h 689"/>
                <a:gd name="T74" fmla="*/ 186 w 508"/>
                <a:gd name="T75" fmla="*/ 182 h 689"/>
                <a:gd name="T76" fmla="*/ 149 w 508"/>
                <a:gd name="T77" fmla="*/ 153 h 689"/>
                <a:gd name="T78" fmla="*/ 146 w 508"/>
                <a:gd name="T79" fmla="*/ 212 h 689"/>
                <a:gd name="T80" fmla="*/ 363 w 508"/>
                <a:gd name="T81" fmla="*/ 211 h 689"/>
                <a:gd name="T82" fmla="*/ 420 w 508"/>
                <a:gd name="T83" fmla="*/ 181 h 689"/>
                <a:gd name="T84" fmla="*/ 420 w 508"/>
                <a:gd name="T85" fmla="*/ 187 h 689"/>
                <a:gd name="T86" fmla="*/ 466 w 508"/>
                <a:gd name="T87" fmla="*/ 192 h 689"/>
                <a:gd name="T88" fmla="*/ 382 w 508"/>
                <a:gd name="T89" fmla="*/ 274 h 689"/>
                <a:gd name="T90" fmla="*/ 332 w 508"/>
                <a:gd name="T91" fmla="*/ 94 h 689"/>
                <a:gd name="T92" fmla="*/ 297 w 508"/>
                <a:gd name="T93" fmla="*/ 111 h 689"/>
                <a:gd name="T94" fmla="*/ 237 w 508"/>
                <a:gd name="T95" fmla="*/ 58 h 689"/>
                <a:gd name="T96" fmla="*/ 275 w 508"/>
                <a:gd name="T97" fmla="*/ 25 h 689"/>
                <a:gd name="T98" fmla="*/ 222 w 508"/>
                <a:gd name="T99" fmla="*/ 29 h 689"/>
                <a:gd name="T100" fmla="*/ 222 w 508"/>
                <a:gd name="T101" fmla="*/ 29 h 689"/>
                <a:gd name="T102" fmla="*/ 289 w 508"/>
                <a:gd name="T103" fmla="*/ 36 h 689"/>
                <a:gd name="T104" fmla="*/ 250 w 508"/>
                <a:gd name="T105" fmla="*/ 22 h 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08" h="689">
                  <a:moveTo>
                    <a:pt x="241" y="389"/>
                  </a:moveTo>
                  <a:cubicBezTo>
                    <a:pt x="229" y="482"/>
                    <a:pt x="183" y="559"/>
                    <a:pt x="107" y="618"/>
                  </a:cubicBezTo>
                  <a:cubicBezTo>
                    <a:pt x="102" y="623"/>
                    <a:pt x="113" y="628"/>
                    <a:pt x="112" y="626"/>
                  </a:cubicBezTo>
                  <a:cubicBezTo>
                    <a:pt x="137" y="611"/>
                    <a:pt x="190" y="547"/>
                    <a:pt x="192" y="545"/>
                  </a:cubicBezTo>
                  <a:cubicBezTo>
                    <a:pt x="193" y="544"/>
                    <a:pt x="182" y="567"/>
                    <a:pt x="119" y="628"/>
                  </a:cubicBezTo>
                  <a:cubicBezTo>
                    <a:pt x="118" y="634"/>
                    <a:pt x="120" y="636"/>
                    <a:pt x="125" y="636"/>
                  </a:cubicBezTo>
                  <a:cubicBezTo>
                    <a:pt x="173" y="589"/>
                    <a:pt x="191" y="560"/>
                    <a:pt x="194" y="557"/>
                  </a:cubicBezTo>
                  <a:cubicBezTo>
                    <a:pt x="199" y="553"/>
                    <a:pt x="182" y="582"/>
                    <a:pt x="133" y="641"/>
                  </a:cubicBezTo>
                  <a:cubicBezTo>
                    <a:pt x="132" y="645"/>
                    <a:pt x="134" y="647"/>
                    <a:pt x="139" y="648"/>
                  </a:cubicBezTo>
                  <a:cubicBezTo>
                    <a:pt x="194" y="582"/>
                    <a:pt x="212" y="551"/>
                    <a:pt x="212" y="548"/>
                  </a:cubicBezTo>
                  <a:cubicBezTo>
                    <a:pt x="214" y="548"/>
                    <a:pt x="188" y="594"/>
                    <a:pt x="149" y="651"/>
                  </a:cubicBezTo>
                  <a:cubicBezTo>
                    <a:pt x="149" y="655"/>
                    <a:pt x="151" y="657"/>
                    <a:pt x="156" y="656"/>
                  </a:cubicBezTo>
                  <a:cubicBezTo>
                    <a:pt x="198" y="601"/>
                    <a:pt x="210" y="576"/>
                    <a:pt x="210" y="575"/>
                  </a:cubicBezTo>
                  <a:cubicBezTo>
                    <a:pt x="211" y="573"/>
                    <a:pt x="194" y="612"/>
                    <a:pt x="164" y="660"/>
                  </a:cubicBezTo>
                  <a:cubicBezTo>
                    <a:pt x="165" y="664"/>
                    <a:pt x="166" y="667"/>
                    <a:pt x="173" y="663"/>
                  </a:cubicBezTo>
                  <a:cubicBezTo>
                    <a:pt x="209" y="602"/>
                    <a:pt x="222" y="569"/>
                    <a:pt x="220" y="578"/>
                  </a:cubicBezTo>
                  <a:cubicBezTo>
                    <a:pt x="218" y="585"/>
                    <a:pt x="206" y="618"/>
                    <a:pt x="180" y="669"/>
                  </a:cubicBezTo>
                  <a:cubicBezTo>
                    <a:pt x="182" y="675"/>
                    <a:pt x="185" y="674"/>
                    <a:pt x="188" y="673"/>
                  </a:cubicBezTo>
                  <a:cubicBezTo>
                    <a:pt x="226" y="599"/>
                    <a:pt x="239" y="560"/>
                    <a:pt x="237" y="560"/>
                  </a:cubicBezTo>
                  <a:cubicBezTo>
                    <a:pt x="238" y="567"/>
                    <a:pt x="225" y="611"/>
                    <a:pt x="198" y="675"/>
                  </a:cubicBezTo>
                  <a:cubicBezTo>
                    <a:pt x="199" y="679"/>
                    <a:pt x="203" y="679"/>
                    <a:pt x="207" y="677"/>
                  </a:cubicBezTo>
                  <a:cubicBezTo>
                    <a:pt x="238" y="604"/>
                    <a:pt x="253" y="558"/>
                    <a:pt x="254" y="544"/>
                  </a:cubicBezTo>
                  <a:cubicBezTo>
                    <a:pt x="250" y="567"/>
                    <a:pt x="248" y="602"/>
                    <a:pt x="215" y="678"/>
                  </a:cubicBezTo>
                  <a:cubicBezTo>
                    <a:pt x="215" y="685"/>
                    <a:pt x="219" y="686"/>
                    <a:pt x="225" y="683"/>
                  </a:cubicBezTo>
                  <a:cubicBezTo>
                    <a:pt x="254" y="599"/>
                    <a:pt x="266" y="551"/>
                    <a:pt x="264" y="548"/>
                  </a:cubicBezTo>
                  <a:cubicBezTo>
                    <a:pt x="267" y="551"/>
                    <a:pt x="260" y="598"/>
                    <a:pt x="235" y="681"/>
                  </a:cubicBezTo>
                  <a:cubicBezTo>
                    <a:pt x="235" y="686"/>
                    <a:pt x="238" y="687"/>
                    <a:pt x="245" y="684"/>
                  </a:cubicBezTo>
                  <a:cubicBezTo>
                    <a:pt x="276" y="575"/>
                    <a:pt x="280" y="509"/>
                    <a:pt x="280" y="506"/>
                  </a:cubicBezTo>
                  <a:cubicBezTo>
                    <a:pt x="282" y="536"/>
                    <a:pt x="278" y="581"/>
                    <a:pt x="253" y="684"/>
                  </a:cubicBezTo>
                  <a:cubicBezTo>
                    <a:pt x="254" y="687"/>
                    <a:pt x="257" y="689"/>
                    <a:pt x="263" y="687"/>
                  </a:cubicBezTo>
                  <a:cubicBezTo>
                    <a:pt x="288" y="588"/>
                    <a:pt x="301" y="489"/>
                    <a:pt x="278" y="387"/>
                  </a:cubicBezTo>
                  <a:cubicBezTo>
                    <a:pt x="266" y="395"/>
                    <a:pt x="254" y="395"/>
                    <a:pt x="241" y="389"/>
                  </a:cubicBezTo>
                  <a:close/>
                  <a:moveTo>
                    <a:pt x="260" y="332"/>
                  </a:moveTo>
                  <a:cubicBezTo>
                    <a:pt x="274" y="332"/>
                    <a:pt x="285" y="343"/>
                    <a:pt x="285" y="356"/>
                  </a:cubicBezTo>
                  <a:cubicBezTo>
                    <a:pt x="286" y="370"/>
                    <a:pt x="275" y="381"/>
                    <a:pt x="261" y="381"/>
                  </a:cubicBezTo>
                  <a:cubicBezTo>
                    <a:pt x="248" y="382"/>
                    <a:pt x="237" y="371"/>
                    <a:pt x="236" y="357"/>
                  </a:cubicBezTo>
                  <a:cubicBezTo>
                    <a:pt x="236" y="344"/>
                    <a:pt x="247" y="333"/>
                    <a:pt x="260" y="332"/>
                  </a:cubicBezTo>
                  <a:close/>
                  <a:moveTo>
                    <a:pt x="248" y="345"/>
                  </a:moveTo>
                  <a:cubicBezTo>
                    <a:pt x="273" y="344"/>
                    <a:pt x="273" y="344"/>
                    <a:pt x="273" y="344"/>
                  </a:cubicBezTo>
                  <a:cubicBezTo>
                    <a:pt x="273" y="369"/>
                    <a:pt x="273" y="369"/>
                    <a:pt x="273" y="369"/>
                  </a:cubicBezTo>
                  <a:cubicBezTo>
                    <a:pt x="249" y="369"/>
                    <a:pt x="249" y="369"/>
                    <a:pt x="249" y="369"/>
                  </a:cubicBezTo>
                  <a:cubicBezTo>
                    <a:pt x="248" y="345"/>
                    <a:pt x="248" y="345"/>
                    <a:pt x="248" y="345"/>
                  </a:cubicBezTo>
                  <a:close/>
                  <a:moveTo>
                    <a:pt x="253" y="332"/>
                  </a:moveTo>
                  <a:cubicBezTo>
                    <a:pt x="253" y="305"/>
                    <a:pt x="253" y="305"/>
                    <a:pt x="253" y="305"/>
                  </a:cubicBezTo>
                  <a:cubicBezTo>
                    <a:pt x="270" y="304"/>
                    <a:pt x="270" y="304"/>
                    <a:pt x="270" y="304"/>
                  </a:cubicBezTo>
                  <a:cubicBezTo>
                    <a:pt x="269" y="331"/>
                    <a:pt x="269" y="331"/>
                    <a:pt x="269" y="331"/>
                  </a:cubicBezTo>
                  <a:cubicBezTo>
                    <a:pt x="253" y="332"/>
                    <a:pt x="253" y="332"/>
                    <a:pt x="253" y="332"/>
                  </a:cubicBezTo>
                  <a:close/>
                  <a:moveTo>
                    <a:pt x="291" y="104"/>
                  </a:moveTo>
                  <a:cubicBezTo>
                    <a:pt x="296" y="90"/>
                    <a:pt x="294" y="79"/>
                    <a:pt x="286" y="71"/>
                  </a:cubicBezTo>
                  <a:cubicBezTo>
                    <a:pt x="277" y="77"/>
                    <a:pt x="270" y="81"/>
                    <a:pt x="267" y="87"/>
                  </a:cubicBezTo>
                  <a:cubicBezTo>
                    <a:pt x="272" y="93"/>
                    <a:pt x="281" y="98"/>
                    <a:pt x="291" y="104"/>
                  </a:cubicBezTo>
                  <a:close/>
                  <a:moveTo>
                    <a:pt x="256" y="144"/>
                  </a:moveTo>
                  <a:cubicBezTo>
                    <a:pt x="277" y="115"/>
                    <a:pt x="277" y="115"/>
                    <a:pt x="277" y="115"/>
                  </a:cubicBezTo>
                  <a:cubicBezTo>
                    <a:pt x="265" y="86"/>
                    <a:pt x="247" y="87"/>
                    <a:pt x="236" y="115"/>
                  </a:cubicBezTo>
                  <a:cubicBezTo>
                    <a:pt x="256" y="144"/>
                    <a:pt x="256" y="144"/>
                    <a:pt x="256" y="144"/>
                  </a:cubicBezTo>
                  <a:close/>
                  <a:moveTo>
                    <a:pt x="229" y="102"/>
                  </a:moveTo>
                  <a:cubicBezTo>
                    <a:pt x="242" y="84"/>
                    <a:pt x="260" y="73"/>
                    <a:pt x="282" y="67"/>
                  </a:cubicBezTo>
                  <a:cubicBezTo>
                    <a:pt x="289" y="54"/>
                    <a:pt x="285" y="47"/>
                    <a:pt x="270" y="47"/>
                  </a:cubicBezTo>
                  <a:cubicBezTo>
                    <a:pt x="238" y="58"/>
                    <a:pt x="222" y="76"/>
                    <a:pt x="229" y="102"/>
                  </a:cubicBezTo>
                  <a:close/>
                  <a:moveTo>
                    <a:pt x="255" y="159"/>
                  </a:moveTo>
                  <a:cubicBezTo>
                    <a:pt x="232" y="174"/>
                    <a:pt x="233" y="187"/>
                    <a:pt x="258" y="202"/>
                  </a:cubicBezTo>
                  <a:cubicBezTo>
                    <a:pt x="282" y="181"/>
                    <a:pt x="280" y="173"/>
                    <a:pt x="255" y="159"/>
                  </a:cubicBezTo>
                  <a:close/>
                  <a:moveTo>
                    <a:pt x="284" y="121"/>
                  </a:moveTo>
                  <a:cubicBezTo>
                    <a:pt x="278" y="126"/>
                    <a:pt x="264" y="143"/>
                    <a:pt x="262" y="148"/>
                  </a:cubicBezTo>
                  <a:cubicBezTo>
                    <a:pt x="260" y="152"/>
                    <a:pt x="276" y="167"/>
                    <a:pt x="284" y="162"/>
                  </a:cubicBezTo>
                  <a:cubicBezTo>
                    <a:pt x="319" y="142"/>
                    <a:pt x="293" y="114"/>
                    <a:pt x="284" y="121"/>
                  </a:cubicBezTo>
                  <a:close/>
                  <a:moveTo>
                    <a:pt x="312" y="141"/>
                  </a:moveTo>
                  <a:cubicBezTo>
                    <a:pt x="308" y="148"/>
                    <a:pt x="297" y="162"/>
                    <a:pt x="298" y="167"/>
                  </a:cubicBezTo>
                  <a:cubicBezTo>
                    <a:pt x="299" y="172"/>
                    <a:pt x="302" y="181"/>
                    <a:pt x="320" y="176"/>
                  </a:cubicBezTo>
                  <a:cubicBezTo>
                    <a:pt x="342" y="158"/>
                    <a:pt x="316" y="134"/>
                    <a:pt x="312" y="141"/>
                  </a:cubicBezTo>
                  <a:close/>
                  <a:moveTo>
                    <a:pt x="293" y="178"/>
                  </a:moveTo>
                  <a:cubicBezTo>
                    <a:pt x="286" y="184"/>
                    <a:pt x="280" y="191"/>
                    <a:pt x="276" y="197"/>
                  </a:cubicBezTo>
                  <a:cubicBezTo>
                    <a:pt x="274" y="202"/>
                    <a:pt x="275" y="205"/>
                    <a:pt x="278" y="207"/>
                  </a:cubicBezTo>
                  <a:cubicBezTo>
                    <a:pt x="291" y="214"/>
                    <a:pt x="291" y="214"/>
                    <a:pt x="291" y="214"/>
                  </a:cubicBezTo>
                  <a:cubicBezTo>
                    <a:pt x="296" y="216"/>
                    <a:pt x="300" y="215"/>
                    <a:pt x="304" y="212"/>
                  </a:cubicBezTo>
                  <a:cubicBezTo>
                    <a:pt x="313" y="196"/>
                    <a:pt x="313" y="196"/>
                    <a:pt x="313" y="196"/>
                  </a:cubicBezTo>
                  <a:cubicBezTo>
                    <a:pt x="314" y="191"/>
                    <a:pt x="309" y="188"/>
                    <a:pt x="303" y="186"/>
                  </a:cubicBezTo>
                  <a:cubicBezTo>
                    <a:pt x="299" y="185"/>
                    <a:pt x="295" y="183"/>
                    <a:pt x="293" y="178"/>
                  </a:cubicBezTo>
                  <a:close/>
                  <a:moveTo>
                    <a:pt x="326" y="194"/>
                  </a:moveTo>
                  <a:cubicBezTo>
                    <a:pt x="320" y="204"/>
                    <a:pt x="314" y="214"/>
                    <a:pt x="307" y="221"/>
                  </a:cubicBezTo>
                  <a:cubicBezTo>
                    <a:pt x="304" y="227"/>
                    <a:pt x="306" y="230"/>
                    <a:pt x="313" y="232"/>
                  </a:cubicBezTo>
                  <a:cubicBezTo>
                    <a:pt x="323" y="238"/>
                    <a:pt x="331" y="238"/>
                    <a:pt x="335" y="229"/>
                  </a:cubicBezTo>
                  <a:cubicBezTo>
                    <a:pt x="351" y="209"/>
                    <a:pt x="347" y="197"/>
                    <a:pt x="326" y="194"/>
                  </a:cubicBezTo>
                  <a:close/>
                  <a:moveTo>
                    <a:pt x="332" y="177"/>
                  </a:moveTo>
                  <a:cubicBezTo>
                    <a:pt x="324" y="183"/>
                    <a:pt x="325" y="187"/>
                    <a:pt x="335" y="187"/>
                  </a:cubicBezTo>
                  <a:cubicBezTo>
                    <a:pt x="341" y="188"/>
                    <a:pt x="350" y="202"/>
                    <a:pt x="352" y="191"/>
                  </a:cubicBezTo>
                  <a:cubicBezTo>
                    <a:pt x="359" y="176"/>
                    <a:pt x="352" y="167"/>
                    <a:pt x="337" y="162"/>
                  </a:cubicBezTo>
                  <a:cubicBezTo>
                    <a:pt x="332" y="177"/>
                    <a:pt x="332" y="177"/>
                    <a:pt x="332" y="177"/>
                  </a:cubicBezTo>
                  <a:close/>
                  <a:moveTo>
                    <a:pt x="266" y="214"/>
                  </a:moveTo>
                  <a:cubicBezTo>
                    <a:pt x="262" y="222"/>
                    <a:pt x="256" y="231"/>
                    <a:pt x="248" y="240"/>
                  </a:cubicBezTo>
                  <a:cubicBezTo>
                    <a:pt x="243" y="246"/>
                    <a:pt x="247" y="253"/>
                    <a:pt x="262" y="260"/>
                  </a:cubicBezTo>
                  <a:cubicBezTo>
                    <a:pt x="291" y="232"/>
                    <a:pt x="286" y="220"/>
                    <a:pt x="266" y="214"/>
                  </a:cubicBezTo>
                  <a:close/>
                  <a:moveTo>
                    <a:pt x="296" y="232"/>
                  </a:moveTo>
                  <a:cubicBezTo>
                    <a:pt x="291" y="241"/>
                    <a:pt x="287" y="248"/>
                    <a:pt x="283" y="255"/>
                  </a:cubicBezTo>
                  <a:cubicBezTo>
                    <a:pt x="276" y="259"/>
                    <a:pt x="284" y="265"/>
                    <a:pt x="298" y="271"/>
                  </a:cubicBezTo>
                  <a:cubicBezTo>
                    <a:pt x="301" y="274"/>
                    <a:pt x="310" y="265"/>
                    <a:pt x="320" y="252"/>
                  </a:cubicBezTo>
                  <a:cubicBezTo>
                    <a:pt x="326" y="241"/>
                    <a:pt x="304" y="239"/>
                    <a:pt x="296" y="232"/>
                  </a:cubicBezTo>
                  <a:close/>
                  <a:moveTo>
                    <a:pt x="240" y="289"/>
                  </a:moveTo>
                  <a:cubicBezTo>
                    <a:pt x="251" y="284"/>
                    <a:pt x="262" y="277"/>
                    <a:pt x="271" y="265"/>
                  </a:cubicBezTo>
                  <a:cubicBezTo>
                    <a:pt x="288" y="274"/>
                    <a:pt x="288" y="274"/>
                    <a:pt x="288" y="274"/>
                  </a:cubicBezTo>
                  <a:cubicBezTo>
                    <a:pt x="294" y="278"/>
                    <a:pt x="293" y="284"/>
                    <a:pt x="280" y="294"/>
                  </a:cubicBezTo>
                  <a:cubicBezTo>
                    <a:pt x="263" y="307"/>
                    <a:pt x="250" y="304"/>
                    <a:pt x="240" y="289"/>
                  </a:cubicBezTo>
                  <a:close/>
                  <a:moveTo>
                    <a:pt x="220" y="270"/>
                  </a:moveTo>
                  <a:cubicBezTo>
                    <a:pt x="216" y="273"/>
                    <a:pt x="217" y="277"/>
                    <a:pt x="223" y="281"/>
                  </a:cubicBezTo>
                  <a:cubicBezTo>
                    <a:pt x="228" y="286"/>
                    <a:pt x="237" y="283"/>
                    <a:pt x="252" y="275"/>
                  </a:cubicBezTo>
                  <a:cubicBezTo>
                    <a:pt x="259" y="267"/>
                    <a:pt x="252" y="263"/>
                    <a:pt x="242" y="258"/>
                  </a:cubicBezTo>
                  <a:cubicBezTo>
                    <a:pt x="235" y="248"/>
                    <a:pt x="235" y="254"/>
                    <a:pt x="220" y="270"/>
                  </a:cubicBezTo>
                  <a:close/>
                  <a:moveTo>
                    <a:pt x="231" y="194"/>
                  </a:moveTo>
                  <a:cubicBezTo>
                    <a:pt x="227" y="201"/>
                    <a:pt x="222" y="208"/>
                    <a:pt x="216" y="214"/>
                  </a:cubicBezTo>
                  <a:cubicBezTo>
                    <a:pt x="219" y="222"/>
                    <a:pt x="226" y="229"/>
                    <a:pt x="236" y="235"/>
                  </a:cubicBezTo>
                  <a:cubicBezTo>
                    <a:pt x="245" y="226"/>
                    <a:pt x="252" y="218"/>
                    <a:pt x="253" y="212"/>
                  </a:cubicBezTo>
                  <a:cubicBezTo>
                    <a:pt x="244" y="207"/>
                    <a:pt x="237" y="201"/>
                    <a:pt x="231" y="194"/>
                  </a:cubicBezTo>
                  <a:close/>
                  <a:moveTo>
                    <a:pt x="207" y="225"/>
                  </a:moveTo>
                  <a:cubicBezTo>
                    <a:pt x="185" y="237"/>
                    <a:pt x="185" y="248"/>
                    <a:pt x="209" y="266"/>
                  </a:cubicBezTo>
                  <a:cubicBezTo>
                    <a:pt x="238" y="246"/>
                    <a:pt x="229" y="242"/>
                    <a:pt x="207" y="225"/>
                  </a:cubicBezTo>
                  <a:close/>
                  <a:moveTo>
                    <a:pt x="127" y="271"/>
                  </a:moveTo>
                  <a:cubicBezTo>
                    <a:pt x="147" y="280"/>
                    <a:pt x="166" y="280"/>
                    <a:pt x="184" y="264"/>
                  </a:cubicBezTo>
                  <a:cubicBezTo>
                    <a:pt x="197" y="273"/>
                    <a:pt x="201" y="282"/>
                    <a:pt x="187" y="290"/>
                  </a:cubicBezTo>
                  <a:cubicBezTo>
                    <a:pt x="163" y="308"/>
                    <a:pt x="120" y="302"/>
                    <a:pt x="127" y="271"/>
                  </a:cubicBezTo>
                  <a:close/>
                  <a:moveTo>
                    <a:pt x="137" y="270"/>
                  </a:moveTo>
                  <a:cubicBezTo>
                    <a:pt x="143" y="256"/>
                    <a:pt x="155" y="247"/>
                    <a:pt x="172" y="243"/>
                  </a:cubicBezTo>
                  <a:cubicBezTo>
                    <a:pt x="168" y="203"/>
                    <a:pt x="94" y="259"/>
                    <a:pt x="137" y="270"/>
                  </a:cubicBezTo>
                  <a:close/>
                  <a:moveTo>
                    <a:pt x="89" y="180"/>
                  </a:moveTo>
                  <a:cubicBezTo>
                    <a:pt x="93" y="160"/>
                    <a:pt x="134" y="161"/>
                    <a:pt x="140" y="177"/>
                  </a:cubicBezTo>
                  <a:cubicBezTo>
                    <a:pt x="122" y="171"/>
                    <a:pt x="106" y="170"/>
                    <a:pt x="89" y="180"/>
                  </a:cubicBezTo>
                  <a:close/>
                  <a:moveTo>
                    <a:pt x="90" y="186"/>
                  </a:moveTo>
                  <a:cubicBezTo>
                    <a:pt x="86" y="213"/>
                    <a:pt x="140" y="215"/>
                    <a:pt x="144" y="196"/>
                  </a:cubicBezTo>
                  <a:cubicBezTo>
                    <a:pt x="121" y="200"/>
                    <a:pt x="107" y="196"/>
                    <a:pt x="105" y="179"/>
                  </a:cubicBezTo>
                  <a:cubicBezTo>
                    <a:pt x="90" y="186"/>
                    <a:pt x="90" y="186"/>
                    <a:pt x="90" y="186"/>
                  </a:cubicBezTo>
                  <a:close/>
                  <a:moveTo>
                    <a:pt x="164" y="208"/>
                  </a:moveTo>
                  <a:cubicBezTo>
                    <a:pt x="182" y="233"/>
                    <a:pt x="182" y="233"/>
                    <a:pt x="182" y="233"/>
                  </a:cubicBezTo>
                  <a:cubicBezTo>
                    <a:pt x="198" y="223"/>
                    <a:pt x="206" y="219"/>
                    <a:pt x="180" y="196"/>
                  </a:cubicBezTo>
                  <a:cubicBezTo>
                    <a:pt x="169" y="191"/>
                    <a:pt x="158" y="199"/>
                    <a:pt x="164" y="208"/>
                  </a:cubicBezTo>
                  <a:close/>
                  <a:moveTo>
                    <a:pt x="190" y="189"/>
                  </a:moveTo>
                  <a:cubicBezTo>
                    <a:pt x="213" y="166"/>
                    <a:pt x="213" y="166"/>
                    <a:pt x="213" y="166"/>
                  </a:cubicBezTo>
                  <a:cubicBezTo>
                    <a:pt x="226" y="175"/>
                    <a:pt x="229" y="182"/>
                    <a:pt x="207" y="209"/>
                  </a:cubicBezTo>
                  <a:cubicBezTo>
                    <a:pt x="190" y="189"/>
                    <a:pt x="190" y="189"/>
                    <a:pt x="190" y="189"/>
                  </a:cubicBezTo>
                  <a:close/>
                  <a:moveTo>
                    <a:pt x="206" y="143"/>
                  </a:moveTo>
                  <a:cubicBezTo>
                    <a:pt x="198" y="133"/>
                    <a:pt x="216" y="116"/>
                    <a:pt x="226" y="128"/>
                  </a:cubicBezTo>
                  <a:cubicBezTo>
                    <a:pt x="246" y="146"/>
                    <a:pt x="249" y="153"/>
                    <a:pt x="243" y="160"/>
                  </a:cubicBezTo>
                  <a:cubicBezTo>
                    <a:pt x="229" y="175"/>
                    <a:pt x="221" y="164"/>
                    <a:pt x="206" y="143"/>
                  </a:cubicBezTo>
                  <a:close/>
                  <a:moveTo>
                    <a:pt x="176" y="107"/>
                  </a:moveTo>
                  <a:cubicBezTo>
                    <a:pt x="190" y="95"/>
                    <a:pt x="213" y="95"/>
                    <a:pt x="217" y="109"/>
                  </a:cubicBezTo>
                  <a:cubicBezTo>
                    <a:pt x="200" y="124"/>
                    <a:pt x="200" y="124"/>
                    <a:pt x="200" y="124"/>
                  </a:cubicBezTo>
                  <a:cubicBezTo>
                    <a:pt x="195" y="118"/>
                    <a:pt x="186" y="112"/>
                    <a:pt x="176" y="107"/>
                  </a:cubicBezTo>
                  <a:close/>
                  <a:moveTo>
                    <a:pt x="185" y="96"/>
                  </a:moveTo>
                  <a:cubicBezTo>
                    <a:pt x="158" y="103"/>
                    <a:pt x="154" y="116"/>
                    <a:pt x="171" y="134"/>
                  </a:cubicBezTo>
                  <a:cubicBezTo>
                    <a:pt x="180" y="143"/>
                    <a:pt x="173" y="147"/>
                    <a:pt x="161" y="150"/>
                  </a:cubicBezTo>
                  <a:cubicBezTo>
                    <a:pt x="117" y="149"/>
                    <a:pt x="120" y="73"/>
                    <a:pt x="185" y="96"/>
                  </a:cubicBezTo>
                  <a:close/>
                  <a:moveTo>
                    <a:pt x="161" y="185"/>
                  </a:moveTo>
                  <a:cubicBezTo>
                    <a:pt x="160" y="176"/>
                    <a:pt x="179" y="149"/>
                    <a:pt x="191" y="146"/>
                  </a:cubicBezTo>
                  <a:cubicBezTo>
                    <a:pt x="204" y="156"/>
                    <a:pt x="204" y="163"/>
                    <a:pt x="186" y="182"/>
                  </a:cubicBezTo>
                  <a:cubicBezTo>
                    <a:pt x="186" y="182"/>
                    <a:pt x="161" y="185"/>
                    <a:pt x="161" y="185"/>
                  </a:cubicBezTo>
                  <a:close/>
                  <a:moveTo>
                    <a:pt x="44" y="187"/>
                  </a:moveTo>
                  <a:cubicBezTo>
                    <a:pt x="67" y="160"/>
                    <a:pt x="99" y="147"/>
                    <a:pt x="146" y="163"/>
                  </a:cubicBezTo>
                  <a:cubicBezTo>
                    <a:pt x="151" y="165"/>
                    <a:pt x="157" y="160"/>
                    <a:pt x="149" y="153"/>
                  </a:cubicBezTo>
                  <a:cubicBezTo>
                    <a:pt x="87" y="113"/>
                    <a:pt x="32" y="149"/>
                    <a:pt x="44" y="187"/>
                  </a:cubicBezTo>
                  <a:close/>
                  <a:moveTo>
                    <a:pt x="70" y="174"/>
                  </a:moveTo>
                  <a:cubicBezTo>
                    <a:pt x="0" y="224"/>
                    <a:pt x="87" y="270"/>
                    <a:pt x="153" y="223"/>
                  </a:cubicBezTo>
                  <a:cubicBezTo>
                    <a:pt x="157" y="214"/>
                    <a:pt x="154" y="209"/>
                    <a:pt x="146" y="212"/>
                  </a:cubicBezTo>
                  <a:cubicBezTo>
                    <a:pt x="101" y="226"/>
                    <a:pt x="64" y="218"/>
                    <a:pt x="70" y="174"/>
                  </a:cubicBezTo>
                  <a:close/>
                  <a:moveTo>
                    <a:pt x="439" y="176"/>
                  </a:moveTo>
                  <a:cubicBezTo>
                    <a:pt x="508" y="228"/>
                    <a:pt x="420" y="272"/>
                    <a:pt x="355" y="222"/>
                  </a:cubicBezTo>
                  <a:cubicBezTo>
                    <a:pt x="351" y="213"/>
                    <a:pt x="354" y="208"/>
                    <a:pt x="363" y="211"/>
                  </a:cubicBezTo>
                  <a:cubicBezTo>
                    <a:pt x="407" y="227"/>
                    <a:pt x="444" y="220"/>
                    <a:pt x="439" y="176"/>
                  </a:cubicBezTo>
                  <a:close/>
                  <a:moveTo>
                    <a:pt x="420" y="181"/>
                  </a:moveTo>
                  <a:cubicBezTo>
                    <a:pt x="417" y="160"/>
                    <a:pt x="376" y="162"/>
                    <a:pt x="369" y="180"/>
                  </a:cubicBezTo>
                  <a:cubicBezTo>
                    <a:pt x="386" y="173"/>
                    <a:pt x="404" y="172"/>
                    <a:pt x="420" y="181"/>
                  </a:cubicBezTo>
                  <a:close/>
                  <a:moveTo>
                    <a:pt x="420" y="187"/>
                  </a:moveTo>
                  <a:cubicBezTo>
                    <a:pt x="425" y="213"/>
                    <a:pt x="371" y="217"/>
                    <a:pt x="365" y="199"/>
                  </a:cubicBezTo>
                  <a:cubicBezTo>
                    <a:pt x="389" y="201"/>
                    <a:pt x="403" y="197"/>
                    <a:pt x="404" y="180"/>
                  </a:cubicBezTo>
                  <a:cubicBezTo>
                    <a:pt x="420" y="187"/>
                    <a:pt x="420" y="187"/>
                    <a:pt x="420" y="187"/>
                  </a:cubicBezTo>
                  <a:close/>
                  <a:moveTo>
                    <a:pt x="466" y="192"/>
                  </a:moveTo>
                  <a:cubicBezTo>
                    <a:pt x="445" y="163"/>
                    <a:pt x="413" y="149"/>
                    <a:pt x="366" y="162"/>
                  </a:cubicBezTo>
                  <a:cubicBezTo>
                    <a:pt x="361" y="164"/>
                    <a:pt x="355" y="158"/>
                    <a:pt x="364" y="152"/>
                  </a:cubicBezTo>
                  <a:cubicBezTo>
                    <a:pt x="428" y="116"/>
                    <a:pt x="481" y="155"/>
                    <a:pt x="466" y="192"/>
                  </a:cubicBezTo>
                  <a:close/>
                  <a:moveTo>
                    <a:pt x="374" y="269"/>
                  </a:moveTo>
                  <a:cubicBezTo>
                    <a:pt x="366" y="256"/>
                    <a:pt x="355" y="247"/>
                    <a:pt x="338" y="243"/>
                  </a:cubicBezTo>
                  <a:cubicBezTo>
                    <a:pt x="341" y="204"/>
                    <a:pt x="410" y="254"/>
                    <a:pt x="374" y="269"/>
                  </a:cubicBezTo>
                  <a:close/>
                  <a:moveTo>
                    <a:pt x="382" y="274"/>
                  </a:moveTo>
                  <a:cubicBezTo>
                    <a:pt x="361" y="282"/>
                    <a:pt x="342" y="280"/>
                    <a:pt x="325" y="263"/>
                  </a:cubicBezTo>
                  <a:cubicBezTo>
                    <a:pt x="312" y="271"/>
                    <a:pt x="308" y="279"/>
                    <a:pt x="321" y="289"/>
                  </a:cubicBezTo>
                  <a:cubicBezTo>
                    <a:pt x="343" y="309"/>
                    <a:pt x="387" y="305"/>
                    <a:pt x="382" y="274"/>
                  </a:cubicBezTo>
                  <a:close/>
                  <a:moveTo>
                    <a:pt x="332" y="94"/>
                  </a:moveTo>
                  <a:cubicBezTo>
                    <a:pt x="358" y="102"/>
                    <a:pt x="362" y="115"/>
                    <a:pt x="344" y="133"/>
                  </a:cubicBezTo>
                  <a:cubicBezTo>
                    <a:pt x="335" y="141"/>
                    <a:pt x="336" y="156"/>
                    <a:pt x="356" y="151"/>
                  </a:cubicBezTo>
                  <a:cubicBezTo>
                    <a:pt x="389" y="143"/>
                    <a:pt x="396" y="78"/>
                    <a:pt x="332" y="94"/>
                  </a:cubicBezTo>
                  <a:close/>
                  <a:moveTo>
                    <a:pt x="297" y="111"/>
                  </a:moveTo>
                  <a:cubicBezTo>
                    <a:pt x="314" y="121"/>
                    <a:pt x="314" y="121"/>
                    <a:pt x="314" y="121"/>
                  </a:cubicBezTo>
                  <a:cubicBezTo>
                    <a:pt x="327" y="119"/>
                    <a:pt x="338" y="115"/>
                    <a:pt x="345" y="108"/>
                  </a:cubicBezTo>
                  <a:cubicBezTo>
                    <a:pt x="330" y="93"/>
                    <a:pt x="314" y="94"/>
                    <a:pt x="297" y="111"/>
                  </a:cubicBezTo>
                  <a:close/>
                  <a:moveTo>
                    <a:pt x="237" y="58"/>
                  </a:moveTo>
                  <a:cubicBezTo>
                    <a:pt x="239" y="45"/>
                    <a:pt x="239" y="45"/>
                    <a:pt x="239" y="45"/>
                  </a:cubicBezTo>
                  <a:cubicBezTo>
                    <a:pt x="186" y="63"/>
                    <a:pt x="200" y="0"/>
                    <a:pt x="241" y="32"/>
                  </a:cubicBezTo>
                  <a:cubicBezTo>
                    <a:pt x="243" y="19"/>
                    <a:pt x="247" y="9"/>
                    <a:pt x="255" y="6"/>
                  </a:cubicBezTo>
                  <a:cubicBezTo>
                    <a:pt x="267" y="3"/>
                    <a:pt x="276" y="12"/>
                    <a:pt x="275" y="25"/>
                  </a:cubicBezTo>
                  <a:cubicBezTo>
                    <a:pt x="275" y="29"/>
                    <a:pt x="279" y="29"/>
                    <a:pt x="282" y="32"/>
                  </a:cubicBezTo>
                  <a:cubicBezTo>
                    <a:pt x="315" y="3"/>
                    <a:pt x="335" y="62"/>
                    <a:pt x="281" y="44"/>
                  </a:cubicBezTo>
                  <a:cubicBezTo>
                    <a:pt x="267" y="37"/>
                    <a:pt x="253" y="41"/>
                    <a:pt x="237" y="58"/>
                  </a:cubicBezTo>
                  <a:close/>
                  <a:moveTo>
                    <a:pt x="222" y="29"/>
                  </a:moveTo>
                  <a:cubicBezTo>
                    <a:pt x="227" y="29"/>
                    <a:pt x="231" y="32"/>
                    <a:pt x="231" y="35"/>
                  </a:cubicBezTo>
                  <a:cubicBezTo>
                    <a:pt x="231" y="38"/>
                    <a:pt x="227" y="41"/>
                    <a:pt x="222" y="41"/>
                  </a:cubicBezTo>
                  <a:cubicBezTo>
                    <a:pt x="217" y="41"/>
                    <a:pt x="212" y="38"/>
                    <a:pt x="212" y="35"/>
                  </a:cubicBezTo>
                  <a:cubicBezTo>
                    <a:pt x="212" y="32"/>
                    <a:pt x="216" y="29"/>
                    <a:pt x="222" y="29"/>
                  </a:cubicBezTo>
                  <a:close/>
                  <a:moveTo>
                    <a:pt x="298" y="30"/>
                  </a:moveTo>
                  <a:cubicBezTo>
                    <a:pt x="303" y="30"/>
                    <a:pt x="308" y="33"/>
                    <a:pt x="308" y="36"/>
                  </a:cubicBezTo>
                  <a:cubicBezTo>
                    <a:pt x="308" y="39"/>
                    <a:pt x="304" y="42"/>
                    <a:pt x="298" y="42"/>
                  </a:cubicBezTo>
                  <a:cubicBezTo>
                    <a:pt x="293" y="42"/>
                    <a:pt x="289" y="39"/>
                    <a:pt x="289" y="36"/>
                  </a:cubicBezTo>
                  <a:cubicBezTo>
                    <a:pt x="289" y="33"/>
                    <a:pt x="293" y="30"/>
                    <a:pt x="298" y="30"/>
                  </a:cubicBezTo>
                  <a:close/>
                  <a:moveTo>
                    <a:pt x="250" y="22"/>
                  </a:moveTo>
                  <a:cubicBezTo>
                    <a:pt x="257" y="10"/>
                    <a:pt x="265" y="12"/>
                    <a:pt x="271" y="22"/>
                  </a:cubicBezTo>
                  <a:cubicBezTo>
                    <a:pt x="265" y="17"/>
                    <a:pt x="257" y="17"/>
                    <a:pt x="250" y="22"/>
                  </a:cubicBezTo>
                  <a:close/>
                </a:path>
              </a:pathLst>
            </a:custGeom>
            <a:solidFill>
              <a:srgbClr val="EB0000"/>
            </a:solidFill>
            <a:ln>
              <a:noFill/>
            </a:ln>
          </p:spPr>
          <p:txBody>
            <a:bodyPr vert="horz" wrap="square" lIns="91440" tIns="45720" rIns="91440" bIns="45720" numCol="1" anchor="t" anchorCtr="0" compatLnSpc="1"/>
            <a:lstStyle/>
            <a:p>
              <a:endParaRPr lang="zh-CN" altLang="en-US"/>
            </a:p>
          </p:txBody>
        </p:sp>
      </p:grpSp>
      <p:sp>
        <p:nvSpPr>
          <p:cNvPr id="18" name="文本框 17"/>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工作完成情况</a:t>
            </a:r>
          </a:p>
        </p:txBody>
      </p:sp>
    </p:spTree>
    <p:extLst>
      <p:ext uri="{BB962C8B-B14F-4D97-AF65-F5344CB8AC3E}">
        <p14:creationId xmlns:p14="http://schemas.microsoft.com/office/powerpoint/2010/main" val="8510593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a:ln w="19050">
            <a:solidFill>
              <a:srgbClr val="EB0000"/>
            </a:solidFill>
          </a:ln>
        </p:spPr>
      </p:pic>
      <p:pic>
        <p:nvPicPr>
          <p:cNvPr id="9" name="图片占位符 8"/>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a:ln w="19050">
            <a:solidFill>
              <a:srgbClr val="EB0000"/>
            </a:solidFill>
          </a:ln>
        </p:spPr>
      </p:pic>
      <p:pic>
        <p:nvPicPr>
          <p:cNvPr id="33" name="图片占位符 32"/>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a:ln w="19050">
            <a:solidFill>
              <a:srgbClr val="EB0000"/>
            </a:solidFill>
          </a:ln>
        </p:spPr>
      </p:pic>
      <p:grpSp>
        <p:nvGrpSpPr>
          <p:cNvPr id="5" name="组合 4"/>
          <p:cNvGrpSpPr/>
          <p:nvPr/>
        </p:nvGrpSpPr>
        <p:grpSpPr>
          <a:xfrm>
            <a:off x="1562211" y="3473274"/>
            <a:ext cx="2425589" cy="468489"/>
            <a:chOff x="1498711" y="3195796"/>
            <a:chExt cx="3073178" cy="593567"/>
          </a:xfrm>
        </p:grpSpPr>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8711" y="3195796"/>
              <a:ext cx="1358789" cy="593567"/>
            </a:xfrm>
            <a:prstGeom prst="rect">
              <a:avLst/>
            </a:prstGeom>
          </p:spPr>
        </p:pic>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3213100" y="3195796"/>
              <a:ext cx="1358789" cy="593567"/>
            </a:xfrm>
            <a:prstGeom prst="rect">
              <a:avLst/>
            </a:prstGeom>
          </p:spPr>
        </p:pic>
      </p:grpSp>
      <p:grpSp>
        <p:nvGrpSpPr>
          <p:cNvPr id="16" name="组合 15"/>
          <p:cNvGrpSpPr/>
          <p:nvPr/>
        </p:nvGrpSpPr>
        <p:grpSpPr>
          <a:xfrm>
            <a:off x="4889611" y="3473274"/>
            <a:ext cx="2425589" cy="468489"/>
            <a:chOff x="1498711" y="3195796"/>
            <a:chExt cx="3073178" cy="593567"/>
          </a:xfrm>
        </p:grpSpPr>
        <p:pic>
          <p:nvPicPr>
            <p:cNvPr id="17" name="图片 1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8711" y="3195796"/>
              <a:ext cx="1358789" cy="593567"/>
            </a:xfrm>
            <a:prstGeom prst="rect">
              <a:avLst/>
            </a:prstGeom>
          </p:spPr>
        </p:pic>
        <p:pic>
          <p:nvPicPr>
            <p:cNvPr id="18" name="图片 17"/>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3213100" y="3195796"/>
              <a:ext cx="1358789" cy="593567"/>
            </a:xfrm>
            <a:prstGeom prst="rect">
              <a:avLst/>
            </a:prstGeom>
          </p:spPr>
        </p:pic>
      </p:grpSp>
      <p:grpSp>
        <p:nvGrpSpPr>
          <p:cNvPr id="21" name="组合 20"/>
          <p:cNvGrpSpPr/>
          <p:nvPr/>
        </p:nvGrpSpPr>
        <p:grpSpPr>
          <a:xfrm>
            <a:off x="8217011" y="3473274"/>
            <a:ext cx="2425589" cy="468489"/>
            <a:chOff x="1498711" y="3195796"/>
            <a:chExt cx="3073178" cy="593567"/>
          </a:xfrm>
        </p:grpSpPr>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98711" y="3195796"/>
              <a:ext cx="1358789" cy="593567"/>
            </a:xfrm>
            <a:prstGeom prst="rect">
              <a:avLst/>
            </a:prstGeom>
          </p:spPr>
        </p:pic>
        <p:pic>
          <p:nvPicPr>
            <p:cNvPr id="23" name="图片 2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3213100" y="3195796"/>
              <a:ext cx="1358789" cy="593567"/>
            </a:xfrm>
            <a:prstGeom prst="rect">
              <a:avLst/>
            </a:prstGeom>
          </p:spPr>
        </p:pic>
      </p:grpSp>
      <p:grpSp>
        <p:nvGrpSpPr>
          <p:cNvPr id="24" name="组合 23"/>
          <p:cNvGrpSpPr/>
          <p:nvPr/>
        </p:nvGrpSpPr>
        <p:grpSpPr>
          <a:xfrm>
            <a:off x="1273342" y="4237046"/>
            <a:ext cx="2895602" cy="1293541"/>
            <a:chOff x="7907594" y="3433235"/>
            <a:chExt cx="2895602" cy="1293541"/>
          </a:xfrm>
        </p:grpSpPr>
        <p:sp>
          <p:nvSpPr>
            <p:cNvPr id="25" name="矩形 24"/>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26" name="矩形 25"/>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27" name="组合 26"/>
          <p:cNvGrpSpPr/>
          <p:nvPr/>
        </p:nvGrpSpPr>
        <p:grpSpPr>
          <a:xfrm>
            <a:off x="4660230" y="4237046"/>
            <a:ext cx="2895602" cy="1293541"/>
            <a:chOff x="7907594" y="3433235"/>
            <a:chExt cx="2895602" cy="1293541"/>
          </a:xfrm>
        </p:grpSpPr>
        <p:sp>
          <p:nvSpPr>
            <p:cNvPr id="28" name="矩形 27"/>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29" name="矩形 28"/>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30" name="组合 29"/>
          <p:cNvGrpSpPr/>
          <p:nvPr/>
        </p:nvGrpSpPr>
        <p:grpSpPr>
          <a:xfrm>
            <a:off x="8047119" y="4237046"/>
            <a:ext cx="2895602" cy="1293541"/>
            <a:chOff x="7907594" y="3433235"/>
            <a:chExt cx="2895602" cy="1293541"/>
          </a:xfrm>
        </p:grpSpPr>
        <p:sp>
          <p:nvSpPr>
            <p:cNvPr id="31" name="矩形 30"/>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32" name="矩形 31"/>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34" name="文本框 33"/>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工作完成情况</a:t>
            </a:r>
          </a:p>
        </p:txBody>
      </p:sp>
    </p:spTree>
    <p:extLst>
      <p:ext uri="{BB962C8B-B14F-4D97-AF65-F5344CB8AC3E}">
        <p14:creationId xmlns:p14="http://schemas.microsoft.com/office/powerpoint/2010/main" val="83238964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53" presetClass="entr" presetSubtype="16"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p:cTn id="38" dur="500" fill="hold"/>
                                        <p:tgtEl>
                                          <p:spTgt spid="24"/>
                                        </p:tgtEl>
                                        <p:attrNameLst>
                                          <p:attrName>ppt_w</p:attrName>
                                        </p:attrNameLst>
                                      </p:cBhvr>
                                      <p:tavLst>
                                        <p:tav tm="0">
                                          <p:val>
                                            <p:fltVal val="0"/>
                                          </p:val>
                                        </p:tav>
                                        <p:tav tm="100000">
                                          <p:val>
                                            <p:strVal val="#ppt_w"/>
                                          </p:val>
                                        </p:tav>
                                      </p:tavLst>
                                    </p:anim>
                                    <p:anim calcmode="lin" valueType="num">
                                      <p:cBhvr>
                                        <p:cTn id="39" dur="500" fill="hold"/>
                                        <p:tgtEl>
                                          <p:spTgt spid="24"/>
                                        </p:tgtEl>
                                        <p:attrNameLst>
                                          <p:attrName>ppt_h</p:attrName>
                                        </p:attrNameLst>
                                      </p:cBhvr>
                                      <p:tavLst>
                                        <p:tav tm="0">
                                          <p:val>
                                            <p:fltVal val="0"/>
                                          </p:val>
                                        </p:tav>
                                        <p:tav tm="100000">
                                          <p:val>
                                            <p:strVal val="#ppt_h"/>
                                          </p:val>
                                        </p:tav>
                                      </p:tavLst>
                                    </p:anim>
                                    <p:animEffect transition="in" filter="fade">
                                      <p:cBhvr>
                                        <p:cTn id="40" dur="500"/>
                                        <p:tgtEl>
                                          <p:spTgt spid="24"/>
                                        </p:tgtEl>
                                      </p:cBhvr>
                                    </p:animEffect>
                                  </p:childTnLst>
                                </p:cTn>
                              </p:par>
                            </p:childTnLst>
                          </p:cTn>
                        </p:par>
                        <p:par>
                          <p:cTn id="41" fill="hold">
                            <p:stCondLst>
                              <p:cond delay="1500"/>
                            </p:stCondLst>
                            <p:childTnLst>
                              <p:par>
                                <p:cTn id="42" presetID="53" presetClass="entr" presetSubtype="16"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childTnLst>
                          </p:cTn>
                        </p:par>
                        <p:par>
                          <p:cTn id="47" fill="hold">
                            <p:stCondLst>
                              <p:cond delay="2000"/>
                            </p:stCondLst>
                            <p:childTnLst>
                              <p:par>
                                <p:cTn id="48" presetID="53" presetClass="entr" presetSubtype="16"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 calcmode="lin" valueType="num">
                                      <p:cBhvr>
                                        <p:cTn id="50" dur="500" fill="hold"/>
                                        <p:tgtEl>
                                          <p:spTgt spid="30"/>
                                        </p:tgtEl>
                                        <p:attrNameLst>
                                          <p:attrName>ppt_w</p:attrName>
                                        </p:attrNameLst>
                                      </p:cBhvr>
                                      <p:tavLst>
                                        <p:tav tm="0">
                                          <p:val>
                                            <p:fltVal val="0"/>
                                          </p:val>
                                        </p:tav>
                                        <p:tav tm="100000">
                                          <p:val>
                                            <p:strVal val="#ppt_w"/>
                                          </p:val>
                                        </p:tav>
                                      </p:tavLst>
                                    </p:anim>
                                    <p:anim calcmode="lin" valueType="num">
                                      <p:cBhvr>
                                        <p:cTn id="51" dur="500" fill="hold"/>
                                        <p:tgtEl>
                                          <p:spTgt spid="30"/>
                                        </p:tgtEl>
                                        <p:attrNameLst>
                                          <p:attrName>ppt_h</p:attrName>
                                        </p:attrNameLst>
                                      </p:cBhvr>
                                      <p:tavLst>
                                        <p:tav tm="0">
                                          <p:val>
                                            <p:fltVal val="0"/>
                                          </p:val>
                                        </p:tav>
                                        <p:tav tm="100000">
                                          <p:val>
                                            <p:strVal val="#ppt_h"/>
                                          </p:val>
                                        </p:tav>
                                      </p:tavLst>
                                    </p:anim>
                                    <p:animEffect transition="in" filter="fade">
                                      <p:cBhvr>
                                        <p:cTn id="5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6200000">
            <a:off x="3380207" y="961385"/>
            <a:ext cx="5431586" cy="5439208"/>
          </a:xfrm>
          <a:prstGeom prst="rect">
            <a:avLst/>
          </a:prstGeom>
        </p:spPr>
      </p:pic>
      <p:sp>
        <p:nvSpPr>
          <p:cNvPr id="28" name="文本框 27"/>
          <p:cNvSpPr txBox="1"/>
          <p:nvPr/>
        </p:nvSpPr>
        <p:spPr>
          <a:xfrm>
            <a:off x="4618672" y="3314941"/>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gradFill>
                  <a:gsLst>
                    <a:gs pos="0">
                      <a:srgbClr val="C00000"/>
                    </a:gs>
                    <a:gs pos="100000">
                      <a:srgbClr val="EB0000"/>
                    </a:gs>
                  </a:gsLst>
                  <a:lin ang="5400000" scaled="1"/>
                </a:gradFill>
              </a:rPr>
              <a:t>成功项目展示</a:t>
            </a:r>
          </a:p>
        </p:txBody>
      </p:sp>
      <p:sp>
        <p:nvSpPr>
          <p:cNvPr id="29" name="文本框 28"/>
          <p:cNvSpPr txBox="1"/>
          <p:nvPr/>
        </p:nvSpPr>
        <p:spPr>
          <a:xfrm>
            <a:off x="5575665" y="2356279"/>
            <a:ext cx="1040670" cy="1015663"/>
          </a:xfrm>
          <a:prstGeom prst="rect">
            <a:avLst/>
          </a:prstGeom>
          <a:noFill/>
        </p:spPr>
        <p:txBody>
          <a:bodyPr wrap="none" rtlCol="0">
            <a:spAutoFit/>
            <a:scene3d>
              <a:camera prst="orthographicFront"/>
              <a:lightRig rig="threePt" dir="t"/>
            </a:scene3d>
            <a:sp3d contourW="12700"/>
          </a:bodyPr>
          <a:lstStyle/>
          <a:p>
            <a:pPr algn="ctr"/>
            <a:r>
              <a:rPr lang="en-US" altLang="zh-CN" sz="6000" b="1" dirty="0" smtClean="0">
                <a:gradFill>
                  <a:gsLst>
                    <a:gs pos="0">
                      <a:srgbClr val="C00000"/>
                    </a:gs>
                    <a:gs pos="100000">
                      <a:srgbClr val="EB0000"/>
                    </a:gs>
                  </a:gsLst>
                  <a:lin ang="5400000" scaled="1"/>
                </a:gradFill>
              </a:rPr>
              <a:t>03</a:t>
            </a:r>
            <a:endParaRPr lang="zh-CN" altLang="en-US" sz="6000" b="1" dirty="0">
              <a:gradFill>
                <a:gsLst>
                  <a:gs pos="0">
                    <a:srgbClr val="C00000"/>
                  </a:gs>
                  <a:gs pos="100000">
                    <a:srgbClr val="EB0000"/>
                  </a:gs>
                </a:gsLst>
                <a:lin ang="5400000" scaled="1"/>
              </a:gradFill>
            </a:endParaRPr>
          </a:p>
        </p:txBody>
      </p:sp>
      <p:sp>
        <p:nvSpPr>
          <p:cNvPr id="30" name="文本框 29"/>
          <p:cNvSpPr txBox="1"/>
          <p:nvPr/>
        </p:nvSpPr>
        <p:spPr>
          <a:xfrm>
            <a:off x="4618673" y="3970797"/>
            <a:ext cx="2954654" cy="60394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0296712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8551966" y="2102106"/>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tx1">
                  <a:lumMod val="65000"/>
                  <a:lumOff val="35000"/>
                </a:schemeClr>
              </a:gs>
              <a:gs pos="100000">
                <a:schemeClr val="tx1">
                  <a:lumMod val="50000"/>
                  <a:lumOff val="50000"/>
                </a:schemeClr>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8" name="Freeform 6"/>
          <p:cNvSpPr>
            <a:spLocks/>
          </p:cNvSpPr>
          <p:nvPr/>
        </p:nvSpPr>
        <p:spPr bwMode="auto">
          <a:xfrm>
            <a:off x="5280487" y="2111261"/>
            <a:ext cx="1645539" cy="1395580"/>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tx1">
                  <a:lumMod val="65000"/>
                  <a:lumOff val="35000"/>
                </a:schemeClr>
              </a:gs>
              <a:gs pos="100000">
                <a:schemeClr val="tx1">
                  <a:lumMod val="50000"/>
                  <a:lumOff val="50000"/>
                </a:schemeClr>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9" name="Freeform 6"/>
          <p:cNvSpPr>
            <a:spLocks/>
          </p:cNvSpPr>
          <p:nvPr/>
        </p:nvSpPr>
        <p:spPr bwMode="auto">
          <a:xfrm>
            <a:off x="2009098" y="2126254"/>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tx1">
                  <a:lumMod val="65000"/>
                  <a:lumOff val="35000"/>
                </a:schemeClr>
              </a:gs>
              <a:gs pos="100000">
                <a:schemeClr val="tx1">
                  <a:lumMod val="50000"/>
                  <a:lumOff val="50000"/>
                </a:schemeClr>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10" name="Freeform 6"/>
          <p:cNvSpPr>
            <a:spLocks/>
          </p:cNvSpPr>
          <p:nvPr/>
        </p:nvSpPr>
        <p:spPr bwMode="auto">
          <a:xfrm>
            <a:off x="3648706" y="3032730"/>
            <a:ext cx="1645539" cy="1395580"/>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tx1">
                  <a:lumMod val="65000"/>
                  <a:lumOff val="35000"/>
                </a:schemeClr>
              </a:gs>
              <a:gs pos="100000">
                <a:schemeClr val="tx1">
                  <a:lumMod val="50000"/>
                  <a:lumOff val="50000"/>
                </a:schemeClr>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11" name="Freeform 6"/>
          <p:cNvSpPr>
            <a:spLocks/>
          </p:cNvSpPr>
          <p:nvPr/>
        </p:nvSpPr>
        <p:spPr bwMode="auto">
          <a:xfrm>
            <a:off x="6915610" y="3023650"/>
            <a:ext cx="1645539" cy="139557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tx1">
                  <a:lumMod val="65000"/>
                  <a:lumOff val="35000"/>
                </a:schemeClr>
              </a:gs>
              <a:gs pos="100000">
                <a:schemeClr val="tx1">
                  <a:lumMod val="50000"/>
                  <a:lumOff val="50000"/>
                </a:schemeClr>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chemeClr val="bg1"/>
              </a:solidFill>
            </a:endParaRPr>
          </a:p>
        </p:txBody>
      </p:sp>
      <p:sp>
        <p:nvSpPr>
          <p:cNvPr id="22" name="矩形 21"/>
          <p:cNvSpPr/>
          <p:nvPr/>
        </p:nvSpPr>
        <p:spPr>
          <a:xfrm>
            <a:off x="1849413" y="3776780"/>
            <a:ext cx="1964907"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flip="none" rotWithShape="1">
                  <a:gsLst>
                    <a:gs pos="0">
                      <a:srgbClr val="C00000"/>
                    </a:gs>
                    <a:gs pos="100000">
                      <a:srgbClr val="FC352F"/>
                    </a:gs>
                  </a:gsLst>
                  <a:lin ang="5400000" scaled="1"/>
                  <a:tileRect/>
                </a:gradFill>
                <a:latin typeface="+mn-ea"/>
              </a:rPr>
              <a:t>标题文字添加</a:t>
            </a:r>
          </a:p>
        </p:txBody>
      </p:sp>
      <p:sp>
        <p:nvSpPr>
          <p:cNvPr id="23" name="矩形 22"/>
          <p:cNvSpPr/>
          <p:nvPr/>
        </p:nvSpPr>
        <p:spPr>
          <a:xfrm>
            <a:off x="5129970" y="3776780"/>
            <a:ext cx="1964907"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flip="none" rotWithShape="1">
                  <a:gsLst>
                    <a:gs pos="0">
                      <a:srgbClr val="C00000"/>
                    </a:gs>
                    <a:gs pos="100000">
                      <a:srgbClr val="FC352F"/>
                    </a:gs>
                  </a:gsLst>
                  <a:lin ang="5400000" scaled="1"/>
                  <a:tileRect/>
                </a:gradFill>
                <a:latin typeface="+mn-ea"/>
              </a:rPr>
              <a:t>标题文字添加</a:t>
            </a:r>
          </a:p>
        </p:txBody>
      </p:sp>
      <p:sp>
        <p:nvSpPr>
          <p:cNvPr id="24" name="矩形 23"/>
          <p:cNvSpPr/>
          <p:nvPr/>
        </p:nvSpPr>
        <p:spPr>
          <a:xfrm>
            <a:off x="8396874" y="3776780"/>
            <a:ext cx="1964907"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flip="none" rotWithShape="1">
                  <a:gsLst>
                    <a:gs pos="0">
                      <a:srgbClr val="C00000"/>
                    </a:gs>
                    <a:gs pos="100000">
                      <a:srgbClr val="FC352F"/>
                    </a:gs>
                  </a:gsLst>
                  <a:lin ang="5400000" scaled="1"/>
                  <a:tileRect/>
                </a:gradFill>
                <a:latin typeface="+mn-ea"/>
              </a:rPr>
              <a:t>标题文字添加</a:t>
            </a:r>
          </a:p>
        </p:txBody>
      </p:sp>
      <p:sp>
        <p:nvSpPr>
          <p:cNvPr id="25" name="矩形 24"/>
          <p:cNvSpPr/>
          <p:nvPr/>
        </p:nvSpPr>
        <p:spPr>
          <a:xfrm>
            <a:off x="6756543" y="2175913"/>
            <a:ext cx="1964907"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flip="none" rotWithShape="1">
                  <a:gsLst>
                    <a:gs pos="0">
                      <a:srgbClr val="C00000"/>
                    </a:gs>
                    <a:gs pos="100000">
                      <a:srgbClr val="FC352F"/>
                    </a:gs>
                  </a:gsLst>
                  <a:lin ang="5400000" scaled="1"/>
                  <a:tileRect/>
                </a:gradFill>
                <a:latin typeface="+mn-ea"/>
              </a:rPr>
              <a:t>标题文字添加</a:t>
            </a:r>
          </a:p>
        </p:txBody>
      </p:sp>
      <p:sp>
        <p:nvSpPr>
          <p:cNvPr id="26" name="矩形 25"/>
          <p:cNvSpPr/>
          <p:nvPr/>
        </p:nvSpPr>
        <p:spPr>
          <a:xfrm>
            <a:off x="3489021" y="2175913"/>
            <a:ext cx="1964907"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gradFill flip="none" rotWithShape="1">
                  <a:gsLst>
                    <a:gs pos="0">
                      <a:srgbClr val="C00000"/>
                    </a:gs>
                    <a:gs pos="100000">
                      <a:srgbClr val="FC352F"/>
                    </a:gs>
                  </a:gsLst>
                  <a:lin ang="5400000" scaled="1"/>
                  <a:tileRect/>
                </a:gradFill>
                <a:latin typeface="+mn-ea"/>
              </a:rPr>
              <a:t>标题文字添加</a:t>
            </a:r>
          </a:p>
        </p:txBody>
      </p:sp>
      <p:grpSp>
        <p:nvGrpSpPr>
          <p:cNvPr id="27" name="组合 26"/>
          <p:cNvGrpSpPr/>
          <p:nvPr/>
        </p:nvGrpSpPr>
        <p:grpSpPr>
          <a:xfrm>
            <a:off x="1207565" y="4661846"/>
            <a:ext cx="9823292" cy="1002866"/>
            <a:chOff x="7483989" y="3317122"/>
            <a:chExt cx="9823292" cy="1002866"/>
          </a:xfrm>
        </p:grpSpPr>
        <p:sp>
          <p:nvSpPr>
            <p:cNvPr id="28" name="矩形 27"/>
            <p:cNvSpPr/>
            <p:nvPr/>
          </p:nvSpPr>
          <p:spPr>
            <a:xfrm>
              <a:off x="7483989" y="3732519"/>
              <a:ext cx="9823292" cy="58746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7483989" y="3317122"/>
              <a:ext cx="2050552" cy="424732"/>
            </a:xfrm>
            <a:prstGeom prst="rect">
              <a:avLst/>
            </a:prstGeom>
          </p:spPr>
          <p:txBody>
            <a:bodyPr wrap="square">
              <a:spAutoFit/>
              <a:scene3d>
                <a:camera prst="orthographicFront"/>
                <a:lightRig rig="threePt" dir="t"/>
              </a:scene3d>
              <a:sp3d contourW="12700"/>
            </a:bodyPr>
            <a:lstStyle/>
            <a:p>
              <a:pPr marL="285750" indent="-285750" algn="just">
                <a:lnSpc>
                  <a:spcPct val="120000"/>
                </a:lnSpc>
                <a:buFont typeface="Wingdings" panose="05000000000000000000" pitchFamily="2" charset="2"/>
                <a:buChar char="u"/>
              </a:pPr>
              <a:r>
                <a:rPr lang="zh-CN" altLang="en-US" b="1" dirty="0">
                  <a:gradFill>
                    <a:gsLst>
                      <a:gs pos="0">
                        <a:srgbClr val="C00000"/>
                      </a:gs>
                      <a:gs pos="100000">
                        <a:srgbClr val="FC352F"/>
                      </a:gs>
                    </a:gsLst>
                    <a:lin ang="5400000" scaled="1"/>
                  </a:gradFill>
                  <a:latin typeface="+mn-ea"/>
                </a:rPr>
                <a:t>标题文字添加</a:t>
              </a:r>
            </a:p>
          </p:txBody>
        </p:sp>
      </p:grpSp>
      <p:pic>
        <p:nvPicPr>
          <p:cNvPr id="35" name="图片占位符 34"/>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6" name="图片占位符 3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7" name="图片占位符 3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38" name="图片占位符 37"/>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4"/>
          </p:nvPr>
        </p:nvPicPr>
        <p:blipFill>
          <a:blip r:embed="rId7" cstate="screen">
            <a:extLst>
              <a:ext uri="{28A0092B-C50C-407E-A947-70E740481C1C}">
                <a14:useLocalDpi xmlns:a14="http://schemas.microsoft.com/office/drawing/2010/main"/>
              </a:ext>
            </a:extLst>
          </a:blip>
          <a:srcRect/>
          <a:stretch>
            <a:fillRect/>
          </a:stretch>
        </p:blipFill>
        <p:spPr/>
      </p:pic>
      <p:sp>
        <p:nvSpPr>
          <p:cNvPr id="40" name="文本框 39"/>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成功项目展示</a:t>
            </a:r>
          </a:p>
        </p:txBody>
      </p:sp>
    </p:spTree>
    <p:extLst>
      <p:ext uri="{BB962C8B-B14F-4D97-AF65-F5344CB8AC3E}">
        <p14:creationId xmlns:p14="http://schemas.microsoft.com/office/powerpoint/2010/main" val="36631874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anim calcmode="lin" valueType="num">
                                      <p:cBhvr>
                                        <p:cTn id="28" dur="1000" fill="hold"/>
                                        <p:tgtEl>
                                          <p:spTgt spid="11"/>
                                        </p:tgtEl>
                                        <p:attrNameLst>
                                          <p:attrName>ppt_x</p:attrName>
                                        </p:attrNameLst>
                                      </p:cBhvr>
                                      <p:tavLst>
                                        <p:tav tm="0">
                                          <p:val>
                                            <p:strVal val="#ppt_x"/>
                                          </p:val>
                                        </p:tav>
                                        <p:tav tm="100000">
                                          <p:val>
                                            <p:strVal val="#ppt_x"/>
                                          </p:val>
                                        </p:tav>
                                      </p:tavLst>
                                    </p:anim>
                                    <p:anim calcmode="lin" valueType="num">
                                      <p:cBhvr>
                                        <p:cTn id="29" dur="1000" fill="hold"/>
                                        <p:tgtEl>
                                          <p:spTgt spid="1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1000"/>
                                        <p:tgtEl>
                                          <p:spTgt spid="24"/>
                                        </p:tgtEl>
                                      </p:cBhvr>
                                    </p:animEffect>
                                    <p:anim calcmode="lin" valueType="num">
                                      <p:cBhvr>
                                        <p:cTn id="43" dur="1000" fill="hold"/>
                                        <p:tgtEl>
                                          <p:spTgt spid="24"/>
                                        </p:tgtEl>
                                        <p:attrNameLst>
                                          <p:attrName>ppt_x</p:attrName>
                                        </p:attrNameLst>
                                      </p:cBhvr>
                                      <p:tavLst>
                                        <p:tav tm="0">
                                          <p:val>
                                            <p:strVal val="#ppt_x"/>
                                          </p:val>
                                        </p:tav>
                                        <p:tav tm="100000">
                                          <p:val>
                                            <p:strVal val="#ppt_x"/>
                                          </p:val>
                                        </p:tav>
                                      </p:tavLst>
                                    </p:anim>
                                    <p:anim calcmode="lin" valueType="num">
                                      <p:cBhvr>
                                        <p:cTn id="44" dur="1000" fill="hold"/>
                                        <p:tgtEl>
                                          <p:spTgt spid="2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1000"/>
                                        <p:tgtEl>
                                          <p:spTgt spid="25"/>
                                        </p:tgtEl>
                                      </p:cBhvr>
                                    </p:animEffect>
                                    <p:anim calcmode="lin" valueType="num">
                                      <p:cBhvr>
                                        <p:cTn id="48" dur="1000" fill="hold"/>
                                        <p:tgtEl>
                                          <p:spTgt spid="25"/>
                                        </p:tgtEl>
                                        <p:attrNameLst>
                                          <p:attrName>ppt_x</p:attrName>
                                        </p:attrNameLst>
                                      </p:cBhvr>
                                      <p:tavLst>
                                        <p:tav tm="0">
                                          <p:val>
                                            <p:strVal val="#ppt_x"/>
                                          </p:val>
                                        </p:tav>
                                        <p:tav tm="100000">
                                          <p:val>
                                            <p:strVal val="#ppt_x"/>
                                          </p:val>
                                        </p:tav>
                                      </p:tavLst>
                                    </p:anim>
                                    <p:anim calcmode="lin" valueType="num">
                                      <p:cBhvr>
                                        <p:cTn id="49" dur="1000" fill="hold"/>
                                        <p:tgtEl>
                                          <p:spTgt spid="2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1000"/>
                                        <p:tgtEl>
                                          <p:spTgt spid="26"/>
                                        </p:tgtEl>
                                      </p:cBhvr>
                                    </p:animEffect>
                                    <p:anim calcmode="lin" valueType="num">
                                      <p:cBhvr>
                                        <p:cTn id="53" dur="1000" fill="hold"/>
                                        <p:tgtEl>
                                          <p:spTgt spid="26"/>
                                        </p:tgtEl>
                                        <p:attrNameLst>
                                          <p:attrName>ppt_x</p:attrName>
                                        </p:attrNameLst>
                                      </p:cBhvr>
                                      <p:tavLst>
                                        <p:tav tm="0">
                                          <p:val>
                                            <p:strVal val="#ppt_x"/>
                                          </p:val>
                                        </p:tav>
                                        <p:tav tm="100000">
                                          <p:val>
                                            <p:strVal val="#ppt_x"/>
                                          </p:val>
                                        </p:tav>
                                      </p:tavLst>
                                    </p:anim>
                                    <p:anim calcmode="lin" valueType="num">
                                      <p:cBhvr>
                                        <p:cTn id="54" dur="1000" fill="hold"/>
                                        <p:tgtEl>
                                          <p:spTgt spid="2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1000"/>
                                        <p:tgtEl>
                                          <p:spTgt spid="35"/>
                                        </p:tgtEl>
                                      </p:cBhvr>
                                    </p:animEffect>
                                    <p:anim calcmode="lin" valueType="num">
                                      <p:cBhvr>
                                        <p:cTn id="58" dur="1000" fill="hold"/>
                                        <p:tgtEl>
                                          <p:spTgt spid="35"/>
                                        </p:tgtEl>
                                        <p:attrNameLst>
                                          <p:attrName>ppt_x</p:attrName>
                                        </p:attrNameLst>
                                      </p:cBhvr>
                                      <p:tavLst>
                                        <p:tav tm="0">
                                          <p:val>
                                            <p:strVal val="#ppt_x"/>
                                          </p:val>
                                        </p:tav>
                                        <p:tav tm="100000">
                                          <p:val>
                                            <p:strVal val="#ppt_x"/>
                                          </p:val>
                                        </p:tav>
                                      </p:tavLst>
                                    </p:anim>
                                    <p:anim calcmode="lin" valueType="num">
                                      <p:cBhvr>
                                        <p:cTn id="59" dur="1000" fill="hold"/>
                                        <p:tgtEl>
                                          <p:spTgt spid="3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1000"/>
                                        <p:tgtEl>
                                          <p:spTgt spid="36"/>
                                        </p:tgtEl>
                                      </p:cBhvr>
                                    </p:animEffect>
                                    <p:anim calcmode="lin" valueType="num">
                                      <p:cBhvr>
                                        <p:cTn id="63" dur="1000" fill="hold"/>
                                        <p:tgtEl>
                                          <p:spTgt spid="36"/>
                                        </p:tgtEl>
                                        <p:attrNameLst>
                                          <p:attrName>ppt_x</p:attrName>
                                        </p:attrNameLst>
                                      </p:cBhvr>
                                      <p:tavLst>
                                        <p:tav tm="0">
                                          <p:val>
                                            <p:strVal val="#ppt_x"/>
                                          </p:val>
                                        </p:tav>
                                        <p:tav tm="100000">
                                          <p:val>
                                            <p:strVal val="#ppt_x"/>
                                          </p:val>
                                        </p:tav>
                                      </p:tavLst>
                                    </p:anim>
                                    <p:anim calcmode="lin" valueType="num">
                                      <p:cBhvr>
                                        <p:cTn id="64" dur="1000" fill="hold"/>
                                        <p:tgtEl>
                                          <p:spTgt spid="36"/>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38"/>
                                        </p:tgtEl>
                                        <p:attrNameLst>
                                          <p:attrName>style.visibility</p:attrName>
                                        </p:attrNameLst>
                                      </p:cBhvr>
                                      <p:to>
                                        <p:strVal val="visible"/>
                                      </p:to>
                                    </p:set>
                                    <p:animEffect transition="in" filter="fade">
                                      <p:cBhvr>
                                        <p:cTn id="72" dur="1000"/>
                                        <p:tgtEl>
                                          <p:spTgt spid="38"/>
                                        </p:tgtEl>
                                      </p:cBhvr>
                                    </p:animEffect>
                                    <p:anim calcmode="lin" valueType="num">
                                      <p:cBhvr>
                                        <p:cTn id="73" dur="1000" fill="hold"/>
                                        <p:tgtEl>
                                          <p:spTgt spid="38"/>
                                        </p:tgtEl>
                                        <p:attrNameLst>
                                          <p:attrName>ppt_x</p:attrName>
                                        </p:attrNameLst>
                                      </p:cBhvr>
                                      <p:tavLst>
                                        <p:tav tm="0">
                                          <p:val>
                                            <p:strVal val="#ppt_x"/>
                                          </p:val>
                                        </p:tav>
                                        <p:tav tm="100000">
                                          <p:val>
                                            <p:strVal val="#ppt_x"/>
                                          </p:val>
                                        </p:tav>
                                      </p:tavLst>
                                    </p:anim>
                                    <p:anim calcmode="lin" valueType="num">
                                      <p:cBhvr>
                                        <p:cTn id="74" dur="1000" fill="hold"/>
                                        <p:tgtEl>
                                          <p:spTgt spid="38"/>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1000"/>
                                        <p:tgtEl>
                                          <p:spTgt spid="39"/>
                                        </p:tgtEl>
                                      </p:cBhvr>
                                    </p:animEffect>
                                    <p:anim calcmode="lin" valueType="num">
                                      <p:cBhvr>
                                        <p:cTn id="78" dur="1000" fill="hold"/>
                                        <p:tgtEl>
                                          <p:spTgt spid="39"/>
                                        </p:tgtEl>
                                        <p:attrNameLst>
                                          <p:attrName>ppt_x</p:attrName>
                                        </p:attrNameLst>
                                      </p:cBhvr>
                                      <p:tavLst>
                                        <p:tav tm="0">
                                          <p:val>
                                            <p:strVal val="#ppt_x"/>
                                          </p:val>
                                        </p:tav>
                                        <p:tav tm="100000">
                                          <p:val>
                                            <p:strVal val="#ppt_x"/>
                                          </p:val>
                                        </p:tav>
                                      </p:tavLst>
                                    </p:anim>
                                    <p:anim calcmode="lin" valueType="num">
                                      <p:cBhvr>
                                        <p:cTn id="79" dur="1000" fill="hold"/>
                                        <p:tgtEl>
                                          <p:spTgt spid="39"/>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22" presetClass="entr" presetSubtype="8"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22" grpId="0"/>
      <p:bldP spid="23" grpId="0"/>
      <p:bldP spid="24" grpId="0"/>
      <p:bldP spid="25" grpId="0"/>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noEditPoints="1"/>
          </p:cNvSpPr>
          <p:nvPr/>
        </p:nvSpPr>
        <p:spPr bwMode="auto">
          <a:xfrm>
            <a:off x="4576011" y="2353171"/>
            <a:ext cx="3039978" cy="2872384"/>
          </a:xfrm>
          <a:custGeom>
            <a:avLst/>
            <a:gdLst>
              <a:gd name="T0" fmla="*/ 582 w 1433"/>
              <a:gd name="T1" fmla="*/ 102 h 1354"/>
              <a:gd name="T2" fmla="*/ 662 w 1433"/>
              <a:gd name="T3" fmla="*/ 88 h 1354"/>
              <a:gd name="T4" fmla="*/ 828 w 1433"/>
              <a:gd name="T5" fmla="*/ 95 h 1354"/>
              <a:gd name="T6" fmla="*/ 629 w 1433"/>
              <a:gd name="T7" fmla="*/ 374 h 1354"/>
              <a:gd name="T8" fmla="*/ 790 w 1433"/>
              <a:gd name="T9" fmla="*/ 242 h 1354"/>
              <a:gd name="T10" fmla="*/ 567 w 1433"/>
              <a:gd name="T11" fmla="*/ 339 h 1354"/>
              <a:gd name="T12" fmla="*/ 532 w 1433"/>
              <a:gd name="T13" fmla="*/ 488 h 1354"/>
              <a:gd name="T14" fmla="*/ 556 w 1433"/>
              <a:gd name="T15" fmla="*/ 627 h 1354"/>
              <a:gd name="T16" fmla="*/ 548 w 1433"/>
              <a:gd name="T17" fmla="*/ 883 h 1354"/>
              <a:gd name="T18" fmla="*/ 875 w 1433"/>
              <a:gd name="T19" fmla="*/ 710 h 1354"/>
              <a:gd name="T20" fmla="*/ 636 w 1433"/>
              <a:gd name="T21" fmla="*/ 992 h 1354"/>
              <a:gd name="T22" fmla="*/ 747 w 1433"/>
              <a:gd name="T23" fmla="*/ 1202 h 1354"/>
              <a:gd name="T24" fmla="*/ 608 w 1433"/>
              <a:gd name="T25" fmla="*/ 1150 h 1354"/>
              <a:gd name="T26" fmla="*/ 884 w 1433"/>
              <a:gd name="T27" fmla="*/ 916 h 1354"/>
              <a:gd name="T28" fmla="*/ 1102 w 1433"/>
              <a:gd name="T29" fmla="*/ 1280 h 1354"/>
              <a:gd name="T30" fmla="*/ 1258 w 1433"/>
              <a:gd name="T31" fmla="*/ 1098 h 1354"/>
              <a:gd name="T32" fmla="*/ 894 w 1433"/>
              <a:gd name="T33" fmla="*/ 802 h 1354"/>
              <a:gd name="T34" fmla="*/ 1029 w 1433"/>
              <a:gd name="T35" fmla="*/ 469 h 1354"/>
              <a:gd name="T36" fmla="*/ 1057 w 1433"/>
              <a:gd name="T37" fmla="*/ 696 h 1354"/>
              <a:gd name="T38" fmla="*/ 955 w 1433"/>
              <a:gd name="T39" fmla="*/ 883 h 1354"/>
              <a:gd name="T40" fmla="*/ 1275 w 1433"/>
              <a:gd name="T41" fmla="*/ 597 h 1354"/>
              <a:gd name="T42" fmla="*/ 1192 w 1433"/>
              <a:gd name="T43" fmla="*/ 500 h 1354"/>
              <a:gd name="T44" fmla="*/ 979 w 1433"/>
              <a:gd name="T45" fmla="*/ 270 h 1354"/>
              <a:gd name="T46" fmla="*/ 958 w 1433"/>
              <a:gd name="T47" fmla="*/ 438 h 1354"/>
              <a:gd name="T48" fmla="*/ 1213 w 1433"/>
              <a:gd name="T49" fmla="*/ 492 h 1354"/>
              <a:gd name="T50" fmla="*/ 1241 w 1433"/>
              <a:gd name="T51" fmla="*/ 526 h 1354"/>
              <a:gd name="T52" fmla="*/ 1289 w 1433"/>
              <a:gd name="T53" fmla="*/ 665 h 1354"/>
              <a:gd name="T54" fmla="*/ 1322 w 1433"/>
              <a:gd name="T55" fmla="*/ 712 h 1354"/>
              <a:gd name="T56" fmla="*/ 546 w 1433"/>
              <a:gd name="T57" fmla="*/ 355 h 1354"/>
              <a:gd name="T58" fmla="*/ 376 w 1433"/>
              <a:gd name="T59" fmla="*/ 769 h 1354"/>
              <a:gd name="T60" fmla="*/ 371 w 1433"/>
              <a:gd name="T61" fmla="*/ 850 h 1354"/>
              <a:gd name="T62" fmla="*/ 440 w 1433"/>
              <a:gd name="T63" fmla="*/ 750 h 1354"/>
              <a:gd name="T64" fmla="*/ 421 w 1433"/>
              <a:gd name="T65" fmla="*/ 838 h 1354"/>
              <a:gd name="T66" fmla="*/ 312 w 1433"/>
              <a:gd name="T67" fmla="*/ 821 h 1354"/>
              <a:gd name="T68" fmla="*/ 321 w 1433"/>
              <a:gd name="T69" fmla="*/ 727 h 1354"/>
              <a:gd name="T70" fmla="*/ 97 w 1433"/>
              <a:gd name="T71" fmla="*/ 668 h 1354"/>
              <a:gd name="T72" fmla="*/ 125 w 1433"/>
              <a:gd name="T73" fmla="*/ 727 h 1354"/>
              <a:gd name="T74" fmla="*/ 196 w 1433"/>
              <a:gd name="T75" fmla="*/ 772 h 1354"/>
              <a:gd name="T76" fmla="*/ 326 w 1433"/>
              <a:gd name="T77" fmla="*/ 481 h 1354"/>
              <a:gd name="T78" fmla="*/ 217 w 1433"/>
              <a:gd name="T79" fmla="*/ 544 h 1354"/>
              <a:gd name="T80" fmla="*/ 373 w 1433"/>
              <a:gd name="T81" fmla="*/ 1250 h 1354"/>
              <a:gd name="T82" fmla="*/ 657 w 1433"/>
              <a:gd name="T83" fmla="*/ 1233 h 1354"/>
              <a:gd name="T84" fmla="*/ 792 w 1433"/>
              <a:gd name="T85" fmla="*/ 1214 h 1354"/>
              <a:gd name="T86" fmla="*/ 397 w 1433"/>
              <a:gd name="T87" fmla="*/ 478 h 1354"/>
              <a:gd name="T88" fmla="*/ 272 w 1433"/>
              <a:gd name="T89" fmla="*/ 552 h 1354"/>
              <a:gd name="T90" fmla="*/ 187 w 1433"/>
              <a:gd name="T91" fmla="*/ 509 h 1354"/>
              <a:gd name="T92" fmla="*/ 378 w 1433"/>
              <a:gd name="T93" fmla="*/ 426 h 1354"/>
              <a:gd name="T94" fmla="*/ 655 w 1433"/>
              <a:gd name="T95" fmla="*/ 24 h 1354"/>
              <a:gd name="T96" fmla="*/ 745 w 1433"/>
              <a:gd name="T97" fmla="*/ 239 h 1354"/>
              <a:gd name="T98" fmla="*/ 679 w 1433"/>
              <a:gd name="T99" fmla="*/ 324 h 1354"/>
              <a:gd name="T100" fmla="*/ 1017 w 1433"/>
              <a:gd name="T101" fmla="*/ 102 h 1354"/>
              <a:gd name="T102" fmla="*/ 1121 w 1433"/>
              <a:gd name="T103" fmla="*/ 277 h 1354"/>
              <a:gd name="T104" fmla="*/ 1277 w 1433"/>
              <a:gd name="T105" fmla="*/ 393 h 1354"/>
              <a:gd name="T106" fmla="*/ 1272 w 1433"/>
              <a:gd name="T107" fmla="*/ 481 h 1354"/>
              <a:gd name="T108" fmla="*/ 1338 w 1433"/>
              <a:gd name="T109" fmla="*/ 637 h 1354"/>
              <a:gd name="T110" fmla="*/ 1360 w 1433"/>
              <a:gd name="T111" fmla="*/ 701 h 1354"/>
              <a:gd name="T112" fmla="*/ 1291 w 1433"/>
              <a:gd name="T113" fmla="*/ 1235 h 1354"/>
              <a:gd name="T114" fmla="*/ 785 w 1433"/>
              <a:gd name="T115" fmla="*/ 1349 h 1354"/>
              <a:gd name="T116" fmla="*/ 707 w 1433"/>
              <a:gd name="T117" fmla="*/ 1271 h 1354"/>
              <a:gd name="T118" fmla="*/ 629 w 1433"/>
              <a:gd name="T119" fmla="*/ 1309 h 1354"/>
              <a:gd name="T120" fmla="*/ 440 w 1433"/>
              <a:gd name="T121" fmla="*/ 1101 h 1354"/>
              <a:gd name="T122" fmla="*/ 407 w 1433"/>
              <a:gd name="T123" fmla="*/ 1254 h 1354"/>
              <a:gd name="T124" fmla="*/ 281 w 1433"/>
              <a:gd name="T125" fmla="*/ 978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3" h="1354">
                <a:moveTo>
                  <a:pt x="300" y="268"/>
                </a:moveTo>
                <a:lnTo>
                  <a:pt x="305" y="261"/>
                </a:lnTo>
                <a:lnTo>
                  <a:pt x="307" y="251"/>
                </a:lnTo>
                <a:lnTo>
                  <a:pt x="312" y="244"/>
                </a:lnTo>
                <a:lnTo>
                  <a:pt x="317" y="237"/>
                </a:lnTo>
                <a:lnTo>
                  <a:pt x="319" y="230"/>
                </a:lnTo>
                <a:lnTo>
                  <a:pt x="324" y="223"/>
                </a:lnTo>
                <a:lnTo>
                  <a:pt x="326" y="213"/>
                </a:lnTo>
                <a:lnTo>
                  <a:pt x="331" y="206"/>
                </a:lnTo>
                <a:lnTo>
                  <a:pt x="333" y="199"/>
                </a:lnTo>
                <a:lnTo>
                  <a:pt x="336" y="192"/>
                </a:lnTo>
                <a:lnTo>
                  <a:pt x="338" y="187"/>
                </a:lnTo>
                <a:lnTo>
                  <a:pt x="340" y="180"/>
                </a:lnTo>
                <a:lnTo>
                  <a:pt x="345" y="173"/>
                </a:lnTo>
                <a:lnTo>
                  <a:pt x="347" y="166"/>
                </a:lnTo>
                <a:lnTo>
                  <a:pt x="350" y="159"/>
                </a:lnTo>
                <a:lnTo>
                  <a:pt x="352" y="154"/>
                </a:lnTo>
                <a:lnTo>
                  <a:pt x="354" y="147"/>
                </a:lnTo>
                <a:lnTo>
                  <a:pt x="357" y="140"/>
                </a:lnTo>
                <a:lnTo>
                  <a:pt x="359" y="137"/>
                </a:lnTo>
                <a:lnTo>
                  <a:pt x="359" y="133"/>
                </a:lnTo>
                <a:lnTo>
                  <a:pt x="362" y="130"/>
                </a:lnTo>
                <a:lnTo>
                  <a:pt x="364" y="128"/>
                </a:lnTo>
                <a:lnTo>
                  <a:pt x="364" y="123"/>
                </a:lnTo>
                <a:lnTo>
                  <a:pt x="366" y="121"/>
                </a:lnTo>
                <a:lnTo>
                  <a:pt x="369" y="119"/>
                </a:lnTo>
                <a:lnTo>
                  <a:pt x="369" y="116"/>
                </a:lnTo>
                <a:lnTo>
                  <a:pt x="371" y="114"/>
                </a:lnTo>
                <a:lnTo>
                  <a:pt x="371" y="111"/>
                </a:lnTo>
                <a:lnTo>
                  <a:pt x="373" y="111"/>
                </a:lnTo>
                <a:lnTo>
                  <a:pt x="373" y="109"/>
                </a:lnTo>
                <a:lnTo>
                  <a:pt x="376" y="109"/>
                </a:lnTo>
                <a:lnTo>
                  <a:pt x="376" y="107"/>
                </a:lnTo>
                <a:lnTo>
                  <a:pt x="378" y="107"/>
                </a:lnTo>
                <a:lnTo>
                  <a:pt x="378" y="104"/>
                </a:lnTo>
                <a:lnTo>
                  <a:pt x="380" y="102"/>
                </a:lnTo>
                <a:lnTo>
                  <a:pt x="383" y="102"/>
                </a:lnTo>
                <a:lnTo>
                  <a:pt x="385" y="100"/>
                </a:lnTo>
                <a:lnTo>
                  <a:pt x="388" y="97"/>
                </a:lnTo>
                <a:lnTo>
                  <a:pt x="390" y="97"/>
                </a:lnTo>
                <a:lnTo>
                  <a:pt x="392" y="95"/>
                </a:lnTo>
                <a:lnTo>
                  <a:pt x="395" y="95"/>
                </a:lnTo>
                <a:lnTo>
                  <a:pt x="397" y="93"/>
                </a:lnTo>
                <a:lnTo>
                  <a:pt x="399" y="93"/>
                </a:lnTo>
                <a:lnTo>
                  <a:pt x="402" y="93"/>
                </a:lnTo>
                <a:lnTo>
                  <a:pt x="404" y="93"/>
                </a:lnTo>
                <a:lnTo>
                  <a:pt x="409" y="90"/>
                </a:lnTo>
                <a:lnTo>
                  <a:pt x="411" y="90"/>
                </a:lnTo>
                <a:lnTo>
                  <a:pt x="414" y="90"/>
                </a:lnTo>
                <a:lnTo>
                  <a:pt x="416" y="90"/>
                </a:lnTo>
                <a:lnTo>
                  <a:pt x="418" y="90"/>
                </a:lnTo>
                <a:lnTo>
                  <a:pt x="421" y="90"/>
                </a:lnTo>
                <a:lnTo>
                  <a:pt x="425" y="90"/>
                </a:lnTo>
                <a:lnTo>
                  <a:pt x="428" y="90"/>
                </a:lnTo>
                <a:lnTo>
                  <a:pt x="430" y="90"/>
                </a:lnTo>
                <a:lnTo>
                  <a:pt x="433" y="93"/>
                </a:lnTo>
                <a:lnTo>
                  <a:pt x="435" y="93"/>
                </a:lnTo>
                <a:lnTo>
                  <a:pt x="437" y="93"/>
                </a:lnTo>
                <a:lnTo>
                  <a:pt x="437" y="93"/>
                </a:lnTo>
                <a:lnTo>
                  <a:pt x="440" y="93"/>
                </a:lnTo>
                <a:lnTo>
                  <a:pt x="440" y="95"/>
                </a:lnTo>
                <a:lnTo>
                  <a:pt x="442" y="95"/>
                </a:lnTo>
                <a:lnTo>
                  <a:pt x="442" y="95"/>
                </a:lnTo>
                <a:lnTo>
                  <a:pt x="442" y="95"/>
                </a:lnTo>
                <a:lnTo>
                  <a:pt x="444" y="97"/>
                </a:lnTo>
                <a:lnTo>
                  <a:pt x="447" y="100"/>
                </a:lnTo>
                <a:lnTo>
                  <a:pt x="449" y="100"/>
                </a:lnTo>
                <a:lnTo>
                  <a:pt x="449" y="102"/>
                </a:lnTo>
                <a:lnTo>
                  <a:pt x="451" y="104"/>
                </a:lnTo>
                <a:lnTo>
                  <a:pt x="454" y="107"/>
                </a:lnTo>
                <a:lnTo>
                  <a:pt x="456" y="111"/>
                </a:lnTo>
                <a:lnTo>
                  <a:pt x="459" y="114"/>
                </a:lnTo>
                <a:lnTo>
                  <a:pt x="461" y="116"/>
                </a:lnTo>
                <a:lnTo>
                  <a:pt x="461" y="119"/>
                </a:lnTo>
                <a:lnTo>
                  <a:pt x="463" y="121"/>
                </a:lnTo>
                <a:lnTo>
                  <a:pt x="463" y="123"/>
                </a:lnTo>
                <a:lnTo>
                  <a:pt x="466" y="126"/>
                </a:lnTo>
                <a:lnTo>
                  <a:pt x="466" y="128"/>
                </a:lnTo>
                <a:lnTo>
                  <a:pt x="468" y="130"/>
                </a:lnTo>
                <a:lnTo>
                  <a:pt x="468" y="133"/>
                </a:lnTo>
                <a:lnTo>
                  <a:pt x="468" y="135"/>
                </a:lnTo>
                <a:lnTo>
                  <a:pt x="468" y="135"/>
                </a:lnTo>
                <a:lnTo>
                  <a:pt x="470" y="137"/>
                </a:lnTo>
                <a:lnTo>
                  <a:pt x="470" y="140"/>
                </a:lnTo>
                <a:lnTo>
                  <a:pt x="470" y="142"/>
                </a:lnTo>
                <a:lnTo>
                  <a:pt x="470" y="145"/>
                </a:lnTo>
                <a:lnTo>
                  <a:pt x="470" y="145"/>
                </a:lnTo>
                <a:lnTo>
                  <a:pt x="470" y="149"/>
                </a:lnTo>
                <a:lnTo>
                  <a:pt x="470" y="154"/>
                </a:lnTo>
                <a:lnTo>
                  <a:pt x="470" y="156"/>
                </a:lnTo>
                <a:lnTo>
                  <a:pt x="470" y="161"/>
                </a:lnTo>
                <a:lnTo>
                  <a:pt x="470" y="166"/>
                </a:lnTo>
                <a:lnTo>
                  <a:pt x="470" y="168"/>
                </a:lnTo>
                <a:lnTo>
                  <a:pt x="470" y="173"/>
                </a:lnTo>
                <a:lnTo>
                  <a:pt x="470" y="178"/>
                </a:lnTo>
                <a:lnTo>
                  <a:pt x="470" y="185"/>
                </a:lnTo>
                <a:lnTo>
                  <a:pt x="468" y="192"/>
                </a:lnTo>
                <a:lnTo>
                  <a:pt x="468" y="199"/>
                </a:lnTo>
                <a:lnTo>
                  <a:pt x="468" y="206"/>
                </a:lnTo>
                <a:lnTo>
                  <a:pt x="468" y="208"/>
                </a:lnTo>
                <a:lnTo>
                  <a:pt x="468" y="213"/>
                </a:lnTo>
                <a:lnTo>
                  <a:pt x="466" y="216"/>
                </a:lnTo>
                <a:lnTo>
                  <a:pt x="466" y="218"/>
                </a:lnTo>
                <a:lnTo>
                  <a:pt x="466" y="220"/>
                </a:lnTo>
                <a:lnTo>
                  <a:pt x="466" y="225"/>
                </a:lnTo>
                <a:lnTo>
                  <a:pt x="463" y="227"/>
                </a:lnTo>
                <a:lnTo>
                  <a:pt x="463" y="230"/>
                </a:lnTo>
                <a:lnTo>
                  <a:pt x="463" y="235"/>
                </a:lnTo>
                <a:lnTo>
                  <a:pt x="461" y="237"/>
                </a:lnTo>
                <a:lnTo>
                  <a:pt x="461" y="239"/>
                </a:lnTo>
                <a:lnTo>
                  <a:pt x="459" y="244"/>
                </a:lnTo>
                <a:lnTo>
                  <a:pt x="451" y="230"/>
                </a:lnTo>
                <a:lnTo>
                  <a:pt x="444" y="249"/>
                </a:lnTo>
                <a:lnTo>
                  <a:pt x="435" y="258"/>
                </a:lnTo>
                <a:lnTo>
                  <a:pt x="433" y="237"/>
                </a:lnTo>
                <a:lnTo>
                  <a:pt x="423" y="251"/>
                </a:lnTo>
                <a:lnTo>
                  <a:pt x="411" y="265"/>
                </a:lnTo>
                <a:lnTo>
                  <a:pt x="407" y="249"/>
                </a:lnTo>
                <a:lnTo>
                  <a:pt x="395" y="263"/>
                </a:lnTo>
                <a:lnTo>
                  <a:pt x="378" y="272"/>
                </a:lnTo>
                <a:lnTo>
                  <a:pt x="380" y="253"/>
                </a:lnTo>
                <a:lnTo>
                  <a:pt x="366" y="265"/>
                </a:lnTo>
                <a:lnTo>
                  <a:pt x="350" y="275"/>
                </a:lnTo>
                <a:lnTo>
                  <a:pt x="354" y="258"/>
                </a:lnTo>
                <a:lnTo>
                  <a:pt x="340" y="270"/>
                </a:lnTo>
                <a:lnTo>
                  <a:pt x="326" y="277"/>
                </a:lnTo>
                <a:lnTo>
                  <a:pt x="331" y="258"/>
                </a:lnTo>
                <a:lnTo>
                  <a:pt x="312" y="275"/>
                </a:lnTo>
                <a:lnTo>
                  <a:pt x="295" y="277"/>
                </a:lnTo>
                <a:lnTo>
                  <a:pt x="300" y="268"/>
                </a:lnTo>
                <a:lnTo>
                  <a:pt x="300" y="268"/>
                </a:lnTo>
                <a:close/>
                <a:moveTo>
                  <a:pt x="622" y="71"/>
                </a:moveTo>
                <a:lnTo>
                  <a:pt x="619" y="71"/>
                </a:lnTo>
                <a:lnTo>
                  <a:pt x="617" y="71"/>
                </a:lnTo>
                <a:lnTo>
                  <a:pt x="617" y="69"/>
                </a:lnTo>
                <a:lnTo>
                  <a:pt x="615" y="69"/>
                </a:lnTo>
                <a:lnTo>
                  <a:pt x="612" y="69"/>
                </a:lnTo>
                <a:lnTo>
                  <a:pt x="610" y="69"/>
                </a:lnTo>
                <a:lnTo>
                  <a:pt x="610" y="69"/>
                </a:lnTo>
                <a:lnTo>
                  <a:pt x="608" y="69"/>
                </a:lnTo>
                <a:lnTo>
                  <a:pt x="605" y="69"/>
                </a:lnTo>
                <a:lnTo>
                  <a:pt x="603" y="69"/>
                </a:lnTo>
                <a:lnTo>
                  <a:pt x="600" y="69"/>
                </a:lnTo>
                <a:lnTo>
                  <a:pt x="598" y="71"/>
                </a:lnTo>
                <a:lnTo>
                  <a:pt x="598" y="71"/>
                </a:lnTo>
                <a:lnTo>
                  <a:pt x="596" y="71"/>
                </a:lnTo>
                <a:lnTo>
                  <a:pt x="593" y="74"/>
                </a:lnTo>
                <a:lnTo>
                  <a:pt x="593" y="74"/>
                </a:lnTo>
                <a:lnTo>
                  <a:pt x="591" y="76"/>
                </a:lnTo>
                <a:lnTo>
                  <a:pt x="589" y="76"/>
                </a:lnTo>
                <a:lnTo>
                  <a:pt x="589" y="78"/>
                </a:lnTo>
                <a:lnTo>
                  <a:pt x="586" y="81"/>
                </a:lnTo>
                <a:lnTo>
                  <a:pt x="586" y="81"/>
                </a:lnTo>
                <a:lnTo>
                  <a:pt x="586" y="83"/>
                </a:lnTo>
                <a:lnTo>
                  <a:pt x="584" y="85"/>
                </a:lnTo>
                <a:lnTo>
                  <a:pt x="584" y="88"/>
                </a:lnTo>
                <a:lnTo>
                  <a:pt x="584" y="90"/>
                </a:lnTo>
                <a:lnTo>
                  <a:pt x="582" y="90"/>
                </a:lnTo>
                <a:lnTo>
                  <a:pt x="582" y="93"/>
                </a:lnTo>
                <a:lnTo>
                  <a:pt x="582" y="95"/>
                </a:lnTo>
                <a:lnTo>
                  <a:pt x="582" y="97"/>
                </a:lnTo>
                <a:lnTo>
                  <a:pt x="582" y="100"/>
                </a:lnTo>
                <a:lnTo>
                  <a:pt x="582" y="102"/>
                </a:lnTo>
                <a:lnTo>
                  <a:pt x="582" y="104"/>
                </a:lnTo>
                <a:lnTo>
                  <a:pt x="582" y="107"/>
                </a:lnTo>
                <a:lnTo>
                  <a:pt x="582" y="109"/>
                </a:lnTo>
                <a:lnTo>
                  <a:pt x="582" y="111"/>
                </a:lnTo>
                <a:lnTo>
                  <a:pt x="584" y="114"/>
                </a:lnTo>
                <a:lnTo>
                  <a:pt x="584" y="114"/>
                </a:lnTo>
                <a:lnTo>
                  <a:pt x="584" y="116"/>
                </a:lnTo>
                <a:lnTo>
                  <a:pt x="584" y="119"/>
                </a:lnTo>
                <a:lnTo>
                  <a:pt x="586" y="121"/>
                </a:lnTo>
                <a:lnTo>
                  <a:pt x="586" y="121"/>
                </a:lnTo>
                <a:lnTo>
                  <a:pt x="586" y="123"/>
                </a:lnTo>
                <a:lnTo>
                  <a:pt x="586" y="123"/>
                </a:lnTo>
                <a:lnTo>
                  <a:pt x="589" y="123"/>
                </a:lnTo>
                <a:lnTo>
                  <a:pt x="589" y="126"/>
                </a:lnTo>
                <a:lnTo>
                  <a:pt x="589" y="126"/>
                </a:lnTo>
                <a:lnTo>
                  <a:pt x="589" y="128"/>
                </a:lnTo>
                <a:lnTo>
                  <a:pt x="591" y="128"/>
                </a:lnTo>
                <a:lnTo>
                  <a:pt x="591" y="130"/>
                </a:lnTo>
                <a:lnTo>
                  <a:pt x="593" y="130"/>
                </a:lnTo>
                <a:lnTo>
                  <a:pt x="596" y="133"/>
                </a:lnTo>
                <a:lnTo>
                  <a:pt x="598" y="135"/>
                </a:lnTo>
                <a:lnTo>
                  <a:pt x="600" y="135"/>
                </a:lnTo>
                <a:lnTo>
                  <a:pt x="603" y="135"/>
                </a:lnTo>
                <a:lnTo>
                  <a:pt x="605" y="137"/>
                </a:lnTo>
                <a:lnTo>
                  <a:pt x="605" y="137"/>
                </a:lnTo>
                <a:lnTo>
                  <a:pt x="608" y="140"/>
                </a:lnTo>
                <a:lnTo>
                  <a:pt x="610" y="140"/>
                </a:lnTo>
                <a:lnTo>
                  <a:pt x="612" y="140"/>
                </a:lnTo>
                <a:lnTo>
                  <a:pt x="615" y="140"/>
                </a:lnTo>
                <a:lnTo>
                  <a:pt x="617" y="140"/>
                </a:lnTo>
                <a:lnTo>
                  <a:pt x="619" y="140"/>
                </a:lnTo>
                <a:lnTo>
                  <a:pt x="622" y="140"/>
                </a:lnTo>
                <a:lnTo>
                  <a:pt x="624" y="140"/>
                </a:lnTo>
                <a:lnTo>
                  <a:pt x="624" y="140"/>
                </a:lnTo>
                <a:lnTo>
                  <a:pt x="626" y="140"/>
                </a:lnTo>
                <a:lnTo>
                  <a:pt x="629" y="140"/>
                </a:lnTo>
                <a:lnTo>
                  <a:pt x="631" y="140"/>
                </a:lnTo>
                <a:lnTo>
                  <a:pt x="631" y="140"/>
                </a:lnTo>
                <a:lnTo>
                  <a:pt x="634" y="137"/>
                </a:lnTo>
                <a:lnTo>
                  <a:pt x="634" y="137"/>
                </a:lnTo>
                <a:lnTo>
                  <a:pt x="634" y="137"/>
                </a:lnTo>
                <a:lnTo>
                  <a:pt x="634" y="137"/>
                </a:lnTo>
                <a:lnTo>
                  <a:pt x="636" y="137"/>
                </a:lnTo>
                <a:lnTo>
                  <a:pt x="636" y="135"/>
                </a:lnTo>
                <a:lnTo>
                  <a:pt x="636" y="135"/>
                </a:lnTo>
                <a:lnTo>
                  <a:pt x="636" y="135"/>
                </a:lnTo>
                <a:lnTo>
                  <a:pt x="638" y="133"/>
                </a:lnTo>
                <a:lnTo>
                  <a:pt x="638" y="133"/>
                </a:lnTo>
                <a:lnTo>
                  <a:pt x="638" y="133"/>
                </a:lnTo>
                <a:lnTo>
                  <a:pt x="638" y="130"/>
                </a:lnTo>
                <a:lnTo>
                  <a:pt x="638" y="130"/>
                </a:lnTo>
                <a:lnTo>
                  <a:pt x="638" y="128"/>
                </a:lnTo>
                <a:lnTo>
                  <a:pt x="638" y="128"/>
                </a:lnTo>
                <a:lnTo>
                  <a:pt x="638" y="126"/>
                </a:lnTo>
                <a:lnTo>
                  <a:pt x="638" y="126"/>
                </a:lnTo>
                <a:lnTo>
                  <a:pt x="638" y="126"/>
                </a:lnTo>
                <a:lnTo>
                  <a:pt x="638" y="123"/>
                </a:lnTo>
                <a:lnTo>
                  <a:pt x="638" y="123"/>
                </a:lnTo>
                <a:lnTo>
                  <a:pt x="638" y="123"/>
                </a:lnTo>
                <a:lnTo>
                  <a:pt x="636" y="121"/>
                </a:lnTo>
                <a:lnTo>
                  <a:pt x="636" y="121"/>
                </a:lnTo>
                <a:lnTo>
                  <a:pt x="636" y="121"/>
                </a:lnTo>
                <a:lnTo>
                  <a:pt x="636" y="121"/>
                </a:lnTo>
                <a:lnTo>
                  <a:pt x="634" y="119"/>
                </a:lnTo>
                <a:lnTo>
                  <a:pt x="634" y="119"/>
                </a:lnTo>
                <a:lnTo>
                  <a:pt x="631" y="119"/>
                </a:lnTo>
                <a:lnTo>
                  <a:pt x="631" y="119"/>
                </a:lnTo>
                <a:lnTo>
                  <a:pt x="626" y="116"/>
                </a:lnTo>
                <a:lnTo>
                  <a:pt x="624" y="116"/>
                </a:lnTo>
                <a:lnTo>
                  <a:pt x="622" y="114"/>
                </a:lnTo>
                <a:lnTo>
                  <a:pt x="622" y="114"/>
                </a:lnTo>
                <a:lnTo>
                  <a:pt x="619" y="114"/>
                </a:lnTo>
                <a:lnTo>
                  <a:pt x="619" y="114"/>
                </a:lnTo>
                <a:lnTo>
                  <a:pt x="619" y="111"/>
                </a:lnTo>
                <a:lnTo>
                  <a:pt x="617" y="111"/>
                </a:lnTo>
                <a:lnTo>
                  <a:pt x="617" y="111"/>
                </a:lnTo>
                <a:lnTo>
                  <a:pt x="617" y="111"/>
                </a:lnTo>
                <a:lnTo>
                  <a:pt x="617" y="109"/>
                </a:lnTo>
                <a:lnTo>
                  <a:pt x="615" y="109"/>
                </a:lnTo>
                <a:lnTo>
                  <a:pt x="615" y="107"/>
                </a:lnTo>
                <a:lnTo>
                  <a:pt x="615" y="107"/>
                </a:lnTo>
                <a:lnTo>
                  <a:pt x="615" y="104"/>
                </a:lnTo>
                <a:lnTo>
                  <a:pt x="612" y="102"/>
                </a:lnTo>
                <a:lnTo>
                  <a:pt x="612" y="100"/>
                </a:lnTo>
                <a:lnTo>
                  <a:pt x="612" y="100"/>
                </a:lnTo>
                <a:lnTo>
                  <a:pt x="612" y="97"/>
                </a:lnTo>
                <a:lnTo>
                  <a:pt x="612" y="95"/>
                </a:lnTo>
                <a:lnTo>
                  <a:pt x="612" y="93"/>
                </a:lnTo>
                <a:lnTo>
                  <a:pt x="612" y="93"/>
                </a:lnTo>
                <a:lnTo>
                  <a:pt x="615" y="90"/>
                </a:lnTo>
                <a:lnTo>
                  <a:pt x="615" y="88"/>
                </a:lnTo>
                <a:lnTo>
                  <a:pt x="615" y="85"/>
                </a:lnTo>
                <a:lnTo>
                  <a:pt x="615" y="85"/>
                </a:lnTo>
                <a:lnTo>
                  <a:pt x="617" y="83"/>
                </a:lnTo>
                <a:lnTo>
                  <a:pt x="617" y="83"/>
                </a:lnTo>
                <a:lnTo>
                  <a:pt x="617" y="83"/>
                </a:lnTo>
                <a:lnTo>
                  <a:pt x="619" y="83"/>
                </a:lnTo>
                <a:lnTo>
                  <a:pt x="619" y="81"/>
                </a:lnTo>
                <a:lnTo>
                  <a:pt x="622" y="78"/>
                </a:lnTo>
                <a:lnTo>
                  <a:pt x="622" y="78"/>
                </a:lnTo>
                <a:lnTo>
                  <a:pt x="624" y="76"/>
                </a:lnTo>
                <a:lnTo>
                  <a:pt x="624" y="76"/>
                </a:lnTo>
                <a:lnTo>
                  <a:pt x="624" y="76"/>
                </a:lnTo>
                <a:lnTo>
                  <a:pt x="624" y="76"/>
                </a:lnTo>
                <a:lnTo>
                  <a:pt x="624" y="76"/>
                </a:lnTo>
                <a:lnTo>
                  <a:pt x="624" y="74"/>
                </a:lnTo>
                <a:lnTo>
                  <a:pt x="624" y="74"/>
                </a:lnTo>
                <a:lnTo>
                  <a:pt x="624" y="74"/>
                </a:lnTo>
                <a:lnTo>
                  <a:pt x="624" y="74"/>
                </a:lnTo>
                <a:lnTo>
                  <a:pt x="622" y="74"/>
                </a:lnTo>
                <a:lnTo>
                  <a:pt x="622" y="71"/>
                </a:lnTo>
                <a:lnTo>
                  <a:pt x="622" y="71"/>
                </a:lnTo>
                <a:lnTo>
                  <a:pt x="622" y="71"/>
                </a:lnTo>
                <a:lnTo>
                  <a:pt x="622" y="71"/>
                </a:lnTo>
                <a:close/>
                <a:moveTo>
                  <a:pt x="608" y="249"/>
                </a:moveTo>
                <a:lnTo>
                  <a:pt x="608" y="246"/>
                </a:lnTo>
                <a:lnTo>
                  <a:pt x="608" y="242"/>
                </a:lnTo>
                <a:lnTo>
                  <a:pt x="608" y="239"/>
                </a:lnTo>
                <a:lnTo>
                  <a:pt x="608" y="237"/>
                </a:lnTo>
                <a:lnTo>
                  <a:pt x="605" y="235"/>
                </a:lnTo>
                <a:lnTo>
                  <a:pt x="605" y="230"/>
                </a:lnTo>
                <a:lnTo>
                  <a:pt x="608" y="227"/>
                </a:lnTo>
                <a:lnTo>
                  <a:pt x="608" y="225"/>
                </a:lnTo>
                <a:lnTo>
                  <a:pt x="608" y="223"/>
                </a:lnTo>
                <a:lnTo>
                  <a:pt x="608" y="218"/>
                </a:lnTo>
                <a:lnTo>
                  <a:pt x="610" y="216"/>
                </a:lnTo>
                <a:lnTo>
                  <a:pt x="610" y="213"/>
                </a:lnTo>
                <a:lnTo>
                  <a:pt x="610" y="211"/>
                </a:lnTo>
                <a:lnTo>
                  <a:pt x="612" y="208"/>
                </a:lnTo>
                <a:lnTo>
                  <a:pt x="615" y="204"/>
                </a:lnTo>
                <a:lnTo>
                  <a:pt x="615" y="201"/>
                </a:lnTo>
                <a:lnTo>
                  <a:pt x="648" y="159"/>
                </a:lnTo>
                <a:lnTo>
                  <a:pt x="648" y="156"/>
                </a:lnTo>
                <a:lnTo>
                  <a:pt x="650" y="154"/>
                </a:lnTo>
                <a:lnTo>
                  <a:pt x="652" y="152"/>
                </a:lnTo>
                <a:lnTo>
                  <a:pt x="652" y="149"/>
                </a:lnTo>
                <a:lnTo>
                  <a:pt x="655" y="147"/>
                </a:lnTo>
                <a:lnTo>
                  <a:pt x="657" y="145"/>
                </a:lnTo>
                <a:lnTo>
                  <a:pt x="657" y="142"/>
                </a:lnTo>
                <a:lnTo>
                  <a:pt x="660" y="140"/>
                </a:lnTo>
                <a:lnTo>
                  <a:pt x="660" y="137"/>
                </a:lnTo>
                <a:lnTo>
                  <a:pt x="662" y="135"/>
                </a:lnTo>
                <a:lnTo>
                  <a:pt x="662" y="133"/>
                </a:lnTo>
                <a:lnTo>
                  <a:pt x="664" y="130"/>
                </a:lnTo>
                <a:lnTo>
                  <a:pt x="664" y="128"/>
                </a:lnTo>
                <a:lnTo>
                  <a:pt x="664" y="126"/>
                </a:lnTo>
                <a:lnTo>
                  <a:pt x="664" y="126"/>
                </a:lnTo>
                <a:lnTo>
                  <a:pt x="667" y="123"/>
                </a:lnTo>
                <a:lnTo>
                  <a:pt x="667" y="123"/>
                </a:lnTo>
                <a:lnTo>
                  <a:pt x="667" y="121"/>
                </a:lnTo>
                <a:lnTo>
                  <a:pt x="667" y="119"/>
                </a:lnTo>
                <a:lnTo>
                  <a:pt x="667" y="114"/>
                </a:lnTo>
                <a:lnTo>
                  <a:pt x="667" y="109"/>
                </a:lnTo>
                <a:lnTo>
                  <a:pt x="667" y="104"/>
                </a:lnTo>
                <a:lnTo>
                  <a:pt x="664" y="102"/>
                </a:lnTo>
                <a:lnTo>
                  <a:pt x="664" y="100"/>
                </a:lnTo>
                <a:lnTo>
                  <a:pt x="664" y="97"/>
                </a:lnTo>
                <a:lnTo>
                  <a:pt x="664" y="95"/>
                </a:lnTo>
                <a:lnTo>
                  <a:pt x="664" y="95"/>
                </a:lnTo>
                <a:lnTo>
                  <a:pt x="664" y="93"/>
                </a:lnTo>
                <a:lnTo>
                  <a:pt x="662" y="90"/>
                </a:lnTo>
                <a:lnTo>
                  <a:pt x="662" y="88"/>
                </a:lnTo>
                <a:lnTo>
                  <a:pt x="662" y="88"/>
                </a:lnTo>
                <a:lnTo>
                  <a:pt x="660" y="88"/>
                </a:lnTo>
                <a:lnTo>
                  <a:pt x="660" y="85"/>
                </a:lnTo>
                <a:lnTo>
                  <a:pt x="660" y="85"/>
                </a:lnTo>
                <a:lnTo>
                  <a:pt x="657" y="83"/>
                </a:lnTo>
                <a:lnTo>
                  <a:pt x="655" y="81"/>
                </a:lnTo>
                <a:lnTo>
                  <a:pt x="652" y="78"/>
                </a:lnTo>
                <a:lnTo>
                  <a:pt x="650" y="76"/>
                </a:lnTo>
                <a:lnTo>
                  <a:pt x="648" y="74"/>
                </a:lnTo>
                <a:lnTo>
                  <a:pt x="643" y="71"/>
                </a:lnTo>
                <a:lnTo>
                  <a:pt x="641" y="69"/>
                </a:lnTo>
                <a:lnTo>
                  <a:pt x="638" y="69"/>
                </a:lnTo>
                <a:lnTo>
                  <a:pt x="636" y="67"/>
                </a:lnTo>
                <a:lnTo>
                  <a:pt x="634" y="64"/>
                </a:lnTo>
                <a:lnTo>
                  <a:pt x="629" y="62"/>
                </a:lnTo>
                <a:lnTo>
                  <a:pt x="626" y="62"/>
                </a:lnTo>
                <a:lnTo>
                  <a:pt x="626" y="59"/>
                </a:lnTo>
                <a:lnTo>
                  <a:pt x="624" y="59"/>
                </a:lnTo>
                <a:lnTo>
                  <a:pt x="622" y="57"/>
                </a:lnTo>
                <a:lnTo>
                  <a:pt x="622" y="57"/>
                </a:lnTo>
                <a:lnTo>
                  <a:pt x="619" y="57"/>
                </a:lnTo>
                <a:lnTo>
                  <a:pt x="619" y="57"/>
                </a:lnTo>
                <a:lnTo>
                  <a:pt x="615" y="55"/>
                </a:lnTo>
                <a:lnTo>
                  <a:pt x="612" y="55"/>
                </a:lnTo>
                <a:lnTo>
                  <a:pt x="610" y="55"/>
                </a:lnTo>
                <a:lnTo>
                  <a:pt x="608" y="52"/>
                </a:lnTo>
                <a:lnTo>
                  <a:pt x="605" y="52"/>
                </a:lnTo>
                <a:lnTo>
                  <a:pt x="603" y="52"/>
                </a:lnTo>
                <a:lnTo>
                  <a:pt x="600" y="52"/>
                </a:lnTo>
                <a:lnTo>
                  <a:pt x="598" y="50"/>
                </a:lnTo>
                <a:lnTo>
                  <a:pt x="596" y="50"/>
                </a:lnTo>
                <a:lnTo>
                  <a:pt x="593" y="50"/>
                </a:lnTo>
                <a:lnTo>
                  <a:pt x="589" y="50"/>
                </a:lnTo>
                <a:lnTo>
                  <a:pt x="584" y="50"/>
                </a:lnTo>
                <a:lnTo>
                  <a:pt x="582" y="48"/>
                </a:lnTo>
                <a:lnTo>
                  <a:pt x="579" y="48"/>
                </a:lnTo>
                <a:lnTo>
                  <a:pt x="577" y="48"/>
                </a:lnTo>
                <a:lnTo>
                  <a:pt x="574" y="45"/>
                </a:lnTo>
                <a:lnTo>
                  <a:pt x="572" y="45"/>
                </a:lnTo>
                <a:lnTo>
                  <a:pt x="572" y="45"/>
                </a:lnTo>
                <a:lnTo>
                  <a:pt x="570" y="45"/>
                </a:lnTo>
                <a:lnTo>
                  <a:pt x="570" y="43"/>
                </a:lnTo>
                <a:lnTo>
                  <a:pt x="570" y="43"/>
                </a:lnTo>
                <a:lnTo>
                  <a:pt x="567" y="43"/>
                </a:lnTo>
                <a:lnTo>
                  <a:pt x="567" y="43"/>
                </a:lnTo>
                <a:lnTo>
                  <a:pt x="567" y="40"/>
                </a:lnTo>
                <a:lnTo>
                  <a:pt x="565" y="40"/>
                </a:lnTo>
                <a:lnTo>
                  <a:pt x="565" y="40"/>
                </a:lnTo>
                <a:lnTo>
                  <a:pt x="565" y="40"/>
                </a:lnTo>
                <a:lnTo>
                  <a:pt x="565" y="38"/>
                </a:lnTo>
                <a:lnTo>
                  <a:pt x="565" y="38"/>
                </a:lnTo>
                <a:lnTo>
                  <a:pt x="565" y="38"/>
                </a:lnTo>
                <a:lnTo>
                  <a:pt x="565" y="38"/>
                </a:lnTo>
                <a:lnTo>
                  <a:pt x="565" y="36"/>
                </a:lnTo>
                <a:lnTo>
                  <a:pt x="565" y="36"/>
                </a:lnTo>
                <a:lnTo>
                  <a:pt x="565" y="36"/>
                </a:lnTo>
                <a:lnTo>
                  <a:pt x="565" y="36"/>
                </a:lnTo>
                <a:lnTo>
                  <a:pt x="565" y="33"/>
                </a:lnTo>
                <a:lnTo>
                  <a:pt x="565" y="33"/>
                </a:lnTo>
                <a:lnTo>
                  <a:pt x="567" y="33"/>
                </a:lnTo>
                <a:lnTo>
                  <a:pt x="567" y="31"/>
                </a:lnTo>
                <a:lnTo>
                  <a:pt x="567" y="31"/>
                </a:lnTo>
                <a:lnTo>
                  <a:pt x="570" y="29"/>
                </a:lnTo>
                <a:lnTo>
                  <a:pt x="570" y="29"/>
                </a:lnTo>
                <a:lnTo>
                  <a:pt x="572" y="29"/>
                </a:lnTo>
                <a:lnTo>
                  <a:pt x="572" y="29"/>
                </a:lnTo>
                <a:lnTo>
                  <a:pt x="574" y="29"/>
                </a:lnTo>
                <a:lnTo>
                  <a:pt x="574" y="26"/>
                </a:lnTo>
                <a:lnTo>
                  <a:pt x="577" y="26"/>
                </a:lnTo>
                <a:lnTo>
                  <a:pt x="582" y="26"/>
                </a:lnTo>
                <a:lnTo>
                  <a:pt x="584" y="26"/>
                </a:lnTo>
                <a:lnTo>
                  <a:pt x="589" y="26"/>
                </a:lnTo>
                <a:lnTo>
                  <a:pt x="591" y="26"/>
                </a:lnTo>
                <a:lnTo>
                  <a:pt x="593" y="26"/>
                </a:lnTo>
                <a:lnTo>
                  <a:pt x="596" y="26"/>
                </a:lnTo>
                <a:lnTo>
                  <a:pt x="598" y="26"/>
                </a:lnTo>
                <a:lnTo>
                  <a:pt x="600" y="26"/>
                </a:lnTo>
                <a:lnTo>
                  <a:pt x="600" y="26"/>
                </a:lnTo>
                <a:lnTo>
                  <a:pt x="603" y="26"/>
                </a:lnTo>
                <a:lnTo>
                  <a:pt x="603" y="26"/>
                </a:lnTo>
                <a:lnTo>
                  <a:pt x="605" y="26"/>
                </a:lnTo>
                <a:lnTo>
                  <a:pt x="605" y="26"/>
                </a:lnTo>
                <a:lnTo>
                  <a:pt x="610" y="26"/>
                </a:lnTo>
                <a:lnTo>
                  <a:pt x="612" y="29"/>
                </a:lnTo>
                <a:lnTo>
                  <a:pt x="615" y="29"/>
                </a:lnTo>
                <a:lnTo>
                  <a:pt x="617" y="31"/>
                </a:lnTo>
                <a:lnTo>
                  <a:pt x="619" y="31"/>
                </a:lnTo>
                <a:lnTo>
                  <a:pt x="622" y="33"/>
                </a:lnTo>
                <a:lnTo>
                  <a:pt x="626" y="36"/>
                </a:lnTo>
                <a:lnTo>
                  <a:pt x="629" y="36"/>
                </a:lnTo>
                <a:lnTo>
                  <a:pt x="631" y="38"/>
                </a:lnTo>
                <a:lnTo>
                  <a:pt x="634" y="40"/>
                </a:lnTo>
                <a:lnTo>
                  <a:pt x="636" y="43"/>
                </a:lnTo>
                <a:lnTo>
                  <a:pt x="638" y="43"/>
                </a:lnTo>
                <a:lnTo>
                  <a:pt x="641" y="45"/>
                </a:lnTo>
                <a:lnTo>
                  <a:pt x="643" y="48"/>
                </a:lnTo>
                <a:lnTo>
                  <a:pt x="648" y="52"/>
                </a:lnTo>
                <a:lnTo>
                  <a:pt x="655" y="57"/>
                </a:lnTo>
                <a:lnTo>
                  <a:pt x="657" y="59"/>
                </a:lnTo>
                <a:lnTo>
                  <a:pt x="660" y="62"/>
                </a:lnTo>
                <a:lnTo>
                  <a:pt x="662" y="64"/>
                </a:lnTo>
                <a:lnTo>
                  <a:pt x="664" y="67"/>
                </a:lnTo>
                <a:lnTo>
                  <a:pt x="669" y="67"/>
                </a:lnTo>
                <a:lnTo>
                  <a:pt x="671" y="69"/>
                </a:lnTo>
                <a:lnTo>
                  <a:pt x="674" y="71"/>
                </a:lnTo>
                <a:lnTo>
                  <a:pt x="676" y="74"/>
                </a:lnTo>
                <a:lnTo>
                  <a:pt x="681" y="74"/>
                </a:lnTo>
                <a:lnTo>
                  <a:pt x="683" y="76"/>
                </a:lnTo>
                <a:lnTo>
                  <a:pt x="688" y="78"/>
                </a:lnTo>
                <a:lnTo>
                  <a:pt x="690" y="78"/>
                </a:lnTo>
                <a:lnTo>
                  <a:pt x="695" y="81"/>
                </a:lnTo>
                <a:lnTo>
                  <a:pt x="700" y="81"/>
                </a:lnTo>
                <a:lnTo>
                  <a:pt x="702" y="83"/>
                </a:lnTo>
                <a:lnTo>
                  <a:pt x="707" y="83"/>
                </a:lnTo>
                <a:lnTo>
                  <a:pt x="709" y="85"/>
                </a:lnTo>
                <a:lnTo>
                  <a:pt x="714" y="85"/>
                </a:lnTo>
                <a:lnTo>
                  <a:pt x="716" y="85"/>
                </a:lnTo>
                <a:lnTo>
                  <a:pt x="721" y="88"/>
                </a:lnTo>
                <a:lnTo>
                  <a:pt x="723" y="88"/>
                </a:lnTo>
                <a:lnTo>
                  <a:pt x="728" y="88"/>
                </a:lnTo>
                <a:lnTo>
                  <a:pt x="731" y="88"/>
                </a:lnTo>
                <a:lnTo>
                  <a:pt x="735" y="88"/>
                </a:lnTo>
                <a:lnTo>
                  <a:pt x="740" y="88"/>
                </a:lnTo>
                <a:lnTo>
                  <a:pt x="742" y="88"/>
                </a:lnTo>
                <a:lnTo>
                  <a:pt x="747" y="88"/>
                </a:lnTo>
                <a:lnTo>
                  <a:pt x="752" y="85"/>
                </a:lnTo>
                <a:lnTo>
                  <a:pt x="754" y="85"/>
                </a:lnTo>
                <a:lnTo>
                  <a:pt x="757" y="85"/>
                </a:lnTo>
                <a:lnTo>
                  <a:pt x="759" y="85"/>
                </a:lnTo>
                <a:lnTo>
                  <a:pt x="764" y="83"/>
                </a:lnTo>
                <a:lnTo>
                  <a:pt x="768" y="81"/>
                </a:lnTo>
                <a:lnTo>
                  <a:pt x="773" y="81"/>
                </a:lnTo>
                <a:lnTo>
                  <a:pt x="778" y="78"/>
                </a:lnTo>
                <a:lnTo>
                  <a:pt x="780" y="78"/>
                </a:lnTo>
                <a:lnTo>
                  <a:pt x="783" y="78"/>
                </a:lnTo>
                <a:lnTo>
                  <a:pt x="785" y="76"/>
                </a:lnTo>
                <a:lnTo>
                  <a:pt x="790" y="76"/>
                </a:lnTo>
                <a:lnTo>
                  <a:pt x="792" y="76"/>
                </a:lnTo>
                <a:lnTo>
                  <a:pt x="794" y="76"/>
                </a:lnTo>
                <a:lnTo>
                  <a:pt x="797" y="76"/>
                </a:lnTo>
                <a:lnTo>
                  <a:pt x="799" y="76"/>
                </a:lnTo>
                <a:lnTo>
                  <a:pt x="801" y="76"/>
                </a:lnTo>
                <a:lnTo>
                  <a:pt x="804" y="76"/>
                </a:lnTo>
                <a:lnTo>
                  <a:pt x="806" y="76"/>
                </a:lnTo>
                <a:lnTo>
                  <a:pt x="809" y="76"/>
                </a:lnTo>
                <a:lnTo>
                  <a:pt x="809" y="76"/>
                </a:lnTo>
                <a:lnTo>
                  <a:pt x="811" y="78"/>
                </a:lnTo>
                <a:lnTo>
                  <a:pt x="813" y="78"/>
                </a:lnTo>
                <a:lnTo>
                  <a:pt x="816" y="78"/>
                </a:lnTo>
                <a:lnTo>
                  <a:pt x="818" y="81"/>
                </a:lnTo>
                <a:lnTo>
                  <a:pt x="818" y="81"/>
                </a:lnTo>
                <a:lnTo>
                  <a:pt x="820" y="83"/>
                </a:lnTo>
                <a:lnTo>
                  <a:pt x="820" y="83"/>
                </a:lnTo>
                <a:lnTo>
                  <a:pt x="823" y="85"/>
                </a:lnTo>
                <a:lnTo>
                  <a:pt x="823" y="85"/>
                </a:lnTo>
                <a:lnTo>
                  <a:pt x="823" y="85"/>
                </a:lnTo>
                <a:lnTo>
                  <a:pt x="825" y="88"/>
                </a:lnTo>
                <a:lnTo>
                  <a:pt x="825" y="88"/>
                </a:lnTo>
                <a:lnTo>
                  <a:pt x="825" y="88"/>
                </a:lnTo>
                <a:lnTo>
                  <a:pt x="825" y="90"/>
                </a:lnTo>
                <a:lnTo>
                  <a:pt x="828" y="90"/>
                </a:lnTo>
                <a:lnTo>
                  <a:pt x="828" y="93"/>
                </a:lnTo>
                <a:lnTo>
                  <a:pt x="828" y="95"/>
                </a:lnTo>
                <a:lnTo>
                  <a:pt x="828" y="95"/>
                </a:lnTo>
                <a:lnTo>
                  <a:pt x="828" y="97"/>
                </a:lnTo>
                <a:lnTo>
                  <a:pt x="828" y="97"/>
                </a:lnTo>
                <a:lnTo>
                  <a:pt x="830" y="100"/>
                </a:lnTo>
                <a:lnTo>
                  <a:pt x="830" y="102"/>
                </a:lnTo>
                <a:lnTo>
                  <a:pt x="830" y="102"/>
                </a:lnTo>
                <a:lnTo>
                  <a:pt x="830" y="104"/>
                </a:lnTo>
                <a:lnTo>
                  <a:pt x="830" y="107"/>
                </a:lnTo>
                <a:lnTo>
                  <a:pt x="830" y="107"/>
                </a:lnTo>
                <a:lnTo>
                  <a:pt x="830" y="109"/>
                </a:lnTo>
                <a:lnTo>
                  <a:pt x="828" y="109"/>
                </a:lnTo>
                <a:lnTo>
                  <a:pt x="828" y="111"/>
                </a:lnTo>
                <a:lnTo>
                  <a:pt x="828" y="114"/>
                </a:lnTo>
                <a:lnTo>
                  <a:pt x="828" y="116"/>
                </a:lnTo>
                <a:lnTo>
                  <a:pt x="825" y="119"/>
                </a:lnTo>
                <a:lnTo>
                  <a:pt x="825" y="121"/>
                </a:lnTo>
                <a:lnTo>
                  <a:pt x="823" y="123"/>
                </a:lnTo>
                <a:lnTo>
                  <a:pt x="823" y="128"/>
                </a:lnTo>
                <a:lnTo>
                  <a:pt x="820" y="130"/>
                </a:lnTo>
                <a:lnTo>
                  <a:pt x="820" y="133"/>
                </a:lnTo>
                <a:lnTo>
                  <a:pt x="818" y="135"/>
                </a:lnTo>
                <a:lnTo>
                  <a:pt x="816" y="137"/>
                </a:lnTo>
                <a:lnTo>
                  <a:pt x="813" y="142"/>
                </a:lnTo>
                <a:lnTo>
                  <a:pt x="811" y="145"/>
                </a:lnTo>
                <a:lnTo>
                  <a:pt x="806" y="149"/>
                </a:lnTo>
                <a:lnTo>
                  <a:pt x="804" y="152"/>
                </a:lnTo>
                <a:lnTo>
                  <a:pt x="801" y="154"/>
                </a:lnTo>
                <a:lnTo>
                  <a:pt x="799" y="159"/>
                </a:lnTo>
                <a:lnTo>
                  <a:pt x="794" y="161"/>
                </a:lnTo>
                <a:lnTo>
                  <a:pt x="792" y="164"/>
                </a:lnTo>
                <a:lnTo>
                  <a:pt x="790" y="166"/>
                </a:lnTo>
                <a:lnTo>
                  <a:pt x="785" y="171"/>
                </a:lnTo>
                <a:lnTo>
                  <a:pt x="783" y="173"/>
                </a:lnTo>
                <a:lnTo>
                  <a:pt x="778" y="175"/>
                </a:lnTo>
                <a:lnTo>
                  <a:pt x="775" y="178"/>
                </a:lnTo>
                <a:lnTo>
                  <a:pt x="773" y="180"/>
                </a:lnTo>
                <a:lnTo>
                  <a:pt x="768" y="182"/>
                </a:lnTo>
                <a:lnTo>
                  <a:pt x="766" y="185"/>
                </a:lnTo>
                <a:lnTo>
                  <a:pt x="764" y="187"/>
                </a:lnTo>
                <a:lnTo>
                  <a:pt x="759" y="190"/>
                </a:lnTo>
                <a:lnTo>
                  <a:pt x="757" y="192"/>
                </a:lnTo>
                <a:lnTo>
                  <a:pt x="752" y="192"/>
                </a:lnTo>
                <a:lnTo>
                  <a:pt x="749" y="194"/>
                </a:lnTo>
                <a:lnTo>
                  <a:pt x="745" y="197"/>
                </a:lnTo>
                <a:lnTo>
                  <a:pt x="740" y="199"/>
                </a:lnTo>
                <a:lnTo>
                  <a:pt x="738" y="201"/>
                </a:lnTo>
                <a:lnTo>
                  <a:pt x="733" y="201"/>
                </a:lnTo>
                <a:lnTo>
                  <a:pt x="731" y="204"/>
                </a:lnTo>
                <a:lnTo>
                  <a:pt x="726" y="206"/>
                </a:lnTo>
                <a:lnTo>
                  <a:pt x="721" y="206"/>
                </a:lnTo>
                <a:lnTo>
                  <a:pt x="719" y="208"/>
                </a:lnTo>
                <a:lnTo>
                  <a:pt x="714" y="208"/>
                </a:lnTo>
                <a:lnTo>
                  <a:pt x="712" y="211"/>
                </a:lnTo>
                <a:lnTo>
                  <a:pt x="707" y="211"/>
                </a:lnTo>
                <a:lnTo>
                  <a:pt x="700" y="213"/>
                </a:lnTo>
                <a:lnTo>
                  <a:pt x="690" y="216"/>
                </a:lnTo>
                <a:lnTo>
                  <a:pt x="681" y="218"/>
                </a:lnTo>
                <a:lnTo>
                  <a:pt x="676" y="220"/>
                </a:lnTo>
                <a:lnTo>
                  <a:pt x="671" y="223"/>
                </a:lnTo>
                <a:lnTo>
                  <a:pt x="667" y="223"/>
                </a:lnTo>
                <a:lnTo>
                  <a:pt x="664" y="225"/>
                </a:lnTo>
                <a:lnTo>
                  <a:pt x="662" y="225"/>
                </a:lnTo>
                <a:lnTo>
                  <a:pt x="662" y="227"/>
                </a:lnTo>
                <a:lnTo>
                  <a:pt x="660" y="227"/>
                </a:lnTo>
                <a:lnTo>
                  <a:pt x="657" y="227"/>
                </a:lnTo>
                <a:lnTo>
                  <a:pt x="657" y="230"/>
                </a:lnTo>
                <a:lnTo>
                  <a:pt x="657" y="230"/>
                </a:lnTo>
                <a:lnTo>
                  <a:pt x="657" y="230"/>
                </a:lnTo>
                <a:lnTo>
                  <a:pt x="657" y="230"/>
                </a:lnTo>
                <a:lnTo>
                  <a:pt x="655" y="232"/>
                </a:lnTo>
                <a:lnTo>
                  <a:pt x="655" y="232"/>
                </a:lnTo>
                <a:lnTo>
                  <a:pt x="657" y="232"/>
                </a:lnTo>
                <a:lnTo>
                  <a:pt x="657" y="235"/>
                </a:lnTo>
                <a:lnTo>
                  <a:pt x="657" y="235"/>
                </a:lnTo>
                <a:lnTo>
                  <a:pt x="657" y="235"/>
                </a:lnTo>
                <a:lnTo>
                  <a:pt x="657" y="237"/>
                </a:lnTo>
                <a:lnTo>
                  <a:pt x="657" y="237"/>
                </a:lnTo>
                <a:lnTo>
                  <a:pt x="657" y="237"/>
                </a:lnTo>
                <a:lnTo>
                  <a:pt x="660" y="239"/>
                </a:lnTo>
                <a:lnTo>
                  <a:pt x="660" y="239"/>
                </a:lnTo>
                <a:lnTo>
                  <a:pt x="660" y="239"/>
                </a:lnTo>
                <a:lnTo>
                  <a:pt x="662" y="242"/>
                </a:lnTo>
                <a:lnTo>
                  <a:pt x="664" y="242"/>
                </a:lnTo>
                <a:lnTo>
                  <a:pt x="664" y="244"/>
                </a:lnTo>
                <a:lnTo>
                  <a:pt x="667" y="244"/>
                </a:lnTo>
                <a:lnTo>
                  <a:pt x="669" y="246"/>
                </a:lnTo>
                <a:lnTo>
                  <a:pt x="669" y="246"/>
                </a:lnTo>
                <a:lnTo>
                  <a:pt x="671" y="249"/>
                </a:lnTo>
                <a:lnTo>
                  <a:pt x="674" y="249"/>
                </a:lnTo>
                <a:lnTo>
                  <a:pt x="674" y="249"/>
                </a:lnTo>
                <a:lnTo>
                  <a:pt x="676" y="251"/>
                </a:lnTo>
                <a:lnTo>
                  <a:pt x="679" y="251"/>
                </a:lnTo>
                <a:lnTo>
                  <a:pt x="681" y="251"/>
                </a:lnTo>
                <a:lnTo>
                  <a:pt x="683" y="253"/>
                </a:lnTo>
                <a:lnTo>
                  <a:pt x="686" y="253"/>
                </a:lnTo>
                <a:lnTo>
                  <a:pt x="688" y="253"/>
                </a:lnTo>
                <a:lnTo>
                  <a:pt x="690" y="256"/>
                </a:lnTo>
                <a:lnTo>
                  <a:pt x="693" y="256"/>
                </a:lnTo>
                <a:lnTo>
                  <a:pt x="695" y="256"/>
                </a:lnTo>
                <a:lnTo>
                  <a:pt x="700" y="256"/>
                </a:lnTo>
                <a:lnTo>
                  <a:pt x="705" y="258"/>
                </a:lnTo>
                <a:lnTo>
                  <a:pt x="709" y="258"/>
                </a:lnTo>
                <a:lnTo>
                  <a:pt x="714" y="258"/>
                </a:lnTo>
                <a:lnTo>
                  <a:pt x="733" y="261"/>
                </a:lnTo>
                <a:lnTo>
                  <a:pt x="731" y="263"/>
                </a:lnTo>
                <a:lnTo>
                  <a:pt x="728" y="265"/>
                </a:lnTo>
                <a:lnTo>
                  <a:pt x="728" y="265"/>
                </a:lnTo>
                <a:lnTo>
                  <a:pt x="726" y="268"/>
                </a:lnTo>
                <a:lnTo>
                  <a:pt x="723" y="268"/>
                </a:lnTo>
                <a:lnTo>
                  <a:pt x="723" y="270"/>
                </a:lnTo>
                <a:lnTo>
                  <a:pt x="721" y="270"/>
                </a:lnTo>
                <a:lnTo>
                  <a:pt x="721" y="270"/>
                </a:lnTo>
                <a:lnTo>
                  <a:pt x="721" y="272"/>
                </a:lnTo>
                <a:lnTo>
                  <a:pt x="719" y="272"/>
                </a:lnTo>
                <a:lnTo>
                  <a:pt x="714" y="275"/>
                </a:lnTo>
                <a:lnTo>
                  <a:pt x="707" y="275"/>
                </a:lnTo>
                <a:lnTo>
                  <a:pt x="702" y="277"/>
                </a:lnTo>
                <a:lnTo>
                  <a:pt x="695" y="279"/>
                </a:lnTo>
                <a:lnTo>
                  <a:pt x="693" y="279"/>
                </a:lnTo>
                <a:lnTo>
                  <a:pt x="690" y="279"/>
                </a:lnTo>
                <a:lnTo>
                  <a:pt x="688" y="282"/>
                </a:lnTo>
                <a:lnTo>
                  <a:pt x="686" y="282"/>
                </a:lnTo>
                <a:lnTo>
                  <a:pt x="681" y="282"/>
                </a:lnTo>
                <a:lnTo>
                  <a:pt x="679" y="282"/>
                </a:lnTo>
                <a:lnTo>
                  <a:pt x="676" y="284"/>
                </a:lnTo>
                <a:lnTo>
                  <a:pt x="674" y="284"/>
                </a:lnTo>
                <a:lnTo>
                  <a:pt x="667" y="284"/>
                </a:lnTo>
                <a:lnTo>
                  <a:pt x="662" y="284"/>
                </a:lnTo>
                <a:lnTo>
                  <a:pt x="660" y="284"/>
                </a:lnTo>
                <a:lnTo>
                  <a:pt x="657" y="284"/>
                </a:lnTo>
                <a:lnTo>
                  <a:pt x="652" y="284"/>
                </a:lnTo>
                <a:lnTo>
                  <a:pt x="650" y="284"/>
                </a:lnTo>
                <a:lnTo>
                  <a:pt x="648" y="284"/>
                </a:lnTo>
                <a:lnTo>
                  <a:pt x="645" y="284"/>
                </a:lnTo>
                <a:lnTo>
                  <a:pt x="643" y="284"/>
                </a:lnTo>
                <a:lnTo>
                  <a:pt x="641" y="282"/>
                </a:lnTo>
                <a:lnTo>
                  <a:pt x="638" y="282"/>
                </a:lnTo>
                <a:lnTo>
                  <a:pt x="636" y="282"/>
                </a:lnTo>
                <a:lnTo>
                  <a:pt x="634" y="279"/>
                </a:lnTo>
                <a:lnTo>
                  <a:pt x="629" y="279"/>
                </a:lnTo>
                <a:lnTo>
                  <a:pt x="629" y="277"/>
                </a:lnTo>
                <a:lnTo>
                  <a:pt x="626" y="277"/>
                </a:lnTo>
                <a:lnTo>
                  <a:pt x="624" y="275"/>
                </a:lnTo>
                <a:lnTo>
                  <a:pt x="622" y="275"/>
                </a:lnTo>
                <a:lnTo>
                  <a:pt x="619" y="272"/>
                </a:lnTo>
                <a:lnTo>
                  <a:pt x="619" y="270"/>
                </a:lnTo>
                <a:lnTo>
                  <a:pt x="617" y="268"/>
                </a:lnTo>
                <a:lnTo>
                  <a:pt x="615" y="268"/>
                </a:lnTo>
                <a:lnTo>
                  <a:pt x="615" y="265"/>
                </a:lnTo>
                <a:lnTo>
                  <a:pt x="615" y="263"/>
                </a:lnTo>
                <a:lnTo>
                  <a:pt x="612" y="261"/>
                </a:lnTo>
                <a:lnTo>
                  <a:pt x="612" y="258"/>
                </a:lnTo>
                <a:lnTo>
                  <a:pt x="610" y="256"/>
                </a:lnTo>
                <a:lnTo>
                  <a:pt x="610" y="253"/>
                </a:lnTo>
                <a:lnTo>
                  <a:pt x="610" y="251"/>
                </a:lnTo>
                <a:lnTo>
                  <a:pt x="608" y="249"/>
                </a:lnTo>
                <a:lnTo>
                  <a:pt x="608" y="249"/>
                </a:lnTo>
                <a:close/>
                <a:moveTo>
                  <a:pt x="631" y="400"/>
                </a:moveTo>
                <a:lnTo>
                  <a:pt x="631" y="395"/>
                </a:lnTo>
                <a:lnTo>
                  <a:pt x="631" y="391"/>
                </a:lnTo>
                <a:lnTo>
                  <a:pt x="629" y="388"/>
                </a:lnTo>
                <a:lnTo>
                  <a:pt x="629" y="384"/>
                </a:lnTo>
                <a:lnTo>
                  <a:pt x="629" y="379"/>
                </a:lnTo>
                <a:lnTo>
                  <a:pt x="629" y="374"/>
                </a:lnTo>
                <a:lnTo>
                  <a:pt x="629" y="372"/>
                </a:lnTo>
                <a:lnTo>
                  <a:pt x="629" y="367"/>
                </a:lnTo>
                <a:lnTo>
                  <a:pt x="629" y="362"/>
                </a:lnTo>
                <a:lnTo>
                  <a:pt x="629" y="360"/>
                </a:lnTo>
                <a:lnTo>
                  <a:pt x="629" y="358"/>
                </a:lnTo>
                <a:lnTo>
                  <a:pt x="631" y="355"/>
                </a:lnTo>
                <a:lnTo>
                  <a:pt x="631" y="353"/>
                </a:lnTo>
                <a:lnTo>
                  <a:pt x="631" y="350"/>
                </a:lnTo>
                <a:lnTo>
                  <a:pt x="631" y="350"/>
                </a:lnTo>
                <a:lnTo>
                  <a:pt x="631" y="348"/>
                </a:lnTo>
                <a:lnTo>
                  <a:pt x="631" y="346"/>
                </a:lnTo>
                <a:lnTo>
                  <a:pt x="634" y="343"/>
                </a:lnTo>
                <a:lnTo>
                  <a:pt x="634" y="343"/>
                </a:lnTo>
                <a:lnTo>
                  <a:pt x="634" y="341"/>
                </a:lnTo>
                <a:lnTo>
                  <a:pt x="636" y="339"/>
                </a:lnTo>
                <a:lnTo>
                  <a:pt x="636" y="339"/>
                </a:lnTo>
                <a:lnTo>
                  <a:pt x="645" y="324"/>
                </a:lnTo>
                <a:lnTo>
                  <a:pt x="648" y="327"/>
                </a:lnTo>
                <a:lnTo>
                  <a:pt x="648" y="329"/>
                </a:lnTo>
                <a:lnTo>
                  <a:pt x="648" y="332"/>
                </a:lnTo>
                <a:lnTo>
                  <a:pt x="650" y="334"/>
                </a:lnTo>
                <a:lnTo>
                  <a:pt x="650" y="339"/>
                </a:lnTo>
                <a:lnTo>
                  <a:pt x="652" y="343"/>
                </a:lnTo>
                <a:lnTo>
                  <a:pt x="652" y="346"/>
                </a:lnTo>
                <a:lnTo>
                  <a:pt x="655" y="350"/>
                </a:lnTo>
                <a:lnTo>
                  <a:pt x="655" y="353"/>
                </a:lnTo>
                <a:lnTo>
                  <a:pt x="655" y="355"/>
                </a:lnTo>
                <a:lnTo>
                  <a:pt x="657" y="358"/>
                </a:lnTo>
                <a:lnTo>
                  <a:pt x="657" y="358"/>
                </a:lnTo>
                <a:lnTo>
                  <a:pt x="660" y="362"/>
                </a:lnTo>
                <a:lnTo>
                  <a:pt x="662" y="367"/>
                </a:lnTo>
                <a:lnTo>
                  <a:pt x="662" y="369"/>
                </a:lnTo>
                <a:lnTo>
                  <a:pt x="664" y="374"/>
                </a:lnTo>
                <a:lnTo>
                  <a:pt x="667" y="376"/>
                </a:lnTo>
                <a:lnTo>
                  <a:pt x="667" y="381"/>
                </a:lnTo>
                <a:lnTo>
                  <a:pt x="669" y="384"/>
                </a:lnTo>
                <a:lnTo>
                  <a:pt x="671" y="388"/>
                </a:lnTo>
                <a:lnTo>
                  <a:pt x="674" y="391"/>
                </a:lnTo>
                <a:lnTo>
                  <a:pt x="674" y="395"/>
                </a:lnTo>
                <a:lnTo>
                  <a:pt x="676" y="398"/>
                </a:lnTo>
                <a:lnTo>
                  <a:pt x="679" y="403"/>
                </a:lnTo>
                <a:lnTo>
                  <a:pt x="681" y="405"/>
                </a:lnTo>
                <a:lnTo>
                  <a:pt x="681" y="410"/>
                </a:lnTo>
                <a:lnTo>
                  <a:pt x="683" y="412"/>
                </a:lnTo>
                <a:lnTo>
                  <a:pt x="686" y="417"/>
                </a:lnTo>
                <a:lnTo>
                  <a:pt x="688" y="421"/>
                </a:lnTo>
                <a:lnTo>
                  <a:pt x="690" y="424"/>
                </a:lnTo>
                <a:lnTo>
                  <a:pt x="693" y="429"/>
                </a:lnTo>
                <a:lnTo>
                  <a:pt x="695" y="433"/>
                </a:lnTo>
                <a:lnTo>
                  <a:pt x="697" y="436"/>
                </a:lnTo>
                <a:lnTo>
                  <a:pt x="700" y="440"/>
                </a:lnTo>
                <a:lnTo>
                  <a:pt x="702" y="445"/>
                </a:lnTo>
                <a:lnTo>
                  <a:pt x="705" y="450"/>
                </a:lnTo>
                <a:lnTo>
                  <a:pt x="719" y="474"/>
                </a:lnTo>
                <a:lnTo>
                  <a:pt x="693" y="462"/>
                </a:lnTo>
                <a:lnTo>
                  <a:pt x="700" y="478"/>
                </a:lnTo>
                <a:lnTo>
                  <a:pt x="679" y="466"/>
                </a:lnTo>
                <a:lnTo>
                  <a:pt x="681" y="485"/>
                </a:lnTo>
                <a:lnTo>
                  <a:pt x="676" y="483"/>
                </a:lnTo>
                <a:lnTo>
                  <a:pt x="674" y="478"/>
                </a:lnTo>
                <a:lnTo>
                  <a:pt x="669" y="476"/>
                </a:lnTo>
                <a:lnTo>
                  <a:pt x="667" y="471"/>
                </a:lnTo>
                <a:lnTo>
                  <a:pt x="664" y="469"/>
                </a:lnTo>
                <a:lnTo>
                  <a:pt x="660" y="464"/>
                </a:lnTo>
                <a:lnTo>
                  <a:pt x="660" y="462"/>
                </a:lnTo>
                <a:lnTo>
                  <a:pt x="657" y="462"/>
                </a:lnTo>
                <a:lnTo>
                  <a:pt x="655" y="459"/>
                </a:lnTo>
                <a:lnTo>
                  <a:pt x="655" y="457"/>
                </a:lnTo>
                <a:lnTo>
                  <a:pt x="652" y="455"/>
                </a:lnTo>
                <a:lnTo>
                  <a:pt x="652" y="452"/>
                </a:lnTo>
                <a:lnTo>
                  <a:pt x="650" y="452"/>
                </a:lnTo>
                <a:lnTo>
                  <a:pt x="650" y="450"/>
                </a:lnTo>
                <a:lnTo>
                  <a:pt x="648" y="445"/>
                </a:lnTo>
                <a:lnTo>
                  <a:pt x="645" y="443"/>
                </a:lnTo>
                <a:lnTo>
                  <a:pt x="645" y="438"/>
                </a:lnTo>
                <a:lnTo>
                  <a:pt x="643" y="436"/>
                </a:lnTo>
                <a:lnTo>
                  <a:pt x="641" y="431"/>
                </a:lnTo>
                <a:lnTo>
                  <a:pt x="641" y="429"/>
                </a:lnTo>
                <a:lnTo>
                  <a:pt x="638" y="424"/>
                </a:lnTo>
                <a:lnTo>
                  <a:pt x="636" y="421"/>
                </a:lnTo>
                <a:lnTo>
                  <a:pt x="636" y="417"/>
                </a:lnTo>
                <a:lnTo>
                  <a:pt x="636" y="414"/>
                </a:lnTo>
                <a:lnTo>
                  <a:pt x="634" y="410"/>
                </a:lnTo>
                <a:lnTo>
                  <a:pt x="634" y="407"/>
                </a:lnTo>
                <a:lnTo>
                  <a:pt x="631" y="403"/>
                </a:lnTo>
                <a:lnTo>
                  <a:pt x="631" y="400"/>
                </a:lnTo>
                <a:lnTo>
                  <a:pt x="631" y="400"/>
                </a:lnTo>
                <a:close/>
                <a:moveTo>
                  <a:pt x="799" y="239"/>
                </a:moveTo>
                <a:lnTo>
                  <a:pt x="799" y="239"/>
                </a:lnTo>
                <a:lnTo>
                  <a:pt x="801" y="239"/>
                </a:lnTo>
                <a:lnTo>
                  <a:pt x="804" y="239"/>
                </a:lnTo>
                <a:lnTo>
                  <a:pt x="804" y="242"/>
                </a:lnTo>
                <a:lnTo>
                  <a:pt x="806" y="242"/>
                </a:lnTo>
                <a:lnTo>
                  <a:pt x="809" y="242"/>
                </a:lnTo>
                <a:lnTo>
                  <a:pt x="809" y="242"/>
                </a:lnTo>
                <a:lnTo>
                  <a:pt x="811" y="244"/>
                </a:lnTo>
                <a:lnTo>
                  <a:pt x="811" y="244"/>
                </a:lnTo>
                <a:lnTo>
                  <a:pt x="813" y="244"/>
                </a:lnTo>
                <a:lnTo>
                  <a:pt x="813" y="246"/>
                </a:lnTo>
                <a:lnTo>
                  <a:pt x="816" y="246"/>
                </a:lnTo>
                <a:lnTo>
                  <a:pt x="816" y="249"/>
                </a:lnTo>
                <a:lnTo>
                  <a:pt x="818" y="249"/>
                </a:lnTo>
                <a:lnTo>
                  <a:pt x="818" y="251"/>
                </a:lnTo>
                <a:lnTo>
                  <a:pt x="818" y="251"/>
                </a:lnTo>
                <a:lnTo>
                  <a:pt x="820" y="253"/>
                </a:lnTo>
                <a:lnTo>
                  <a:pt x="820" y="253"/>
                </a:lnTo>
                <a:lnTo>
                  <a:pt x="820" y="256"/>
                </a:lnTo>
                <a:lnTo>
                  <a:pt x="820" y="256"/>
                </a:lnTo>
                <a:lnTo>
                  <a:pt x="820" y="256"/>
                </a:lnTo>
                <a:lnTo>
                  <a:pt x="820" y="258"/>
                </a:lnTo>
                <a:lnTo>
                  <a:pt x="820" y="258"/>
                </a:lnTo>
                <a:lnTo>
                  <a:pt x="820" y="258"/>
                </a:lnTo>
                <a:lnTo>
                  <a:pt x="820" y="261"/>
                </a:lnTo>
                <a:lnTo>
                  <a:pt x="820" y="261"/>
                </a:lnTo>
                <a:lnTo>
                  <a:pt x="820" y="261"/>
                </a:lnTo>
                <a:lnTo>
                  <a:pt x="820" y="261"/>
                </a:lnTo>
                <a:lnTo>
                  <a:pt x="820" y="263"/>
                </a:lnTo>
                <a:lnTo>
                  <a:pt x="820" y="263"/>
                </a:lnTo>
                <a:lnTo>
                  <a:pt x="820" y="263"/>
                </a:lnTo>
                <a:lnTo>
                  <a:pt x="820" y="263"/>
                </a:lnTo>
                <a:lnTo>
                  <a:pt x="820" y="263"/>
                </a:lnTo>
                <a:lnTo>
                  <a:pt x="818" y="263"/>
                </a:lnTo>
                <a:lnTo>
                  <a:pt x="818" y="265"/>
                </a:lnTo>
                <a:lnTo>
                  <a:pt x="818" y="265"/>
                </a:lnTo>
                <a:lnTo>
                  <a:pt x="818" y="265"/>
                </a:lnTo>
                <a:lnTo>
                  <a:pt x="818" y="265"/>
                </a:lnTo>
                <a:lnTo>
                  <a:pt x="816" y="265"/>
                </a:lnTo>
                <a:lnTo>
                  <a:pt x="816" y="265"/>
                </a:lnTo>
                <a:lnTo>
                  <a:pt x="813" y="265"/>
                </a:lnTo>
                <a:lnTo>
                  <a:pt x="813" y="265"/>
                </a:lnTo>
                <a:lnTo>
                  <a:pt x="811" y="265"/>
                </a:lnTo>
                <a:lnTo>
                  <a:pt x="809" y="265"/>
                </a:lnTo>
                <a:lnTo>
                  <a:pt x="806" y="263"/>
                </a:lnTo>
                <a:lnTo>
                  <a:pt x="804" y="263"/>
                </a:lnTo>
                <a:lnTo>
                  <a:pt x="801" y="261"/>
                </a:lnTo>
                <a:lnTo>
                  <a:pt x="799" y="261"/>
                </a:lnTo>
                <a:lnTo>
                  <a:pt x="797" y="258"/>
                </a:lnTo>
                <a:lnTo>
                  <a:pt x="794" y="258"/>
                </a:lnTo>
                <a:lnTo>
                  <a:pt x="792" y="256"/>
                </a:lnTo>
                <a:lnTo>
                  <a:pt x="792" y="256"/>
                </a:lnTo>
                <a:lnTo>
                  <a:pt x="792" y="256"/>
                </a:lnTo>
                <a:lnTo>
                  <a:pt x="790" y="256"/>
                </a:lnTo>
                <a:lnTo>
                  <a:pt x="790" y="253"/>
                </a:lnTo>
                <a:lnTo>
                  <a:pt x="790" y="253"/>
                </a:lnTo>
                <a:lnTo>
                  <a:pt x="787" y="253"/>
                </a:lnTo>
                <a:lnTo>
                  <a:pt x="787" y="251"/>
                </a:lnTo>
                <a:lnTo>
                  <a:pt x="787" y="251"/>
                </a:lnTo>
                <a:lnTo>
                  <a:pt x="787" y="251"/>
                </a:lnTo>
                <a:lnTo>
                  <a:pt x="787" y="249"/>
                </a:lnTo>
                <a:lnTo>
                  <a:pt x="787" y="249"/>
                </a:lnTo>
                <a:lnTo>
                  <a:pt x="787" y="249"/>
                </a:lnTo>
                <a:lnTo>
                  <a:pt x="785" y="249"/>
                </a:lnTo>
                <a:lnTo>
                  <a:pt x="785" y="246"/>
                </a:lnTo>
                <a:lnTo>
                  <a:pt x="785" y="246"/>
                </a:lnTo>
                <a:lnTo>
                  <a:pt x="785" y="246"/>
                </a:lnTo>
                <a:lnTo>
                  <a:pt x="787" y="244"/>
                </a:lnTo>
                <a:lnTo>
                  <a:pt x="787" y="244"/>
                </a:lnTo>
                <a:lnTo>
                  <a:pt x="787" y="244"/>
                </a:lnTo>
                <a:lnTo>
                  <a:pt x="787" y="244"/>
                </a:lnTo>
                <a:lnTo>
                  <a:pt x="787" y="242"/>
                </a:lnTo>
                <a:lnTo>
                  <a:pt x="787" y="242"/>
                </a:lnTo>
                <a:lnTo>
                  <a:pt x="787" y="242"/>
                </a:lnTo>
                <a:lnTo>
                  <a:pt x="790" y="242"/>
                </a:lnTo>
                <a:lnTo>
                  <a:pt x="790" y="242"/>
                </a:lnTo>
                <a:lnTo>
                  <a:pt x="790" y="242"/>
                </a:lnTo>
                <a:lnTo>
                  <a:pt x="790" y="239"/>
                </a:lnTo>
                <a:lnTo>
                  <a:pt x="792" y="239"/>
                </a:lnTo>
                <a:lnTo>
                  <a:pt x="792" y="239"/>
                </a:lnTo>
                <a:lnTo>
                  <a:pt x="792" y="239"/>
                </a:lnTo>
                <a:lnTo>
                  <a:pt x="794" y="239"/>
                </a:lnTo>
                <a:lnTo>
                  <a:pt x="794" y="239"/>
                </a:lnTo>
                <a:lnTo>
                  <a:pt x="797" y="239"/>
                </a:lnTo>
                <a:lnTo>
                  <a:pt x="797" y="239"/>
                </a:lnTo>
                <a:lnTo>
                  <a:pt x="799" y="239"/>
                </a:lnTo>
                <a:lnTo>
                  <a:pt x="799" y="239"/>
                </a:lnTo>
                <a:close/>
                <a:moveTo>
                  <a:pt x="906" y="379"/>
                </a:moveTo>
                <a:lnTo>
                  <a:pt x="906" y="379"/>
                </a:lnTo>
                <a:lnTo>
                  <a:pt x="908" y="379"/>
                </a:lnTo>
                <a:lnTo>
                  <a:pt x="910" y="376"/>
                </a:lnTo>
                <a:lnTo>
                  <a:pt x="910" y="376"/>
                </a:lnTo>
                <a:lnTo>
                  <a:pt x="913" y="376"/>
                </a:lnTo>
                <a:lnTo>
                  <a:pt x="913" y="376"/>
                </a:lnTo>
                <a:lnTo>
                  <a:pt x="915" y="374"/>
                </a:lnTo>
                <a:lnTo>
                  <a:pt x="915" y="374"/>
                </a:lnTo>
                <a:lnTo>
                  <a:pt x="915" y="374"/>
                </a:lnTo>
                <a:lnTo>
                  <a:pt x="917" y="372"/>
                </a:lnTo>
                <a:lnTo>
                  <a:pt x="917" y="372"/>
                </a:lnTo>
                <a:lnTo>
                  <a:pt x="920" y="372"/>
                </a:lnTo>
                <a:lnTo>
                  <a:pt x="920" y="369"/>
                </a:lnTo>
                <a:lnTo>
                  <a:pt x="920" y="369"/>
                </a:lnTo>
                <a:lnTo>
                  <a:pt x="922" y="367"/>
                </a:lnTo>
                <a:lnTo>
                  <a:pt x="922" y="367"/>
                </a:lnTo>
                <a:lnTo>
                  <a:pt x="922" y="365"/>
                </a:lnTo>
                <a:lnTo>
                  <a:pt x="924" y="365"/>
                </a:lnTo>
                <a:lnTo>
                  <a:pt x="924" y="362"/>
                </a:lnTo>
                <a:lnTo>
                  <a:pt x="924" y="362"/>
                </a:lnTo>
                <a:lnTo>
                  <a:pt x="924" y="362"/>
                </a:lnTo>
                <a:lnTo>
                  <a:pt x="924" y="360"/>
                </a:lnTo>
                <a:lnTo>
                  <a:pt x="924" y="360"/>
                </a:lnTo>
                <a:lnTo>
                  <a:pt x="924" y="360"/>
                </a:lnTo>
                <a:lnTo>
                  <a:pt x="924" y="360"/>
                </a:lnTo>
                <a:lnTo>
                  <a:pt x="924" y="358"/>
                </a:lnTo>
                <a:lnTo>
                  <a:pt x="924" y="358"/>
                </a:lnTo>
                <a:lnTo>
                  <a:pt x="922" y="358"/>
                </a:lnTo>
                <a:lnTo>
                  <a:pt x="922" y="358"/>
                </a:lnTo>
                <a:lnTo>
                  <a:pt x="922" y="358"/>
                </a:lnTo>
                <a:lnTo>
                  <a:pt x="922" y="358"/>
                </a:lnTo>
                <a:lnTo>
                  <a:pt x="920" y="358"/>
                </a:lnTo>
                <a:lnTo>
                  <a:pt x="917" y="358"/>
                </a:lnTo>
                <a:lnTo>
                  <a:pt x="917" y="358"/>
                </a:lnTo>
                <a:lnTo>
                  <a:pt x="915" y="358"/>
                </a:lnTo>
                <a:lnTo>
                  <a:pt x="913" y="358"/>
                </a:lnTo>
                <a:lnTo>
                  <a:pt x="910" y="358"/>
                </a:lnTo>
                <a:lnTo>
                  <a:pt x="910" y="358"/>
                </a:lnTo>
                <a:lnTo>
                  <a:pt x="908" y="358"/>
                </a:lnTo>
                <a:lnTo>
                  <a:pt x="906" y="358"/>
                </a:lnTo>
                <a:lnTo>
                  <a:pt x="903" y="358"/>
                </a:lnTo>
                <a:lnTo>
                  <a:pt x="903" y="360"/>
                </a:lnTo>
                <a:lnTo>
                  <a:pt x="901" y="360"/>
                </a:lnTo>
                <a:lnTo>
                  <a:pt x="901" y="360"/>
                </a:lnTo>
                <a:lnTo>
                  <a:pt x="898" y="362"/>
                </a:lnTo>
                <a:lnTo>
                  <a:pt x="898" y="362"/>
                </a:lnTo>
                <a:lnTo>
                  <a:pt x="896" y="362"/>
                </a:lnTo>
                <a:lnTo>
                  <a:pt x="896" y="365"/>
                </a:lnTo>
                <a:lnTo>
                  <a:pt x="894" y="365"/>
                </a:lnTo>
                <a:lnTo>
                  <a:pt x="894" y="365"/>
                </a:lnTo>
                <a:lnTo>
                  <a:pt x="894" y="367"/>
                </a:lnTo>
                <a:lnTo>
                  <a:pt x="891" y="367"/>
                </a:lnTo>
                <a:lnTo>
                  <a:pt x="891" y="367"/>
                </a:lnTo>
                <a:lnTo>
                  <a:pt x="891" y="369"/>
                </a:lnTo>
                <a:lnTo>
                  <a:pt x="891" y="369"/>
                </a:lnTo>
                <a:lnTo>
                  <a:pt x="891" y="372"/>
                </a:lnTo>
                <a:lnTo>
                  <a:pt x="891" y="372"/>
                </a:lnTo>
                <a:lnTo>
                  <a:pt x="891" y="372"/>
                </a:lnTo>
                <a:lnTo>
                  <a:pt x="891" y="374"/>
                </a:lnTo>
                <a:lnTo>
                  <a:pt x="891" y="374"/>
                </a:lnTo>
                <a:lnTo>
                  <a:pt x="891" y="374"/>
                </a:lnTo>
                <a:lnTo>
                  <a:pt x="891" y="376"/>
                </a:lnTo>
                <a:lnTo>
                  <a:pt x="894" y="376"/>
                </a:lnTo>
                <a:lnTo>
                  <a:pt x="894" y="376"/>
                </a:lnTo>
                <a:lnTo>
                  <a:pt x="894" y="376"/>
                </a:lnTo>
                <a:lnTo>
                  <a:pt x="896" y="379"/>
                </a:lnTo>
                <a:lnTo>
                  <a:pt x="896" y="379"/>
                </a:lnTo>
                <a:lnTo>
                  <a:pt x="898" y="379"/>
                </a:lnTo>
                <a:lnTo>
                  <a:pt x="898" y="379"/>
                </a:lnTo>
                <a:lnTo>
                  <a:pt x="901" y="379"/>
                </a:lnTo>
                <a:lnTo>
                  <a:pt x="903" y="379"/>
                </a:lnTo>
                <a:lnTo>
                  <a:pt x="906" y="379"/>
                </a:lnTo>
                <a:lnTo>
                  <a:pt x="906" y="379"/>
                </a:lnTo>
                <a:close/>
                <a:moveTo>
                  <a:pt x="485" y="317"/>
                </a:moveTo>
                <a:lnTo>
                  <a:pt x="485" y="317"/>
                </a:lnTo>
                <a:lnTo>
                  <a:pt x="485" y="317"/>
                </a:lnTo>
                <a:lnTo>
                  <a:pt x="485" y="317"/>
                </a:lnTo>
                <a:lnTo>
                  <a:pt x="487" y="317"/>
                </a:lnTo>
                <a:lnTo>
                  <a:pt x="487" y="317"/>
                </a:lnTo>
                <a:lnTo>
                  <a:pt x="487" y="315"/>
                </a:lnTo>
                <a:lnTo>
                  <a:pt x="487" y="315"/>
                </a:lnTo>
                <a:lnTo>
                  <a:pt x="487" y="315"/>
                </a:lnTo>
                <a:lnTo>
                  <a:pt x="487" y="315"/>
                </a:lnTo>
                <a:lnTo>
                  <a:pt x="489" y="313"/>
                </a:lnTo>
                <a:lnTo>
                  <a:pt x="489" y="313"/>
                </a:lnTo>
                <a:lnTo>
                  <a:pt x="492" y="313"/>
                </a:lnTo>
                <a:lnTo>
                  <a:pt x="492" y="313"/>
                </a:lnTo>
                <a:lnTo>
                  <a:pt x="494" y="310"/>
                </a:lnTo>
                <a:lnTo>
                  <a:pt x="494" y="310"/>
                </a:lnTo>
                <a:lnTo>
                  <a:pt x="496" y="310"/>
                </a:lnTo>
                <a:lnTo>
                  <a:pt x="496" y="310"/>
                </a:lnTo>
                <a:lnTo>
                  <a:pt x="499" y="310"/>
                </a:lnTo>
                <a:lnTo>
                  <a:pt x="499" y="310"/>
                </a:lnTo>
                <a:lnTo>
                  <a:pt x="499" y="310"/>
                </a:lnTo>
                <a:lnTo>
                  <a:pt x="503" y="310"/>
                </a:lnTo>
                <a:lnTo>
                  <a:pt x="508" y="310"/>
                </a:lnTo>
                <a:lnTo>
                  <a:pt x="511" y="310"/>
                </a:lnTo>
                <a:lnTo>
                  <a:pt x="515" y="310"/>
                </a:lnTo>
                <a:lnTo>
                  <a:pt x="522" y="310"/>
                </a:lnTo>
                <a:lnTo>
                  <a:pt x="529" y="313"/>
                </a:lnTo>
                <a:lnTo>
                  <a:pt x="537" y="313"/>
                </a:lnTo>
                <a:lnTo>
                  <a:pt x="544" y="313"/>
                </a:lnTo>
                <a:lnTo>
                  <a:pt x="548" y="313"/>
                </a:lnTo>
                <a:lnTo>
                  <a:pt x="551" y="313"/>
                </a:lnTo>
                <a:lnTo>
                  <a:pt x="556" y="313"/>
                </a:lnTo>
                <a:lnTo>
                  <a:pt x="558" y="313"/>
                </a:lnTo>
                <a:lnTo>
                  <a:pt x="563" y="313"/>
                </a:lnTo>
                <a:lnTo>
                  <a:pt x="567" y="313"/>
                </a:lnTo>
                <a:lnTo>
                  <a:pt x="570" y="313"/>
                </a:lnTo>
                <a:lnTo>
                  <a:pt x="572" y="313"/>
                </a:lnTo>
                <a:lnTo>
                  <a:pt x="574" y="313"/>
                </a:lnTo>
                <a:lnTo>
                  <a:pt x="577" y="313"/>
                </a:lnTo>
                <a:lnTo>
                  <a:pt x="579" y="313"/>
                </a:lnTo>
                <a:lnTo>
                  <a:pt x="582" y="313"/>
                </a:lnTo>
                <a:lnTo>
                  <a:pt x="584" y="313"/>
                </a:lnTo>
                <a:lnTo>
                  <a:pt x="584" y="313"/>
                </a:lnTo>
                <a:lnTo>
                  <a:pt x="586" y="313"/>
                </a:lnTo>
                <a:lnTo>
                  <a:pt x="586" y="313"/>
                </a:lnTo>
                <a:lnTo>
                  <a:pt x="589" y="313"/>
                </a:lnTo>
                <a:lnTo>
                  <a:pt x="589" y="315"/>
                </a:lnTo>
                <a:lnTo>
                  <a:pt x="591" y="315"/>
                </a:lnTo>
                <a:lnTo>
                  <a:pt x="591" y="315"/>
                </a:lnTo>
                <a:lnTo>
                  <a:pt x="591" y="315"/>
                </a:lnTo>
                <a:lnTo>
                  <a:pt x="591" y="317"/>
                </a:lnTo>
                <a:lnTo>
                  <a:pt x="593" y="317"/>
                </a:lnTo>
                <a:lnTo>
                  <a:pt x="593" y="317"/>
                </a:lnTo>
                <a:lnTo>
                  <a:pt x="593" y="320"/>
                </a:lnTo>
                <a:lnTo>
                  <a:pt x="593" y="320"/>
                </a:lnTo>
                <a:lnTo>
                  <a:pt x="593" y="320"/>
                </a:lnTo>
                <a:lnTo>
                  <a:pt x="593" y="322"/>
                </a:lnTo>
                <a:lnTo>
                  <a:pt x="593" y="322"/>
                </a:lnTo>
                <a:lnTo>
                  <a:pt x="593" y="322"/>
                </a:lnTo>
                <a:lnTo>
                  <a:pt x="593" y="324"/>
                </a:lnTo>
                <a:lnTo>
                  <a:pt x="593" y="324"/>
                </a:lnTo>
                <a:lnTo>
                  <a:pt x="593" y="324"/>
                </a:lnTo>
                <a:lnTo>
                  <a:pt x="591" y="327"/>
                </a:lnTo>
                <a:lnTo>
                  <a:pt x="591" y="327"/>
                </a:lnTo>
                <a:lnTo>
                  <a:pt x="591" y="327"/>
                </a:lnTo>
                <a:lnTo>
                  <a:pt x="589" y="329"/>
                </a:lnTo>
                <a:lnTo>
                  <a:pt x="586" y="332"/>
                </a:lnTo>
                <a:lnTo>
                  <a:pt x="586" y="332"/>
                </a:lnTo>
                <a:lnTo>
                  <a:pt x="584" y="334"/>
                </a:lnTo>
                <a:lnTo>
                  <a:pt x="582" y="334"/>
                </a:lnTo>
                <a:lnTo>
                  <a:pt x="579" y="336"/>
                </a:lnTo>
                <a:lnTo>
                  <a:pt x="579" y="336"/>
                </a:lnTo>
                <a:lnTo>
                  <a:pt x="577" y="336"/>
                </a:lnTo>
                <a:lnTo>
                  <a:pt x="574" y="339"/>
                </a:lnTo>
                <a:lnTo>
                  <a:pt x="574" y="339"/>
                </a:lnTo>
                <a:lnTo>
                  <a:pt x="570" y="339"/>
                </a:lnTo>
                <a:lnTo>
                  <a:pt x="567" y="339"/>
                </a:lnTo>
                <a:lnTo>
                  <a:pt x="565" y="339"/>
                </a:lnTo>
                <a:lnTo>
                  <a:pt x="560" y="341"/>
                </a:lnTo>
                <a:lnTo>
                  <a:pt x="558" y="341"/>
                </a:lnTo>
                <a:lnTo>
                  <a:pt x="553" y="341"/>
                </a:lnTo>
                <a:lnTo>
                  <a:pt x="551" y="341"/>
                </a:lnTo>
                <a:lnTo>
                  <a:pt x="546" y="341"/>
                </a:lnTo>
                <a:lnTo>
                  <a:pt x="541" y="341"/>
                </a:lnTo>
                <a:lnTo>
                  <a:pt x="539" y="341"/>
                </a:lnTo>
                <a:lnTo>
                  <a:pt x="534" y="341"/>
                </a:lnTo>
                <a:lnTo>
                  <a:pt x="532" y="341"/>
                </a:lnTo>
                <a:lnTo>
                  <a:pt x="527" y="341"/>
                </a:lnTo>
                <a:lnTo>
                  <a:pt x="525" y="339"/>
                </a:lnTo>
                <a:lnTo>
                  <a:pt x="520" y="339"/>
                </a:lnTo>
                <a:lnTo>
                  <a:pt x="518" y="339"/>
                </a:lnTo>
                <a:lnTo>
                  <a:pt x="513" y="336"/>
                </a:lnTo>
                <a:lnTo>
                  <a:pt x="508" y="336"/>
                </a:lnTo>
                <a:lnTo>
                  <a:pt x="506" y="334"/>
                </a:lnTo>
                <a:lnTo>
                  <a:pt x="503" y="334"/>
                </a:lnTo>
                <a:lnTo>
                  <a:pt x="501" y="332"/>
                </a:lnTo>
                <a:lnTo>
                  <a:pt x="499" y="332"/>
                </a:lnTo>
                <a:lnTo>
                  <a:pt x="496" y="329"/>
                </a:lnTo>
                <a:lnTo>
                  <a:pt x="494" y="329"/>
                </a:lnTo>
                <a:lnTo>
                  <a:pt x="494" y="329"/>
                </a:lnTo>
                <a:lnTo>
                  <a:pt x="492" y="327"/>
                </a:lnTo>
                <a:lnTo>
                  <a:pt x="492" y="327"/>
                </a:lnTo>
                <a:lnTo>
                  <a:pt x="492" y="327"/>
                </a:lnTo>
                <a:lnTo>
                  <a:pt x="489" y="324"/>
                </a:lnTo>
                <a:lnTo>
                  <a:pt x="489" y="324"/>
                </a:lnTo>
                <a:lnTo>
                  <a:pt x="489" y="322"/>
                </a:lnTo>
                <a:lnTo>
                  <a:pt x="487" y="322"/>
                </a:lnTo>
                <a:lnTo>
                  <a:pt x="487" y="322"/>
                </a:lnTo>
                <a:lnTo>
                  <a:pt x="487" y="320"/>
                </a:lnTo>
                <a:lnTo>
                  <a:pt x="487" y="320"/>
                </a:lnTo>
                <a:lnTo>
                  <a:pt x="485" y="317"/>
                </a:lnTo>
                <a:lnTo>
                  <a:pt x="485" y="317"/>
                </a:lnTo>
                <a:close/>
                <a:moveTo>
                  <a:pt x="489" y="419"/>
                </a:moveTo>
                <a:lnTo>
                  <a:pt x="489" y="419"/>
                </a:lnTo>
                <a:lnTo>
                  <a:pt x="489" y="417"/>
                </a:lnTo>
                <a:lnTo>
                  <a:pt x="489" y="417"/>
                </a:lnTo>
                <a:lnTo>
                  <a:pt x="489" y="414"/>
                </a:lnTo>
                <a:lnTo>
                  <a:pt x="489" y="414"/>
                </a:lnTo>
                <a:lnTo>
                  <a:pt x="489" y="414"/>
                </a:lnTo>
                <a:lnTo>
                  <a:pt x="489" y="412"/>
                </a:lnTo>
                <a:lnTo>
                  <a:pt x="492" y="412"/>
                </a:lnTo>
                <a:lnTo>
                  <a:pt x="492" y="410"/>
                </a:lnTo>
                <a:lnTo>
                  <a:pt x="492" y="410"/>
                </a:lnTo>
                <a:lnTo>
                  <a:pt x="492" y="410"/>
                </a:lnTo>
                <a:lnTo>
                  <a:pt x="494" y="407"/>
                </a:lnTo>
                <a:lnTo>
                  <a:pt x="494" y="407"/>
                </a:lnTo>
                <a:lnTo>
                  <a:pt x="494" y="407"/>
                </a:lnTo>
                <a:lnTo>
                  <a:pt x="494" y="407"/>
                </a:lnTo>
                <a:lnTo>
                  <a:pt x="496" y="405"/>
                </a:lnTo>
                <a:lnTo>
                  <a:pt x="496" y="405"/>
                </a:lnTo>
                <a:lnTo>
                  <a:pt x="499" y="405"/>
                </a:lnTo>
                <a:lnTo>
                  <a:pt x="499" y="405"/>
                </a:lnTo>
                <a:lnTo>
                  <a:pt x="501" y="405"/>
                </a:lnTo>
                <a:lnTo>
                  <a:pt x="501" y="405"/>
                </a:lnTo>
                <a:lnTo>
                  <a:pt x="503" y="405"/>
                </a:lnTo>
                <a:lnTo>
                  <a:pt x="503" y="405"/>
                </a:lnTo>
                <a:lnTo>
                  <a:pt x="506" y="405"/>
                </a:lnTo>
                <a:lnTo>
                  <a:pt x="508" y="405"/>
                </a:lnTo>
                <a:lnTo>
                  <a:pt x="511" y="405"/>
                </a:lnTo>
                <a:lnTo>
                  <a:pt x="513" y="405"/>
                </a:lnTo>
                <a:lnTo>
                  <a:pt x="518" y="405"/>
                </a:lnTo>
                <a:lnTo>
                  <a:pt x="522" y="407"/>
                </a:lnTo>
                <a:lnTo>
                  <a:pt x="529" y="407"/>
                </a:lnTo>
                <a:lnTo>
                  <a:pt x="532" y="410"/>
                </a:lnTo>
                <a:lnTo>
                  <a:pt x="534" y="410"/>
                </a:lnTo>
                <a:lnTo>
                  <a:pt x="537" y="410"/>
                </a:lnTo>
                <a:lnTo>
                  <a:pt x="539" y="410"/>
                </a:lnTo>
                <a:lnTo>
                  <a:pt x="541" y="410"/>
                </a:lnTo>
                <a:lnTo>
                  <a:pt x="544" y="410"/>
                </a:lnTo>
                <a:lnTo>
                  <a:pt x="546" y="410"/>
                </a:lnTo>
                <a:lnTo>
                  <a:pt x="548" y="410"/>
                </a:lnTo>
                <a:lnTo>
                  <a:pt x="551" y="410"/>
                </a:lnTo>
                <a:lnTo>
                  <a:pt x="556" y="410"/>
                </a:lnTo>
                <a:lnTo>
                  <a:pt x="560" y="410"/>
                </a:lnTo>
                <a:lnTo>
                  <a:pt x="565" y="410"/>
                </a:lnTo>
                <a:lnTo>
                  <a:pt x="570" y="407"/>
                </a:lnTo>
                <a:lnTo>
                  <a:pt x="572" y="407"/>
                </a:lnTo>
                <a:lnTo>
                  <a:pt x="577" y="407"/>
                </a:lnTo>
                <a:lnTo>
                  <a:pt x="582" y="405"/>
                </a:lnTo>
                <a:lnTo>
                  <a:pt x="586" y="405"/>
                </a:lnTo>
                <a:lnTo>
                  <a:pt x="589" y="405"/>
                </a:lnTo>
                <a:lnTo>
                  <a:pt x="593" y="405"/>
                </a:lnTo>
                <a:lnTo>
                  <a:pt x="598" y="405"/>
                </a:lnTo>
                <a:lnTo>
                  <a:pt x="598" y="405"/>
                </a:lnTo>
                <a:lnTo>
                  <a:pt x="600" y="405"/>
                </a:lnTo>
                <a:lnTo>
                  <a:pt x="603" y="405"/>
                </a:lnTo>
                <a:lnTo>
                  <a:pt x="605" y="405"/>
                </a:lnTo>
                <a:lnTo>
                  <a:pt x="605" y="405"/>
                </a:lnTo>
                <a:lnTo>
                  <a:pt x="605" y="405"/>
                </a:lnTo>
                <a:lnTo>
                  <a:pt x="608" y="405"/>
                </a:lnTo>
                <a:lnTo>
                  <a:pt x="608" y="407"/>
                </a:lnTo>
                <a:lnTo>
                  <a:pt x="610" y="407"/>
                </a:lnTo>
                <a:lnTo>
                  <a:pt x="610" y="407"/>
                </a:lnTo>
                <a:lnTo>
                  <a:pt x="610" y="407"/>
                </a:lnTo>
                <a:lnTo>
                  <a:pt x="612" y="410"/>
                </a:lnTo>
                <a:lnTo>
                  <a:pt x="612" y="410"/>
                </a:lnTo>
                <a:lnTo>
                  <a:pt x="612" y="410"/>
                </a:lnTo>
                <a:lnTo>
                  <a:pt x="615" y="412"/>
                </a:lnTo>
                <a:lnTo>
                  <a:pt x="615" y="412"/>
                </a:lnTo>
                <a:lnTo>
                  <a:pt x="615" y="412"/>
                </a:lnTo>
                <a:lnTo>
                  <a:pt x="615" y="414"/>
                </a:lnTo>
                <a:lnTo>
                  <a:pt x="615" y="414"/>
                </a:lnTo>
                <a:lnTo>
                  <a:pt x="615" y="414"/>
                </a:lnTo>
                <a:lnTo>
                  <a:pt x="615" y="417"/>
                </a:lnTo>
                <a:lnTo>
                  <a:pt x="615" y="419"/>
                </a:lnTo>
                <a:lnTo>
                  <a:pt x="612" y="421"/>
                </a:lnTo>
                <a:lnTo>
                  <a:pt x="612" y="424"/>
                </a:lnTo>
                <a:lnTo>
                  <a:pt x="612" y="424"/>
                </a:lnTo>
                <a:lnTo>
                  <a:pt x="612" y="426"/>
                </a:lnTo>
                <a:lnTo>
                  <a:pt x="610" y="429"/>
                </a:lnTo>
                <a:lnTo>
                  <a:pt x="610" y="429"/>
                </a:lnTo>
                <a:lnTo>
                  <a:pt x="608" y="433"/>
                </a:lnTo>
                <a:lnTo>
                  <a:pt x="608" y="436"/>
                </a:lnTo>
                <a:lnTo>
                  <a:pt x="605" y="438"/>
                </a:lnTo>
                <a:lnTo>
                  <a:pt x="603" y="443"/>
                </a:lnTo>
                <a:lnTo>
                  <a:pt x="589" y="431"/>
                </a:lnTo>
                <a:lnTo>
                  <a:pt x="577" y="445"/>
                </a:lnTo>
                <a:lnTo>
                  <a:pt x="563" y="433"/>
                </a:lnTo>
                <a:lnTo>
                  <a:pt x="551" y="445"/>
                </a:lnTo>
                <a:lnTo>
                  <a:pt x="539" y="431"/>
                </a:lnTo>
                <a:lnTo>
                  <a:pt x="527" y="445"/>
                </a:lnTo>
                <a:lnTo>
                  <a:pt x="515" y="429"/>
                </a:lnTo>
                <a:lnTo>
                  <a:pt x="501" y="443"/>
                </a:lnTo>
                <a:lnTo>
                  <a:pt x="501" y="438"/>
                </a:lnTo>
                <a:lnTo>
                  <a:pt x="499" y="436"/>
                </a:lnTo>
                <a:lnTo>
                  <a:pt x="496" y="433"/>
                </a:lnTo>
                <a:lnTo>
                  <a:pt x="494" y="431"/>
                </a:lnTo>
                <a:lnTo>
                  <a:pt x="494" y="429"/>
                </a:lnTo>
                <a:lnTo>
                  <a:pt x="492" y="429"/>
                </a:lnTo>
                <a:lnTo>
                  <a:pt x="492" y="426"/>
                </a:lnTo>
                <a:lnTo>
                  <a:pt x="492" y="426"/>
                </a:lnTo>
                <a:lnTo>
                  <a:pt x="489" y="424"/>
                </a:lnTo>
                <a:lnTo>
                  <a:pt x="489" y="421"/>
                </a:lnTo>
                <a:lnTo>
                  <a:pt x="489" y="421"/>
                </a:lnTo>
                <a:lnTo>
                  <a:pt x="489" y="419"/>
                </a:lnTo>
                <a:lnTo>
                  <a:pt x="489" y="419"/>
                </a:lnTo>
                <a:close/>
                <a:moveTo>
                  <a:pt x="470" y="490"/>
                </a:moveTo>
                <a:lnTo>
                  <a:pt x="470" y="488"/>
                </a:lnTo>
                <a:lnTo>
                  <a:pt x="473" y="485"/>
                </a:lnTo>
                <a:lnTo>
                  <a:pt x="475" y="485"/>
                </a:lnTo>
                <a:lnTo>
                  <a:pt x="475" y="483"/>
                </a:lnTo>
                <a:lnTo>
                  <a:pt x="475" y="483"/>
                </a:lnTo>
                <a:lnTo>
                  <a:pt x="477" y="483"/>
                </a:lnTo>
                <a:lnTo>
                  <a:pt x="477" y="481"/>
                </a:lnTo>
                <a:lnTo>
                  <a:pt x="480" y="481"/>
                </a:lnTo>
                <a:lnTo>
                  <a:pt x="480" y="481"/>
                </a:lnTo>
                <a:lnTo>
                  <a:pt x="482" y="481"/>
                </a:lnTo>
                <a:lnTo>
                  <a:pt x="482" y="481"/>
                </a:lnTo>
                <a:lnTo>
                  <a:pt x="485" y="481"/>
                </a:lnTo>
                <a:lnTo>
                  <a:pt x="487" y="481"/>
                </a:lnTo>
                <a:lnTo>
                  <a:pt x="489" y="481"/>
                </a:lnTo>
                <a:lnTo>
                  <a:pt x="494" y="481"/>
                </a:lnTo>
                <a:lnTo>
                  <a:pt x="499" y="481"/>
                </a:lnTo>
                <a:lnTo>
                  <a:pt x="503" y="483"/>
                </a:lnTo>
                <a:lnTo>
                  <a:pt x="508" y="483"/>
                </a:lnTo>
                <a:lnTo>
                  <a:pt x="513" y="485"/>
                </a:lnTo>
                <a:lnTo>
                  <a:pt x="518" y="485"/>
                </a:lnTo>
                <a:lnTo>
                  <a:pt x="522" y="488"/>
                </a:lnTo>
                <a:lnTo>
                  <a:pt x="527" y="488"/>
                </a:lnTo>
                <a:lnTo>
                  <a:pt x="532" y="488"/>
                </a:lnTo>
                <a:lnTo>
                  <a:pt x="537" y="490"/>
                </a:lnTo>
                <a:lnTo>
                  <a:pt x="539" y="490"/>
                </a:lnTo>
                <a:lnTo>
                  <a:pt x="541" y="490"/>
                </a:lnTo>
                <a:lnTo>
                  <a:pt x="544" y="490"/>
                </a:lnTo>
                <a:lnTo>
                  <a:pt x="546" y="490"/>
                </a:lnTo>
                <a:lnTo>
                  <a:pt x="548" y="490"/>
                </a:lnTo>
                <a:lnTo>
                  <a:pt x="551" y="492"/>
                </a:lnTo>
                <a:lnTo>
                  <a:pt x="553" y="492"/>
                </a:lnTo>
                <a:lnTo>
                  <a:pt x="558" y="492"/>
                </a:lnTo>
                <a:lnTo>
                  <a:pt x="560" y="492"/>
                </a:lnTo>
                <a:lnTo>
                  <a:pt x="563" y="490"/>
                </a:lnTo>
                <a:lnTo>
                  <a:pt x="565" y="490"/>
                </a:lnTo>
                <a:lnTo>
                  <a:pt x="567" y="490"/>
                </a:lnTo>
                <a:lnTo>
                  <a:pt x="572" y="490"/>
                </a:lnTo>
                <a:lnTo>
                  <a:pt x="574" y="490"/>
                </a:lnTo>
                <a:lnTo>
                  <a:pt x="577" y="490"/>
                </a:lnTo>
                <a:lnTo>
                  <a:pt x="579" y="490"/>
                </a:lnTo>
                <a:lnTo>
                  <a:pt x="582" y="490"/>
                </a:lnTo>
                <a:lnTo>
                  <a:pt x="584" y="490"/>
                </a:lnTo>
                <a:lnTo>
                  <a:pt x="584" y="490"/>
                </a:lnTo>
                <a:lnTo>
                  <a:pt x="586" y="490"/>
                </a:lnTo>
                <a:lnTo>
                  <a:pt x="589" y="490"/>
                </a:lnTo>
                <a:lnTo>
                  <a:pt x="589" y="490"/>
                </a:lnTo>
                <a:lnTo>
                  <a:pt x="589" y="490"/>
                </a:lnTo>
                <a:lnTo>
                  <a:pt x="591" y="492"/>
                </a:lnTo>
                <a:lnTo>
                  <a:pt x="591" y="492"/>
                </a:lnTo>
                <a:lnTo>
                  <a:pt x="591" y="492"/>
                </a:lnTo>
                <a:lnTo>
                  <a:pt x="591" y="492"/>
                </a:lnTo>
                <a:lnTo>
                  <a:pt x="593" y="495"/>
                </a:lnTo>
                <a:lnTo>
                  <a:pt x="593" y="495"/>
                </a:lnTo>
                <a:lnTo>
                  <a:pt x="593" y="495"/>
                </a:lnTo>
                <a:lnTo>
                  <a:pt x="593" y="497"/>
                </a:lnTo>
                <a:lnTo>
                  <a:pt x="593" y="497"/>
                </a:lnTo>
                <a:lnTo>
                  <a:pt x="593" y="500"/>
                </a:lnTo>
                <a:lnTo>
                  <a:pt x="593" y="504"/>
                </a:lnTo>
                <a:lnTo>
                  <a:pt x="593" y="507"/>
                </a:lnTo>
                <a:lnTo>
                  <a:pt x="593" y="509"/>
                </a:lnTo>
                <a:lnTo>
                  <a:pt x="593" y="509"/>
                </a:lnTo>
                <a:lnTo>
                  <a:pt x="593" y="511"/>
                </a:lnTo>
                <a:lnTo>
                  <a:pt x="591" y="511"/>
                </a:lnTo>
                <a:lnTo>
                  <a:pt x="591" y="514"/>
                </a:lnTo>
                <a:lnTo>
                  <a:pt x="591" y="514"/>
                </a:lnTo>
                <a:lnTo>
                  <a:pt x="591" y="516"/>
                </a:lnTo>
                <a:lnTo>
                  <a:pt x="591" y="516"/>
                </a:lnTo>
                <a:lnTo>
                  <a:pt x="589" y="516"/>
                </a:lnTo>
                <a:lnTo>
                  <a:pt x="589" y="518"/>
                </a:lnTo>
                <a:lnTo>
                  <a:pt x="586" y="521"/>
                </a:lnTo>
                <a:lnTo>
                  <a:pt x="586" y="523"/>
                </a:lnTo>
                <a:lnTo>
                  <a:pt x="584" y="523"/>
                </a:lnTo>
                <a:lnTo>
                  <a:pt x="582" y="526"/>
                </a:lnTo>
                <a:lnTo>
                  <a:pt x="579" y="528"/>
                </a:lnTo>
                <a:lnTo>
                  <a:pt x="577" y="530"/>
                </a:lnTo>
                <a:lnTo>
                  <a:pt x="574" y="533"/>
                </a:lnTo>
                <a:lnTo>
                  <a:pt x="567" y="511"/>
                </a:lnTo>
                <a:lnTo>
                  <a:pt x="548" y="528"/>
                </a:lnTo>
                <a:lnTo>
                  <a:pt x="539" y="509"/>
                </a:lnTo>
                <a:lnTo>
                  <a:pt x="522" y="526"/>
                </a:lnTo>
                <a:lnTo>
                  <a:pt x="515" y="504"/>
                </a:lnTo>
                <a:lnTo>
                  <a:pt x="492" y="521"/>
                </a:lnTo>
                <a:lnTo>
                  <a:pt x="489" y="500"/>
                </a:lnTo>
                <a:lnTo>
                  <a:pt x="468" y="511"/>
                </a:lnTo>
                <a:lnTo>
                  <a:pt x="468" y="511"/>
                </a:lnTo>
                <a:lnTo>
                  <a:pt x="468" y="509"/>
                </a:lnTo>
                <a:lnTo>
                  <a:pt x="468" y="504"/>
                </a:lnTo>
                <a:lnTo>
                  <a:pt x="468" y="502"/>
                </a:lnTo>
                <a:lnTo>
                  <a:pt x="468" y="497"/>
                </a:lnTo>
                <a:lnTo>
                  <a:pt x="468" y="495"/>
                </a:lnTo>
                <a:lnTo>
                  <a:pt x="468" y="492"/>
                </a:lnTo>
                <a:lnTo>
                  <a:pt x="468" y="492"/>
                </a:lnTo>
                <a:lnTo>
                  <a:pt x="470" y="490"/>
                </a:lnTo>
                <a:lnTo>
                  <a:pt x="470" y="490"/>
                </a:lnTo>
                <a:lnTo>
                  <a:pt x="470" y="490"/>
                </a:lnTo>
                <a:close/>
                <a:moveTo>
                  <a:pt x="435" y="587"/>
                </a:moveTo>
                <a:lnTo>
                  <a:pt x="437" y="585"/>
                </a:lnTo>
                <a:lnTo>
                  <a:pt x="440" y="582"/>
                </a:lnTo>
                <a:lnTo>
                  <a:pt x="440" y="580"/>
                </a:lnTo>
                <a:lnTo>
                  <a:pt x="442" y="575"/>
                </a:lnTo>
                <a:lnTo>
                  <a:pt x="442" y="573"/>
                </a:lnTo>
                <a:lnTo>
                  <a:pt x="444" y="571"/>
                </a:lnTo>
                <a:lnTo>
                  <a:pt x="447" y="571"/>
                </a:lnTo>
                <a:lnTo>
                  <a:pt x="447" y="568"/>
                </a:lnTo>
                <a:lnTo>
                  <a:pt x="447" y="568"/>
                </a:lnTo>
                <a:lnTo>
                  <a:pt x="449" y="566"/>
                </a:lnTo>
                <a:lnTo>
                  <a:pt x="449" y="566"/>
                </a:lnTo>
                <a:lnTo>
                  <a:pt x="451" y="566"/>
                </a:lnTo>
                <a:lnTo>
                  <a:pt x="451" y="566"/>
                </a:lnTo>
                <a:lnTo>
                  <a:pt x="451" y="563"/>
                </a:lnTo>
                <a:lnTo>
                  <a:pt x="454" y="563"/>
                </a:lnTo>
                <a:lnTo>
                  <a:pt x="454" y="563"/>
                </a:lnTo>
                <a:lnTo>
                  <a:pt x="456" y="563"/>
                </a:lnTo>
                <a:lnTo>
                  <a:pt x="456" y="561"/>
                </a:lnTo>
                <a:lnTo>
                  <a:pt x="459" y="561"/>
                </a:lnTo>
                <a:lnTo>
                  <a:pt x="459" y="561"/>
                </a:lnTo>
                <a:lnTo>
                  <a:pt x="461" y="561"/>
                </a:lnTo>
                <a:lnTo>
                  <a:pt x="461" y="561"/>
                </a:lnTo>
                <a:lnTo>
                  <a:pt x="463" y="561"/>
                </a:lnTo>
                <a:lnTo>
                  <a:pt x="463" y="561"/>
                </a:lnTo>
                <a:lnTo>
                  <a:pt x="466" y="561"/>
                </a:lnTo>
                <a:lnTo>
                  <a:pt x="466" y="561"/>
                </a:lnTo>
                <a:lnTo>
                  <a:pt x="468" y="561"/>
                </a:lnTo>
                <a:lnTo>
                  <a:pt x="468" y="561"/>
                </a:lnTo>
                <a:lnTo>
                  <a:pt x="468" y="561"/>
                </a:lnTo>
                <a:lnTo>
                  <a:pt x="470" y="563"/>
                </a:lnTo>
                <a:lnTo>
                  <a:pt x="470" y="563"/>
                </a:lnTo>
                <a:lnTo>
                  <a:pt x="470" y="563"/>
                </a:lnTo>
                <a:lnTo>
                  <a:pt x="473" y="563"/>
                </a:lnTo>
                <a:lnTo>
                  <a:pt x="473" y="566"/>
                </a:lnTo>
                <a:lnTo>
                  <a:pt x="475" y="566"/>
                </a:lnTo>
                <a:lnTo>
                  <a:pt x="475" y="568"/>
                </a:lnTo>
                <a:lnTo>
                  <a:pt x="475" y="568"/>
                </a:lnTo>
                <a:lnTo>
                  <a:pt x="477" y="571"/>
                </a:lnTo>
                <a:lnTo>
                  <a:pt x="477" y="571"/>
                </a:lnTo>
                <a:lnTo>
                  <a:pt x="480" y="571"/>
                </a:lnTo>
                <a:lnTo>
                  <a:pt x="482" y="573"/>
                </a:lnTo>
                <a:lnTo>
                  <a:pt x="485" y="575"/>
                </a:lnTo>
                <a:lnTo>
                  <a:pt x="489" y="578"/>
                </a:lnTo>
                <a:lnTo>
                  <a:pt x="492" y="578"/>
                </a:lnTo>
                <a:lnTo>
                  <a:pt x="494" y="580"/>
                </a:lnTo>
                <a:lnTo>
                  <a:pt x="499" y="582"/>
                </a:lnTo>
                <a:lnTo>
                  <a:pt x="501" y="582"/>
                </a:lnTo>
                <a:lnTo>
                  <a:pt x="503" y="585"/>
                </a:lnTo>
                <a:lnTo>
                  <a:pt x="506" y="587"/>
                </a:lnTo>
                <a:lnTo>
                  <a:pt x="508" y="587"/>
                </a:lnTo>
                <a:lnTo>
                  <a:pt x="513" y="589"/>
                </a:lnTo>
                <a:lnTo>
                  <a:pt x="515" y="589"/>
                </a:lnTo>
                <a:lnTo>
                  <a:pt x="518" y="592"/>
                </a:lnTo>
                <a:lnTo>
                  <a:pt x="520" y="592"/>
                </a:lnTo>
                <a:lnTo>
                  <a:pt x="522" y="592"/>
                </a:lnTo>
                <a:lnTo>
                  <a:pt x="525" y="594"/>
                </a:lnTo>
                <a:lnTo>
                  <a:pt x="527" y="594"/>
                </a:lnTo>
                <a:lnTo>
                  <a:pt x="532" y="594"/>
                </a:lnTo>
                <a:lnTo>
                  <a:pt x="534" y="597"/>
                </a:lnTo>
                <a:lnTo>
                  <a:pt x="539" y="597"/>
                </a:lnTo>
                <a:lnTo>
                  <a:pt x="541" y="597"/>
                </a:lnTo>
                <a:lnTo>
                  <a:pt x="541" y="597"/>
                </a:lnTo>
                <a:lnTo>
                  <a:pt x="544" y="599"/>
                </a:lnTo>
                <a:lnTo>
                  <a:pt x="546" y="599"/>
                </a:lnTo>
                <a:lnTo>
                  <a:pt x="548" y="599"/>
                </a:lnTo>
                <a:lnTo>
                  <a:pt x="548" y="599"/>
                </a:lnTo>
                <a:lnTo>
                  <a:pt x="551" y="601"/>
                </a:lnTo>
                <a:lnTo>
                  <a:pt x="553" y="601"/>
                </a:lnTo>
                <a:lnTo>
                  <a:pt x="553" y="601"/>
                </a:lnTo>
                <a:lnTo>
                  <a:pt x="553" y="604"/>
                </a:lnTo>
                <a:lnTo>
                  <a:pt x="553" y="604"/>
                </a:lnTo>
                <a:lnTo>
                  <a:pt x="556" y="604"/>
                </a:lnTo>
                <a:lnTo>
                  <a:pt x="556" y="606"/>
                </a:lnTo>
                <a:lnTo>
                  <a:pt x="556" y="606"/>
                </a:lnTo>
                <a:lnTo>
                  <a:pt x="556" y="606"/>
                </a:lnTo>
                <a:lnTo>
                  <a:pt x="556" y="608"/>
                </a:lnTo>
                <a:lnTo>
                  <a:pt x="558" y="608"/>
                </a:lnTo>
                <a:lnTo>
                  <a:pt x="558" y="611"/>
                </a:lnTo>
                <a:lnTo>
                  <a:pt x="558" y="613"/>
                </a:lnTo>
                <a:lnTo>
                  <a:pt x="558" y="615"/>
                </a:lnTo>
                <a:lnTo>
                  <a:pt x="558" y="615"/>
                </a:lnTo>
                <a:lnTo>
                  <a:pt x="558" y="618"/>
                </a:lnTo>
                <a:lnTo>
                  <a:pt x="558" y="618"/>
                </a:lnTo>
                <a:lnTo>
                  <a:pt x="558" y="620"/>
                </a:lnTo>
                <a:lnTo>
                  <a:pt x="558" y="620"/>
                </a:lnTo>
                <a:lnTo>
                  <a:pt x="558" y="623"/>
                </a:lnTo>
                <a:lnTo>
                  <a:pt x="558" y="623"/>
                </a:lnTo>
                <a:lnTo>
                  <a:pt x="558" y="625"/>
                </a:lnTo>
                <a:lnTo>
                  <a:pt x="556" y="625"/>
                </a:lnTo>
                <a:lnTo>
                  <a:pt x="556" y="627"/>
                </a:lnTo>
                <a:lnTo>
                  <a:pt x="556" y="627"/>
                </a:lnTo>
                <a:lnTo>
                  <a:pt x="553" y="627"/>
                </a:lnTo>
                <a:lnTo>
                  <a:pt x="553" y="630"/>
                </a:lnTo>
                <a:lnTo>
                  <a:pt x="553" y="630"/>
                </a:lnTo>
                <a:lnTo>
                  <a:pt x="551" y="630"/>
                </a:lnTo>
                <a:lnTo>
                  <a:pt x="551" y="632"/>
                </a:lnTo>
                <a:lnTo>
                  <a:pt x="548" y="632"/>
                </a:lnTo>
                <a:lnTo>
                  <a:pt x="548" y="634"/>
                </a:lnTo>
                <a:lnTo>
                  <a:pt x="546" y="634"/>
                </a:lnTo>
                <a:lnTo>
                  <a:pt x="544" y="637"/>
                </a:lnTo>
                <a:lnTo>
                  <a:pt x="539" y="639"/>
                </a:lnTo>
                <a:lnTo>
                  <a:pt x="534" y="642"/>
                </a:lnTo>
                <a:lnTo>
                  <a:pt x="529" y="620"/>
                </a:lnTo>
                <a:lnTo>
                  <a:pt x="503" y="627"/>
                </a:lnTo>
                <a:lnTo>
                  <a:pt x="501" y="606"/>
                </a:lnTo>
                <a:lnTo>
                  <a:pt x="480" y="613"/>
                </a:lnTo>
                <a:lnTo>
                  <a:pt x="480" y="597"/>
                </a:lnTo>
                <a:lnTo>
                  <a:pt x="456" y="601"/>
                </a:lnTo>
                <a:lnTo>
                  <a:pt x="459" y="585"/>
                </a:lnTo>
                <a:lnTo>
                  <a:pt x="435" y="587"/>
                </a:lnTo>
                <a:lnTo>
                  <a:pt x="435" y="587"/>
                </a:lnTo>
                <a:close/>
                <a:moveTo>
                  <a:pt x="539" y="765"/>
                </a:moveTo>
                <a:lnTo>
                  <a:pt x="544" y="760"/>
                </a:lnTo>
                <a:lnTo>
                  <a:pt x="546" y="755"/>
                </a:lnTo>
                <a:lnTo>
                  <a:pt x="551" y="750"/>
                </a:lnTo>
                <a:lnTo>
                  <a:pt x="553" y="746"/>
                </a:lnTo>
                <a:lnTo>
                  <a:pt x="558" y="743"/>
                </a:lnTo>
                <a:lnTo>
                  <a:pt x="560" y="739"/>
                </a:lnTo>
                <a:lnTo>
                  <a:pt x="565" y="734"/>
                </a:lnTo>
                <a:lnTo>
                  <a:pt x="567" y="729"/>
                </a:lnTo>
                <a:lnTo>
                  <a:pt x="572" y="724"/>
                </a:lnTo>
                <a:lnTo>
                  <a:pt x="577" y="720"/>
                </a:lnTo>
                <a:lnTo>
                  <a:pt x="579" y="715"/>
                </a:lnTo>
                <a:lnTo>
                  <a:pt x="584" y="710"/>
                </a:lnTo>
                <a:lnTo>
                  <a:pt x="586" y="705"/>
                </a:lnTo>
                <a:lnTo>
                  <a:pt x="591" y="703"/>
                </a:lnTo>
                <a:lnTo>
                  <a:pt x="593" y="698"/>
                </a:lnTo>
                <a:lnTo>
                  <a:pt x="598" y="694"/>
                </a:lnTo>
                <a:lnTo>
                  <a:pt x="603" y="684"/>
                </a:lnTo>
                <a:lnTo>
                  <a:pt x="608" y="679"/>
                </a:lnTo>
                <a:lnTo>
                  <a:pt x="612" y="672"/>
                </a:lnTo>
                <a:lnTo>
                  <a:pt x="617" y="668"/>
                </a:lnTo>
                <a:lnTo>
                  <a:pt x="619" y="660"/>
                </a:lnTo>
                <a:lnTo>
                  <a:pt x="622" y="656"/>
                </a:lnTo>
                <a:lnTo>
                  <a:pt x="624" y="653"/>
                </a:lnTo>
                <a:lnTo>
                  <a:pt x="624" y="651"/>
                </a:lnTo>
                <a:lnTo>
                  <a:pt x="626" y="649"/>
                </a:lnTo>
                <a:lnTo>
                  <a:pt x="626" y="646"/>
                </a:lnTo>
                <a:lnTo>
                  <a:pt x="629" y="646"/>
                </a:lnTo>
                <a:lnTo>
                  <a:pt x="629" y="644"/>
                </a:lnTo>
                <a:lnTo>
                  <a:pt x="631" y="642"/>
                </a:lnTo>
                <a:lnTo>
                  <a:pt x="631" y="639"/>
                </a:lnTo>
                <a:lnTo>
                  <a:pt x="634" y="637"/>
                </a:lnTo>
                <a:lnTo>
                  <a:pt x="634" y="632"/>
                </a:lnTo>
                <a:lnTo>
                  <a:pt x="634" y="630"/>
                </a:lnTo>
                <a:lnTo>
                  <a:pt x="636" y="627"/>
                </a:lnTo>
                <a:lnTo>
                  <a:pt x="638" y="623"/>
                </a:lnTo>
                <a:lnTo>
                  <a:pt x="638" y="615"/>
                </a:lnTo>
                <a:lnTo>
                  <a:pt x="641" y="608"/>
                </a:lnTo>
                <a:lnTo>
                  <a:pt x="643" y="601"/>
                </a:lnTo>
                <a:lnTo>
                  <a:pt x="648" y="580"/>
                </a:lnTo>
                <a:lnTo>
                  <a:pt x="667" y="601"/>
                </a:lnTo>
                <a:lnTo>
                  <a:pt x="674" y="578"/>
                </a:lnTo>
                <a:lnTo>
                  <a:pt x="695" y="597"/>
                </a:lnTo>
                <a:lnTo>
                  <a:pt x="697" y="578"/>
                </a:lnTo>
                <a:lnTo>
                  <a:pt x="716" y="594"/>
                </a:lnTo>
                <a:lnTo>
                  <a:pt x="723" y="575"/>
                </a:lnTo>
                <a:lnTo>
                  <a:pt x="726" y="578"/>
                </a:lnTo>
                <a:lnTo>
                  <a:pt x="726" y="580"/>
                </a:lnTo>
                <a:lnTo>
                  <a:pt x="728" y="580"/>
                </a:lnTo>
                <a:lnTo>
                  <a:pt x="731" y="582"/>
                </a:lnTo>
                <a:lnTo>
                  <a:pt x="733" y="582"/>
                </a:lnTo>
                <a:lnTo>
                  <a:pt x="735" y="585"/>
                </a:lnTo>
                <a:lnTo>
                  <a:pt x="735" y="585"/>
                </a:lnTo>
                <a:lnTo>
                  <a:pt x="738" y="587"/>
                </a:lnTo>
                <a:lnTo>
                  <a:pt x="738" y="587"/>
                </a:lnTo>
                <a:lnTo>
                  <a:pt x="738" y="589"/>
                </a:lnTo>
                <a:lnTo>
                  <a:pt x="740" y="589"/>
                </a:lnTo>
                <a:lnTo>
                  <a:pt x="740" y="592"/>
                </a:lnTo>
                <a:lnTo>
                  <a:pt x="740" y="594"/>
                </a:lnTo>
                <a:lnTo>
                  <a:pt x="742" y="597"/>
                </a:lnTo>
                <a:lnTo>
                  <a:pt x="742" y="601"/>
                </a:lnTo>
                <a:lnTo>
                  <a:pt x="742" y="604"/>
                </a:lnTo>
                <a:lnTo>
                  <a:pt x="742" y="606"/>
                </a:lnTo>
                <a:lnTo>
                  <a:pt x="742" y="611"/>
                </a:lnTo>
                <a:lnTo>
                  <a:pt x="742" y="613"/>
                </a:lnTo>
                <a:lnTo>
                  <a:pt x="740" y="618"/>
                </a:lnTo>
                <a:lnTo>
                  <a:pt x="740" y="620"/>
                </a:lnTo>
                <a:lnTo>
                  <a:pt x="740" y="625"/>
                </a:lnTo>
                <a:lnTo>
                  <a:pt x="740" y="630"/>
                </a:lnTo>
                <a:lnTo>
                  <a:pt x="738" y="632"/>
                </a:lnTo>
                <a:lnTo>
                  <a:pt x="738" y="637"/>
                </a:lnTo>
                <a:lnTo>
                  <a:pt x="738" y="639"/>
                </a:lnTo>
                <a:lnTo>
                  <a:pt x="735" y="644"/>
                </a:lnTo>
                <a:lnTo>
                  <a:pt x="735" y="649"/>
                </a:lnTo>
                <a:lnTo>
                  <a:pt x="733" y="651"/>
                </a:lnTo>
                <a:lnTo>
                  <a:pt x="733" y="656"/>
                </a:lnTo>
                <a:lnTo>
                  <a:pt x="731" y="660"/>
                </a:lnTo>
                <a:lnTo>
                  <a:pt x="731" y="663"/>
                </a:lnTo>
                <a:lnTo>
                  <a:pt x="728" y="668"/>
                </a:lnTo>
                <a:lnTo>
                  <a:pt x="728" y="670"/>
                </a:lnTo>
                <a:lnTo>
                  <a:pt x="726" y="672"/>
                </a:lnTo>
                <a:lnTo>
                  <a:pt x="726" y="677"/>
                </a:lnTo>
                <a:lnTo>
                  <a:pt x="723" y="679"/>
                </a:lnTo>
                <a:lnTo>
                  <a:pt x="723" y="682"/>
                </a:lnTo>
                <a:lnTo>
                  <a:pt x="721" y="684"/>
                </a:lnTo>
                <a:lnTo>
                  <a:pt x="721" y="686"/>
                </a:lnTo>
                <a:lnTo>
                  <a:pt x="719" y="689"/>
                </a:lnTo>
                <a:lnTo>
                  <a:pt x="719" y="691"/>
                </a:lnTo>
                <a:lnTo>
                  <a:pt x="716" y="694"/>
                </a:lnTo>
                <a:lnTo>
                  <a:pt x="714" y="698"/>
                </a:lnTo>
                <a:lnTo>
                  <a:pt x="712" y="703"/>
                </a:lnTo>
                <a:lnTo>
                  <a:pt x="709" y="705"/>
                </a:lnTo>
                <a:lnTo>
                  <a:pt x="705" y="715"/>
                </a:lnTo>
                <a:lnTo>
                  <a:pt x="702" y="722"/>
                </a:lnTo>
                <a:lnTo>
                  <a:pt x="700" y="727"/>
                </a:lnTo>
                <a:lnTo>
                  <a:pt x="697" y="729"/>
                </a:lnTo>
                <a:lnTo>
                  <a:pt x="695" y="734"/>
                </a:lnTo>
                <a:lnTo>
                  <a:pt x="693" y="739"/>
                </a:lnTo>
                <a:lnTo>
                  <a:pt x="690" y="739"/>
                </a:lnTo>
                <a:lnTo>
                  <a:pt x="690" y="741"/>
                </a:lnTo>
                <a:lnTo>
                  <a:pt x="688" y="743"/>
                </a:lnTo>
                <a:lnTo>
                  <a:pt x="686" y="746"/>
                </a:lnTo>
                <a:lnTo>
                  <a:pt x="686" y="746"/>
                </a:lnTo>
                <a:lnTo>
                  <a:pt x="683" y="748"/>
                </a:lnTo>
                <a:lnTo>
                  <a:pt x="683" y="750"/>
                </a:lnTo>
                <a:lnTo>
                  <a:pt x="681" y="750"/>
                </a:lnTo>
                <a:lnTo>
                  <a:pt x="674" y="757"/>
                </a:lnTo>
                <a:lnTo>
                  <a:pt x="669" y="762"/>
                </a:lnTo>
                <a:lnTo>
                  <a:pt x="662" y="767"/>
                </a:lnTo>
                <a:lnTo>
                  <a:pt x="657" y="772"/>
                </a:lnTo>
                <a:lnTo>
                  <a:pt x="652" y="779"/>
                </a:lnTo>
                <a:lnTo>
                  <a:pt x="645" y="783"/>
                </a:lnTo>
                <a:lnTo>
                  <a:pt x="641" y="788"/>
                </a:lnTo>
                <a:lnTo>
                  <a:pt x="634" y="793"/>
                </a:lnTo>
                <a:lnTo>
                  <a:pt x="629" y="798"/>
                </a:lnTo>
                <a:lnTo>
                  <a:pt x="622" y="802"/>
                </a:lnTo>
                <a:lnTo>
                  <a:pt x="617" y="810"/>
                </a:lnTo>
                <a:lnTo>
                  <a:pt x="610" y="814"/>
                </a:lnTo>
                <a:lnTo>
                  <a:pt x="605" y="819"/>
                </a:lnTo>
                <a:lnTo>
                  <a:pt x="598" y="824"/>
                </a:lnTo>
                <a:lnTo>
                  <a:pt x="593" y="828"/>
                </a:lnTo>
                <a:lnTo>
                  <a:pt x="586" y="833"/>
                </a:lnTo>
                <a:lnTo>
                  <a:pt x="584" y="836"/>
                </a:lnTo>
                <a:lnTo>
                  <a:pt x="582" y="838"/>
                </a:lnTo>
                <a:lnTo>
                  <a:pt x="579" y="840"/>
                </a:lnTo>
                <a:lnTo>
                  <a:pt x="577" y="843"/>
                </a:lnTo>
                <a:lnTo>
                  <a:pt x="574" y="845"/>
                </a:lnTo>
                <a:lnTo>
                  <a:pt x="572" y="847"/>
                </a:lnTo>
                <a:lnTo>
                  <a:pt x="572" y="850"/>
                </a:lnTo>
                <a:lnTo>
                  <a:pt x="570" y="850"/>
                </a:lnTo>
                <a:lnTo>
                  <a:pt x="567" y="852"/>
                </a:lnTo>
                <a:lnTo>
                  <a:pt x="565" y="854"/>
                </a:lnTo>
                <a:lnTo>
                  <a:pt x="565" y="857"/>
                </a:lnTo>
                <a:lnTo>
                  <a:pt x="563" y="859"/>
                </a:lnTo>
                <a:lnTo>
                  <a:pt x="563" y="859"/>
                </a:lnTo>
                <a:lnTo>
                  <a:pt x="560" y="862"/>
                </a:lnTo>
                <a:lnTo>
                  <a:pt x="558" y="864"/>
                </a:lnTo>
                <a:lnTo>
                  <a:pt x="558" y="866"/>
                </a:lnTo>
                <a:lnTo>
                  <a:pt x="556" y="871"/>
                </a:lnTo>
                <a:lnTo>
                  <a:pt x="553" y="873"/>
                </a:lnTo>
                <a:lnTo>
                  <a:pt x="551" y="878"/>
                </a:lnTo>
                <a:lnTo>
                  <a:pt x="548" y="883"/>
                </a:lnTo>
                <a:lnTo>
                  <a:pt x="546" y="888"/>
                </a:lnTo>
                <a:lnTo>
                  <a:pt x="544" y="892"/>
                </a:lnTo>
                <a:lnTo>
                  <a:pt x="541" y="899"/>
                </a:lnTo>
                <a:lnTo>
                  <a:pt x="539" y="904"/>
                </a:lnTo>
                <a:lnTo>
                  <a:pt x="537" y="909"/>
                </a:lnTo>
                <a:lnTo>
                  <a:pt x="534" y="916"/>
                </a:lnTo>
                <a:lnTo>
                  <a:pt x="532" y="921"/>
                </a:lnTo>
                <a:lnTo>
                  <a:pt x="532" y="923"/>
                </a:lnTo>
                <a:lnTo>
                  <a:pt x="529" y="928"/>
                </a:lnTo>
                <a:lnTo>
                  <a:pt x="527" y="933"/>
                </a:lnTo>
                <a:lnTo>
                  <a:pt x="527" y="937"/>
                </a:lnTo>
                <a:lnTo>
                  <a:pt x="525" y="940"/>
                </a:lnTo>
                <a:lnTo>
                  <a:pt x="522" y="944"/>
                </a:lnTo>
                <a:lnTo>
                  <a:pt x="520" y="949"/>
                </a:lnTo>
                <a:lnTo>
                  <a:pt x="520" y="951"/>
                </a:lnTo>
                <a:lnTo>
                  <a:pt x="518" y="956"/>
                </a:lnTo>
                <a:lnTo>
                  <a:pt x="513" y="961"/>
                </a:lnTo>
                <a:lnTo>
                  <a:pt x="511" y="966"/>
                </a:lnTo>
                <a:lnTo>
                  <a:pt x="508" y="968"/>
                </a:lnTo>
                <a:lnTo>
                  <a:pt x="503" y="973"/>
                </a:lnTo>
                <a:lnTo>
                  <a:pt x="503" y="978"/>
                </a:lnTo>
                <a:lnTo>
                  <a:pt x="501" y="980"/>
                </a:lnTo>
                <a:lnTo>
                  <a:pt x="499" y="982"/>
                </a:lnTo>
                <a:lnTo>
                  <a:pt x="496" y="985"/>
                </a:lnTo>
                <a:lnTo>
                  <a:pt x="494" y="987"/>
                </a:lnTo>
                <a:lnTo>
                  <a:pt x="492" y="989"/>
                </a:lnTo>
                <a:lnTo>
                  <a:pt x="489" y="992"/>
                </a:lnTo>
                <a:lnTo>
                  <a:pt x="487" y="994"/>
                </a:lnTo>
                <a:lnTo>
                  <a:pt x="485" y="996"/>
                </a:lnTo>
                <a:lnTo>
                  <a:pt x="482" y="996"/>
                </a:lnTo>
                <a:lnTo>
                  <a:pt x="482" y="999"/>
                </a:lnTo>
                <a:lnTo>
                  <a:pt x="480" y="999"/>
                </a:lnTo>
                <a:lnTo>
                  <a:pt x="477" y="999"/>
                </a:lnTo>
                <a:lnTo>
                  <a:pt x="477" y="999"/>
                </a:lnTo>
                <a:lnTo>
                  <a:pt x="477" y="999"/>
                </a:lnTo>
                <a:lnTo>
                  <a:pt x="475" y="1001"/>
                </a:lnTo>
                <a:lnTo>
                  <a:pt x="475" y="1001"/>
                </a:lnTo>
                <a:lnTo>
                  <a:pt x="475" y="1001"/>
                </a:lnTo>
                <a:lnTo>
                  <a:pt x="473" y="1001"/>
                </a:lnTo>
                <a:lnTo>
                  <a:pt x="473" y="1001"/>
                </a:lnTo>
                <a:lnTo>
                  <a:pt x="473" y="999"/>
                </a:lnTo>
                <a:lnTo>
                  <a:pt x="473" y="999"/>
                </a:lnTo>
                <a:lnTo>
                  <a:pt x="470" y="999"/>
                </a:lnTo>
                <a:lnTo>
                  <a:pt x="470" y="999"/>
                </a:lnTo>
                <a:lnTo>
                  <a:pt x="470" y="999"/>
                </a:lnTo>
                <a:lnTo>
                  <a:pt x="470" y="999"/>
                </a:lnTo>
                <a:lnTo>
                  <a:pt x="468" y="996"/>
                </a:lnTo>
                <a:lnTo>
                  <a:pt x="468" y="996"/>
                </a:lnTo>
                <a:lnTo>
                  <a:pt x="468" y="996"/>
                </a:lnTo>
                <a:lnTo>
                  <a:pt x="468" y="996"/>
                </a:lnTo>
                <a:lnTo>
                  <a:pt x="468" y="994"/>
                </a:lnTo>
                <a:lnTo>
                  <a:pt x="468" y="994"/>
                </a:lnTo>
                <a:lnTo>
                  <a:pt x="468" y="992"/>
                </a:lnTo>
                <a:lnTo>
                  <a:pt x="468" y="992"/>
                </a:lnTo>
                <a:lnTo>
                  <a:pt x="468" y="989"/>
                </a:lnTo>
                <a:lnTo>
                  <a:pt x="468" y="989"/>
                </a:lnTo>
                <a:lnTo>
                  <a:pt x="468" y="987"/>
                </a:lnTo>
                <a:lnTo>
                  <a:pt x="470" y="985"/>
                </a:lnTo>
                <a:lnTo>
                  <a:pt x="470" y="982"/>
                </a:lnTo>
                <a:lnTo>
                  <a:pt x="470" y="982"/>
                </a:lnTo>
                <a:lnTo>
                  <a:pt x="473" y="980"/>
                </a:lnTo>
                <a:lnTo>
                  <a:pt x="473" y="980"/>
                </a:lnTo>
                <a:lnTo>
                  <a:pt x="475" y="978"/>
                </a:lnTo>
                <a:lnTo>
                  <a:pt x="475" y="975"/>
                </a:lnTo>
                <a:lnTo>
                  <a:pt x="477" y="973"/>
                </a:lnTo>
                <a:lnTo>
                  <a:pt x="480" y="970"/>
                </a:lnTo>
                <a:lnTo>
                  <a:pt x="480" y="968"/>
                </a:lnTo>
                <a:lnTo>
                  <a:pt x="482" y="968"/>
                </a:lnTo>
                <a:lnTo>
                  <a:pt x="482" y="966"/>
                </a:lnTo>
                <a:lnTo>
                  <a:pt x="485" y="963"/>
                </a:lnTo>
                <a:lnTo>
                  <a:pt x="485" y="961"/>
                </a:lnTo>
                <a:lnTo>
                  <a:pt x="487" y="959"/>
                </a:lnTo>
                <a:lnTo>
                  <a:pt x="489" y="959"/>
                </a:lnTo>
                <a:lnTo>
                  <a:pt x="489" y="956"/>
                </a:lnTo>
                <a:lnTo>
                  <a:pt x="494" y="951"/>
                </a:lnTo>
                <a:lnTo>
                  <a:pt x="496" y="947"/>
                </a:lnTo>
                <a:lnTo>
                  <a:pt x="499" y="944"/>
                </a:lnTo>
                <a:lnTo>
                  <a:pt x="499" y="942"/>
                </a:lnTo>
                <a:lnTo>
                  <a:pt x="501" y="940"/>
                </a:lnTo>
                <a:lnTo>
                  <a:pt x="501" y="937"/>
                </a:lnTo>
                <a:lnTo>
                  <a:pt x="503" y="935"/>
                </a:lnTo>
                <a:lnTo>
                  <a:pt x="503" y="933"/>
                </a:lnTo>
                <a:lnTo>
                  <a:pt x="503" y="933"/>
                </a:lnTo>
                <a:lnTo>
                  <a:pt x="506" y="930"/>
                </a:lnTo>
                <a:lnTo>
                  <a:pt x="506" y="930"/>
                </a:lnTo>
                <a:lnTo>
                  <a:pt x="506" y="928"/>
                </a:lnTo>
                <a:lnTo>
                  <a:pt x="515" y="878"/>
                </a:lnTo>
                <a:lnTo>
                  <a:pt x="527" y="890"/>
                </a:lnTo>
                <a:lnTo>
                  <a:pt x="525" y="854"/>
                </a:lnTo>
                <a:lnTo>
                  <a:pt x="539" y="864"/>
                </a:lnTo>
                <a:lnTo>
                  <a:pt x="534" y="824"/>
                </a:lnTo>
                <a:lnTo>
                  <a:pt x="548" y="833"/>
                </a:lnTo>
                <a:lnTo>
                  <a:pt x="541" y="798"/>
                </a:lnTo>
                <a:lnTo>
                  <a:pt x="553" y="802"/>
                </a:lnTo>
                <a:lnTo>
                  <a:pt x="539" y="765"/>
                </a:lnTo>
                <a:lnTo>
                  <a:pt x="539" y="765"/>
                </a:lnTo>
                <a:close/>
                <a:moveTo>
                  <a:pt x="667" y="798"/>
                </a:moveTo>
                <a:lnTo>
                  <a:pt x="686" y="812"/>
                </a:lnTo>
                <a:lnTo>
                  <a:pt x="690" y="781"/>
                </a:lnTo>
                <a:lnTo>
                  <a:pt x="702" y="788"/>
                </a:lnTo>
                <a:lnTo>
                  <a:pt x="705" y="760"/>
                </a:lnTo>
                <a:lnTo>
                  <a:pt x="719" y="765"/>
                </a:lnTo>
                <a:lnTo>
                  <a:pt x="716" y="736"/>
                </a:lnTo>
                <a:lnTo>
                  <a:pt x="735" y="741"/>
                </a:lnTo>
                <a:lnTo>
                  <a:pt x="733" y="717"/>
                </a:lnTo>
                <a:lnTo>
                  <a:pt x="747" y="722"/>
                </a:lnTo>
                <a:lnTo>
                  <a:pt x="747" y="691"/>
                </a:lnTo>
                <a:lnTo>
                  <a:pt x="761" y="703"/>
                </a:lnTo>
                <a:lnTo>
                  <a:pt x="759" y="675"/>
                </a:lnTo>
                <a:lnTo>
                  <a:pt x="761" y="675"/>
                </a:lnTo>
                <a:lnTo>
                  <a:pt x="764" y="677"/>
                </a:lnTo>
                <a:lnTo>
                  <a:pt x="766" y="679"/>
                </a:lnTo>
                <a:lnTo>
                  <a:pt x="768" y="679"/>
                </a:lnTo>
                <a:lnTo>
                  <a:pt x="768" y="682"/>
                </a:lnTo>
                <a:lnTo>
                  <a:pt x="771" y="682"/>
                </a:lnTo>
                <a:lnTo>
                  <a:pt x="773" y="684"/>
                </a:lnTo>
                <a:lnTo>
                  <a:pt x="775" y="684"/>
                </a:lnTo>
                <a:lnTo>
                  <a:pt x="775" y="686"/>
                </a:lnTo>
                <a:lnTo>
                  <a:pt x="778" y="686"/>
                </a:lnTo>
                <a:lnTo>
                  <a:pt x="780" y="686"/>
                </a:lnTo>
                <a:lnTo>
                  <a:pt x="780" y="686"/>
                </a:lnTo>
                <a:lnTo>
                  <a:pt x="783" y="686"/>
                </a:lnTo>
                <a:lnTo>
                  <a:pt x="783" y="689"/>
                </a:lnTo>
                <a:lnTo>
                  <a:pt x="785" y="689"/>
                </a:lnTo>
                <a:lnTo>
                  <a:pt x="787" y="689"/>
                </a:lnTo>
                <a:lnTo>
                  <a:pt x="787" y="689"/>
                </a:lnTo>
                <a:lnTo>
                  <a:pt x="790" y="689"/>
                </a:lnTo>
                <a:lnTo>
                  <a:pt x="790" y="689"/>
                </a:lnTo>
                <a:lnTo>
                  <a:pt x="792" y="689"/>
                </a:lnTo>
                <a:lnTo>
                  <a:pt x="794" y="689"/>
                </a:lnTo>
                <a:lnTo>
                  <a:pt x="799" y="686"/>
                </a:lnTo>
                <a:lnTo>
                  <a:pt x="806" y="686"/>
                </a:lnTo>
                <a:lnTo>
                  <a:pt x="816" y="684"/>
                </a:lnTo>
                <a:lnTo>
                  <a:pt x="818" y="684"/>
                </a:lnTo>
                <a:lnTo>
                  <a:pt x="818" y="684"/>
                </a:lnTo>
                <a:lnTo>
                  <a:pt x="820" y="684"/>
                </a:lnTo>
                <a:lnTo>
                  <a:pt x="823" y="684"/>
                </a:lnTo>
                <a:lnTo>
                  <a:pt x="825" y="684"/>
                </a:lnTo>
                <a:lnTo>
                  <a:pt x="828" y="684"/>
                </a:lnTo>
                <a:lnTo>
                  <a:pt x="830" y="684"/>
                </a:lnTo>
                <a:lnTo>
                  <a:pt x="832" y="684"/>
                </a:lnTo>
                <a:lnTo>
                  <a:pt x="832" y="686"/>
                </a:lnTo>
                <a:lnTo>
                  <a:pt x="835" y="686"/>
                </a:lnTo>
                <a:lnTo>
                  <a:pt x="837" y="686"/>
                </a:lnTo>
                <a:lnTo>
                  <a:pt x="839" y="686"/>
                </a:lnTo>
                <a:lnTo>
                  <a:pt x="842" y="689"/>
                </a:lnTo>
                <a:lnTo>
                  <a:pt x="844" y="689"/>
                </a:lnTo>
                <a:lnTo>
                  <a:pt x="844" y="689"/>
                </a:lnTo>
                <a:lnTo>
                  <a:pt x="846" y="691"/>
                </a:lnTo>
                <a:lnTo>
                  <a:pt x="849" y="691"/>
                </a:lnTo>
                <a:lnTo>
                  <a:pt x="851" y="691"/>
                </a:lnTo>
                <a:lnTo>
                  <a:pt x="854" y="694"/>
                </a:lnTo>
                <a:lnTo>
                  <a:pt x="854" y="694"/>
                </a:lnTo>
                <a:lnTo>
                  <a:pt x="856" y="696"/>
                </a:lnTo>
                <a:lnTo>
                  <a:pt x="858" y="696"/>
                </a:lnTo>
                <a:lnTo>
                  <a:pt x="861" y="698"/>
                </a:lnTo>
                <a:lnTo>
                  <a:pt x="861" y="698"/>
                </a:lnTo>
                <a:lnTo>
                  <a:pt x="863" y="701"/>
                </a:lnTo>
                <a:lnTo>
                  <a:pt x="865" y="701"/>
                </a:lnTo>
                <a:lnTo>
                  <a:pt x="865" y="703"/>
                </a:lnTo>
                <a:lnTo>
                  <a:pt x="868" y="705"/>
                </a:lnTo>
                <a:lnTo>
                  <a:pt x="870" y="708"/>
                </a:lnTo>
                <a:lnTo>
                  <a:pt x="875" y="710"/>
                </a:lnTo>
                <a:lnTo>
                  <a:pt x="875" y="710"/>
                </a:lnTo>
                <a:lnTo>
                  <a:pt x="877" y="712"/>
                </a:lnTo>
                <a:lnTo>
                  <a:pt x="880" y="715"/>
                </a:lnTo>
                <a:lnTo>
                  <a:pt x="882" y="717"/>
                </a:lnTo>
                <a:lnTo>
                  <a:pt x="884" y="720"/>
                </a:lnTo>
                <a:lnTo>
                  <a:pt x="884" y="722"/>
                </a:lnTo>
                <a:lnTo>
                  <a:pt x="887" y="722"/>
                </a:lnTo>
                <a:lnTo>
                  <a:pt x="887" y="722"/>
                </a:lnTo>
                <a:lnTo>
                  <a:pt x="887" y="724"/>
                </a:lnTo>
                <a:lnTo>
                  <a:pt x="887" y="724"/>
                </a:lnTo>
                <a:lnTo>
                  <a:pt x="887" y="727"/>
                </a:lnTo>
                <a:lnTo>
                  <a:pt x="887" y="727"/>
                </a:lnTo>
                <a:lnTo>
                  <a:pt x="887" y="729"/>
                </a:lnTo>
                <a:lnTo>
                  <a:pt x="887" y="731"/>
                </a:lnTo>
                <a:lnTo>
                  <a:pt x="887" y="734"/>
                </a:lnTo>
                <a:lnTo>
                  <a:pt x="887" y="734"/>
                </a:lnTo>
                <a:lnTo>
                  <a:pt x="887" y="736"/>
                </a:lnTo>
                <a:lnTo>
                  <a:pt x="887" y="739"/>
                </a:lnTo>
                <a:lnTo>
                  <a:pt x="884" y="741"/>
                </a:lnTo>
                <a:lnTo>
                  <a:pt x="884" y="743"/>
                </a:lnTo>
                <a:lnTo>
                  <a:pt x="884" y="746"/>
                </a:lnTo>
                <a:lnTo>
                  <a:pt x="884" y="748"/>
                </a:lnTo>
                <a:lnTo>
                  <a:pt x="882" y="748"/>
                </a:lnTo>
                <a:lnTo>
                  <a:pt x="882" y="750"/>
                </a:lnTo>
                <a:lnTo>
                  <a:pt x="882" y="753"/>
                </a:lnTo>
                <a:lnTo>
                  <a:pt x="880" y="753"/>
                </a:lnTo>
                <a:lnTo>
                  <a:pt x="877" y="757"/>
                </a:lnTo>
                <a:lnTo>
                  <a:pt x="872" y="762"/>
                </a:lnTo>
                <a:lnTo>
                  <a:pt x="870" y="767"/>
                </a:lnTo>
                <a:lnTo>
                  <a:pt x="865" y="772"/>
                </a:lnTo>
                <a:lnTo>
                  <a:pt x="863" y="774"/>
                </a:lnTo>
                <a:lnTo>
                  <a:pt x="858" y="779"/>
                </a:lnTo>
                <a:lnTo>
                  <a:pt x="856" y="783"/>
                </a:lnTo>
                <a:lnTo>
                  <a:pt x="851" y="788"/>
                </a:lnTo>
                <a:lnTo>
                  <a:pt x="846" y="793"/>
                </a:lnTo>
                <a:lnTo>
                  <a:pt x="842" y="795"/>
                </a:lnTo>
                <a:lnTo>
                  <a:pt x="839" y="800"/>
                </a:lnTo>
                <a:lnTo>
                  <a:pt x="835" y="805"/>
                </a:lnTo>
                <a:lnTo>
                  <a:pt x="830" y="807"/>
                </a:lnTo>
                <a:lnTo>
                  <a:pt x="825" y="812"/>
                </a:lnTo>
                <a:lnTo>
                  <a:pt x="820" y="817"/>
                </a:lnTo>
                <a:lnTo>
                  <a:pt x="818" y="819"/>
                </a:lnTo>
                <a:lnTo>
                  <a:pt x="811" y="824"/>
                </a:lnTo>
                <a:lnTo>
                  <a:pt x="806" y="828"/>
                </a:lnTo>
                <a:lnTo>
                  <a:pt x="799" y="833"/>
                </a:lnTo>
                <a:lnTo>
                  <a:pt x="790" y="840"/>
                </a:lnTo>
                <a:lnTo>
                  <a:pt x="787" y="843"/>
                </a:lnTo>
                <a:lnTo>
                  <a:pt x="783" y="847"/>
                </a:lnTo>
                <a:lnTo>
                  <a:pt x="778" y="850"/>
                </a:lnTo>
                <a:lnTo>
                  <a:pt x="773" y="854"/>
                </a:lnTo>
                <a:lnTo>
                  <a:pt x="768" y="857"/>
                </a:lnTo>
                <a:lnTo>
                  <a:pt x="764" y="859"/>
                </a:lnTo>
                <a:lnTo>
                  <a:pt x="759" y="862"/>
                </a:lnTo>
                <a:lnTo>
                  <a:pt x="754" y="866"/>
                </a:lnTo>
                <a:lnTo>
                  <a:pt x="749" y="869"/>
                </a:lnTo>
                <a:lnTo>
                  <a:pt x="745" y="871"/>
                </a:lnTo>
                <a:lnTo>
                  <a:pt x="740" y="873"/>
                </a:lnTo>
                <a:lnTo>
                  <a:pt x="735" y="873"/>
                </a:lnTo>
                <a:lnTo>
                  <a:pt x="731" y="876"/>
                </a:lnTo>
                <a:lnTo>
                  <a:pt x="728" y="878"/>
                </a:lnTo>
                <a:lnTo>
                  <a:pt x="723" y="878"/>
                </a:lnTo>
                <a:lnTo>
                  <a:pt x="719" y="881"/>
                </a:lnTo>
                <a:lnTo>
                  <a:pt x="714" y="881"/>
                </a:lnTo>
                <a:lnTo>
                  <a:pt x="712" y="881"/>
                </a:lnTo>
                <a:lnTo>
                  <a:pt x="707" y="878"/>
                </a:lnTo>
                <a:lnTo>
                  <a:pt x="702" y="878"/>
                </a:lnTo>
                <a:lnTo>
                  <a:pt x="700" y="876"/>
                </a:lnTo>
                <a:lnTo>
                  <a:pt x="697" y="876"/>
                </a:lnTo>
                <a:lnTo>
                  <a:pt x="693" y="873"/>
                </a:lnTo>
                <a:lnTo>
                  <a:pt x="690" y="869"/>
                </a:lnTo>
                <a:lnTo>
                  <a:pt x="688" y="866"/>
                </a:lnTo>
                <a:lnTo>
                  <a:pt x="688" y="866"/>
                </a:lnTo>
                <a:lnTo>
                  <a:pt x="686" y="864"/>
                </a:lnTo>
                <a:lnTo>
                  <a:pt x="683" y="862"/>
                </a:lnTo>
                <a:lnTo>
                  <a:pt x="683" y="859"/>
                </a:lnTo>
                <a:lnTo>
                  <a:pt x="681" y="857"/>
                </a:lnTo>
                <a:lnTo>
                  <a:pt x="681" y="854"/>
                </a:lnTo>
                <a:lnTo>
                  <a:pt x="679" y="852"/>
                </a:lnTo>
                <a:lnTo>
                  <a:pt x="679" y="850"/>
                </a:lnTo>
                <a:lnTo>
                  <a:pt x="679" y="847"/>
                </a:lnTo>
                <a:lnTo>
                  <a:pt x="676" y="845"/>
                </a:lnTo>
                <a:lnTo>
                  <a:pt x="676" y="845"/>
                </a:lnTo>
                <a:lnTo>
                  <a:pt x="674" y="843"/>
                </a:lnTo>
                <a:lnTo>
                  <a:pt x="674" y="840"/>
                </a:lnTo>
                <a:lnTo>
                  <a:pt x="674" y="838"/>
                </a:lnTo>
                <a:lnTo>
                  <a:pt x="671" y="836"/>
                </a:lnTo>
                <a:lnTo>
                  <a:pt x="671" y="833"/>
                </a:lnTo>
                <a:lnTo>
                  <a:pt x="671" y="831"/>
                </a:lnTo>
                <a:lnTo>
                  <a:pt x="671" y="828"/>
                </a:lnTo>
                <a:lnTo>
                  <a:pt x="669" y="826"/>
                </a:lnTo>
                <a:lnTo>
                  <a:pt x="669" y="821"/>
                </a:lnTo>
                <a:lnTo>
                  <a:pt x="669" y="817"/>
                </a:lnTo>
                <a:lnTo>
                  <a:pt x="667" y="812"/>
                </a:lnTo>
                <a:lnTo>
                  <a:pt x="667" y="807"/>
                </a:lnTo>
                <a:lnTo>
                  <a:pt x="667" y="802"/>
                </a:lnTo>
                <a:lnTo>
                  <a:pt x="667" y="798"/>
                </a:lnTo>
                <a:lnTo>
                  <a:pt x="667" y="798"/>
                </a:lnTo>
                <a:close/>
                <a:moveTo>
                  <a:pt x="565" y="1143"/>
                </a:moveTo>
                <a:lnTo>
                  <a:pt x="563" y="1141"/>
                </a:lnTo>
                <a:lnTo>
                  <a:pt x="563" y="1136"/>
                </a:lnTo>
                <a:lnTo>
                  <a:pt x="563" y="1134"/>
                </a:lnTo>
                <a:lnTo>
                  <a:pt x="563" y="1131"/>
                </a:lnTo>
                <a:lnTo>
                  <a:pt x="563" y="1129"/>
                </a:lnTo>
                <a:lnTo>
                  <a:pt x="563" y="1127"/>
                </a:lnTo>
                <a:lnTo>
                  <a:pt x="563" y="1124"/>
                </a:lnTo>
                <a:lnTo>
                  <a:pt x="563" y="1124"/>
                </a:lnTo>
                <a:lnTo>
                  <a:pt x="565" y="1119"/>
                </a:lnTo>
                <a:lnTo>
                  <a:pt x="565" y="1115"/>
                </a:lnTo>
                <a:lnTo>
                  <a:pt x="565" y="1112"/>
                </a:lnTo>
                <a:lnTo>
                  <a:pt x="565" y="1110"/>
                </a:lnTo>
                <a:lnTo>
                  <a:pt x="565" y="1108"/>
                </a:lnTo>
                <a:lnTo>
                  <a:pt x="565" y="1105"/>
                </a:lnTo>
                <a:lnTo>
                  <a:pt x="567" y="1103"/>
                </a:lnTo>
                <a:lnTo>
                  <a:pt x="567" y="1101"/>
                </a:lnTo>
                <a:lnTo>
                  <a:pt x="567" y="1101"/>
                </a:lnTo>
                <a:lnTo>
                  <a:pt x="565" y="1098"/>
                </a:lnTo>
                <a:lnTo>
                  <a:pt x="565" y="1098"/>
                </a:lnTo>
                <a:lnTo>
                  <a:pt x="565" y="1096"/>
                </a:lnTo>
                <a:lnTo>
                  <a:pt x="565" y="1096"/>
                </a:lnTo>
                <a:lnTo>
                  <a:pt x="565" y="1093"/>
                </a:lnTo>
                <a:lnTo>
                  <a:pt x="565" y="1093"/>
                </a:lnTo>
                <a:lnTo>
                  <a:pt x="565" y="1091"/>
                </a:lnTo>
                <a:lnTo>
                  <a:pt x="563" y="1089"/>
                </a:lnTo>
                <a:lnTo>
                  <a:pt x="563" y="1089"/>
                </a:lnTo>
                <a:lnTo>
                  <a:pt x="560" y="1084"/>
                </a:lnTo>
                <a:lnTo>
                  <a:pt x="558" y="1082"/>
                </a:lnTo>
                <a:lnTo>
                  <a:pt x="558" y="1082"/>
                </a:lnTo>
                <a:lnTo>
                  <a:pt x="558" y="1079"/>
                </a:lnTo>
                <a:lnTo>
                  <a:pt x="556" y="1079"/>
                </a:lnTo>
                <a:lnTo>
                  <a:pt x="556" y="1077"/>
                </a:lnTo>
                <a:lnTo>
                  <a:pt x="556" y="1077"/>
                </a:lnTo>
                <a:lnTo>
                  <a:pt x="556" y="1077"/>
                </a:lnTo>
                <a:lnTo>
                  <a:pt x="556" y="1075"/>
                </a:lnTo>
                <a:lnTo>
                  <a:pt x="556" y="1072"/>
                </a:lnTo>
                <a:lnTo>
                  <a:pt x="556" y="1072"/>
                </a:lnTo>
                <a:lnTo>
                  <a:pt x="556" y="1070"/>
                </a:lnTo>
                <a:lnTo>
                  <a:pt x="556" y="1065"/>
                </a:lnTo>
                <a:lnTo>
                  <a:pt x="556" y="1063"/>
                </a:lnTo>
                <a:lnTo>
                  <a:pt x="556" y="1058"/>
                </a:lnTo>
                <a:lnTo>
                  <a:pt x="556" y="1053"/>
                </a:lnTo>
                <a:lnTo>
                  <a:pt x="556" y="1051"/>
                </a:lnTo>
                <a:lnTo>
                  <a:pt x="556" y="1046"/>
                </a:lnTo>
                <a:lnTo>
                  <a:pt x="556" y="1037"/>
                </a:lnTo>
                <a:lnTo>
                  <a:pt x="558" y="1030"/>
                </a:lnTo>
                <a:lnTo>
                  <a:pt x="558" y="1022"/>
                </a:lnTo>
                <a:lnTo>
                  <a:pt x="558" y="1015"/>
                </a:lnTo>
                <a:lnTo>
                  <a:pt x="570" y="1020"/>
                </a:lnTo>
                <a:lnTo>
                  <a:pt x="574" y="985"/>
                </a:lnTo>
                <a:lnTo>
                  <a:pt x="591" y="1006"/>
                </a:lnTo>
                <a:lnTo>
                  <a:pt x="600" y="968"/>
                </a:lnTo>
                <a:lnTo>
                  <a:pt x="615" y="985"/>
                </a:lnTo>
                <a:lnTo>
                  <a:pt x="624" y="959"/>
                </a:lnTo>
                <a:lnTo>
                  <a:pt x="626" y="963"/>
                </a:lnTo>
                <a:lnTo>
                  <a:pt x="626" y="968"/>
                </a:lnTo>
                <a:lnTo>
                  <a:pt x="629" y="973"/>
                </a:lnTo>
                <a:lnTo>
                  <a:pt x="629" y="978"/>
                </a:lnTo>
                <a:lnTo>
                  <a:pt x="631" y="980"/>
                </a:lnTo>
                <a:lnTo>
                  <a:pt x="631" y="980"/>
                </a:lnTo>
                <a:lnTo>
                  <a:pt x="634" y="982"/>
                </a:lnTo>
                <a:lnTo>
                  <a:pt x="634" y="985"/>
                </a:lnTo>
                <a:lnTo>
                  <a:pt x="634" y="987"/>
                </a:lnTo>
                <a:lnTo>
                  <a:pt x="636" y="989"/>
                </a:lnTo>
                <a:lnTo>
                  <a:pt x="636" y="992"/>
                </a:lnTo>
                <a:lnTo>
                  <a:pt x="638" y="994"/>
                </a:lnTo>
                <a:lnTo>
                  <a:pt x="638" y="996"/>
                </a:lnTo>
                <a:lnTo>
                  <a:pt x="641" y="996"/>
                </a:lnTo>
                <a:lnTo>
                  <a:pt x="643" y="999"/>
                </a:lnTo>
                <a:lnTo>
                  <a:pt x="643" y="1001"/>
                </a:lnTo>
                <a:lnTo>
                  <a:pt x="645" y="1004"/>
                </a:lnTo>
                <a:lnTo>
                  <a:pt x="648" y="1006"/>
                </a:lnTo>
                <a:lnTo>
                  <a:pt x="648" y="1006"/>
                </a:lnTo>
                <a:lnTo>
                  <a:pt x="650" y="1008"/>
                </a:lnTo>
                <a:lnTo>
                  <a:pt x="652" y="1011"/>
                </a:lnTo>
                <a:lnTo>
                  <a:pt x="655" y="1011"/>
                </a:lnTo>
                <a:lnTo>
                  <a:pt x="655" y="1013"/>
                </a:lnTo>
                <a:lnTo>
                  <a:pt x="657" y="1015"/>
                </a:lnTo>
                <a:lnTo>
                  <a:pt x="660" y="1015"/>
                </a:lnTo>
                <a:lnTo>
                  <a:pt x="662" y="1018"/>
                </a:lnTo>
                <a:lnTo>
                  <a:pt x="664" y="1020"/>
                </a:lnTo>
                <a:lnTo>
                  <a:pt x="667" y="1020"/>
                </a:lnTo>
                <a:lnTo>
                  <a:pt x="669" y="1022"/>
                </a:lnTo>
                <a:lnTo>
                  <a:pt x="669" y="1022"/>
                </a:lnTo>
                <a:lnTo>
                  <a:pt x="671" y="1022"/>
                </a:lnTo>
                <a:lnTo>
                  <a:pt x="671" y="1022"/>
                </a:lnTo>
                <a:lnTo>
                  <a:pt x="674" y="1022"/>
                </a:lnTo>
                <a:lnTo>
                  <a:pt x="676" y="1025"/>
                </a:lnTo>
                <a:lnTo>
                  <a:pt x="676" y="1025"/>
                </a:lnTo>
                <a:lnTo>
                  <a:pt x="679" y="1025"/>
                </a:lnTo>
                <a:lnTo>
                  <a:pt x="681" y="1025"/>
                </a:lnTo>
                <a:lnTo>
                  <a:pt x="683" y="1025"/>
                </a:lnTo>
                <a:lnTo>
                  <a:pt x="686" y="1025"/>
                </a:lnTo>
                <a:lnTo>
                  <a:pt x="690" y="1025"/>
                </a:lnTo>
                <a:lnTo>
                  <a:pt x="690" y="1025"/>
                </a:lnTo>
                <a:lnTo>
                  <a:pt x="693" y="1025"/>
                </a:lnTo>
                <a:lnTo>
                  <a:pt x="695" y="1022"/>
                </a:lnTo>
                <a:lnTo>
                  <a:pt x="697" y="1022"/>
                </a:lnTo>
                <a:lnTo>
                  <a:pt x="700" y="1022"/>
                </a:lnTo>
                <a:lnTo>
                  <a:pt x="702" y="1020"/>
                </a:lnTo>
                <a:lnTo>
                  <a:pt x="707" y="1020"/>
                </a:lnTo>
                <a:lnTo>
                  <a:pt x="709" y="1018"/>
                </a:lnTo>
                <a:lnTo>
                  <a:pt x="712" y="1015"/>
                </a:lnTo>
                <a:lnTo>
                  <a:pt x="716" y="1013"/>
                </a:lnTo>
                <a:lnTo>
                  <a:pt x="719" y="1011"/>
                </a:lnTo>
                <a:lnTo>
                  <a:pt x="721" y="1011"/>
                </a:lnTo>
                <a:lnTo>
                  <a:pt x="728" y="1006"/>
                </a:lnTo>
                <a:lnTo>
                  <a:pt x="735" y="1001"/>
                </a:lnTo>
                <a:lnTo>
                  <a:pt x="742" y="996"/>
                </a:lnTo>
                <a:lnTo>
                  <a:pt x="749" y="992"/>
                </a:lnTo>
                <a:lnTo>
                  <a:pt x="757" y="987"/>
                </a:lnTo>
                <a:lnTo>
                  <a:pt x="764" y="982"/>
                </a:lnTo>
                <a:lnTo>
                  <a:pt x="768" y="978"/>
                </a:lnTo>
                <a:lnTo>
                  <a:pt x="775" y="973"/>
                </a:lnTo>
                <a:lnTo>
                  <a:pt x="780" y="970"/>
                </a:lnTo>
                <a:lnTo>
                  <a:pt x="785" y="966"/>
                </a:lnTo>
                <a:lnTo>
                  <a:pt x="794" y="973"/>
                </a:lnTo>
                <a:lnTo>
                  <a:pt x="787" y="1063"/>
                </a:lnTo>
                <a:lnTo>
                  <a:pt x="787" y="1067"/>
                </a:lnTo>
                <a:lnTo>
                  <a:pt x="787" y="1072"/>
                </a:lnTo>
                <a:lnTo>
                  <a:pt x="787" y="1077"/>
                </a:lnTo>
                <a:lnTo>
                  <a:pt x="787" y="1082"/>
                </a:lnTo>
                <a:lnTo>
                  <a:pt x="787" y="1086"/>
                </a:lnTo>
                <a:lnTo>
                  <a:pt x="787" y="1091"/>
                </a:lnTo>
                <a:lnTo>
                  <a:pt x="787" y="1096"/>
                </a:lnTo>
                <a:lnTo>
                  <a:pt x="787" y="1101"/>
                </a:lnTo>
                <a:lnTo>
                  <a:pt x="790" y="1105"/>
                </a:lnTo>
                <a:lnTo>
                  <a:pt x="790" y="1110"/>
                </a:lnTo>
                <a:lnTo>
                  <a:pt x="790" y="1115"/>
                </a:lnTo>
                <a:lnTo>
                  <a:pt x="790" y="1119"/>
                </a:lnTo>
                <a:lnTo>
                  <a:pt x="790" y="1124"/>
                </a:lnTo>
                <a:lnTo>
                  <a:pt x="790" y="1129"/>
                </a:lnTo>
                <a:lnTo>
                  <a:pt x="790" y="1134"/>
                </a:lnTo>
                <a:lnTo>
                  <a:pt x="792" y="1138"/>
                </a:lnTo>
                <a:lnTo>
                  <a:pt x="792" y="1138"/>
                </a:lnTo>
                <a:lnTo>
                  <a:pt x="792" y="1138"/>
                </a:lnTo>
                <a:lnTo>
                  <a:pt x="792" y="1141"/>
                </a:lnTo>
                <a:lnTo>
                  <a:pt x="792" y="1141"/>
                </a:lnTo>
                <a:lnTo>
                  <a:pt x="792" y="1143"/>
                </a:lnTo>
                <a:lnTo>
                  <a:pt x="794" y="1143"/>
                </a:lnTo>
                <a:lnTo>
                  <a:pt x="797" y="1148"/>
                </a:lnTo>
                <a:lnTo>
                  <a:pt x="797" y="1150"/>
                </a:lnTo>
                <a:lnTo>
                  <a:pt x="799" y="1150"/>
                </a:lnTo>
                <a:lnTo>
                  <a:pt x="799" y="1153"/>
                </a:lnTo>
                <a:lnTo>
                  <a:pt x="799" y="1153"/>
                </a:lnTo>
                <a:lnTo>
                  <a:pt x="799" y="1155"/>
                </a:lnTo>
                <a:lnTo>
                  <a:pt x="799" y="1155"/>
                </a:lnTo>
                <a:lnTo>
                  <a:pt x="799" y="1155"/>
                </a:lnTo>
                <a:lnTo>
                  <a:pt x="799" y="1157"/>
                </a:lnTo>
                <a:lnTo>
                  <a:pt x="799" y="1157"/>
                </a:lnTo>
                <a:lnTo>
                  <a:pt x="799" y="1157"/>
                </a:lnTo>
                <a:lnTo>
                  <a:pt x="799" y="1157"/>
                </a:lnTo>
                <a:lnTo>
                  <a:pt x="799" y="1157"/>
                </a:lnTo>
                <a:lnTo>
                  <a:pt x="797" y="1157"/>
                </a:lnTo>
                <a:lnTo>
                  <a:pt x="797" y="1157"/>
                </a:lnTo>
                <a:lnTo>
                  <a:pt x="797" y="1157"/>
                </a:lnTo>
                <a:lnTo>
                  <a:pt x="794" y="1157"/>
                </a:lnTo>
                <a:lnTo>
                  <a:pt x="794" y="1157"/>
                </a:lnTo>
                <a:lnTo>
                  <a:pt x="794" y="1157"/>
                </a:lnTo>
                <a:lnTo>
                  <a:pt x="792" y="1157"/>
                </a:lnTo>
                <a:lnTo>
                  <a:pt x="792" y="1157"/>
                </a:lnTo>
                <a:lnTo>
                  <a:pt x="792" y="1157"/>
                </a:lnTo>
                <a:lnTo>
                  <a:pt x="790" y="1155"/>
                </a:lnTo>
                <a:lnTo>
                  <a:pt x="787" y="1155"/>
                </a:lnTo>
                <a:lnTo>
                  <a:pt x="787" y="1153"/>
                </a:lnTo>
                <a:lnTo>
                  <a:pt x="785" y="1150"/>
                </a:lnTo>
                <a:lnTo>
                  <a:pt x="783" y="1148"/>
                </a:lnTo>
                <a:lnTo>
                  <a:pt x="783" y="1148"/>
                </a:lnTo>
                <a:lnTo>
                  <a:pt x="783" y="1148"/>
                </a:lnTo>
                <a:lnTo>
                  <a:pt x="780" y="1146"/>
                </a:lnTo>
                <a:lnTo>
                  <a:pt x="780" y="1146"/>
                </a:lnTo>
                <a:lnTo>
                  <a:pt x="780" y="1146"/>
                </a:lnTo>
                <a:lnTo>
                  <a:pt x="778" y="1146"/>
                </a:lnTo>
                <a:lnTo>
                  <a:pt x="778" y="1143"/>
                </a:lnTo>
                <a:lnTo>
                  <a:pt x="778" y="1143"/>
                </a:lnTo>
                <a:lnTo>
                  <a:pt x="775" y="1143"/>
                </a:lnTo>
                <a:lnTo>
                  <a:pt x="775" y="1143"/>
                </a:lnTo>
                <a:lnTo>
                  <a:pt x="775" y="1143"/>
                </a:lnTo>
                <a:lnTo>
                  <a:pt x="773" y="1143"/>
                </a:lnTo>
                <a:lnTo>
                  <a:pt x="773" y="1146"/>
                </a:lnTo>
                <a:lnTo>
                  <a:pt x="773" y="1146"/>
                </a:lnTo>
                <a:lnTo>
                  <a:pt x="771" y="1146"/>
                </a:lnTo>
                <a:lnTo>
                  <a:pt x="771" y="1146"/>
                </a:lnTo>
                <a:lnTo>
                  <a:pt x="771" y="1146"/>
                </a:lnTo>
                <a:lnTo>
                  <a:pt x="771" y="1148"/>
                </a:lnTo>
                <a:lnTo>
                  <a:pt x="771" y="1148"/>
                </a:lnTo>
                <a:lnTo>
                  <a:pt x="771" y="1148"/>
                </a:lnTo>
                <a:lnTo>
                  <a:pt x="771" y="1150"/>
                </a:lnTo>
                <a:lnTo>
                  <a:pt x="771" y="1150"/>
                </a:lnTo>
                <a:lnTo>
                  <a:pt x="771" y="1150"/>
                </a:lnTo>
                <a:lnTo>
                  <a:pt x="771" y="1153"/>
                </a:lnTo>
                <a:lnTo>
                  <a:pt x="771" y="1153"/>
                </a:lnTo>
                <a:lnTo>
                  <a:pt x="771" y="1155"/>
                </a:lnTo>
                <a:lnTo>
                  <a:pt x="773" y="1157"/>
                </a:lnTo>
                <a:lnTo>
                  <a:pt x="773" y="1160"/>
                </a:lnTo>
                <a:lnTo>
                  <a:pt x="775" y="1164"/>
                </a:lnTo>
                <a:lnTo>
                  <a:pt x="775" y="1167"/>
                </a:lnTo>
                <a:lnTo>
                  <a:pt x="775" y="1167"/>
                </a:lnTo>
                <a:lnTo>
                  <a:pt x="775" y="1169"/>
                </a:lnTo>
                <a:lnTo>
                  <a:pt x="775" y="1169"/>
                </a:lnTo>
                <a:lnTo>
                  <a:pt x="775" y="1172"/>
                </a:lnTo>
                <a:lnTo>
                  <a:pt x="775" y="1172"/>
                </a:lnTo>
                <a:lnTo>
                  <a:pt x="775" y="1174"/>
                </a:lnTo>
                <a:lnTo>
                  <a:pt x="773" y="1174"/>
                </a:lnTo>
                <a:lnTo>
                  <a:pt x="773" y="1176"/>
                </a:lnTo>
                <a:lnTo>
                  <a:pt x="773" y="1179"/>
                </a:lnTo>
                <a:lnTo>
                  <a:pt x="771" y="1181"/>
                </a:lnTo>
                <a:lnTo>
                  <a:pt x="771" y="1181"/>
                </a:lnTo>
                <a:lnTo>
                  <a:pt x="768" y="1183"/>
                </a:lnTo>
                <a:lnTo>
                  <a:pt x="768" y="1186"/>
                </a:lnTo>
                <a:lnTo>
                  <a:pt x="768" y="1186"/>
                </a:lnTo>
                <a:lnTo>
                  <a:pt x="766" y="1188"/>
                </a:lnTo>
                <a:lnTo>
                  <a:pt x="764" y="1190"/>
                </a:lnTo>
                <a:lnTo>
                  <a:pt x="764" y="1190"/>
                </a:lnTo>
                <a:lnTo>
                  <a:pt x="761" y="1193"/>
                </a:lnTo>
                <a:lnTo>
                  <a:pt x="761" y="1193"/>
                </a:lnTo>
                <a:lnTo>
                  <a:pt x="759" y="1195"/>
                </a:lnTo>
                <a:lnTo>
                  <a:pt x="759" y="1198"/>
                </a:lnTo>
                <a:lnTo>
                  <a:pt x="757" y="1198"/>
                </a:lnTo>
                <a:lnTo>
                  <a:pt x="757" y="1198"/>
                </a:lnTo>
                <a:lnTo>
                  <a:pt x="754" y="1200"/>
                </a:lnTo>
                <a:lnTo>
                  <a:pt x="754" y="1200"/>
                </a:lnTo>
                <a:lnTo>
                  <a:pt x="752" y="1200"/>
                </a:lnTo>
                <a:lnTo>
                  <a:pt x="752" y="1200"/>
                </a:lnTo>
                <a:lnTo>
                  <a:pt x="749" y="1202"/>
                </a:lnTo>
                <a:lnTo>
                  <a:pt x="749" y="1202"/>
                </a:lnTo>
                <a:lnTo>
                  <a:pt x="747" y="1202"/>
                </a:lnTo>
                <a:lnTo>
                  <a:pt x="747" y="1202"/>
                </a:lnTo>
                <a:lnTo>
                  <a:pt x="745" y="1202"/>
                </a:lnTo>
                <a:lnTo>
                  <a:pt x="742" y="1202"/>
                </a:lnTo>
                <a:lnTo>
                  <a:pt x="742" y="1202"/>
                </a:lnTo>
                <a:lnTo>
                  <a:pt x="740" y="1202"/>
                </a:lnTo>
                <a:lnTo>
                  <a:pt x="740" y="1202"/>
                </a:lnTo>
                <a:lnTo>
                  <a:pt x="738" y="1202"/>
                </a:lnTo>
                <a:lnTo>
                  <a:pt x="738" y="1202"/>
                </a:lnTo>
                <a:lnTo>
                  <a:pt x="738" y="1202"/>
                </a:lnTo>
                <a:lnTo>
                  <a:pt x="738" y="1202"/>
                </a:lnTo>
                <a:lnTo>
                  <a:pt x="738" y="1202"/>
                </a:lnTo>
                <a:lnTo>
                  <a:pt x="735" y="1202"/>
                </a:lnTo>
                <a:lnTo>
                  <a:pt x="735" y="1200"/>
                </a:lnTo>
                <a:lnTo>
                  <a:pt x="735" y="1200"/>
                </a:lnTo>
                <a:lnTo>
                  <a:pt x="735" y="1198"/>
                </a:lnTo>
                <a:lnTo>
                  <a:pt x="735" y="1198"/>
                </a:lnTo>
                <a:lnTo>
                  <a:pt x="735" y="1195"/>
                </a:lnTo>
                <a:lnTo>
                  <a:pt x="735" y="1195"/>
                </a:lnTo>
                <a:lnTo>
                  <a:pt x="735" y="1193"/>
                </a:lnTo>
                <a:lnTo>
                  <a:pt x="735" y="1193"/>
                </a:lnTo>
                <a:lnTo>
                  <a:pt x="735" y="1190"/>
                </a:lnTo>
                <a:lnTo>
                  <a:pt x="735" y="1190"/>
                </a:lnTo>
                <a:lnTo>
                  <a:pt x="735" y="1188"/>
                </a:lnTo>
                <a:lnTo>
                  <a:pt x="735" y="1188"/>
                </a:lnTo>
                <a:lnTo>
                  <a:pt x="735" y="1186"/>
                </a:lnTo>
                <a:lnTo>
                  <a:pt x="738" y="1183"/>
                </a:lnTo>
                <a:lnTo>
                  <a:pt x="740" y="1181"/>
                </a:lnTo>
                <a:lnTo>
                  <a:pt x="740" y="1179"/>
                </a:lnTo>
                <a:lnTo>
                  <a:pt x="740" y="1179"/>
                </a:lnTo>
                <a:lnTo>
                  <a:pt x="740" y="1179"/>
                </a:lnTo>
                <a:lnTo>
                  <a:pt x="740" y="1179"/>
                </a:lnTo>
                <a:lnTo>
                  <a:pt x="740" y="1176"/>
                </a:lnTo>
                <a:lnTo>
                  <a:pt x="740" y="1176"/>
                </a:lnTo>
                <a:lnTo>
                  <a:pt x="740" y="1174"/>
                </a:lnTo>
                <a:lnTo>
                  <a:pt x="740" y="1174"/>
                </a:lnTo>
                <a:lnTo>
                  <a:pt x="740" y="1174"/>
                </a:lnTo>
                <a:lnTo>
                  <a:pt x="740" y="1172"/>
                </a:lnTo>
                <a:lnTo>
                  <a:pt x="740" y="1172"/>
                </a:lnTo>
                <a:lnTo>
                  <a:pt x="740" y="1172"/>
                </a:lnTo>
                <a:lnTo>
                  <a:pt x="740" y="1172"/>
                </a:lnTo>
                <a:lnTo>
                  <a:pt x="738" y="1169"/>
                </a:lnTo>
                <a:lnTo>
                  <a:pt x="738" y="1169"/>
                </a:lnTo>
                <a:lnTo>
                  <a:pt x="738" y="1169"/>
                </a:lnTo>
                <a:lnTo>
                  <a:pt x="735" y="1167"/>
                </a:lnTo>
                <a:lnTo>
                  <a:pt x="735" y="1167"/>
                </a:lnTo>
                <a:lnTo>
                  <a:pt x="733" y="1164"/>
                </a:lnTo>
                <a:lnTo>
                  <a:pt x="731" y="1164"/>
                </a:lnTo>
                <a:lnTo>
                  <a:pt x="728" y="1162"/>
                </a:lnTo>
                <a:lnTo>
                  <a:pt x="726" y="1162"/>
                </a:lnTo>
                <a:lnTo>
                  <a:pt x="726" y="1160"/>
                </a:lnTo>
                <a:lnTo>
                  <a:pt x="723" y="1160"/>
                </a:lnTo>
                <a:lnTo>
                  <a:pt x="721" y="1160"/>
                </a:lnTo>
                <a:lnTo>
                  <a:pt x="719" y="1157"/>
                </a:lnTo>
                <a:lnTo>
                  <a:pt x="719" y="1157"/>
                </a:lnTo>
                <a:lnTo>
                  <a:pt x="716" y="1157"/>
                </a:lnTo>
                <a:lnTo>
                  <a:pt x="716" y="1157"/>
                </a:lnTo>
                <a:lnTo>
                  <a:pt x="714" y="1157"/>
                </a:lnTo>
                <a:lnTo>
                  <a:pt x="714" y="1157"/>
                </a:lnTo>
                <a:lnTo>
                  <a:pt x="712" y="1157"/>
                </a:lnTo>
                <a:lnTo>
                  <a:pt x="712" y="1157"/>
                </a:lnTo>
                <a:lnTo>
                  <a:pt x="712" y="1157"/>
                </a:lnTo>
                <a:lnTo>
                  <a:pt x="709" y="1157"/>
                </a:lnTo>
                <a:lnTo>
                  <a:pt x="709" y="1160"/>
                </a:lnTo>
                <a:lnTo>
                  <a:pt x="707" y="1160"/>
                </a:lnTo>
                <a:lnTo>
                  <a:pt x="707" y="1160"/>
                </a:lnTo>
                <a:lnTo>
                  <a:pt x="705" y="1160"/>
                </a:lnTo>
                <a:lnTo>
                  <a:pt x="705" y="1162"/>
                </a:lnTo>
                <a:lnTo>
                  <a:pt x="702" y="1164"/>
                </a:lnTo>
                <a:lnTo>
                  <a:pt x="700" y="1164"/>
                </a:lnTo>
                <a:lnTo>
                  <a:pt x="697" y="1167"/>
                </a:lnTo>
                <a:lnTo>
                  <a:pt x="697" y="1167"/>
                </a:lnTo>
                <a:lnTo>
                  <a:pt x="697" y="1167"/>
                </a:lnTo>
                <a:lnTo>
                  <a:pt x="695" y="1167"/>
                </a:lnTo>
                <a:lnTo>
                  <a:pt x="695" y="1167"/>
                </a:lnTo>
                <a:lnTo>
                  <a:pt x="693" y="1169"/>
                </a:lnTo>
                <a:lnTo>
                  <a:pt x="693" y="1169"/>
                </a:lnTo>
                <a:lnTo>
                  <a:pt x="693" y="1169"/>
                </a:lnTo>
                <a:lnTo>
                  <a:pt x="693" y="1169"/>
                </a:lnTo>
                <a:lnTo>
                  <a:pt x="690" y="1169"/>
                </a:lnTo>
                <a:lnTo>
                  <a:pt x="690" y="1169"/>
                </a:lnTo>
                <a:lnTo>
                  <a:pt x="690" y="1172"/>
                </a:lnTo>
                <a:lnTo>
                  <a:pt x="690" y="1172"/>
                </a:lnTo>
                <a:lnTo>
                  <a:pt x="690" y="1172"/>
                </a:lnTo>
                <a:lnTo>
                  <a:pt x="690" y="1174"/>
                </a:lnTo>
                <a:lnTo>
                  <a:pt x="690" y="1174"/>
                </a:lnTo>
                <a:lnTo>
                  <a:pt x="690" y="1174"/>
                </a:lnTo>
                <a:lnTo>
                  <a:pt x="690" y="1176"/>
                </a:lnTo>
                <a:lnTo>
                  <a:pt x="690" y="1176"/>
                </a:lnTo>
                <a:lnTo>
                  <a:pt x="690" y="1179"/>
                </a:lnTo>
                <a:lnTo>
                  <a:pt x="690" y="1181"/>
                </a:lnTo>
                <a:lnTo>
                  <a:pt x="690" y="1183"/>
                </a:lnTo>
                <a:lnTo>
                  <a:pt x="690" y="1186"/>
                </a:lnTo>
                <a:lnTo>
                  <a:pt x="693" y="1188"/>
                </a:lnTo>
                <a:lnTo>
                  <a:pt x="693" y="1190"/>
                </a:lnTo>
                <a:lnTo>
                  <a:pt x="695" y="1195"/>
                </a:lnTo>
                <a:lnTo>
                  <a:pt x="695" y="1198"/>
                </a:lnTo>
                <a:lnTo>
                  <a:pt x="695" y="1198"/>
                </a:lnTo>
                <a:lnTo>
                  <a:pt x="695" y="1198"/>
                </a:lnTo>
                <a:lnTo>
                  <a:pt x="695" y="1198"/>
                </a:lnTo>
                <a:lnTo>
                  <a:pt x="695" y="1200"/>
                </a:lnTo>
                <a:lnTo>
                  <a:pt x="695" y="1200"/>
                </a:lnTo>
                <a:lnTo>
                  <a:pt x="693" y="1200"/>
                </a:lnTo>
                <a:lnTo>
                  <a:pt x="693" y="1202"/>
                </a:lnTo>
                <a:lnTo>
                  <a:pt x="690" y="1202"/>
                </a:lnTo>
                <a:lnTo>
                  <a:pt x="688" y="1202"/>
                </a:lnTo>
                <a:lnTo>
                  <a:pt x="688" y="1205"/>
                </a:lnTo>
                <a:lnTo>
                  <a:pt x="686" y="1205"/>
                </a:lnTo>
                <a:lnTo>
                  <a:pt x="683" y="1205"/>
                </a:lnTo>
                <a:lnTo>
                  <a:pt x="683" y="1205"/>
                </a:lnTo>
                <a:lnTo>
                  <a:pt x="681" y="1205"/>
                </a:lnTo>
                <a:lnTo>
                  <a:pt x="679" y="1205"/>
                </a:lnTo>
                <a:lnTo>
                  <a:pt x="676" y="1205"/>
                </a:lnTo>
                <a:lnTo>
                  <a:pt x="676" y="1202"/>
                </a:lnTo>
                <a:lnTo>
                  <a:pt x="674" y="1202"/>
                </a:lnTo>
                <a:lnTo>
                  <a:pt x="671" y="1202"/>
                </a:lnTo>
                <a:lnTo>
                  <a:pt x="669" y="1202"/>
                </a:lnTo>
                <a:lnTo>
                  <a:pt x="669" y="1202"/>
                </a:lnTo>
                <a:lnTo>
                  <a:pt x="664" y="1200"/>
                </a:lnTo>
                <a:lnTo>
                  <a:pt x="662" y="1198"/>
                </a:lnTo>
                <a:lnTo>
                  <a:pt x="657" y="1198"/>
                </a:lnTo>
                <a:lnTo>
                  <a:pt x="655" y="1198"/>
                </a:lnTo>
                <a:lnTo>
                  <a:pt x="652" y="1195"/>
                </a:lnTo>
                <a:lnTo>
                  <a:pt x="652" y="1195"/>
                </a:lnTo>
                <a:lnTo>
                  <a:pt x="650" y="1195"/>
                </a:lnTo>
                <a:lnTo>
                  <a:pt x="648" y="1195"/>
                </a:lnTo>
                <a:lnTo>
                  <a:pt x="648" y="1195"/>
                </a:lnTo>
                <a:lnTo>
                  <a:pt x="645" y="1195"/>
                </a:lnTo>
                <a:lnTo>
                  <a:pt x="645" y="1195"/>
                </a:lnTo>
                <a:lnTo>
                  <a:pt x="643" y="1195"/>
                </a:lnTo>
                <a:lnTo>
                  <a:pt x="643" y="1195"/>
                </a:lnTo>
                <a:lnTo>
                  <a:pt x="641" y="1195"/>
                </a:lnTo>
                <a:lnTo>
                  <a:pt x="641" y="1195"/>
                </a:lnTo>
                <a:lnTo>
                  <a:pt x="641" y="1195"/>
                </a:lnTo>
                <a:lnTo>
                  <a:pt x="638" y="1195"/>
                </a:lnTo>
                <a:lnTo>
                  <a:pt x="638" y="1195"/>
                </a:lnTo>
                <a:lnTo>
                  <a:pt x="638" y="1195"/>
                </a:lnTo>
                <a:lnTo>
                  <a:pt x="638" y="1195"/>
                </a:lnTo>
                <a:lnTo>
                  <a:pt x="638" y="1193"/>
                </a:lnTo>
                <a:lnTo>
                  <a:pt x="638" y="1193"/>
                </a:lnTo>
                <a:lnTo>
                  <a:pt x="638" y="1193"/>
                </a:lnTo>
                <a:lnTo>
                  <a:pt x="638" y="1190"/>
                </a:lnTo>
                <a:lnTo>
                  <a:pt x="638" y="1188"/>
                </a:lnTo>
                <a:lnTo>
                  <a:pt x="638" y="1188"/>
                </a:lnTo>
                <a:lnTo>
                  <a:pt x="638" y="1183"/>
                </a:lnTo>
                <a:lnTo>
                  <a:pt x="638" y="1179"/>
                </a:lnTo>
                <a:lnTo>
                  <a:pt x="638" y="1176"/>
                </a:lnTo>
                <a:lnTo>
                  <a:pt x="638" y="1176"/>
                </a:lnTo>
                <a:lnTo>
                  <a:pt x="638" y="1176"/>
                </a:lnTo>
                <a:lnTo>
                  <a:pt x="638" y="1174"/>
                </a:lnTo>
                <a:lnTo>
                  <a:pt x="638" y="1174"/>
                </a:lnTo>
                <a:lnTo>
                  <a:pt x="638" y="1174"/>
                </a:lnTo>
                <a:lnTo>
                  <a:pt x="638" y="1172"/>
                </a:lnTo>
                <a:lnTo>
                  <a:pt x="638" y="1172"/>
                </a:lnTo>
                <a:lnTo>
                  <a:pt x="634" y="1169"/>
                </a:lnTo>
                <a:lnTo>
                  <a:pt x="631" y="1167"/>
                </a:lnTo>
                <a:lnTo>
                  <a:pt x="629" y="1164"/>
                </a:lnTo>
                <a:lnTo>
                  <a:pt x="626" y="1162"/>
                </a:lnTo>
                <a:lnTo>
                  <a:pt x="624" y="1162"/>
                </a:lnTo>
                <a:lnTo>
                  <a:pt x="622" y="1160"/>
                </a:lnTo>
                <a:lnTo>
                  <a:pt x="619" y="1157"/>
                </a:lnTo>
                <a:lnTo>
                  <a:pt x="617" y="1155"/>
                </a:lnTo>
                <a:lnTo>
                  <a:pt x="612" y="1155"/>
                </a:lnTo>
                <a:lnTo>
                  <a:pt x="610" y="1153"/>
                </a:lnTo>
                <a:lnTo>
                  <a:pt x="608" y="1150"/>
                </a:lnTo>
                <a:lnTo>
                  <a:pt x="603" y="1150"/>
                </a:lnTo>
                <a:lnTo>
                  <a:pt x="600" y="1148"/>
                </a:lnTo>
                <a:lnTo>
                  <a:pt x="598" y="1148"/>
                </a:lnTo>
                <a:lnTo>
                  <a:pt x="598" y="1148"/>
                </a:lnTo>
                <a:lnTo>
                  <a:pt x="596" y="1148"/>
                </a:lnTo>
                <a:lnTo>
                  <a:pt x="591" y="1146"/>
                </a:lnTo>
                <a:lnTo>
                  <a:pt x="586" y="1146"/>
                </a:lnTo>
                <a:lnTo>
                  <a:pt x="584" y="1146"/>
                </a:lnTo>
                <a:lnTo>
                  <a:pt x="584" y="1146"/>
                </a:lnTo>
                <a:lnTo>
                  <a:pt x="582" y="1146"/>
                </a:lnTo>
                <a:lnTo>
                  <a:pt x="579" y="1146"/>
                </a:lnTo>
                <a:lnTo>
                  <a:pt x="577" y="1146"/>
                </a:lnTo>
                <a:lnTo>
                  <a:pt x="572" y="1148"/>
                </a:lnTo>
                <a:lnTo>
                  <a:pt x="572" y="1148"/>
                </a:lnTo>
                <a:lnTo>
                  <a:pt x="570" y="1148"/>
                </a:lnTo>
                <a:lnTo>
                  <a:pt x="570" y="1148"/>
                </a:lnTo>
                <a:lnTo>
                  <a:pt x="567" y="1148"/>
                </a:lnTo>
                <a:lnTo>
                  <a:pt x="567" y="1148"/>
                </a:lnTo>
                <a:lnTo>
                  <a:pt x="567" y="1148"/>
                </a:lnTo>
                <a:lnTo>
                  <a:pt x="565" y="1148"/>
                </a:lnTo>
                <a:lnTo>
                  <a:pt x="565" y="1146"/>
                </a:lnTo>
                <a:lnTo>
                  <a:pt x="565" y="1146"/>
                </a:lnTo>
                <a:lnTo>
                  <a:pt x="565" y="1146"/>
                </a:lnTo>
                <a:lnTo>
                  <a:pt x="565" y="1146"/>
                </a:lnTo>
                <a:lnTo>
                  <a:pt x="565" y="1146"/>
                </a:lnTo>
                <a:lnTo>
                  <a:pt x="565" y="1146"/>
                </a:lnTo>
                <a:lnTo>
                  <a:pt x="565" y="1143"/>
                </a:lnTo>
                <a:lnTo>
                  <a:pt x="565" y="1143"/>
                </a:lnTo>
                <a:close/>
                <a:moveTo>
                  <a:pt x="844" y="1001"/>
                </a:moveTo>
                <a:lnTo>
                  <a:pt x="844" y="1001"/>
                </a:lnTo>
                <a:lnTo>
                  <a:pt x="844" y="1001"/>
                </a:lnTo>
                <a:lnTo>
                  <a:pt x="844" y="1001"/>
                </a:lnTo>
                <a:lnTo>
                  <a:pt x="846" y="1001"/>
                </a:lnTo>
                <a:lnTo>
                  <a:pt x="846" y="1001"/>
                </a:lnTo>
                <a:lnTo>
                  <a:pt x="849" y="1001"/>
                </a:lnTo>
                <a:lnTo>
                  <a:pt x="849" y="1001"/>
                </a:lnTo>
                <a:lnTo>
                  <a:pt x="851" y="999"/>
                </a:lnTo>
                <a:lnTo>
                  <a:pt x="851" y="999"/>
                </a:lnTo>
                <a:lnTo>
                  <a:pt x="851" y="996"/>
                </a:lnTo>
                <a:lnTo>
                  <a:pt x="854" y="996"/>
                </a:lnTo>
                <a:lnTo>
                  <a:pt x="854" y="996"/>
                </a:lnTo>
                <a:lnTo>
                  <a:pt x="856" y="994"/>
                </a:lnTo>
                <a:lnTo>
                  <a:pt x="856" y="994"/>
                </a:lnTo>
                <a:lnTo>
                  <a:pt x="858" y="992"/>
                </a:lnTo>
                <a:lnTo>
                  <a:pt x="858" y="989"/>
                </a:lnTo>
                <a:lnTo>
                  <a:pt x="872" y="970"/>
                </a:lnTo>
                <a:lnTo>
                  <a:pt x="872" y="975"/>
                </a:lnTo>
                <a:lnTo>
                  <a:pt x="872" y="978"/>
                </a:lnTo>
                <a:lnTo>
                  <a:pt x="872" y="980"/>
                </a:lnTo>
                <a:lnTo>
                  <a:pt x="872" y="985"/>
                </a:lnTo>
                <a:lnTo>
                  <a:pt x="870" y="987"/>
                </a:lnTo>
                <a:lnTo>
                  <a:pt x="870" y="992"/>
                </a:lnTo>
                <a:lnTo>
                  <a:pt x="870" y="994"/>
                </a:lnTo>
                <a:lnTo>
                  <a:pt x="870" y="999"/>
                </a:lnTo>
                <a:lnTo>
                  <a:pt x="870" y="1001"/>
                </a:lnTo>
                <a:lnTo>
                  <a:pt x="868" y="1006"/>
                </a:lnTo>
                <a:lnTo>
                  <a:pt x="868" y="1008"/>
                </a:lnTo>
                <a:lnTo>
                  <a:pt x="868" y="1011"/>
                </a:lnTo>
                <a:lnTo>
                  <a:pt x="868" y="1013"/>
                </a:lnTo>
                <a:lnTo>
                  <a:pt x="868" y="1015"/>
                </a:lnTo>
                <a:lnTo>
                  <a:pt x="868" y="1018"/>
                </a:lnTo>
                <a:lnTo>
                  <a:pt x="868" y="1018"/>
                </a:lnTo>
                <a:lnTo>
                  <a:pt x="868" y="1020"/>
                </a:lnTo>
                <a:lnTo>
                  <a:pt x="868" y="1022"/>
                </a:lnTo>
                <a:lnTo>
                  <a:pt x="868" y="1025"/>
                </a:lnTo>
                <a:lnTo>
                  <a:pt x="868" y="1025"/>
                </a:lnTo>
                <a:lnTo>
                  <a:pt x="868" y="1027"/>
                </a:lnTo>
                <a:lnTo>
                  <a:pt x="868" y="1027"/>
                </a:lnTo>
                <a:lnTo>
                  <a:pt x="868" y="1030"/>
                </a:lnTo>
                <a:lnTo>
                  <a:pt x="868" y="1030"/>
                </a:lnTo>
                <a:lnTo>
                  <a:pt x="868" y="1032"/>
                </a:lnTo>
                <a:lnTo>
                  <a:pt x="870" y="1032"/>
                </a:lnTo>
                <a:lnTo>
                  <a:pt x="870" y="1034"/>
                </a:lnTo>
                <a:lnTo>
                  <a:pt x="870" y="1034"/>
                </a:lnTo>
                <a:lnTo>
                  <a:pt x="870" y="1037"/>
                </a:lnTo>
                <a:lnTo>
                  <a:pt x="872" y="1037"/>
                </a:lnTo>
                <a:lnTo>
                  <a:pt x="872" y="1037"/>
                </a:lnTo>
                <a:lnTo>
                  <a:pt x="872" y="1039"/>
                </a:lnTo>
                <a:lnTo>
                  <a:pt x="875" y="1041"/>
                </a:lnTo>
                <a:lnTo>
                  <a:pt x="877" y="1041"/>
                </a:lnTo>
                <a:lnTo>
                  <a:pt x="880" y="1044"/>
                </a:lnTo>
                <a:lnTo>
                  <a:pt x="882" y="1046"/>
                </a:lnTo>
                <a:lnTo>
                  <a:pt x="882" y="1046"/>
                </a:lnTo>
                <a:lnTo>
                  <a:pt x="884" y="1049"/>
                </a:lnTo>
                <a:lnTo>
                  <a:pt x="887" y="1049"/>
                </a:lnTo>
                <a:lnTo>
                  <a:pt x="889" y="1049"/>
                </a:lnTo>
                <a:lnTo>
                  <a:pt x="891" y="1051"/>
                </a:lnTo>
                <a:lnTo>
                  <a:pt x="894" y="1051"/>
                </a:lnTo>
                <a:lnTo>
                  <a:pt x="896" y="1051"/>
                </a:lnTo>
                <a:lnTo>
                  <a:pt x="898" y="1051"/>
                </a:lnTo>
                <a:lnTo>
                  <a:pt x="901" y="1051"/>
                </a:lnTo>
                <a:lnTo>
                  <a:pt x="903" y="1053"/>
                </a:lnTo>
                <a:lnTo>
                  <a:pt x="906" y="1053"/>
                </a:lnTo>
                <a:lnTo>
                  <a:pt x="908" y="1053"/>
                </a:lnTo>
                <a:lnTo>
                  <a:pt x="910" y="1053"/>
                </a:lnTo>
                <a:lnTo>
                  <a:pt x="913" y="1051"/>
                </a:lnTo>
                <a:lnTo>
                  <a:pt x="915" y="1051"/>
                </a:lnTo>
                <a:lnTo>
                  <a:pt x="917" y="1051"/>
                </a:lnTo>
                <a:lnTo>
                  <a:pt x="920" y="1051"/>
                </a:lnTo>
                <a:lnTo>
                  <a:pt x="920" y="1051"/>
                </a:lnTo>
                <a:lnTo>
                  <a:pt x="922" y="1051"/>
                </a:lnTo>
                <a:lnTo>
                  <a:pt x="924" y="1049"/>
                </a:lnTo>
                <a:lnTo>
                  <a:pt x="927" y="1049"/>
                </a:lnTo>
                <a:lnTo>
                  <a:pt x="927" y="1049"/>
                </a:lnTo>
                <a:lnTo>
                  <a:pt x="929" y="1049"/>
                </a:lnTo>
                <a:lnTo>
                  <a:pt x="932" y="1046"/>
                </a:lnTo>
                <a:lnTo>
                  <a:pt x="932" y="1046"/>
                </a:lnTo>
                <a:lnTo>
                  <a:pt x="934" y="1044"/>
                </a:lnTo>
                <a:lnTo>
                  <a:pt x="936" y="1044"/>
                </a:lnTo>
                <a:lnTo>
                  <a:pt x="939" y="1041"/>
                </a:lnTo>
                <a:lnTo>
                  <a:pt x="939" y="1041"/>
                </a:lnTo>
                <a:lnTo>
                  <a:pt x="941" y="1039"/>
                </a:lnTo>
                <a:lnTo>
                  <a:pt x="943" y="1037"/>
                </a:lnTo>
                <a:lnTo>
                  <a:pt x="948" y="1034"/>
                </a:lnTo>
                <a:lnTo>
                  <a:pt x="951" y="1032"/>
                </a:lnTo>
                <a:lnTo>
                  <a:pt x="955" y="1027"/>
                </a:lnTo>
                <a:lnTo>
                  <a:pt x="960" y="1022"/>
                </a:lnTo>
                <a:lnTo>
                  <a:pt x="967" y="1018"/>
                </a:lnTo>
                <a:lnTo>
                  <a:pt x="969" y="1015"/>
                </a:lnTo>
                <a:lnTo>
                  <a:pt x="972" y="1013"/>
                </a:lnTo>
                <a:lnTo>
                  <a:pt x="974" y="1011"/>
                </a:lnTo>
                <a:lnTo>
                  <a:pt x="974" y="1008"/>
                </a:lnTo>
                <a:lnTo>
                  <a:pt x="977" y="1008"/>
                </a:lnTo>
                <a:lnTo>
                  <a:pt x="977" y="1006"/>
                </a:lnTo>
                <a:lnTo>
                  <a:pt x="979" y="1004"/>
                </a:lnTo>
                <a:lnTo>
                  <a:pt x="979" y="1004"/>
                </a:lnTo>
                <a:lnTo>
                  <a:pt x="981" y="1001"/>
                </a:lnTo>
                <a:lnTo>
                  <a:pt x="981" y="999"/>
                </a:lnTo>
                <a:lnTo>
                  <a:pt x="984" y="996"/>
                </a:lnTo>
                <a:lnTo>
                  <a:pt x="984" y="996"/>
                </a:lnTo>
                <a:lnTo>
                  <a:pt x="984" y="994"/>
                </a:lnTo>
                <a:lnTo>
                  <a:pt x="986" y="992"/>
                </a:lnTo>
                <a:lnTo>
                  <a:pt x="986" y="992"/>
                </a:lnTo>
                <a:lnTo>
                  <a:pt x="986" y="989"/>
                </a:lnTo>
                <a:lnTo>
                  <a:pt x="986" y="987"/>
                </a:lnTo>
                <a:lnTo>
                  <a:pt x="986" y="985"/>
                </a:lnTo>
                <a:lnTo>
                  <a:pt x="986" y="982"/>
                </a:lnTo>
                <a:lnTo>
                  <a:pt x="986" y="982"/>
                </a:lnTo>
                <a:lnTo>
                  <a:pt x="986" y="980"/>
                </a:lnTo>
                <a:lnTo>
                  <a:pt x="986" y="978"/>
                </a:lnTo>
                <a:lnTo>
                  <a:pt x="984" y="973"/>
                </a:lnTo>
                <a:lnTo>
                  <a:pt x="981" y="968"/>
                </a:lnTo>
                <a:lnTo>
                  <a:pt x="979" y="963"/>
                </a:lnTo>
                <a:lnTo>
                  <a:pt x="977" y="959"/>
                </a:lnTo>
                <a:lnTo>
                  <a:pt x="974" y="954"/>
                </a:lnTo>
                <a:lnTo>
                  <a:pt x="969" y="949"/>
                </a:lnTo>
                <a:lnTo>
                  <a:pt x="967" y="944"/>
                </a:lnTo>
                <a:lnTo>
                  <a:pt x="962" y="942"/>
                </a:lnTo>
                <a:lnTo>
                  <a:pt x="958" y="937"/>
                </a:lnTo>
                <a:lnTo>
                  <a:pt x="953" y="935"/>
                </a:lnTo>
                <a:lnTo>
                  <a:pt x="948" y="930"/>
                </a:lnTo>
                <a:lnTo>
                  <a:pt x="943" y="928"/>
                </a:lnTo>
                <a:lnTo>
                  <a:pt x="939" y="925"/>
                </a:lnTo>
                <a:lnTo>
                  <a:pt x="934" y="923"/>
                </a:lnTo>
                <a:lnTo>
                  <a:pt x="929" y="921"/>
                </a:lnTo>
                <a:lnTo>
                  <a:pt x="922" y="918"/>
                </a:lnTo>
                <a:lnTo>
                  <a:pt x="917" y="918"/>
                </a:lnTo>
                <a:lnTo>
                  <a:pt x="913" y="916"/>
                </a:lnTo>
                <a:lnTo>
                  <a:pt x="906" y="916"/>
                </a:lnTo>
                <a:lnTo>
                  <a:pt x="901" y="916"/>
                </a:lnTo>
                <a:lnTo>
                  <a:pt x="896" y="916"/>
                </a:lnTo>
                <a:lnTo>
                  <a:pt x="889" y="916"/>
                </a:lnTo>
                <a:lnTo>
                  <a:pt x="884" y="916"/>
                </a:lnTo>
                <a:lnTo>
                  <a:pt x="880" y="918"/>
                </a:lnTo>
                <a:lnTo>
                  <a:pt x="875" y="918"/>
                </a:lnTo>
                <a:lnTo>
                  <a:pt x="868" y="921"/>
                </a:lnTo>
                <a:lnTo>
                  <a:pt x="863" y="923"/>
                </a:lnTo>
                <a:lnTo>
                  <a:pt x="858" y="928"/>
                </a:lnTo>
                <a:lnTo>
                  <a:pt x="854" y="930"/>
                </a:lnTo>
                <a:lnTo>
                  <a:pt x="851" y="935"/>
                </a:lnTo>
                <a:lnTo>
                  <a:pt x="846" y="940"/>
                </a:lnTo>
                <a:lnTo>
                  <a:pt x="842" y="944"/>
                </a:lnTo>
                <a:lnTo>
                  <a:pt x="842" y="947"/>
                </a:lnTo>
                <a:lnTo>
                  <a:pt x="839" y="949"/>
                </a:lnTo>
                <a:lnTo>
                  <a:pt x="839" y="951"/>
                </a:lnTo>
                <a:lnTo>
                  <a:pt x="837" y="951"/>
                </a:lnTo>
                <a:lnTo>
                  <a:pt x="837" y="954"/>
                </a:lnTo>
                <a:lnTo>
                  <a:pt x="837" y="954"/>
                </a:lnTo>
                <a:lnTo>
                  <a:pt x="837" y="956"/>
                </a:lnTo>
                <a:lnTo>
                  <a:pt x="835" y="959"/>
                </a:lnTo>
                <a:lnTo>
                  <a:pt x="835" y="959"/>
                </a:lnTo>
                <a:lnTo>
                  <a:pt x="835" y="961"/>
                </a:lnTo>
                <a:lnTo>
                  <a:pt x="835" y="961"/>
                </a:lnTo>
                <a:lnTo>
                  <a:pt x="835" y="963"/>
                </a:lnTo>
                <a:lnTo>
                  <a:pt x="835" y="966"/>
                </a:lnTo>
                <a:lnTo>
                  <a:pt x="835" y="966"/>
                </a:lnTo>
                <a:lnTo>
                  <a:pt x="835" y="970"/>
                </a:lnTo>
                <a:lnTo>
                  <a:pt x="832" y="975"/>
                </a:lnTo>
                <a:lnTo>
                  <a:pt x="832" y="978"/>
                </a:lnTo>
                <a:lnTo>
                  <a:pt x="832" y="980"/>
                </a:lnTo>
                <a:lnTo>
                  <a:pt x="835" y="985"/>
                </a:lnTo>
                <a:lnTo>
                  <a:pt x="835" y="987"/>
                </a:lnTo>
                <a:lnTo>
                  <a:pt x="835" y="987"/>
                </a:lnTo>
                <a:lnTo>
                  <a:pt x="835" y="989"/>
                </a:lnTo>
                <a:lnTo>
                  <a:pt x="835" y="992"/>
                </a:lnTo>
                <a:lnTo>
                  <a:pt x="835" y="992"/>
                </a:lnTo>
                <a:lnTo>
                  <a:pt x="835" y="994"/>
                </a:lnTo>
                <a:lnTo>
                  <a:pt x="835" y="994"/>
                </a:lnTo>
                <a:lnTo>
                  <a:pt x="837" y="996"/>
                </a:lnTo>
                <a:lnTo>
                  <a:pt x="837" y="996"/>
                </a:lnTo>
                <a:lnTo>
                  <a:pt x="837" y="996"/>
                </a:lnTo>
                <a:lnTo>
                  <a:pt x="837" y="999"/>
                </a:lnTo>
                <a:lnTo>
                  <a:pt x="839" y="999"/>
                </a:lnTo>
                <a:lnTo>
                  <a:pt x="839" y="1001"/>
                </a:lnTo>
                <a:lnTo>
                  <a:pt x="839" y="1001"/>
                </a:lnTo>
                <a:lnTo>
                  <a:pt x="842" y="1001"/>
                </a:lnTo>
                <a:lnTo>
                  <a:pt x="842" y="1001"/>
                </a:lnTo>
                <a:lnTo>
                  <a:pt x="844" y="1001"/>
                </a:lnTo>
                <a:lnTo>
                  <a:pt x="844" y="1001"/>
                </a:lnTo>
                <a:close/>
                <a:moveTo>
                  <a:pt x="842" y="1067"/>
                </a:moveTo>
                <a:lnTo>
                  <a:pt x="851" y="1065"/>
                </a:lnTo>
                <a:lnTo>
                  <a:pt x="870" y="1077"/>
                </a:lnTo>
                <a:lnTo>
                  <a:pt x="875" y="1079"/>
                </a:lnTo>
                <a:lnTo>
                  <a:pt x="880" y="1082"/>
                </a:lnTo>
                <a:lnTo>
                  <a:pt x="882" y="1084"/>
                </a:lnTo>
                <a:lnTo>
                  <a:pt x="887" y="1084"/>
                </a:lnTo>
                <a:lnTo>
                  <a:pt x="889" y="1086"/>
                </a:lnTo>
                <a:lnTo>
                  <a:pt x="894" y="1086"/>
                </a:lnTo>
                <a:lnTo>
                  <a:pt x="898" y="1089"/>
                </a:lnTo>
                <a:lnTo>
                  <a:pt x="901" y="1089"/>
                </a:lnTo>
                <a:lnTo>
                  <a:pt x="906" y="1089"/>
                </a:lnTo>
                <a:lnTo>
                  <a:pt x="908" y="1089"/>
                </a:lnTo>
                <a:lnTo>
                  <a:pt x="913" y="1089"/>
                </a:lnTo>
                <a:lnTo>
                  <a:pt x="915" y="1089"/>
                </a:lnTo>
                <a:lnTo>
                  <a:pt x="920" y="1089"/>
                </a:lnTo>
                <a:lnTo>
                  <a:pt x="922" y="1086"/>
                </a:lnTo>
                <a:lnTo>
                  <a:pt x="927" y="1086"/>
                </a:lnTo>
                <a:lnTo>
                  <a:pt x="929" y="1086"/>
                </a:lnTo>
                <a:lnTo>
                  <a:pt x="934" y="1084"/>
                </a:lnTo>
                <a:lnTo>
                  <a:pt x="936" y="1084"/>
                </a:lnTo>
                <a:lnTo>
                  <a:pt x="939" y="1082"/>
                </a:lnTo>
                <a:lnTo>
                  <a:pt x="943" y="1079"/>
                </a:lnTo>
                <a:lnTo>
                  <a:pt x="946" y="1077"/>
                </a:lnTo>
                <a:lnTo>
                  <a:pt x="951" y="1077"/>
                </a:lnTo>
                <a:lnTo>
                  <a:pt x="953" y="1075"/>
                </a:lnTo>
                <a:lnTo>
                  <a:pt x="955" y="1072"/>
                </a:lnTo>
                <a:lnTo>
                  <a:pt x="960" y="1070"/>
                </a:lnTo>
                <a:lnTo>
                  <a:pt x="962" y="1067"/>
                </a:lnTo>
                <a:lnTo>
                  <a:pt x="967" y="1065"/>
                </a:lnTo>
                <a:lnTo>
                  <a:pt x="969" y="1063"/>
                </a:lnTo>
                <a:lnTo>
                  <a:pt x="972" y="1060"/>
                </a:lnTo>
                <a:lnTo>
                  <a:pt x="977" y="1058"/>
                </a:lnTo>
                <a:lnTo>
                  <a:pt x="979" y="1053"/>
                </a:lnTo>
                <a:lnTo>
                  <a:pt x="984" y="1051"/>
                </a:lnTo>
                <a:lnTo>
                  <a:pt x="984" y="1051"/>
                </a:lnTo>
                <a:lnTo>
                  <a:pt x="986" y="1049"/>
                </a:lnTo>
                <a:lnTo>
                  <a:pt x="986" y="1049"/>
                </a:lnTo>
                <a:lnTo>
                  <a:pt x="988" y="1046"/>
                </a:lnTo>
                <a:lnTo>
                  <a:pt x="991" y="1044"/>
                </a:lnTo>
                <a:lnTo>
                  <a:pt x="993" y="1041"/>
                </a:lnTo>
                <a:lnTo>
                  <a:pt x="993" y="1039"/>
                </a:lnTo>
                <a:lnTo>
                  <a:pt x="995" y="1037"/>
                </a:lnTo>
                <a:lnTo>
                  <a:pt x="995" y="1037"/>
                </a:lnTo>
                <a:lnTo>
                  <a:pt x="998" y="1034"/>
                </a:lnTo>
                <a:lnTo>
                  <a:pt x="998" y="1034"/>
                </a:lnTo>
                <a:lnTo>
                  <a:pt x="1000" y="1032"/>
                </a:lnTo>
                <a:lnTo>
                  <a:pt x="1003" y="1032"/>
                </a:lnTo>
                <a:lnTo>
                  <a:pt x="1003" y="1032"/>
                </a:lnTo>
                <a:lnTo>
                  <a:pt x="1005" y="1032"/>
                </a:lnTo>
                <a:lnTo>
                  <a:pt x="1005" y="1030"/>
                </a:lnTo>
                <a:lnTo>
                  <a:pt x="1007" y="1030"/>
                </a:lnTo>
                <a:lnTo>
                  <a:pt x="1007" y="1030"/>
                </a:lnTo>
                <a:lnTo>
                  <a:pt x="1010" y="1030"/>
                </a:lnTo>
                <a:lnTo>
                  <a:pt x="1010" y="1032"/>
                </a:lnTo>
                <a:lnTo>
                  <a:pt x="1012" y="1032"/>
                </a:lnTo>
                <a:lnTo>
                  <a:pt x="1012" y="1032"/>
                </a:lnTo>
                <a:lnTo>
                  <a:pt x="1012" y="1032"/>
                </a:lnTo>
                <a:lnTo>
                  <a:pt x="1014" y="1032"/>
                </a:lnTo>
                <a:lnTo>
                  <a:pt x="1014" y="1032"/>
                </a:lnTo>
                <a:lnTo>
                  <a:pt x="1017" y="1034"/>
                </a:lnTo>
                <a:lnTo>
                  <a:pt x="1017" y="1034"/>
                </a:lnTo>
                <a:lnTo>
                  <a:pt x="1017" y="1034"/>
                </a:lnTo>
                <a:lnTo>
                  <a:pt x="1019" y="1037"/>
                </a:lnTo>
                <a:lnTo>
                  <a:pt x="1019" y="1037"/>
                </a:lnTo>
                <a:lnTo>
                  <a:pt x="1021" y="1041"/>
                </a:lnTo>
                <a:lnTo>
                  <a:pt x="1024" y="1044"/>
                </a:lnTo>
                <a:lnTo>
                  <a:pt x="1024" y="1049"/>
                </a:lnTo>
                <a:lnTo>
                  <a:pt x="1026" y="1051"/>
                </a:lnTo>
                <a:lnTo>
                  <a:pt x="1029" y="1056"/>
                </a:lnTo>
                <a:lnTo>
                  <a:pt x="1029" y="1058"/>
                </a:lnTo>
                <a:lnTo>
                  <a:pt x="1031" y="1063"/>
                </a:lnTo>
                <a:lnTo>
                  <a:pt x="1031" y="1067"/>
                </a:lnTo>
                <a:lnTo>
                  <a:pt x="1033" y="1070"/>
                </a:lnTo>
                <a:lnTo>
                  <a:pt x="1033" y="1075"/>
                </a:lnTo>
                <a:lnTo>
                  <a:pt x="1033" y="1079"/>
                </a:lnTo>
                <a:lnTo>
                  <a:pt x="1036" y="1084"/>
                </a:lnTo>
                <a:lnTo>
                  <a:pt x="1036" y="1086"/>
                </a:lnTo>
                <a:lnTo>
                  <a:pt x="1036" y="1091"/>
                </a:lnTo>
                <a:lnTo>
                  <a:pt x="1036" y="1096"/>
                </a:lnTo>
                <a:lnTo>
                  <a:pt x="1036" y="1101"/>
                </a:lnTo>
                <a:lnTo>
                  <a:pt x="1036" y="1103"/>
                </a:lnTo>
                <a:lnTo>
                  <a:pt x="1036" y="1108"/>
                </a:lnTo>
                <a:lnTo>
                  <a:pt x="1036" y="1112"/>
                </a:lnTo>
                <a:lnTo>
                  <a:pt x="1036" y="1117"/>
                </a:lnTo>
                <a:lnTo>
                  <a:pt x="1036" y="1119"/>
                </a:lnTo>
                <a:lnTo>
                  <a:pt x="1036" y="1124"/>
                </a:lnTo>
                <a:lnTo>
                  <a:pt x="1033" y="1129"/>
                </a:lnTo>
                <a:lnTo>
                  <a:pt x="1033" y="1134"/>
                </a:lnTo>
                <a:lnTo>
                  <a:pt x="1033" y="1136"/>
                </a:lnTo>
                <a:lnTo>
                  <a:pt x="1031" y="1141"/>
                </a:lnTo>
                <a:lnTo>
                  <a:pt x="1031" y="1146"/>
                </a:lnTo>
                <a:lnTo>
                  <a:pt x="1029" y="1148"/>
                </a:lnTo>
                <a:lnTo>
                  <a:pt x="1029" y="1153"/>
                </a:lnTo>
                <a:lnTo>
                  <a:pt x="1026" y="1157"/>
                </a:lnTo>
                <a:lnTo>
                  <a:pt x="1026" y="1160"/>
                </a:lnTo>
                <a:lnTo>
                  <a:pt x="1024" y="1164"/>
                </a:lnTo>
                <a:lnTo>
                  <a:pt x="1014" y="1186"/>
                </a:lnTo>
                <a:lnTo>
                  <a:pt x="1064" y="1131"/>
                </a:lnTo>
                <a:lnTo>
                  <a:pt x="1057" y="1176"/>
                </a:lnTo>
                <a:lnTo>
                  <a:pt x="1047" y="1207"/>
                </a:lnTo>
                <a:lnTo>
                  <a:pt x="1104" y="1148"/>
                </a:lnTo>
                <a:lnTo>
                  <a:pt x="1104" y="1172"/>
                </a:lnTo>
                <a:lnTo>
                  <a:pt x="1088" y="1212"/>
                </a:lnTo>
                <a:lnTo>
                  <a:pt x="1137" y="1174"/>
                </a:lnTo>
                <a:lnTo>
                  <a:pt x="1133" y="1209"/>
                </a:lnTo>
                <a:lnTo>
                  <a:pt x="1118" y="1235"/>
                </a:lnTo>
                <a:lnTo>
                  <a:pt x="1097" y="1257"/>
                </a:lnTo>
                <a:lnTo>
                  <a:pt x="1135" y="1254"/>
                </a:lnTo>
                <a:lnTo>
                  <a:pt x="1130" y="1257"/>
                </a:lnTo>
                <a:lnTo>
                  <a:pt x="1128" y="1259"/>
                </a:lnTo>
                <a:lnTo>
                  <a:pt x="1123" y="1261"/>
                </a:lnTo>
                <a:lnTo>
                  <a:pt x="1118" y="1266"/>
                </a:lnTo>
                <a:lnTo>
                  <a:pt x="1114" y="1269"/>
                </a:lnTo>
                <a:lnTo>
                  <a:pt x="1111" y="1273"/>
                </a:lnTo>
                <a:lnTo>
                  <a:pt x="1107" y="1276"/>
                </a:lnTo>
                <a:lnTo>
                  <a:pt x="1102" y="1280"/>
                </a:lnTo>
                <a:lnTo>
                  <a:pt x="1097" y="1283"/>
                </a:lnTo>
                <a:lnTo>
                  <a:pt x="1092" y="1285"/>
                </a:lnTo>
                <a:lnTo>
                  <a:pt x="1088" y="1290"/>
                </a:lnTo>
                <a:lnTo>
                  <a:pt x="1085" y="1292"/>
                </a:lnTo>
                <a:lnTo>
                  <a:pt x="1081" y="1295"/>
                </a:lnTo>
                <a:lnTo>
                  <a:pt x="1076" y="1297"/>
                </a:lnTo>
                <a:lnTo>
                  <a:pt x="1073" y="1299"/>
                </a:lnTo>
                <a:lnTo>
                  <a:pt x="1071" y="1299"/>
                </a:lnTo>
                <a:lnTo>
                  <a:pt x="1071" y="1302"/>
                </a:lnTo>
                <a:lnTo>
                  <a:pt x="1069" y="1302"/>
                </a:lnTo>
                <a:lnTo>
                  <a:pt x="1066" y="1304"/>
                </a:lnTo>
                <a:lnTo>
                  <a:pt x="1066" y="1304"/>
                </a:lnTo>
                <a:lnTo>
                  <a:pt x="1064" y="1304"/>
                </a:lnTo>
                <a:lnTo>
                  <a:pt x="1062" y="1304"/>
                </a:lnTo>
                <a:lnTo>
                  <a:pt x="1059" y="1306"/>
                </a:lnTo>
                <a:lnTo>
                  <a:pt x="1055" y="1306"/>
                </a:lnTo>
                <a:lnTo>
                  <a:pt x="1050" y="1309"/>
                </a:lnTo>
                <a:lnTo>
                  <a:pt x="1045" y="1309"/>
                </a:lnTo>
                <a:lnTo>
                  <a:pt x="1040" y="1309"/>
                </a:lnTo>
                <a:lnTo>
                  <a:pt x="1036" y="1311"/>
                </a:lnTo>
                <a:lnTo>
                  <a:pt x="1031" y="1311"/>
                </a:lnTo>
                <a:lnTo>
                  <a:pt x="1026" y="1311"/>
                </a:lnTo>
                <a:lnTo>
                  <a:pt x="1021" y="1311"/>
                </a:lnTo>
                <a:lnTo>
                  <a:pt x="1017" y="1314"/>
                </a:lnTo>
                <a:lnTo>
                  <a:pt x="1012" y="1314"/>
                </a:lnTo>
                <a:lnTo>
                  <a:pt x="1010" y="1314"/>
                </a:lnTo>
                <a:lnTo>
                  <a:pt x="1007" y="1314"/>
                </a:lnTo>
                <a:lnTo>
                  <a:pt x="1005" y="1314"/>
                </a:lnTo>
                <a:lnTo>
                  <a:pt x="1005" y="1311"/>
                </a:lnTo>
                <a:lnTo>
                  <a:pt x="1003" y="1311"/>
                </a:lnTo>
                <a:lnTo>
                  <a:pt x="1000" y="1311"/>
                </a:lnTo>
                <a:lnTo>
                  <a:pt x="998" y="1311"/>
                </a:lnTo>
                <a:lnTo>
                  <a:pt x="995" y="1311"/>
                </a:lnTo>
                <a:lnTo>
                  <a:pt x="993" y="1311"/>
                </a:lnTo>
                <a:lnTo>
                  <a:pt x="993" y="1309"/>
                </a:lnTo>
                <a:lnTo>
                  <a:pt x="991" y="1309"/>
                </a:lnTo>
                <a:lnTo>
                  <a:pt x="988" y="1309"/>
                </a:lnTo>
                <a:lnTo>
                  <a:pt x="986" y="1306"/>
                </a:lnTo>
                <a:lnTo>
                  <a:pt x="981" y="1304"/>
                </a:lnTo>
                <a:lnTo>
                  <a:pt x="977" y="1304"/>
                </a:lnTo>
                <a:lnTo>
                  <a:pt x="972" y="1302"/>
                </a:lnTo>
                <a:lnTo>
                  <a:pt x="967" y="1299"/>
                </a:lnTo>
                <a:lnTo>
                  <a:pt x="962" y="1297"/>
                </a:lnTo>
                <a:lnTo>
                  <a:pt x="958" y="1295"/>
                </a:lnTo>
                <a:lnTo>
                  <a:pt x="953" y="1290"/>
                </a:lnTo>
                <a:lnTo>
                  <a:pt x="948" y="1288"/>
                </a:lnTo>
                <a:lnTo>
                  <a:pt x="943" y="1285"/>
                </a:lnTo>
                <a:lnTo>
                  <a:pt x="939" y="1283"/>
                </a:lnTo>
                <a:lnTo>
                  <a:pt x="936" y="1280"/>
                </a:lnTo>
                <a:lnTo>
                  <a:pt x="932" y="1278"/>
                </a:lnTo>
                <a:lnTo>
                  <a:pt x="929" y="1276"/>
                </a:lnTo>
                <a:lnTo>
                  <a:pt x="927" y="1273"/>
                </a:lnTo>
                <a:lnTo>
                  <a:pt x="922" y="1271"/>
                </a:lnTo>
                <a:lnTo>
                  <a:pt x="920" y="1269"/>
                </a:lnTo>
                <a:lnTo>
                  <a:pt x="917" y="1264"/>
                </a:lnTo>
                <a:lnTo>
                  <a:pt x="913" y="1261"/>
                </a:lnTo>
                <a:lnTo>
                  <a:pt x="910" y="1259"/>
                </a:lnTo>
                <a:lnTo>
                  <a:pt x="908" y="1257"/>
                </a:lnTo>
                <a:lnTo>
                  <a:pt x="906" y="1254"/>
                </a:lnTo>
                <a:lnTo>
                  <a:pt x="903" y="1250"/>
                </a:lnTo>
                <a:lnTo>
                  <a:pt x="898" y="1247"/>
                </a:lnTo>
                <a:lnTo>
                  <a:pt x="896" y="1245"/>
                </a:lnTo>
                <a:lnTo>
                  <a:pt x="894" y="1240"/>
                </a:lnTo>
                <a:lnTo>
                  <a:pt x="891" y="1238"/>
                </a:lnTo>
                <a:lnTo>
                  <a:pt x="889" y="1235"/>
                </a:lnTo>
                <a:lnTo>
                  <a:pt x="887" y="1231"/>
                </a:lnTo>
                <a:lnTo>
                  <a:pt x="884" y="1228"/>
                </a:lnTo>
                <a:lnTo>
                  <a:pt x="882" y="1226"/>
                </a:lnTo>
                <a:lnTo>
                  <a:pt x="880" y="1221"/>
                </a:lnTo>
                <a:lnTo>
                  <a:pt x="877" y="1219"/>
                </a:lnTo>
                <a:lnTo>
                  <a:pt x="875" y="1214"/>
                </a:lnTo>
                <a:lnTo>
                  <a:pt x="872" y="1212"/>
                </a:lnTo>
                <a:lnTo>
                  <a:pt x="870" y="1207"/>
                </a:lnTo>
                <a:lnTo>
                  <a:pt x="868" y="1205"/>
                </a:lnTo>
                <a:lnTo>
                  <a:pt x="865" y="1200"/>
                </a:lnTo>
                <a:lnTo>
                  <a:pt x="865" y="1198"/>
                </a:lnTo>
                <a:lnTo>
                  <a:pt x="863" y="1193"/>
                </a:lnTo>
                <a:lnTo>
                  <a:pt x="861" y="1190"/>
                </a:lnTo>
                <a:lnTo>
                  <a:pt x="861" y="1186"/>
                </a:lnTo>
                <a:lnTo>
                  <a:pt x="858" y="1181"/>
                </a:lnTo>
                <a:lnTo>
                  <a:pt x="856" y="1179"/>
                </a:lnTo>
                <a:lnTo>
                  <a:pt x="856" y="1174"/>
                </a:lnTo>
                <a:lnTo>
                  <a:pt x="854" y="1172"/>
                </a:lnTo>
                <a:lnTo>
                  <a:pt x="854" y="1169"/>
                </a:lnTo>
                <a:lnTo>
                  <a:pt x="854" y="1164"/>
                </a:lnTo>
                <a:lnTo>
                  <a:pt x="851" y="1162"/>
                </a:lnTo>
                <a:lnTo>
                  <a:pt x="851" y="1160"/>
                </a:lnTo>
                <a:lnTo>
                  <a:pt x="851" y="1155"/>
                </a:lnTo>
                <a:lnTo>
                  <a:pt x="849" y="1153"/>
                </a:lnTo>
                <a:lnTo>
                  <a:pt x="849" y="1150"/>
                </a:lnTo>
                <a:lnTo>
                  <a:pt x="849" y="1143"/>
                </a:lnTo>
                <a:lnTo>
                  <a:pt x="846" y="1136"/>
                </a:lnTo>
                <a:lnTo>
                  <a:pt x="846" y="1129"/>
                </a:lnTo>
                <a:lnTo>
                  <a:pt x="844" y="1122"/>
                </a:lnTo>
                <a:lnTo>
                  <a:pt x="844" y="1115"/>
                </a:lnTo>
                <a:lnTo>
                  <a:pt x="844" y="1108"/>
                </a:lnTo>
                <a:lnTo>
                  <a:pt x="844" y="1101"/>
                </a:lnTo>
                <a:lnTo>
                  <a:pt x="844" y="1093"/>
                </a:lnTo>
                <a:lnTo>
                  <a:pt x="842" y="1086"/>
                </a:lnTo>
                <a:lnTo>
                  <a:pt x="842" y="1082"/>
                </a:lnTo>
                <a:lnTo>
                  <a:pt x="842" y="1075"/>
                </a:lnTo>
                <a:lnTo>
                  <a:pt x="842" y="1067"/>
                </a:lnTo>
                <a:lnTo>
                  <a:pt x="842" y="1067"/>
                </a:lnTo>
                <a:close/>
                <a:moveTo>
                  <a:pt x="1078" y="959"/>
                </a:moveTo>
                <a:lnTo>
                  <a:pt x="1081" y="961"/>
                </a:lnTo>
                <a:lnTo>
                  <a:pt x="1083" y="963"/>
                </a:lnTo>
                <a:lnTo>
                  <a:pt x="1085" y="966"/>
                </a:lnTo>
                <a:lnTo>
                  <a:pt x="1088" y="966"/>
                </a:lnTo>
                <a:lnTo>
                  <a:pt x="1090" y="970"/>
                </a:lnTo>
                <a:lnTo>
                  <a:pt x="1095" y="975"/>
                </a:lnTo>
                <a:lnTo>
                  <a:pt x="1100" y="978"/>
                </a:lnTo>
                <a:lnTo>
                  <a:pt x="1104" y="982"/>
                </a:lnTo>
                <a:lnTo>
                  <a:pt x="1107" y="985"/>
                </a:lnTo>
                <a:lnTo>
                  <a:pt x="1111" y="987"/>
                </a:lnTo>
                <a:lnTo>
                  <a:pt x="1114" y="992"/>
                </a:lnTo>
                <a:lnTo>
                  <a:pt x="1118" y="994"/>
                </a:lnTo>
                <a:lnTo>
                  <a:pt x="1121" y="996"/>
                </a:lnTo>
                <a:lnTo>
                  <a:pt x="1121" y="999"/>
                </a:lnTo>
                <a:lnTo>
                  <a:pt x="1123" y="1001"/>
                </a:lnTo>
                <a:lnTo>
                  <a:pt x="1126" y="1004"/>
                </a:lnTo>
                <a:lnTo>
                  <a:pt x="1128" y="1004"/>
                </a:lnTo>
                <a:lnTo>
                  <a:pt x="1130" y="1006"/>
                </a:lnTo>
                <a:lnTo>
                  <a:pt x="1130" y="1008"/>
                </a:lnTo>
                <a:lnTo>
                  <a:pt x="1133" y="1013"/>
                </a:lnTo>
                <a:lnTo>
                  <a:pt x="1135" y="1015"/>
                </a:lnTo>
                <a:lnTo>
                  <a:pt x="1137" y="1018"/>
                </a:lnTo>
                <a:lnTo>
                  <a:pt x="1140" y="1020"/>
                </a:lnTo>
                <a:lnTo>
                  <a:pt x="1140" y="1022"/>
                </a:lnTo>
                <a:lnTo>
                  <a:pt x="1144" y="1030"/>
                </a:lnTo>
                <a:lnTo>
                  <a:pt x="1147" y="1034"/>
                </a:lnTo>
                <a:lnTo>
                  <a:pt x="1149" y="1039"/>
                </a:lnTo>
                <a:lnTo>
                  <a:pt x="1152" y="1044"/>
                </a:lnTo>
                <a:lnTo>
                  <a:pt x="1154" y="1051"/>
                </a:lnTo>
                <a:lnTo>
                  <a:pt x="1156" y="1056"/>
                </a:lnTo>
                <a:lnTo>
                  <a:pt x="1159" y="1060"/>
                </a:lnTo>
                <a:lnTo>
                  <a:pt x="1161" y="1065"/>
                </a:lnTo>
                <a:lnTo>
                  <a:pt x="1163" y="1070"/>
                </a:lnTo>
                <a:lnTo>
                  <a:pt x="1163" y="1075"/>
                </a:lnTo>
                <a:lnTo>
                  <a:pt x="1166" y="1082"/>
                </a:lnTo>
                <a:lnTo>
                  <a:pt x="1168" y="1086"/>
                </a:lnTo>
                <a:lnTo>
                  <a:pt x="1168" y="1091"/>
                </a:lnTo>
                <a:lnTo>
                  <a:pt x="1170" y="1098"/>
                </a:lnTo>
                <a:lnTo>
                  <a:pt x="1173" y="1103"/>
                </a:lnTo>
                <a:lnTo>
                  <a:pt x="1173" y="1110"/>
                </a:lnTo>
                <a:lnTo>
                  <a:pt x="1182" y="1169"/>
                </a:lnTo>
                <a:lnTo>
                  <a:pt x="1189" y="1167"/>
                </a:lnTo>
                <a:lnTo>
                  <a:pt x="1194" y="1162"/>
                </a:lnTo>
                <a:lnTo>
                  <a:pt x="1201" y="1157"/>
                </a:lnTo>
                <a:lnTo>
                  <a:pt x="1206" y="1153"/>
                </a:lnTo>
                <a:lnTo>
                  <a:pt x="1208" y="1150"/>
                </a:lnTo>
                <a:lnTo>
                  <a:pt x="1213" y="1148"/>
                </a:lnTo>
                <a:lnTo>
                  <a:pt x="1215" y="1146"/>
                </a:lnTo>
                <a:lnTo>
                  <a:pt x="1218" y="1146"/>
                </a:lnTo>
                <a:lnTo>
                  <a:pt x="1220" y="1141"/>
                </a:lnTo>
                <a:lnTo>
                  <a:pt x="1222" y="1138"/>
                </a:lnTo>
                <a:lnTo>
                  <a:pt x="1225" y="1136"/>
                </a:lnTo>
                <a:lnTo>
                  <a:pt x="1227" y="1134"/>
                </a:lnTo>
                <a:lnTo>
                  <a:pt x="1234" y="1129"/>
                </a:lnTo>
                <a:lnTo>
                  <a:pt x="1239" y="1122"/>
                </a:lnTo>
                <a:lnTo>
                  <a:pt x="1244" y="1117"/>
                </a:lnTo>
                <a:lnTo>
                  <a:pt x="1249" y="1110"/>
                </a:lnTo>
                <a:lnTo>
                  <a:pt x="1253" y="1105"/>
                </a:lnTo>
                <a:lnTo>
                  <a:pt x="1258" y="1098"/>
                </a:lnTo>
                <a:lnTo>
                  <a:pt x="1263" y="1093"/>
                </a:lnTo>
                <a:lnTo>
                  <a:pt x="1265" y="1086"/>
                </a:lnTo>
                <a:lnTo>
                  <a:pt x="1270" y="1082"/>
                </a:lnTo>
                <a:lnTo>
                  <a:pt x="1275" y="1075"/>
                </a:lnTo>
                <a:lnTo>
                  <a:pt x="1277" y="1070"/>
                </a:lnTo>
                <a:lnTo>
                  <a:pt x="1282" y="1063"/>
                </a:lnTo>
                <a:lnTo>
                  <a:pt x="1284" y="1056"/>
                </a:lnTo>
                <a:lnTo>
                  <a:pt x="1289" y="1049"/>
                </a:lnTo>
                <a:lnTo>
                  <a:pt x="1293" y="1041"/>
                </a:lnTo>
                <a:lnTo>
                  <a:pt x="1296" y="1034"/>
                </a:lnTo>
                <a:lnTo>
                  <a:pt x="1298" y="1030"/>
                </a:lnTo>
                <a:lnTo>
                  <a:pt x="1301" y="1027"/>
                </a:lnTo>
                <a:lnTo>
                  <a:pt x="1301" y="1022"/>
                </a:lnTo>
                <a:lnTo>
                  <a:pt x="1303" y="1018"/>
                </a:lnTo>
                <a:lnTo>
                  <a:pt x="1305" y="1013"/>
                </a:lnTo>
                <a:lnTo>
                  <a:pt x="1305" y="1008"/>
                </a:lnTo>
                <a:lnTo>
                  <a:pt x="1308" y="1004"/>
                </a:lnTo>
                <a:lnTo>
                  <a:pt x="1308" y="999"/>
                </a:lnTo>
                <a:lnTo>
                  <a:pt x="1310" y="994"/>
                </a:lnTo>
                <a:lnTo>
                  <a:pt x="1310" y="989"/>
                </a:lnTo>
                <a:lnTo>
                  <a:pt x="1312" y="985"/>
                </a:lnTo>
                <a:lnTo>
                  <a:pt x="1312" y="980"/>
                </a:lnTo>
                <a:lnTo>
                  <a:pt x="1312" y="975"/>
                </a:lnTo>
                <a:lnTo>
                  <a:pt x="1312" y="970"/>
                </a:lnTo>
                <a:lnTo>
                  <a:pt x="1315" y="963"/>
                </a:lnTo>
                <a:lnTo>
                  <a:pt x="1315" y="959"/>
                </a:lnTo>
                <a:lnTo>
                  <a:pt x="1315" y="954"/>
                </a:lnTo>
                <a:lnTo>
                  <a:pt x="1315" y="949"/>
                </a:lnTo>
                <a:lnTo>
                  <a:pt x="1315" y="944"/>
                </a:lnTo>
                <a:lnTo>
                  <a:pt x="1315" y="940"/>
                </a:lnTo>
                <a:lnTo>
                  <a:pt x="1312" y="933"/>
                </a:lnTo>
                <a:lnTo>
                  <a:pt x="1312" y="928"/>
                </a:lnTo>
                <a:lnTo>
                  <a:pt x="1312" y="923"/>
                </a:lnTo>
                <a:lnTo>
                  <a:pt x="1312" y="918"/>
                </a:lnTo>
                <a:lnTo>
                  <a:pt x="1310" y="914"/>
                </a:lnTo>
                <a:lnTo>
                  <a:pt x="1310" y="909"/>
                </a:lnTo>
                <a:lnTo>
                  <a:pt x="1308" y="904"/>
                </a:lnTo>
                <a:lnTo>
                  <a:pt x="1308" y="899"/>
                </a:lnTo>
                <a:lnTo>
                  <a:pt x="1305" y="895"/>
                </a:lnTo>
                <a:lnTo>
                  <a:pt x="1305" y="890"/>
                </a:lnTo>
                <a:lnTo>
                  <a:pt x="1303" y="888"/>
                </a:lnTo>
                <a:lnTo>
                  <a:pt x="1301" y="883"/>
                </a:lnTo>
                <a:lnTo>
                  <a:pt x="1301" y="881"/>
                </a:lnTo>
                <a:lnTo>
                  <a:pt x="1298" y="878"/>
                </a:lnTo>
                <a:lnTo>
                  <a:pt x="1296" y="873"/>
                </a:lnTo>
                <a:lnTo>
                  <a:pt x="1293" y="871"/>
                </a:lnTo>
                <a:lnTo>
                  <a:pt x="1293" y="869"/>
                </a:lnTo>
                <a:lnTo>
                  <a:pt x="1291" y="866"/>
                </a:lnTo>
                <a:lnTo>
                  <a:pt x="1289" y="862"/>
                </a:lnTo>
                <a:lnTo>
                  <a:pt x="1286" y="859"/>
                </a:lnTo>
                <a:lnTo>
                  <a:pt x="1282" y="857"/>
                </a:lnTo>
                <a:lnTo>
                  <a:pt x="1279" y="852"/>
                </a:lnTo>
                <a:lnTo>
                  <a:pt x="1277" y="850"/>
                </a:lnTo>
                <a:lnTo>
                  <a:pt x="1275" y="845"/>
                </a:lnTo>
                <a:lnTo>
                  <a:pt x="1272" y="843"/>
                </a:lnTo>
                <a:lnTo>
                  <a:pt x="1267" y="840"/>
                </a:lnTo>
                <a:lnTo>
                  <a:pt x="1265" y="836"/>
                </a:lnTo>
                <a:lnTo>
                  <a:pt x="1263" y="833"/>
                </a:lnTo>
                <a:lnTo>
                  <a:pt x="1256" y="826"/>
                </a:lnTo>
                <a:lnTo>
                  <a:pt x="1249" y="819"/>
                </a:lnTo>
                <a:lnTo>
                  <a:pt x="1241" y="814"/>
                </a:lnTo>
                <a:lnTo>
                  <a:pt x="1237" y="807"/>
                </a:lnTo>
                <a:lnTo>
                  <a:pt x="1230" y="802"/>
                </a:lnTo>
                <a:lnTo>
                  <a:pt x="1222" y="798"/>
                </a:lnTo>
                <a:lnTo>
                  <a:pt x="1218" y="793"/>
                </a:lnTo>
                <a:lnTo>
                  <a:pt x="1213" y="788"/>
                </a:lnTo>
                <a:lnTo>
                  <a:pt x="1211" y="788"/>
                </a:lnTo>
                <a:lnTo>
                  <a:pt x="1208" y="786"/>
                </a:lnTo>
                <a:lnTo>
                  <a:pt x="1206" y="783"/>
                </a:lnTo>
                <a:lnTo>
                  <a:pt x="1201" y="781"/>
                </a:lnTo>
                <a:lnTo>
                  <a:pt x="1196" y="779"/>
                </a:lnTo>
                <a:lnTo>
                  <a:pt x="1192" y="776"/>
                </a:lnTo>
                <a:lnTo>
                  <a:pt x="1187" y="774"/>
                </a:lnTo>
                <a:lnTo>
                  <a:pt x="1182" y="772"/>
                </a:lnTo>
                <a:lnTo>
                  <a:pt x="1180" y="772"/>
                </a:lnTo>
                <a:lnTo>
                  <a:pt x="1178" y="772"/>
                </a:lnTo>
                <a:lnTo>
                  <a:pt x="1175" y="769"/>
                </a:lnTo>
                <a:lnTo>
                  <a:pt x="1173" y="769"/>
                </a:lnTo>
                <a:lnTo>
                  <a:pt x="1170" y="769"/>
                </a:lnTo>
                <a:lnTo>
                  <a:pt x="1168" y="767"/>
                </a:lnTo>
                <a:lnTo>
                  <a:pt x="1166" y="767"/>
                </a:lnTo>
                <a:lnTo>
                  <a:pt x="1163" y="767"/>
                </a:lnTo>
                <a:lnTo>
                  <a:pt x="1163" y="767"/>
                </a:lnTo>
                <a:lnTo>
                  <a:pt x="1161" y="767"/>
                </a:lnTo>
                <a:lnTo>
                  <a:pt x="1159" y="767"/>
                </a:lnTo>
                <a:lnTo>
                  <a:pt x="1159" y="769"/>
                </a:lnTo>
                <a:lnTo>
                  <a:pt x="1156" y="769"/>
                </a:lnTo>
                <a:lnTo>
                  <a:pt x="1156" y="769"/>
                </a:lnTo>
                <a:lnTo>
                  <a:pt x="1154" y="772"/>
                </a:lnTo>
                <a:lnTo>
                  <a:pt x="1154" y="772"/>
                </a:lnTo>
                <a:lnTo>
                  <a:pt x="1154" y="774"/>
                </a:lnTo>
                <a:lnTo>
                  <a:pt x="1152" y="776"/>
                </a:lnTo>
                <a:lnTo>
                  <a:pt x="1152" y="779"/>
                </a:lnTo>
                <a:lnTo>
                  <a:pt x="1152" y="781"/>
                </a:lnTo>
                <a:lnTo>
                  <a:pt x="1149" y="786"/>
                </a:lnTo>
                <a:lnTo>
                  <a:pt x="1149" y="791"/>
                </a:lnTo>
                <a:lnTo>
                  <a:pt x="1149" y="795"/>
                </a:lnTo>
                <a:lnTo>
                  <a:pt x="1149" y="800"/>
                </a:lnTo>
                <a:lnTo>
                  <a:pt x="1147" y="802"/>
                </a:lnTo>
                <a:lnTo>
                  <a:pt x="1147" y="805"/>
                </a:lnTo>
                <a:lnTo>
                  <a:pt x="1147" y="807"/>
                </a:lnTo>
                <a:lnTo>
                  <a:pt x="1147" y="810"/>
                </a:lnTo>
                <a:lnTo>
                  <a:pt x="1144" y="812"/>
                </a:lnTo>
                <a:lnTo>
                  <a:pt x="1142" y="817"/>
                </a:lnTo>
                <a:lnTo>
                  <a:pt x="1142" y="819"/>
                </a:lnTo>
                <a:lnTo>
                  <a:pt x="1140" y="824"/>
                </a:lnTo>
                <a:lnTo>
                  <a:pt x="1135" y="831"/>
                </a:lnTo>
                <a:lnTo>
                  <a:pt x="1133" y="838"/>
                </a:lnTo>
                <a:lnTo>
                  <a:pt x="1128" y="847"/>
                </a:lnTo>
                <a:lnTo>
                  <a:pt x="1123" y="854"/>
                </a:lnTo>
                <a:lnTo>
                  <a:pt x="1121" y="862"/>
                </a:lnTo>
                <a:lnTo>
                  <a:pt x="1116" y="869"/>
                </a:lnTo>
                <a:lnTo>
                  <a:pt x="1111" y="876"/>
                </a:lnTo>
                <a:lnTo>
                  <a:pt x="1109" y="883"/>
                </a:lnTo>
                <a:lnTo>
                  <a:pt x="1104" y="890"/>
                </a:lnTo>
                <a:lnTo>
                  <a:pt x="1100" y="897"/>
                </a:lnTo>
                <a:lnTo>
                  <a:pt x="1095" y="904"/>
                </a:lnTo>
                <a:lnTo>
                  <a:pt x="1092" y="911"/>
                </a:lnTo>
                <a:lnTo>
                  <a:pt x="1090" y="914"/>
                </a:lnTo>
                <a:lnTo>
                  <a:pt x="1088" y="918"/>
                </a:lnTo>
                <a:lnTo>
                  <a:pt x="1085" y="921"/>
                </a:lnTo>
                <a:lnTo>
                  <a:pt x="1085" y="925"/>
                </a:lnTo>
                <a:lnTo>
                  <a:pt x="1083" y="928"/>
                </a:lnTo>
                <a:lnTo>
                  <a:pt x="1081" y="933"/>
                </a:lnTo>
                <a:lnTo>
                  <a:pt x="1081" y="935"/>
                </a:lnTo>
                <a:lnTo>
                  <a:pt x="1081" y="937"/>
                </a:lnTo>
                <a:lnTo>
                  <a:pt x="1078" y="940"/>
                </a:lnTo>
                <a:lnTo>
                  <a:pt x="1078" y="942"/>
                </a:lnTo>
                <a:lnTo>
                  <a:pt x="1078" y="944"/>
                </a:lnTo>
                <a:lnTo>
                  <a:pt x="1078" y="947"/>
                </a:lnTo>
                <a:lnTo>
                  <a:pt x="1076" y="949"/>
                </a:lnTo>
                <a:lnTo>
                  <a:pt x="1076" y="951"/>
                </a:lnTo>
                <a:lnTo>
                  <a:pt x="1076" y="951"/>
                </a:lnTo>
                <a:lnTo>
                  <a:pt x="1076" y="954"/>
                </a:lnTo>
                <a:lnTo>
                  <a:pt x="1076" y="954"/>
                </a:lnTo>
                <a:lnTo>
                  <a:pt x="1076" y="956"/>
                </a:lnTo>
                <a:lnTo>
                  <a:pt x="1076" y="956"/>
                </a:lnTo>
                <a:lnTo>
                  <a:pt x="1078" y="956"/>
                </a:lnTo>
                <a:lnTo>
                  <a:pt x="1078" y="956"/>
                </a:lnTo>
                <a:lnTo>
                  <a:pt x="1078" y="959"/>
                </a:lnTo>
                <a:lnTo>
                  <a:pt x="1078" y="959"/>
                </a:lnTo>
                <a:close/>
                <a:moveTo>
                  <a:pt x="861" y="876"/>
                </a:moveTo>
                <a:lnTo>
                  <a:pt x="863" y="873"/>
                </a:lnTo>
                <a:lnTo>
                  <a:pt x="865" y="871"/>
                </a:lnTo>
                <a:lnTo>
                  <a:pt x="865" y="869"/>
                </a:lnTo>
                <a:lnTo>
                  <a:pt x="868" y="869"/>
                </a:lnTo>
                <a:lnTo>
                  <a:pt x="870" y="864"/>
                </a:lnTo>
                <a:lnTo>
                  <a:pt x="872" y="859"/>
                </a:lnTo>
                <a:lnTo>
                  <a:pt x="875" y="857"/>
                </a:lnTo>
                <a:lnTo>
                  <a:pt x="877" y="854"/>
                </a:lnTo>
                <a:lnTo>
                  <a:pt x="877" y="854"/>
                </a:lnTo>
                <a:lnTo>
                  <a:pt x="880" y="852"/>
                </a:lnTo>
                <a:lnTo>
                  <a:pt x="880" y="850"/>
                </a:lnTo>
                <a:lnTo>
                  <a:pt x="882" y="847"/>
                </a:lnTo>
                <a:lnTo>
                  <a:pt x="882" y="845"/>
                </a:lnTo>
                <a:lnTo>
                  <a:pt x="882" y="843"/>
                </a:lnTo>
                <a:lnTo>
                  <a:pt x="884" y="838"/>
                </a:lnTo>
                <a:lnTo>
                  <a:pt x="884" y="833"/>
                </a:lnTo>
                <a:lnTo>
                  <a:pt x="887" y="828"/>
                </a:lnTo>
                <a:lnTo>
                  <a:pt x="889" y="824"/>
                </a:lnTo>
                <a:lnTo>
                  <a:pt x="889" y="817"/>
                </a:lnTo>
                <a:lnTo>
                  <a:pt x="891" y="810"/>
                </a:lnTo>
                <a:lnTo>
                  <a:pt x="894" y="802"/>
                </a:lnTo>
                <a:lnTo>
                  <a:pt x="896" y="795"/>
                </a:lnTo>
                <a:lnTo>
                  <a:pt x="896" y="793"/>
                </a:lnTo>
                <a:lnTo>
                  <a:pt x="898" y="788"/>
                </a:lnTo>
                <a:lnTo>
                  <a:pt x="898" y="786"/>
                </a:lnTo>
                <a:lnTo>
                  <a:pt x="901" y="783"/>
                </a:lnTo>
                <a:lnTo>
                  <a:pt x="901" y="779"/>
                </a:lnTo>
                <a:lnTo>
                  <a:pt x="903" y="776"/>
                </a:lnTo>
                <a:lnTo>
                  <a:pt x="903" y="774"/>
                </a:lnTo>
                <a:lnTo>
                  <a:pt x="906" y="769"/>
                </a:lnTo>
                <a:lnTo>
                  <a:pt x="908" y="767"/>
                </a:lnTo>
                <a:lnTo>
                  <a:pt x="908" y="765"/>
                </a:lnTo>
                <a:lnTo>
                  <a:pt x="910" y="762"/>
                </a:lnTo>
                <a:lnTo>
                  <a:pt x="910" y="760"/>
                </a:lnTo>
                <a:lnTo>
                  <a:pt x="913" y="760"/>
                </a:lnTo>
                <a:lnTo>
                  <a:pt x="915" y="757"/>
                </a:lnTo>
                <a:lnTo>
                  <a:pt x="915" y="755"/>
                </a:lnTo>
                <a:lnTo>
                  <a:pt x="917" y="755"/>
                </a:lnTo>
                <a:lnTo>
                  <a:pt x="917" y="755"/>
                </a:lnTo>
                <a:lnTo>
                  <a:pt x="920" y="755"/>
                </a:lnTo>
                <a:lnTo>
                  <a:pt x="920" y="755"/>
                </a:lnTo>
                <a:lnTo>
                  <a:pt x="920" y="755"/>
                </a:lnTo>
                <a:lnTo>
                  <a:pt x="920" y="753"/>
                </a:lnTo>
                <a:lnTo>
                  <a:pt x="922" y="753"/>
                </a:lnTo>
                <a:lnTo>
                  <a:pt x="922" y="755"/>
                </a:lnTo>
                <a:lnTo>
                  <a:pt x="924" y="755"/>
                </a:lnTo>
                <a:lnTo>
                  <a:pt x="924" y="755"/>
                </a:lnTo>
                <a:lnTo>
                  <a:pt x="927" y="755"/>
                </a:lnTo>
                <a:lnTo>
                  <a:pt x="929" y="755"/>
                </a:lnTo>
                <a:lnTo>
                  <a:pt x="932" y="757"/>
                </a:lnTo>
                <a:lnTo>
                  <a:pt x="934" y="757"/>
                </a:lnTo>
                <a:lnTo>
                  <a:pt x="934" y="757"/>
                </a:lnTo>
                <a:lnTo>
                  <a:pt x="936" y="757"/>
                </a:lnTo>
                <a:lnTo>
                  <a:pt x="936" y="757"/>
                </a:lnTo>
                <a:lnTo>
                  <a:pt x="939" y="760"/>
                </a:lnTo>
                <a:lnTo>
                  <a:pt x="943" y="760"/>
                </a:lnTo>
                <a:lnTo>
                  <a:pt x="946" y="760"/>
                </a:lnTo>
                <a:lnTo>
                  <a:pt x="948" y="760"/>
                </a:lnTo>
                <a:lnTo>
                  <a:pt x="951" y="760"/>
                </a:lnTo>
                <a:lnTo>
                  <a:pt x="953" y="760"/>
                </a:lnTo>
                <a:lnTo>
                  <a:pt x="958" y="760"/>
                </a:lnTo>
                <a:lnTo>
                  <a:pt x="960" y="760"/>
                </a:lnTo>
                <a:lnTo>
                  <a:pt x="962" y="760"/>
                </a:lnTo>
                <a:lnTo>
                  <a:pt x="965" y="760"/>
                </a:lnTo>
                <a:lnTo>
                  <a:pt x="967" y="760"/>
                </a:lnTo>
                <a:lnTo>
                  <a:pt x="972" y="760"/>
                </a:lnTo>
                <a:lnTo>
                  <a:pt x="974" y="757"/>
                </a:lnTo>
                <a:lnTo>
                  <a:pt x="977" y="757"/>
                </a:lnTo>
                <a:lnTo>
                  <a:pt x="979" y="757"/>
                </a:lnTo>
                <a:lnTo>
                  <a:pt x="981" y="755"/>
                </a:lnTo>
                <a:lnTo>
                  <a:pt x="984" y="755"/>
                </a:lnTo>
                <a:lnTo>
                  <a:pt x="984" y="755"/>
                </a:lnTo>
                <a:lnTo>
                  <a:pt x="984" y="755"/>
                </a:lnTo>
                <a:lnTo>
                  <a:pt x="986" y="753"/>
                </a:lnTo>
                <a:lnTo>
                  <a:pt x="986" y="753"/>
                </a:lnTo>
                <a:lnTo>
                  <a:pt x="986" y="753"/>
                </a:lnTo>
                <a:lnTo>
                  <a:pt x="988" y="753"/>
                </a:lnTo>
                <a:lnTo>
                  <a:pt x="988" y="750"/>
                </a:lnTo>
                <a:lnTo>
                  <a:pt x="988" y="750"/>
                </a:lnTo>
                <a:lnTo>
                  <a:pt x="988" y="750"/>
                </a:lnTo>
                <a:lnTo>
                  <a:pt x="991" y="748"/>
                </a:lnTo>
                <a:lnTo>
                  <a:pt x="991" y="748"/>
                </a:lnTo>
                <a:lnTo>
                  <a:pt x="991" y="748"/>
                </a:lnTo>
                <a:lnTo>
                  <a:pt x="991" y="746"/>
                </a:lnTo>
                <a:lnTo>
                  <a:pt x="991" y="746"/>
                </a:lnTo>
                <a:lnTo>
                  <a:pt x="991" y="743"/>
                </a:lnTo>
                <a:lnTo>
                  <a:pt x="991" y="743"/>
                </a:lnTo>
                <a:lnTo>
                  <a:pt x="993" y="741"/>
                </a:lnTo>
                <a:lnTo>
                  <a:pt x="991" y="741"/>
                </a:lnTo>
                <a:lnTo>
                  <a:pt x="991" y="741"/>
                </a:lnTo>
                <a:lnTo>
                  <a:pt x="991" y="739"/>
                </a:lnTo>
                <a:lnTo>
                  <a:pt x="991" y="739"/>
                </a:lnTo>
                <a:lnTo>
                  <a:pt x="991" y="736"/>
                </a:lnTo>
                <a:lnTo>
                  <a:pt x="991" y="736"/>
                </a:lnTo>
                <a:lnTo>
                  <a:pt x="991" y="734"/>
                </a:lnTo>
                <a:lnTo>
                  <a:pt x="988" y="731"/>
                </a:lnTo>
                <a:lnTo>
                  <a:pt x="988" y="729"/>
                </a:lnTo>
                <a:lnTo>
                  <a:pt x="986" y="727"/>
                </a:lnTo>
                <a:lnTo>
                  <a:pt x="986" y="724"/>
                </a:lnTo>
                <a:lnTo>
                  <a:pt x="986" y="722"/>
                </a:lnTo>
                <a:lnTo>
                  <a:pt x="984" y="720"/>
                </a:lnTo>
                <a:lnTo>
                  <a:pt x="984" y="720"/>
                </a:lnTo>
                <a:lnTo>
                  <a:pt x="984" y="717"/>
                </a:lnTo>
                <a:lnTo>
                  <a:pt x="981" y="715"/>
                </a:lnTo>
                <a:lnTo>
                  <a:pt x="981" y="715"/>
                </a:lnTo>
                <a:lnTo>
                  <a:pt x="979" y="712"/>
                </a:lnTo>
                <a:lnTo>
                  <a:pt x="979" y="712"/>
                </a:lnTo>
                <a:lnTo>
                  <a:pt x="977" y="710"/>
                </a:lnTo>
                <a:lnTo>
                  <a:pt x="977" y="710"/>
                </a:lnTo>
                <a:lnTo>
                  <a:pt x="977" y="710"/>
                </a:lnTo>
                <a:lnTo>
                  <a:pt x="974" y="708"/>
                </a:lnTo>
                <a:lnTo>
                  <a:pt x="972" y="705"/>
                </a:lnTo>
                <a:lnTo>
                  <a:pt x="969" y="705"/>
                </a:lnTo>
                <a:lnTo>
                  <a:pt x="967" y="703"/>
                </a:lnTo>
                <a:lnTo>
                  <a:pt x="965" y="701"/>
                </a:lnTo>
                <a:lnTo>
                  <a:pt x="965" y="701"/>
                </a:lnTo>
                <a:lnTo>
                  <a:pt x="965" y="701"/>
                </a:lnTo>
                <a:lnTo>
                  <a:pt x="962" y="698"/>
                </a:lnTo>
                <a:lnTo>
                  <a:pt x="962" y="698"/>
                </a:lnTo>
                <a:lnTo>
                  <a:pt x="960" y="696"/>
                </a:lnTo>
                <a:lnTo>
                  <a:pt x="960" y="696"/>
                </a:lnTo>
                <a:lnTo>
                  <a:pt x="960" y="694"/>
                </a:lnTo>
                <a:lnTo>
                  <a:pt x="958" y="691"/>
                </a:lnTo>
                <a:lnTo>
                  <a:pt x="958" y="691"/>
                </a:lnTo>
                <a:lnTo>
                  <a:pt x="958" y="689"/>
                </a:lnTo>
                <a:lnTo>
                  <a:pt x="958" y="686"/>
                </a:lnTo>
                <a:lnTo>
                  <a:pt x="958" y="684"/>
                </a:lnTo>
                <a:lnTo>
                  <a:pt x="955" y="682"/>
                </a:lnTo>
                <a:lnTo>
                  <a:pt x="955" y="679"/>
                </a:lnTo>
                <a:lnTo>
                  <a:pt x="955" y="677"/>
                </a:lnTo>
                <a:lnTo>
                  <a:pt x="955" y="675"/>
                </a:lnTo>
                <a:lnTo>
                  <a:pt x="955" y="672"/>
                </a:lnTo>
                <a:lnTo>
                  <a:pt x="958" y="670"/>
                </a:lnTo>
                <a:lnTo>
                  <a:pt x="958" y="668"/>
                </a:lnTo>
                <a:lnTo>
                  <a:pt x="958" y="663"/>
                </a:lnTo>
                <a:lnTo>
                  <a:pt x="960" y="660"/>
                </a:lnTo>
                <a:lnTo>
                  <a:pt x="960" y="656"/>
                </a:lnTo>
                <a:lnTo>
                  <a:pt x="962" y="651"/>
                </a:lnTo>
                <a:lnTo>
                  <a:pt x="965" y="644"/>
                </a:lnTo>
                <a:lnTo>
                  <a:pt x="967" y="637"/>
                </a:lnTo>
                <a:lnTo>
                  <a:pt x="969" y="630"/>
                </a:lnTo>
                <a:lnTo>
                  <a:pt x="972" y="623"/>
                </a:lnTo>
                <a:lnTo>
                  <a:pt x="974" y="615"/>
                </a:lnTo>
                <a:lnTo>
                  <a:pt x="977" y="608"/>
                </a:lnTo>
                <a:lnTo>
                  <a:pt x="979" y="604"/>
                </a:lnTo>
                <a:lnTo>
                  <a:pt x="979" y="599"/>
                </a:lnTo>
                <a:lnTo>
                  <a:pt x="981" y="594"/>
                </a:lnTo>
                <a:lnTo>
                  <a:pt x="984" y="589"/>
                </a:lnTo>
                <a:lnTo>
                  <a:pt x="984" y="585"/>
                </a:lnTo>
                <a:lnTo>
                  <a:pt x="986" y="578"/>
                </a:lnTo>
                <a:lnTo>
                  <a:pt x="988" y="573"/>
                </a:lnTo>
                <a:lnTo>
                  <a:pt x="988" y="568"/>
                </a:lnTo>
                <a:lnTo>
                  <a:pt x="991" y="563"/>
                </a:lnTo>
                <a:lnTo>
                  <a:pt x="993" y="559"/>
                </a:lnTo>
                <a:lnTo>
                  <a:pt x="993" y="554"/>
                </a:lnTo>
                <a:lnTo>
                  <a:pt x="995" y="549"/>
                </a:lnTo>
                <a:lnTo>
                  <a:pt x="998" y="544"/>
                </a:lnTo>
                <a:lnTo>
                  <a:pt x="998" y="540"/>
                </a:lnTo>
                <a:lnTo>
                  <a:pt x="1000" y="535"/>
                </a:lnTo>
                <a:lnTo>
                  <a:pt x="1003" y="530"/>
                </a:lnTo>
                <a:lnTo>
                  <a:pt x="1003" y="528"/>
                </a:lnTo>
                <a:lnTo>
                  <a:pt x="1005" y="526"/>
                </a:lnTo>
                <a:lnTo>
                  <a:pt x="1005" y="523"/>
                </a:lnTo>
                <a:lnTo>
                  <a:pt x="1007" y="521"/>
                </a:lnTo>
                <a:lnTo>
                  <a:pt x="1010" y="516"/>
                </a:lnTo>
                <a:lnTo>
                  <a:pt x="1012" y="511"/>
                </a:lnTo>
                <a:lnTo>
                  <a:pt x="1017" y="507"/>
                </a:lnTo>
                <a:lnTo>
                  <a:pt x="1019" y="502"/>
                </a:lnTo>
                <a:lnTo>
                  <a:pt x="1019" y="497"/>
                </a:lnTo>
                <a:lnTo>
                  <a:pt x="1021" y="495"/>
                </a:lnTo>
                <a:lnTo>
                  <a:pt x="1021" y="492"/>
                </a:lnTo>
                <a:lnTo>
                  <a:pt x="1024" y="490"/>
                </a:lnTo>
                <a:lnTo>
                  <a:pt x="1024" y="488"/>
                </a:lnTo>
                <a:lnTo>
                  <a:pt x="1024" y="485"/>
                </a:lnTo>
                <a:lnTo>
                  <a:pt x="1026" y="483"/>
                </a:lnTo>
                <a:lnTo>
                  <a:pt x="1026" y="481"/>
                </a:lnTo>
                <a:lnTo>
                  <a:pt x="1026" y="481"/>
                </a:lnTo>
                <a:lnTo>
                  <a:pt x="1026" y="478"/>
                </a:lnTo>
                <a:lnTo>
                  <a:pt x="1026" y="476"/>
                </a:lnTo>
                <a:lnTo>
                  <a:pt x="1026" y="476"/>
                </a:lnTo>
                <a:lnTo>
                  <a:pt x="1029" y="474"/>
                </a:lnTo>
                <a:lnTo>
                  <a:pt x="1029" y="471"/>
                </a:lnTo>
                <a:lnTo>
                  <a:pt x="1029" y="469"/>
                </a:lnTo>
                <a:lnTo>
                  <a:pt x="1029" y="469"/>
                </a:lnTo>
                <a:lnTo>
                  <a:pt x="1029" y="466"/>
                </a:lnTo>
                <a:lnTo>
                  <a:pt x="1029" y="466"/>
                </a:lnTo>
                <a:lnTo>
                  <a:pt x="1029" y="466"/>
                </a:lnTo>
                <a:lnTo>
                  <a:pt x="1029" y="466"/>
                </a:lnTo>
                <a:lnTo>
                  <a:pt x="1029" y="464"/>
                </a:lnTo>
                <a:lnTo>
                  <a:pt x="1031" y="464"/>
                </a:lnTo>
                <a:lnTo>
                  <a:pt x="1031" y="464"/>
                </a:lnTo>
                <a:lnTo>
                  <a:pt x="1031" y="462"/>
                </a:lnTo>
                <a:lnTo>
                  <a:pt x="1033" y="462"/>
                </a:lnTo>
                <a:lnTo>
                  <a:pt x="1033" y="462"/>
                </a:lnTo>
                <a:lnTo>
                  <a:pt x="1038" y="459"/>
                </a:lnTo>
                <a:lnTo>
                  <a:pt x="1043" y="457"/>
                </a:lnTo>
                <a:lnTo>
                  <a:pt x="1047" y="455"/>
                </a:lnTo>
                <a:lnTo>
                  <a:pt x="1052" y="452"/>
                </a:lnTo>
                <a:lnTo>
                  <a:pt x="1059" y="450"/>
                </a:lnTo>
                <a:lnTo>
                  <a:pt x="1066" y="447"/>
                </a:lnTo>
                <a:lnTo>
                  <a:pt x="1069" y="445"/>
                </a:lnTo>
                <a:lnTo>
                  <a:pt x="1073" y="445"/>
                </a:lnTo>
                <a:lnTo>
                  <a:pt x="1076" y="443"/>
                </a:lnTo>
                <a:lnTo>
                  <a:pt x="1081" y="443"/>
                </a:lnTo>
                <a:lnTo>
                  <a:pt x="1083" y="443"/>
                </a:lnTo>
                <a:lnTo>
                  <a:pt x="1088" y="440"/>
                </a:lnTo>
                <a:lnTo>
                  <a:pt x="1090" y="440"/>
                </a:lnTo>
                <a:lnTo>
                  <a:pt x="1095" y="440"/>
                </a:lnTo>
                <a:lnTo>
                  <a:pt x="1095" y="440"/>
                </a:lnTo>
                <a:lnTo>
                  <a:pt x="1097" y="440"/>
                </a:lnTo>
                <a:lnTo>
                  <a:pt x="1100" y="440"/>
                </a:lnTo>
                <a:lnTo>
                  <a:pt x="1102" y="440"/>
                </a:lnTo>
                <a:lnTo>
                  <a:pt x="1102" y="440"/>
                </a:lnTo>
                <a:lnTo>
                  <a:pt x="1104" y="440"/>
                </a:lnTo>
                <a:lnTo>
                  <a:pt x="1107" y="440"/>
                </a:lnTo>
                <a:lnTo>
                  <a:pt x="1109" y="443"/>
                </a:lnTo>
                <a:lnTo>
                  <a:pt x="1109" y="443"/>
                </a:lnTo>
                <a:lnTo>
                  <a:pt x="1111" y="443"/>
                </a:lnTo>
                <a:lnTo>
                  <a:pt x="1114" y="443"/>
                </a:lnTo>
                <a:lnTo>
                  <a:pt x="1116" y="445"/>
                </a:lnTo>
                <a:lnTo>
                  <a:pt x="1118" y="445"/>
                </a:lnTo>
                <a:lnTo>
                  <a:pt x="1121" y="447"/>
                </a:lnTo>
                <a:lnTo>
                  <a:pt x="1123" y="447"/>
                </a:lnTo>
                <a:lnTo>
                  <a:pt x="1126" y="447"/>
                </a:lnTo>
                <a:lnTo>
                  <a:pt x="1128" y="450"/>
                </a:lnTo>
                <a:lnTo>
                  <a:pt x="1130" y="452"/>
                </a:lnTo>
                <a:lnTo>
                  <a:pt x="1133" y="452"/>
                </a:lnTo>
                <a:lnTo>
                  <a:pt x="1135" y="455"/>
                </a:lnTo>
                <a:lnTo>
                  <a:pt x="1135" y="455"/>
                </a:lnTo>
                <a:lnTo>
                  <a:pt x="1137" y="457"/>
                </a:lnTo>
                <a:lnTo>
                  <a:pt x="1140" y="459"/>
                </a:lnTo>
                <a:lnTo>
                  <a:pt x="1140" y="459"/>
                </a:lnTo>
                <a:lnTo>
                  <a:pt x="1142" y="462"/>
                </a:lnTo>
                <a:lnTo>
                  <a:pt x="1142" y="464"/>
                </a:lnTo>
                <a:lnTo>
                  <a:pt x="1142" y="466"/>
                </a:lnTo>
                <a:lnTo>
                  <a:pt x="1144" y="466"/>
                </a:lnTo>
                <a:lnTo>
                  <a:pt x="1144" y="469"/>
                </a:lnTo>
                <a:lnTo>
                  <a:pt x="1144" y="469"/>
                </a:lnTo>
                <a:lnTo>
                  <a:pt x="1144" y="471"/>
                </a:lnTo>
                <a:lnTo>
                  <a:pt x="1144" y="471"/>
                </a:lnTo>
                <a:lnTo>
                  <a:pt x="1144" y="471"/>
                </a:lnTo>
                <a:lnTo>
                  <a:pt x="1144" y="474"/>
                </a:lnTo>
                <a:lnTo>
                  <a:pt x="1144" y="474"/>
                </a:lnTo>
                <a:lnTo>
                  <a:pt x="1144" y="476"/>
                </a:lnTo>
                <a:lnTo>
                  <a:pt x="1144" y="476"/>
                </a:lnTo>
                <a:lnTo>
                  <a:pt x="1144" y="478"/>
                </a:lnTo>
                <a:lnTo>
                  <a:pt x="1144" y="478"/>
                </a:lnTo>
                <a:lnTo>
                  <a:pt x="1142" y="481"/>
                </a:lnTo>
                <a:lnTo>
                  <a:pt x="1142" y="483"/>
                </a:lnTo>
                <a:lnTo>
                  <a:pt x="1140" y="488"/>
                </a:lnTo>
                <a:lnTo>
                  <a:pt x="1137" y="490"/>
                </a:lnTo>
                <a:lnTo>
                  <a:pt x="1135" y="495"/>
                </a:lnTo>
                <a:lnTo>
                  <a:pt x="1133" y="497"/>
                </a:lnTo>
                <a:lnTo>
                  <a:pt x="1130" y="502"/>
                </a:lnTo>
                <a:lnTo>
                  <a:pt x="1126" y="509"/>
                </a:lnTo>
                <a:lnTo>
                  <a:pt x="1121" y="516"/>
                </a:lnTo>
                <a:lnTo>
                  <a:pt x="1116" y="523"/>
                </a:lnTo>
                <a:lnTo>
                  <a:pt x="1114" y="528"/>
                </a:lnTo>
                <a:lnTo>
                  <a:pt x="1111" y="533"/>
                </a:lnTo>
                <a:lnTo>
                  <a:pt x="1109" y="535"/>
                </a:lnTo>
                <a:lnTo>
                  <a:pt x="1107" y="540"/>
                </a:lnTo>
                <a:lnTo>
                  <a:pt x="1104" y="544"/>
                </a:lnTo>
                <a:lnTo>
                  <a:pt x="1102" y="547"/>
                </a:lnTo>
                <a:lnTo>
                  <a:pt x="1097" y="552"/>
                </a:lnTo>
                <a:lnTo>
                  <a:pt x="1097" y="554"/>
                </a:lnTo>
                <a:lnTo>
                  <a:pt x="1095" y="554"/>
                </a:lnTo>
                <a:lnTo>
                  <a:pt x="1095" y="556"/>
                </a:lnTo>
                <a:lnTo>
                  <a:pt x="1092" y="559"/>
                </a:lnTo>
                <a:lnTo>
                  <a:pt x="1090" y="561"/>
                </a:lnTo>
                <a:lnTo>
                  <a:pt x="1088" y="566"/>
                </a:lnTo>
                <a:lnTo>
                  <a:pt x="1083" y="568"/>
                </a:lnTo>
                <a:lnTo>
                  <a:pt x="1081" y="571"/>
                </a:lnTo>
                <a:lnTo>
                  <a:pt x="1078" y="575"/>
                </a:lnTo>
                <a:lnTo>
                  <a:pt x="1073" y="578"/>
                </a:lnTo>
                <a:lnTo>
                  <a:pt x="1071" y="580"/>
                </a:lnTo>
                <a:lnTo>
                  <a:pt x="1066" y="582"/>
                </a:lnTo>
                <a:lnTo>
                  <a:pt x="1059" y="587"/>
                </a:lnTo>
                <a:lnTo>
                  <a:pt x="1055" y="592"/>
                </a:lnTo>
                <a:lnTo>
                  <a:pt x="1047" y="599"/>
                </a:lnTo>
                <a:lnTo>
                  <a:pt x="1040" y="604"/>
                </a:lnTo>
                <a:lnTo>
                  <a:pt x="1036" y="606"/>
                </a:lnTo>
                <a:lnTo>
                  <a:pt x="1033" y="608"/>
                </a:lnTo>
                <a:lnTo>
                  <a:pt x="1031" y="611"/>
                </a:lnTo>
                <a:lnTo>
                  <a:pt x="1026" y="613"/>
                </a:lnTo>
                <a:lnTo>
                  <a:pt x="1026" y="613"/>
                </a:lnTo>
                <a:lnTo>
                  <a:pt x="1024" y="615"/>
                </a:lnTo>
                <a:lnTo>
                  <a:pt x="1021" y="615"/>
                </a:lnTo>
                <a:lnTo>
                  <a:pt x="1021" y="618"/>
                </a:lnTo>
                <a:lnTo>
                  <a:pt x="1019" y="620"/>
                </a:lnTo>
                <a:lnTo>
                  <a:pt x="1019" y="620"/>
                </a:lnTo>
                <a:lnTo>
                  <a:pt x="1017" y="623"/>
                </a:lnTo>
                <a:lnTo>
                  <a:pt x="1017" y="623"/>
                </a:lnTo>
                <a:lnTo>
                  <a:pt x="1014" y="625"/>
                </a:lnTo>
                <a:lnTo>
                  <a:pt x="1014" y="627"/>
                </a:lnTo>
                <a:lnTo>
                  <a:pt x="1012" y="627"/>
                </a:lnTo>
                <a:lnTo>
                  <a:pt x="1012" y="630"/>
                </a:lnTo>
                <a:lnTo>
                  <a:pt x="1012" y="630"/>
                </a:lnTo>
                <a:lnTo>
                  <a:pt x="1010" y="632"/>
                </a:lnTo>
                <a:lnTo>
                  <a:pt x="1010" y="634"/>
                </a:lnTo>
                <a:lnTo>
                  <a:pt x="1010" y="634"/>
                </a:lnTo>
                <a:lnTo>
                  <a:pt x="1007" y="637"/>
                </a:lnTo>
                <a:lnTo>
                  <a:pt x="1007" y="639"/>
                </a:lnTo>
                <a:lnTo>
                  <a:pt x="1007" y="639"/>
                </a:lnTo>
                <a:lnTo>
                  <a:pt x="1007" y="642"/>
                </a:lnTo>
                <a:lnTo>
                  <a:pt x="1005" y="644"/>
                </a:lnTo>
                <a:lnTo>
                  <a:pt x="1005" y="644"/>
                </a:lnTo>
                <a:lnTo>
                  <a:pt x="1005" y="646"/>
                </a:lnTo>
                <a:lnTo>
                  <a:pt x="1005" y="649"/>
                </a:lnTo>
                <a:lnTo>
                  <a:pt x="1005" y="649"/>
                </a:lnTo>
                <a:lnTo>
                  <a:pt x="1005" y="651"/>
                </a:lnTo>
                <a:lnTo>
                  <a:pt x="1005" y="653"/>
                </a:lnTo>
                <a:lnTo>
                  <a:pt x="1005" y="653"/>
                </a:lnTo>
                <a:lnTo>
                  <a:pt x="1005" y="656"/>
                </a:lnTo>
                <a:lnTo>
                  <a:pt x="1007" y="658"/>
                </a:lnTo>
                <a:lnTo>
                  <a:pt x="1007" y="658"/>
                </a:lnTo>
                <a:lnTo>
                  <a:pt x="1007" y="660"/>
                </a:lnTo>
                <a:lnTo>
                  <a:pt x="1007" y="663"/>
                </a:lnTo>
                <a:lnTo>
                  <a:pt x="1007" y="663"/>
                </a:lnTo>
                <a:lnTo>
                  <a:pt x="1010" y="665"/>
                </a:lnTo>
                <a:lnTo>
                  <a:pt x="1010" y="665"/>
                </a:lnTo>
                <a:lnTo>
                  <a:pt x="1010" y="670"/>
                </a:lnTo>
                <a:lnTo>
                  <a:pt x="1012" y="672"/>
                </a:lnTo>
                <a:lnTo>
                  <a:pt x="1012" y="672"/>
                </a:lnTo>
                <a:lnTo>
                  <a:pt x="1014" y="675"/>
                </a:lnTo>
                <a:lnTo>
                  <a:pt x="1014" y="675"/>
                </a:lnTo>
                <a:lnTo>
                  <a:pt x="1014" y="675"/>
                </a:lnTo>
                <a:lnTo>
                  <a:pt x="1017" y="677"/>
                </a:lnTo>
                <a:lnTo>
                  <a:pt x="1019" y="679"/>
                </a:lnTo>
                <a:lnTo>
                  <a:pt x="1021" y="682"/>
                </a:lnTo>
                <a:lnTo>
                  <a:pt x="1021" y="684"/>
                </a:lnTo>
                <a:lnTo>
                  <a:pt x="1024" y="684"/>
                </a:lnTo>
                <a:lnTo>
                  <a:pt x="1026" y="686"/>
                </a:lnTo>
                <a:lnTo>
                  <a:pt x="1029" y="686"/>
                </a:lnTo>
                <a:lnTo>
                  <a:pt x="1029" y="686"/>
                </a:lnTo>
                <a:lnTo>
                  <a:pt x="1031" y="686"/>
                </a:lnTo>
                <a:lnTo>
                  <a:pt x="1033" y="689"/>
                </a:lnTo>
                <a:lnTo>
                  <a:pt x="1036" y="689"/>
                </a:lnTo>
                <a:lnTo>
                  <a:pt x="1038" y="689"/>
                </a:lnTo>
                <a:lnTo>
                  <a:pt x="1040" y="691"/>
                </a:lnTo>
                <a:lnTo>
                  <a:pt x="1043" y="691"/>
                </a:lnTo>
                <a:lnTo>
                  <a:pt x="1045" y="691"/>
                </a:lnTo>
                <a:lnTo>
                  <a:pt x="1047" y="691"/>
                </a:lnTo>
                <a:lnTo>
                  <a:pt x="1047" y="691"/>
                </a:lnTo>
                <a:lnTo>
                  <a:pt x="1050" y="694"/>
                </a:lnTo>
                <a:lnTo>
                  <a:pt x="1052" y="694"/>
                </a:lnTo>
                <a:lnTo>
                  <a:pt x="1055" y="696"/>
                </a:lnTo>
                <a:lnTo>
                  <a:pt x="1057" y="696"/>
                </a:lnTo>
                <a:lnTo>
                  <a:pt x="1059" y="698"/>
                </a:lnTo>
                <a:lnTo>
                  <a:pt x="1059" y="698"/>
                </a:lnTo>
                <a:lnTo>
                  <a:pt x="1062" y="701"/>
                </a:lnTo>
                <a:lnTo>
                  <a:pt x="1064" y="703"/>
                </a:lnTo>
                <a:lnTo>
                  <a:pt x="1066" y="703"/>
                </a:lnTo>
                <a:lnTo>
                  <a:pt x="1069" y="703"/>
                </a:lnTo>
                <a:lnTo>
                  <a:pt x="1069" y="705"/>
                </a:lnTo>
                <a:lnTo>
                  <a:pt x="1071" y="705"/>
                </a:lnTo>
                <a:lnTo>
                  <a:pt x="1071" y="705"/>
                </a:lnTo>
                <a:lnTo>
                  <a:pt x="1073" y="705"/>
                </a:lnTo>
                <a:lnTo>
                  <a:pt x="1076" y="705"/>
                </a:lnTo>
                <a:lnTo>
                  <a:pt x="1076" y="705"/>
                </a:lnTo>
                <a:lnTo>
                  <a:pt x="1078" y="708"/>
                </a:lnTo>
                <a:lnTo>
                  <a:pt x="1078" y="708"/>
                </a:lnTo>
                <a:lnTo>
                  <a:pt x="1081" y="708"/>
                </a:lnTo>
                <a:lnTo>
                  <a:pt x="1081" y="708"/>
                </a:lnTo>
                <a:lnTo>
                  <a:pt x="1081" y="710"/>
                </a:lnTo>
                <a:lnTo>
                  <a:pt x="1083" y="710"/>
                </a:lnTo>
                <a:lnTo>
                  <a:pt x="1083" y="710"/>
                </a:lnTo>
                <a:lnTo>
                  <a:pt x="1083" y="712"/>
                </a:lnTo>
                <a:lnTo>
                  <a:pt x="1083" y="712"/>
                </a:lnTo>
                <a:lnTo>
                  <a:pt x="1083" y="712"/>
                </a:lnTo>
                <a:lnTo>
                  <a:pt x="1083" y="715"/>
                </a:lnTo>
                <a:lnTo>
                  <a:pt x="1083" y="715"/>
                </a:lnTo>
                <a:lnTo>
                  <a:pt x="1083" y="715"/>
                </a:lnTo>
                <a:lnTo>
                  <a:pt x="1083" y="717"/>
                </a:lnTo>
                <a:lnTo>
                  <a:pt x="1083" y="717"/>
                </a:lnTo>
                <a:lnTo>
                  <a:pt x="1081" y="717"/>
                </a:lnTo>
                <a:lnTo>
                  <a:pt x="1081" y="717"/>
                </a:lnTo>
                <a:lnTo>
                  <a:pt x="1081" y="720"/>
                </a:lnTo>
                <a:lnTo>
                  <a:pt x="1081" y="720"/>
                </a:lnTo>
                <a:lnTo>
                  <a:pt x="1078" y="720"/>
                </a:lnTo>
                <a:lnTo>
                  <a:pt x="1078" y="720"/>
                </a:lnTo>
                <a:lnTo>
                  <a:pt x="1078" y="722"/>
                </a:lnTo>
                <a:lnTo>
                  <a:pt x="1076" y="722"/>
                </a:lnTo>
                <a:lnTo>
                  <a:pt x="1076" y="722"/>
                </a:lnTo>
                <a:lnTo>
                  <a:pt x="1076" y="722"/>
                </a:lnTo>
                <a:lnTo>
                  <a:pt x="1076" y="722"/>
                </a:lnTo>
                <a:lnTo>
                  <a:pt x="1073" y="722"/>
                </a:lnTo>
                <a:lnTo>
                  <a:pt x="1073" y="722"/>
                </a:lnTo>
                <a:lnTo>
                  <a:pt x="1071" y="722"/>
                </a:lnTo>
                <a:lnTo>
                  <a:pt x="1069" y="722"/>
                </a:lnTo>
                <a:lnTo>
                  <a:pt x="1066" y="722"/>
                </a:lnTo>
                <a:lnTo>
                  <a:pt x="1064" y="722"/>
                </a:lnTo>
                <a:lnTo>
                  <a:pt x="1062" y="722"/>
                </a:lnTo>
                <a:lnTo>
                  <a:pt x="1062" y="722"/>
                </a:lnTo>
                <a:lnTo>
                  <a:pt x="1059" y="722"/>
                </a:lnTo>
                <a:lnTo>
                  <a:pt x="1059" y="722"/>
                </a:lnTo>
                <a:lnTo>
                  <a:pt x="1057" y="722"/>
                </a:lnTo>
                <a:lnTo>
                  <a:pt x="1057" y="722"/>
                </a:lnTo>
                <a:lnTo>
                  <a:pt x="1057" y="722"/>
                </a:lnTo>
                <a:lnTo>
                  <a:pt x="1055" y="722"/>
                </a:lnTo>
                <a:lnTo>
                  <a:pt x="1055" y="722"/>
                </a:lnTo>
                <a:lnTo>
                  <a:pt x="1055" y="724"/>
                </a:lnTo>
                <a:lnTo>
                  <a:pt x="1055" y="724"/>
                </a:lnTo>
                <a:lnTo>
                  <a:pt x="1055" y="724"/>
                </a:lnTo>
                <a:lnTo>
                  <a:pt x="1052" y="727"/>
                </a:lnTo>
                <a:lnTo>
                  <a:pt x="1052" y="727"/>
                </a:lnTo>
                <a:lnTo>
                  <a:pt x="1052" y="727"/>
                </a:lnTo>
                <a:lnTo>
                  <a:pt x="1052" y="729"/>
                </a:lnTo>
                <a:lnTo>
                  <a:pt x="1055" y="729"/>
                </a:lnTo>
                <a:lnTo>
                  <a:pt x="1055" y="731"/>
                </a:lnTo>
                <a:lnTo>
                  <a:pt x="1055" y="731"/>
                </a:lnTo>
                <a:lnTo>
                  <a:pt x="1055" y="734"/>
                </a:lnTo>
                <a:lnTo>
                  <a:pt x="1055" y="734"/>
                </a:lnTo>
                <a:lnTo>
                  <a:pt x="1057" y="734"/>
                </a:lnTo>
                <a:lnTo>
                  <a:pt x="1057" y="736"/>
                </a:lnTo>
                <a:lnTo>
                  <a:pt x="1057" y="736"/>
                </a:lnTo>
                <a:lnTo>
                  <a:pt x="1059" y="736"/>
                </a:lnTo>
                <a:lnTo>
                  <a:pt x="1062" y="741"/>
                </a:lnTo>
                <a:lnTo>
                  <a:pt x="1064" y="743"/>
                </a:lnTo>
                <a:lnTo>
                  <a:pt x="1069" y="748"/>
                </a:lnTo>
                <a:lnTo>
                  <a:pt x="1073" y="753"/>
                </a:lnTo>
                <a:lnTo>
                  <a:pt x="1076" y="753"/>
                </a:lnTo>
                <a:lnTo>
                  <a:pt x="1078" y="755"/>
                </a:lnTo>
                <a:lnTo>
                  <a:pt x="1081" y="757"/>
                </a:lnTo>
                <a:lnTo>
                  <a:pt x="1083" y="760"/>
                </a:lnTo>
                <a:lnTo>
                  <a:pt x="1083" y="762"/>
                </a:lnTo>
                <a:lnTo>
                  <a:pt x="1085" y="765"/>
                </a:lnTo>
                <a:lnTo>
                  <a:pt x="1085" y="767"/>
                </a:lnTo>
                <a:lnTo>
                  <a:pt x="1088" y="767"/>
                </a:lnTo>
                <a:lnTo>
                  <a:pt x="1088" y="769"/>
                </a:lnTo>
                <a:lnTo>
                  <a:pt x="1088" y="769"/>
                </a:lnTo>
                <a:lnTo>
                  <a:pt x="1090" y="772"/>
                </a:lnTo>
                <a:lnTo>
                  <a:pt x="1090" y="772"/>
                </a:lnTo>
                <a:lnTo>
                  <a:pt x="1090" y="774"/>
                </a:lnTo>
                <a:lnTo>
                  <a:pt x="1090" y="774"/>
                </a:lnTo>
                <a:lnTo>
                  <a:pt x="1092" y="776"/>
                </a:lnTo>
                <a:lnTo>
                  <a:pt x="1092" y="779"/>
                </a:lnTo>
                <a:lnTo>
                  <a:pt x="1092" y="779"/>
                </a:lnTo>
                <a:lnTo>
                  <a:pt x="1092" y="781"/>
                </a:lnTo>
                <a:lnTo>
                  <a:pt x="1095" y="786"/>
                </a:lnTo>
                <a:lnTo>
                  <a:pt x="1095" y="791"/>
                </a:lnTo>
                <a:lnTo>
                  <a:pt x="1095" y="793"/>
                </a:lnTo>
                <a:lnTo>
                  <a:pt x="1095" y="798"/>
                </a:lnTo>
                <a:lnTo>
                  <a:pt x="1095" y="800"/>
                </a:lnTo>
                <a:lnTo>
                  <a:pt x="1095" y="800"/>
                </a:lnTo>
                <a:lnTo>
                  <a:pt x="1095" y="802"/>
                </a:lnTo>
                <a:lnTo>
                  <a:pt x="1095" y="805"/>
                </a:lnTo>
                <a:lnTo>
                  <a:pt x="1095" y="807"/>
                </a:lnTo>
                <a:lnTo>
                  <a:pt x="1095" y="812"/>
                </a:lnTo>
                <a:lnTo>
                  <a:pt x="1095" y="814"/>
                </a:lnTo>
                <a:lnTo>
                  <a:pt x="1092" y="817"/>
                </a:lnTo>
                <a:lnTo>
                  <a:pt x="1092" y="821"/>
                </a:lnTo>
                <a:lnTo>
                  <a:pt x="1090" y="824"/>
                </a:lnTo>
                <a:lnTo>
                  <a:pt x="1090" y="826"/>
                </a:lnTo>
                <a:lnTo>
                  <a:pt x="1088" y="831"/>
                </a:lnTo>
                <a:lnTo>
                  <a:pt x="1088" y="833"/>
                </a:lnTo>
                <a:lnTo>
                  <a:pt x="1085" y="838"/>
                </a:lnTo>
                <a:lnTo>
                  <a:pt x="1083" y="843"/>
                </a:lnTo>
                <a:lnTo>
                  <a:pt x="1081" y="850"/>
                </a:lnTo>
                <a:lnTo>
                  <a:pt x="1078" y="854"/>
                </a:lnTo>
                <a:lnTo>
                  <a:pt x="1076" y="859"/>
                </a:lnTo>
                <a:lnTo>
                  <a:pt x="1073" y="866"/>
                </a:lnTo>
                <a:lnTo>
                  <a:pt x="1071" y="871"/>
                </a:lnTo>
                <a:lnTo>
                  <a:pt x="1069" y="873"/>
                </a:lnTo>
                <a:lnTo>
                  <a:pt x="1066" y="876"/>
                </a:lnTo>
                <a:lnTo>
                  <a:pt x="1066" y="878"/>
                </a:lnTo>
                <a:lnTo>
                  <a:pt x="1064" y="881"/>
                </a:lnTo>
                <a:lnTo>
                  <a:pt x="1062" y="883"/>
                </a:lnTo>
                <a:lnTo>
                  <a:pt x="1059" y="890"/>
                </a:lnTo>
                <a:lnTo>
                  <a:pt x="1057" y="892"/>
                </a:lnTo>
                <a:lnTo>
                  <a:pt x="1055" y="895"/>
                </a:lnTo>
                <a:lnTo>
                  <a:pt x="1052" y="899"/>
                </a:lnTo>
                <a:lnTo>
                  <a:pt x="1047" y="902"/>
                </a:lnTo>
                <a:lnTo>
                  <a:pt x="1045" y="904"/>
                </a:lnTo>
                <a:lnTo>
                  <a:pt x="1043" y="907"/>
                </a:lnTo>
                <a:lnTo>
                  <a:pt x="1040" y="911"/>
                </a:lnTo>
                <a:lnTo>
                  <a:pt x="1038" y="914"/>
                </a:lnTo>
                <a:lnTo>
                  <a:pt x="1036" y="914"/>
                </a:lnTo>
                <a:lnTo>
                  <a:pt x="1036" y="914"/>
                </a:lnTo>
                <a:lnTo>
                  <a:pt x="1033" y="916"/>
                </a:lnTo>
                <a:lnTo>
                  <a:pt x="1033" y="916"/>
                </a:lnTo>
                <a:lnTo>
                  <a:pt x="1031" y="916"/>
                </a:lnTo>
                <a:lnTo>
                  <a:pt x="1031" y="916"/>
                </a:lnTo>
                <a:lnTo>
                  <a:pt x="1031" y="916"/>
                </a:lnTo>
                <a:lnTo>
                  <a:pt x="1029" y="916"/>
                </a:lnTo>
                <a:lnTo>
                  <a:pt x="1026" y="916"/>
                </a:lnTo>
                <a:lnTo>
                  <a:pt x="1026" y="916"/>
                </a:lnTo>
                <a:lnTo>
                  <a:pt x="1024" y="916"/>
                </a:lnTo>
                <a:lnTo>
                  <a:pt x="1021" y="914"/>
                </a:lnTo>
                <a:lnTo>
                  <a:pt x="1019" y="914"/>
                </a:lnTo>
                <a:lnTo>
                  <a:pt x="1017" y="914"/>
                </a:lnTo>
                <a:lnTo>
                  <a:pt x="1014" y="911"/>
                </a:lnTo>
                <a:lnTo>
                  <a:pt x="1012" y="911"/>
                </a:lnTo>
                <a:lnTo>
                  <a:pt x="1010" y="907"/>
                </a:lnTo>
                <a:lnTo>
                  <a:pt x="1005" y="904"/>
                </a:lnTo>
                <a:lnTo>
                  <a:pt x="1003" y="904"/>
                </a:lnTo>
                <a:lnTo>
                  <a:pt x="1003" y="902"/>
                </a:lnTo>
                <a:lnTo>
                  <a:pt x="1000" y="902"/>
                </a:lnTo>
                <a:lnTo>
                  <a:pt x="998" y="899"/>
                </a:lnTo>
                <a:lnTo>
                  <a:pt x="993" y="899"/>
                </a:lnTo>
                <a:lnTo>
                  <a:pt x="988" y="897"/>
                </a:lnTo>
                <a:lnTo>
                  <a:pt x="986" y="895"/>
                </a:lnTo>
                <a:lnTo>
                  <a:pt x="981" y="892"/>
                </a:lnTo>
                <a:lnTo>
                  <a:pt x="979" y="892"/>
                </a:lnTo>
                <a:lnTo>
                  <a:pt x="974" y="890"/>
                </a:lnTo>
                <a:lnTo>
                  <a:pt x="972" y="888"/>
                </a:lnTo>
                <a:lnTo>
                  <a:pt x="967" y="888"/>
                </a:lnTo>
                <a:lnTo>
                  <a:pt x="965" y="885"/>
                </a:lnTo>
                <a:lnTo>
                  <a:pt x="962" y="885"/>
                </a:lnTo>
                <a:lnTo>
                  <a:pt x="958" y="883"/>
                </a:lnTo>
                <a:lnTo>
                  <a:pt x="955" y="883"/>
                </a:lnTo>
                <a:lnTo>
                  <a:pt x="953" y="883"/>
                </a:lnTo>
                <a:lnTo>
                  <a:pt x="948" y="881"/>
                </a:lnTo>
                <a:lnTo>
                  <a:pt x="946" y="881"/>
                </a:lnTo>
                <a:lnTo>
                  <a:pt x="943" y="881"/>
                </a:lnTo>
                <a:lnTo>
                  <a:pt x="941" y="881"/>
                </a:lnTo>
                <a:lnTo>
                  <a:pt x="936" y="878"/>
                </a:lnTo>
                <a:lnTo>
                  <a:pt x="934" y="878"/>
                </a:lnTo>
                <a:lnTo>
                  <a:pt x="932" y="878"/>
                </a:lnTo>
                <a:lnTo>
                  <a:pt x="927" y="878"/>
                </a:lnTo>
                <a:lnTo>
                  <a:pt x="924" y="878"/>
                </a:lnTo>
                <a:lnTo>
                  <a:pt x="920" y="878"/>
                </a:lnTo>
                <a:lnTo>
                  <a:pt x="917" y="878"/>
                </a:lnTo>
                <a:lnTo>
                  <a:pt x="910" y="878"/>
                </a:lnTo>
                <a:lnTo>
                  <a:pt x="903" y="878"/>
                </a:lnTo>
                <a:lnTo>
                  <a:pt x="894" y="878"/>
                </a:lnTo>
                <a:lnTo>
                  <a:pt x="887" y="881"/>
                </a:lnTo>
                <a:lnTo>
                  <a:pt x="861" y="876"/>
                </a:lnTo>
                <a:lnTo>
                  <a:pt x="861" y="876"/>
                </a:lnTo>
                <a:close/>
                <a:moveTo>
                  <a:pt x="1085" y="608"/>
                </a:moveTo>
                <a:lnTo>
                  <a:pt x="1083" y="611"/>
                </a:lnTo>
                <a:lnTo>
                  <a:pt x="1083" y="611"/>
                </a:lnTo>
                <a:lnTo>
                  <a:pt x="1083" y="611"/>
                </a:lnTo>
                <a:lnTo>
                  <a:pt x="1083" y="613"/>
                </a:lnTo>
                <a:lnTo>
                  <a:pt x="1083" y="613"/>
                </a:lnTo>
                <a:lnTo>
                  <a:pt x="1081" y="615"/>
                </a:lnTo>
                <a:lnTo>
                  <a:pt x="1081" y="615"/>
                </a:lnTo>
                <a:lnTo>
                  <a:pt x="1081" y="618"/>
                </a:lnTo>
                <a:lnTo>
                  <a:pt x="1081" y="620"/>
                </a:lnTo>
                <a:lnTo>
                  <a:pt x="1081" y="623"/>
                </a:lnTo>
                <a:lnTo>
                  <a:pt x="1081" y="625"/>
                </a:lnTo>
                <a:lnTo>
                  <a:pt x="1081" y="627"/>
                </a:lnTo>
                <a:lnTo>
                  <a:pt x="1081" y="630"/>
                </a:lnTo>
                <a:lnTo>
                  <a:pt x="1081" y="632"/>
                </a:lnTo>
                <a:lnTo>
                  <a:pt x="1081" y="634"/>
                </a:lnTo>
                <a:lnTo>
                  <a:pt x="1083" y="639"/>
                </a:lnTo>
                <a:lnTo>
                  <a:pt x="1083" y="639"/>
                </a:lnTo>
                <a:lnTo>
                  <a:pt x="1083" y="642"/>
                </a:lnTo>
                <a:lnTo>
                  <a:pt x="1083" y="642"/>
                </a:lnTo>
                <a:lnTo>
                  <a:pt x="1085" y="644"/>
                </a:lnTo>
                <a:lnTo>
                  <a:pt x="1085" y="644"/>
                </a:lnTo>
                <a:lnTo>
                  <a:pt x="1085" y="646"/>
                </a:lnTo>
                <a:lnTo>
                  <a:pt x="1085" y="646"/>
                </a:lnTo>
                <a:lnTo>
                  <a:pt x="1088" y="649"/>
                </a:lnTo>
                <a:lnTo>
                  <a:pt x="1088" y="649"/>
                </a:lnTo>
                <a:lnTo>
                  <a:pt x="1090" y="649"/>
                </a:lnTo>
                <a:lnTo>
                  <a:pt x="1090" y="651"/>
                </a:lnTo>
                <a:lnTo>
                  <a:pt x="1092" y="651"/>
                </a:lnTo>
                <a:lnTo>
                  <a:pt x="1092" y="653"/>
                </a:lnTo>
                <a:lnTo>
                  <a:pt x="1095" y="653"/>
                </a:lnTo>
                <a:lnTo>
                  <a:pt x="1095" y="653"/>
                </a:lnTo>
                <a:lnTo>
                  <a:pt x="1097" y="656"/>
                </a:lnTo>
                <a:lnTo>
                  <a:pt x="1100" y="656"/>
                </a:lnTo>
                <a:lnTo>
                  <a:pt x="1102" y="658"/>
                </a:lnTo>
                <a:lnTo>
                  <a:pt x="1107" y="660"/>
                </a:lnTo>
                <a:lnTo>
                  <a:pt x="1109" y="660"/>
                </a:lnTo>
                <a:lnTo>
                  <a:pt x="1114" y="665"/>
                </a:lnTo>
                <a:lnTo>
                  <a:pt x="1118" y="668"/>
                </a:lnTo>
                <a:lnTo>
                  <a:pt x="1123" y="670"/>
                </a:lnTo>
                <a:lnTo>
                  <a:pt x="1128" y="672"/>
                </a:lnTo>
                <a:lnTo>
                  <a:pt x="1133" y="675"/>
                </a:lnTo>
                <a:lnTo>
                  <a:pt x="1137" y="677"/>
                </a:lnTo>
                <a:lnTo>
                  <a:pt x="1142" y="679"/>
                </a:lnTo>
                <a:lnTo>
                  <a:pt x="1144" y="682"/>
                </a:lnTo>
                <a:lnTo>
                  <a:pt x="1149" y="684"/>
                </a:lnTo>
                <a:lnTo>
                  <a:pt x="1152" y="686"/>
                </a:lnTo>
                <a:lnTo>
                  <a:pt x="1156" y="689"/>
                </a:lnTo>
                <a:lnTo>
                  <a:pt x="1159" y="689"/>
                </a:lnTo>
                <a:lnTo>
                  <a:pt x="1166" y="694"/>
                </a:lnTo>
                <a:lnTo>
                  <a:pt x="1173" y="696"/>
                </a:lnTo>
                <a:lnTo>
                  <a:pt x="1180" y="698"/>
                </a:lnTo>
                <a:lnTo>
                  <a:pt x="1187" y="701"/>
                </a:lnTo>
                <a:lnTo>
                  <a:pt x="1192" y="705"/>
                </a:lnTo>
                <a:lnTo>
                  <a:pt x="1201" y="708"/>
                </a:lnTo>
                <a:lnTo>
                  <a:pt x="1201" y="708"/>
                </a:lnTo>
                <a:lnTo>
                  <a:pt x="1201" y="710"/>
                </a:lnTo>
                <a:lnTo>
                  <a:pt x="1204" y="710"/>
                </a:lnTo>
                <a:lnTo>
                  <a:pt x="1204" y="710"/>
                </a:lnTo>
                <a:lnTo>
                  <a:pt x="1206" y="712"/>
                </a:lnTo>
                <a:lnTo>
                  <a:pt x="1208" y="715"/>
                </a:lnTo>
                <a:lnTo>
                  <a:pt x="1208" y="715"/>
                </a:lnTo>
                <a:lnTo>
                  <a:pt x="1211" y="717"/>
                </a:lnTo>
                <a:lnTo>
                  <a:pt x="1211" y="717"/>
                </a:lnTo>
                <a:lnTo>
                  <a:pt x="1211" y="717"/>
                </a:lnTo>
                <a:lnTo>
                  <a:pt x="1213" y="717"/>
                </a:lnTo>
                <a:lnTo>
                  <a:pt x="1213" y="717"/>
                </a:lnTo>
                <a:lnTo>
                  <a:pt x="1213" y="720"/>
                </a:lnTo>
                <a:lnTo>
                  <a:pt x="1213" y="720"/>
                </a:lnTo>
                <a:lnTo>
                  <a:pt x="1215" y="720"/>
                </a:lnTo>
                <a:lnTo>
                  <a:pt x="1215" y="720"/>
                </a:lnTo>
                <a:lnTo>
                  <a:pt x="1215" y="720"/>
                </a:lnTo>
                <a:lnTo>
                  <a:pt x="1215" y="717"/>
                </a:lnTo>
                <a:lnTo>
                  <a:pt x="1218" y="717"/>
                </a:lnTo>
                <a:lnTo>
                  <a:pt x="1218" y="717"/>
                </a:lnTo>
                <a:lnTo>
                  <a:pt x="1220" y="717"/>
                </a:lnTo>
                <a:lnTo>
                  <a:pt x="1222" y="717"/>
                </a:lnTo>
                <a:lnTo>
                  <a:pt x="1225" y="715"/>
                </a:lnTo>
                <a:lnTo>
                  <a:pt x="1227" y="715"/>
                </a:lnTo>
                <a:lnTo>
                  <a:pt x="1230" y="712"/>
                </a:lnTo>
                <a:lnTo>
                  <a:pt x="1232" y="710"/>
                </a:lnTo>
                <a:lnTo>
                  <a:pt x="1234" y="710"/>
                </a:lnTo>
                <a:lnTo>
                  <a:pt x="1237" y="708"/>
                </a:lnTo>
                <a:lnTo>
                  <a:pt x="1239" y="705"/>
                </a:lnTo>
                <a:lnTo>
                  <a:pt x="1241" y="703"/>
                </a:lnTo>
                <a:lnTo>
                  <a:pt x="1244" y="701"/>
                </a:lnTo>
                <a:lnTo>
                  <a:pt x="1244" y="701"/>
                </a:lnTo>
                <a:lnTo>
                  <a:pt x="1249" y="696"/>
                </a:lnTo>
                <a:lnTo>
                  <a:pt x="1253" y="691"/>
                </a:lnTo>
                <a:lnTo>
                  <a:pt x="1256" y="691"/>
                </a:lnTo>
                <a:lnTo>
                  <a:pt x="1256" y="689"/>
                </a:lnTo>
                <a:lnTo>
                  <a:pt x="1258" y="689"/>
                </a:lnTo>
                <a:lnTo>
                  <a:pt x="1260" y="686"/>
                </a:lnTo>
                <a:lnTo>
                  <a:pt x="1263" y="684"/>
                </a:lnTo>
                <a:lnTo>
                  <a:pt x="1265" y="679"/>
                </a:lnTo>
                <a:lnTo>
                  <a:pt x="1267" y="677"/>
                </a:lnTo>
                <a:lnTo>
                  <a:pt x="1270" y="675"/>
                </a:lnTo>
                <a:lnTo>
                  <a:pt x="1272" y="670"/>
                </a:lnTo>
                <a:lnTo>
                  <a:pt x="1275" y="668"/>
                </a:lnTo>
                <a:lnTo>
                  <a:pt x="1277" y="663"/>
                </a:lnTo>
                <a:lnTo>
                  <a:pt x="1279" y="658"/>
                </a:lnTo>
                <a:lnTo>
                  <a:pt x="1282" y="656"/>
                </a:lnTo>
                <a:lnTo>
                  <a:pt x="1284" y="651"/>
                </a:lnTo>
                <a:lnTo>
                  <a:pt x="1284" y="649"/>
                </a:lnTo>
                <a:lnTo>
                  <a:pt x="1286" y="649"/>
                </a:lnTo>
                <a:lnTo>
                  <a:pt x="1286" y="646"/>
                </a:lnTo>
                <a:lnTo>
                  <a:pt x="1286" y="644"/>
                </a:lnTo>
                <a:lnTo>
                  <a:pt x="1289" y="642"/>
                </a:lnTo>
                <a:lnTo>
                  <a:pt x="1289" y="639"/>
                </a:lnTo>
                <a:lnTo>
                  <a:pt x="1289" y="637"/>
                </a:lnTo>
                <a:lnTo>
                  <a:pt x="1291" y="634"/>
                </a:lnTo>
                <a:lnTo>
                  <a:pt x="1291" y="632"/>
                </a:lnTo>
                <a:lnTo>
                  <a:pt x="1291" y="630"/>
                </a:lnTo>
                <a:lnTo>
                  <a:pt x="1291" y="627"/>
                </a:lnTo>
                <a:lnTo>
                  <a:pt x="1291" y="625"/>
                </a:lnTo>
                <a:lnTo>
                  <a:pt x="1291" y="623"/>
                </a:lnTo>
                <a:lnTo>
                  <a:pt x="1293" y="620"/>
                </a:lnTo>
                <a:lnTo>
                  <a:pt x="1293" y="618"/>
                </a:lnTo>
                <a:lnTo>
                  <a:pt x="1293" y="613"/>
                </a:lnTo>
                <a:lnTo>
                  <a:pt x="1293" y="611"/>
                </a:lnTo>
                <a:lnTo>
                  <a:pt x="1293" y="608"/>
                </a:lnTo>
                <a:lnTo>
                  <a:pt x="1291" y="606"/>
                </a:lnTo>
                <a:lnTo>
                  <a:pt x="1291" y="604"/>
                </a:lnTo>
                <a:lnTo>
                  <a:pt x="1291" y="601"/>
                </a:lnTo>
                <a:lnTo>
                  <a:pt x="1291" y="599"/>
                </a:lnTo>
                <a:lnTo>
                  <a:pt x="1291" y="597"/>
                </a:lnTo>
                <a:lnTo>
                  <a:pt x="1289" y="594"/>
                </a:lnTo>
                <a:lnTo>
                  <a:pt x="1289" y="594"/>
                </a:lnTo>
                <a:lnTo>
                  <a:pt x="1289" y="592"/>
                </a:lnTo>
                <a:lnTo>
                  <a:pt x="1289" y="592"/>
                </a:lnTo>
                <a:lnTo>
                  <a:pt x="1286" y="592"/>
                </a:lnTo>
                <a:lnTo>
                  <a:pt x="1286" y="592"/>
                </a:lnTo>
                <a:lnTo>
                  <a:pt x="1286" y="592"/>
                </a:lnTo>
                <a:lnTo>
                  <a:pt x="1284" y="592"/>
                </a:lnTo>
                <a:lnTo>
                  <a:pt x="1284" y="592"/>
                </a:lnTo>
                <a:lnTo>
                  <a:pt x="1284" y="594"/>
                </a:lnTo>
                <a:lnTo>
                  <a:pt x="1282" y="594"/>
                </a:lnTo>
                <a:lnTo>
                  <a:pt x="1279" y="594"/>
                </a:lnTo>
                <a:lnTo>
                  <a:pt x="1279" y="594"/>
                </a:lnTo>
                <a:lnTo>
                  <a:pt x="1279" y="594"/>
                </a:lnTo>
                <a:lnTo>
                  <a:pt x="1277" y="594"/>
                </a:lnTo>
                <a:lnTo>
                  <a:pt x="1277" y="594"/>
                </a:lnTo>
                <a:lnTo>
                  <a:pt x="1277" y="594"/>
                </a:lnTo>
                <a:lnTo>
                  <a:pt x="1277" y="594"/>
                </a:lnTo>
                <a:lnTo>
                  <a:pt x="1275" y="597"/>
                </a:lnTo>
                <a:lnTo>
                  <a:pt x="1275" y="597"/>
                </a:lnTo>
                <a:lnTo>
                  <a:pt x="1275" y="597"/>
                </a:lnTo>
                <a:lnTo>
                  <a:pt x="1275" y="597"/>
                </a:lnTo>
                <a:lnTo>
                  <a:pt x="1272" y="597"/>
                </a:lnTo>
                <a:lnTo>
                  <a:pt x="1272" y="599"/>
                </a:lnTo>
                <a:lnTo>
                  <a:pt x="1272" y="599"/>
                </a:lnTo>
                <a:lnTo>
                  <a:pt x="1272" y="599"/>
                </a:lnTo>
                <a:lnTo>
                  <a:pt x="1272" y="599"/>
                </a:lnTo>
                <a:lnTo>
                  <a:pt x="1272" y="601"/>
                </a:lnTo>
                <a:lnTo>
                  <a:pt x="1272" y="601"/>
                </a:lnTo>
                <a:lnTo>
                  <a:pt x="1272" y="601"/>
                </a:lnTo>
                <a:lnTo>
                  <a:pt x="1270" y="601"/>
                </a:lnTo>
                <a:lnTo>
                  <a:pt x="1270" y="601"/>
                </a:lnTo>
                <a:lnTo>
                  <a:pt x="1270" y="601"/>
                </a:lnTo>
                <a:lnTo>
                  <a:pt x="1270" y="601"/>
                </a:lnTo>
                <a:lnTo>
                  <a:pt x="1267" y="599"/>
                </a:lnTo>
                <a:lnTo>
                  <a:pt x="1267" y="599"/>
                </a:lnTo>
                <a:lnTo>
                  <a:pt x="1265" y="599"/>
                </a:lnTo>
                <a:lnTo>
                  <a:pt x="1263" y="597"/>
                </a:lnTo>
                <a:lnTo>
                  <a:pt x="1260" y="594"/>
                </a:lnTo>
                <a:lnTo>
                  <a:pt x="1258" y="594"/>
                </a:lnTo>
                <a:lnTo>
                  <a:pt x="1256" y="592"/>
                </a:lnTo>
                <a:lnTo>
                  <a:pt x="1256" y="592"/>
                </a:lnTo>
                <a:lnTo>
                  <a:pt x="1253" y="589"/>
                </a:lnTo>
                <a:lnTo>
                  <a:pt x="1253" y="589"/>
                </a:lnTo>
                <a:lnTo>
                  <a:pt x="1251" y="589"/>
                </a:lnTo>
                <a:lnTo>
                  <a:pt x="1251" y="589"/>
                </a:lnTo>
                <a:lnTo>
                  <a:pt x="1251" y="589"/>
                </a:lnTo>
                <a:lnTo>
                  <a:pt x="1249" y="589"/>
                </a:lnTo>
                <a:lnTo>
                  <a:pt x="1249" y="589"/>
                </a:lnTo>
                <a:lnTo>
                  <a:pt x="1249" y="589"/>
                </a:lnTo>
                <a:lnTo>
                  <a:pt x="1246" y="589"/>
                </a:lnTo>
                <a:lnTo>
                  <a:pt x="1246" y="589"/>
                </a:lnTo>
                <a:lnTo>
                  <a:pt x="1246" y="589"/>
                </a:lnTo>
                <a:lnTo>
                  <a:pt x="1246" y="589"/>
                </a:lnTo>
                <a:lnTo>
                  <a:pt x="1244" y="589"/>
                </a:lnTo>
                <a:lnTo>
                  <a:pt x="1244" y="589"/>
                </a:lnTo>
                <a:lnTo>
                  <a:pt x="1244" y="589"/>
                </a:lnTo>
                <a:lnTo>
                  <a:pt x="1244" y="587"/>
                </a:lnTo>
                <a:lnTo>
                  <a:pt x="1244" y="587"/>
                </a:lnTo>
                <a:lnTo>
                  <a:pt x="1244" y="585"/>
                </a:lnTo>
                <a:lnTo>
                  <a:pt x="1244" y="585"/>
                </a:lnTo>
                <a:lnTo>
                  <a:pt x="1246" y="582"/>
                </a:lnTo>
                <a:lnTo>
                  <a:pt x="1246" y="582"/>
                </a:lnTo>
                <a:lnTo>
                  <a:pt x="1246" y="582"/>
                </a:lnTo>
                <a:lnTo>
                  <a:pt x="1246" y="580"/>
                </a:lnTo>
                <a:lnTo>
                  <a:pt x="1249" y="578"/>
                </a:lnTo>
                <a:lnTo>
                  <a:pt x="1249" y="578"/>
                </a:lnTo>
                <a:lnTo>
                  <a:pt x="1249" y="575"/>
                </a:lnTo>
                <a:lnTo>
                  <a:pt x="1251" y="575"/>
                </a:lnTo>
                <a:lnTo>
                  <a:pt x="1251" y="573"/>
                </a:lnTo>
                <a:lnTo>
                  <a:pt x="1251" y="573"/>
                </a:lnTo>
                <a:lnTo>
                  <a:pt x="1251" y="573"/>
                </a:lnTo>
                <a:lnTo>
                  <a:pt x="1251" y="571"/>
                </a:lnTo>
                <a:lnTo>
                  <a:pt x="1251" y="571"/>
                </a:lnTo>
                <a:lnTo>
                  <a:pt x="1249" y="571"/>
                </a:lnTo>
                <a:lnTo>
                  <a:pt x="1249" y="571"/>
                </a:lnTo>
                <a:lnTo>
                  <a:pt x="1249" y="568"/>
                </a:lnTo>
                <a:lnTo>
                  <a:pt x="1246" y="568"/>
                </a:lnTo>
                <a:lnTo>
                  <a:pt x="1246" y="566"/>
                </a:lnTo>
                <a:lnTo>
                  <a:pt x="1244" y="563"/>
                </a:lnTo>
                <a:lnTo>
                  <a:pt x="1241" y="563"/>
                </a:lnTo>
                <a:lnTo>
                  <a:pt x="1241" y="563"/>
                </a:lnTo>
                <a:lnTo>
                  <a:pt x="1241" y="561"/>
                </a:lnTo>
                <a:lnTo>
                  <a:pt x="1241" y="561"/>
                </a:lnTo>
                <a:lnTo>
                  <a:pt x="1241" y="561"/>
                </a:lnTo>
                <a:lnTo>
                  <a:pt x="1241" y="561"/>
                </a:lnTo>
                <a:lnTo>
                  <a:pt x="1241" y="561"/>
                </a:lnTo>
                <a:lnTo>
                  <a:pt x="1241" y="559"/>
                </a:lnTo>
                <a:lnTo>
                  <a:pt x="1241" y="559"/>
                </a:lnTo>
                <a:lnTo>
                  <a:pt x="1241" y="559"/>
                </a:lnTo>
                <a:lnTo>
                  <a:pt x="1241" y="559"/>
                </a:lnTo>
                <a:lnTo>
                  <a:pt x="1241" y="559"/>
                </a:lnTo>
                <a:lnTo>
                  <a:pt x="1244" y="556"/>
                </a:lnTo>
                <a:lnTo>
                  <a:pt x="1244" y="556"/>
                </a:lnTo>
                <a:lnTo>
                  <a:pt x="1244" y="556"/>
                </a:lnTo>
                <a:lnTo>
                  <a:pt x="1246" y="554"/>
                </a:lnTo>
                <a:lnTo>
                  <a:pt x="1246" y="554"/>
                </a:lnTo>
                <a:lnTo>
                  <a:pt x="1249" y="554"/>
                </a:lnTo>
                <a:lnTo>
                  <a:pt x="1251" y="552"/>
                </a:lnTo>
                <a:lnTo>
                  <a:pt x="1251" y="552"/>
                </a:lnTo>
                <a:lnTo>
                  <a:pt x="1253" y="552"/>
                </a:lnTo>
                <a:lnTo>
                  <a:pt x="1253" y="549"/>
                </a:lnTo>
                <a:lnTo>
                  <a:pt x="1253" y="549"/>
                </a:lnTo>
                <a:lnTo>
                  <a:pt x="1253" y="547"/>
                </a:lnTo>
                <a:lnTo>
                  <a:pt x="1253" y="547"/>
                </a:lnTo>
                <a:lnTo>
                  <a:pt x="1253" y="544"/>
                </a:lnTo>
                <a:lnTo>
                  <a:pt x="1253" y="544"/>
                </a:lnTo>
                <a:lnTo>
                  <a:pt x="1253" y="542"/>
                </a:lnTo>
                <a:lnTo>
                  <a:pt x="1253" y="542"/>
                </a:lnTo>
                <a:lnTo>
                  <a:pt x="1253" y="540"/>
                </a:lnTo>
                <a:lnTo>
                  <a:pt x="1253" y="540"/>
                </a:lnTo>
                <a:lnTo>
                  <a:pt x="1253" y="540"/>
                </a:lnTo>
                <a:lnTo>
                  <a:pt x="1253" y="540"/>
                </a:lnTo>
                <a:lnTo>
                  <a:pt x="1251" y="537"/>
                </a:lnTo>
                <a:lnTo>
                  <a:pt x="1251" y="535"/>
                </a:lnTo>
                <a:lnTo>
                  <a:pt x="1249" y="535"/>
                </a:lnTo>
                <a:lnTo>
                  <a:pt x="1249" y="533"/>
                </a:lnTo>
                <a:lnTo>
                  <a:pt x="1246" y="533"/>
                </a:lnTo>
                <a:lnTo>
                  <a:pt x="1246" y="533"/>
                </a:lnTo>
                <a:lnTo>
                  <a:pt x="1244" y="530"/>
                </a:lnTo>
                <a:lnTo>
                  <a:pt x="1244" y="530"/>
                </a:lnTo>
                <a:lnTo>
                  <a:pt x="1244" y="530"/>
                </a:lnTo>
                <a:lnTo>
                  <a:pt x="1241" y="530"/>
                </a:lnTo>
                <a:lnTo>
                  <a:pt x="1241" y="530"/>
                </a:lnTo>
                <a:lnTo>
                  <a:pt x="1241" y="530"/>
                </a:lnTo>
                <a:lnTo>
                  <a:pt x="1239" y="530"/>
                </a:lnTo>
                <a:lnTo>
                  <a:pt x="1239" y="530"/>
                </a:lnTo>
                <a:lnTo>
                  <a:pt x="1237" y="528"/>
                </a:lnTo>
                <a:lnTo>
                  <a:pt x="1237" y="528"/>
                </a:lnTo>
                <a:lnTo>
                  <a:pt x="1234" y="530"/>
                </a:lnTo>
                <a:lnTo>
                  <a:pt x="1232" y="530"/>
                </a:lnTo>
                <a:lnTo>
                  <a:pt x="1230" y="530"/>
                </a:lnTo>
                <a:lnTo>
                  <a:pt x="1227" y="530"/>
                </a:lnTo>
                <a:lnTo>
                  <a:pt x="1225" y="530"/>
                </a:lnTo>
                <a:lnTo>
                  <a:pt x="1222" y="530"/>
                </a:lnTo>
                <a:lnTo>
                  <a:pt x="1220" y="530"/>
                </a:lnTo>
                <a:lnTo>
                  <a:pt x="1218" y="530"/>
                </a:lnTo>
                <a:lnTo>
                  <a:pt x="1215" y="533"/>
                </a:lnTo>
                <a:lnTo>
                  <a:pt x="1215" y="533"/>
                </a:lnTo>
                <a:lnTo>
                  <a:pt x="1213" y="533"/>
                </a:lnTo>
                <a:lnTo>
                  <a:pt x="1213" y="533"/>
                </a:lnTo>
                <a:lnTo>
                  <a:pt x="1213" y="533"/>
                </a:lnTo>
                <a:lnTo>
                  <a:pt x="1211" y="533"/>
                </a:lnTo>
                <a:lnTo>
                  <a:pt x="1211" y="533"/>
                </a:lnTo>
                <a:lnTo>
                  <a:pt x="1211" y="533"/>
                </a:lnTo>
                <a:lnTo>
                  <a:pt x="1208" y="533"/>
                </a:lnTo>
                <a:lnTo>
                  <a:pt x="1208" y="533"/>
                </a:lnTo>
                <a:lnTo>
                  <a:pt x="1208" y="530"/>
                </a:lnTo>
                <a:lnTo>
                  <a:pt x="1206" y="530"/>
                </a:lnTo>
                <a:lnTo>
                  <a:pt x="1206" y="530"/>
                </a:lnTo>
                <a:lnTo>
                  <a:pt x="1206" y="530"/>
                </a:lnTo>
                <a:lnTo>
                  <a:pt x="1204" y="528"/>
                </a:lnTo>
                <a:lnTo>
                  <a:pt x="1204" y="528"/>
                </a:lnTo>
                <a:lnTo>
                  <a:pt x="1204" y="528"/>
                </a:lnTo>
                <a:lnTo>
                  <a:pt x="1201" y="526"/>
                </a:lnTo>
                <a:lnTo>
                  <a:pt x="1201" y="526"/>
                </a:lnTo>
                <a:lnTo>
                  <a:pt x="1201" y="523"/>
                </a:lnTo>
                <a:lnTo>
                  <a:pt x="1199" y="521"/>
                </a:lnTo>
                <a:lnTo>
                  <a:pt x="1199" y="518"/>
                </a:lnTo>
                <a:lnTo>
                  <a:pt x="1199" y="518"/>
                </a:lnTo>
                <a:lnTo>
                  <a:pt x="1199" y="516"/>
                </a:lnTo>
                <a:lnTo>
                  <a:pt x="1199" y="516"/>
                </a:lnTo>
                <a:lnTo>
                  <a:pt x="1199" y="516"/>
                </a:lnTo>
                <a:lnTo>
                  <a:pt x="1199" y="514"/>
                </a:lnTo>
                <a:lnTo>
                  <a:pt x="1199" y="511"/>
                </a:lnTo>
                <a:lnTo>
                  <a:pt x="1199" y="509"/>
                </a:lnTo>
                <a:lnTo>
                  <a:pt x="1199" y="507"/>
                </a:lnTo>
                <a:lnTo>
                  <a:pt x="1199" y="507"/>
                </a:lnTo>
                <a:lnTo>
                  <a:pt x="1199" y="504"/>
                </a:lnTo>
                <a:lnTo>
                  <a:pt x="1199" y="504"/>
                </a:lnTo>
                <a:lnTo>
                  <a:pt x="1199" y="504"/>
                </a:lnTo>
                <a:lnTo>
                  <a:pt x="1199" y="502"/>
                </a:lnTo>
                <a:lnTo>
                  <a:pt x="1199" y="502"/>
                </a:lnTo>
                <a:lnTo>
                  <a:pt x="1199" y="502"/>
                </a:lnTo>
                <a:lnTo>
                  <a:pt x="1196" y="502"/>
                </a:lnTo>
                <a:lnTo>
                  <a:pt x="1196" y="500"/>
                </a:lnTo>
                <a:lnTo>
                  <a:pt x="1196" y="500"/>
                </a:lnTo>
                <a:lnTo>
                  <a:pt x="1196" y="500"/>
                </a:lnTo>
                <a:lnTo>
                  <a:pt x="1194" y="500"/>
                </a:lnTo>
                <a:lnTo>
                  <a:pt x="1194" y="500"/>
                </a:lnTo>
                <a:lnTo>
                  <a:pt x="1194" y="500"/>
                </a:lnTo>
                <a:lnTo>
                  <a:pt x="1192" y="500"/>
                </a:lnTo>
                <a:lnTo>
                  <a:pt x="1192" y="500"/>
                </a:lnTo>
                <a:lnTo>
                  <a:pt x="1192" y="500"/>
                </a:lnTo>
                <a:lnTo>
                  <a:pt x="1189" y="500"/>
                </a:lnTo>
                <a:lnTo>
                  <a:pt x="1189" y="500"/>
                </a:lnTo>
                <a:lnTo>
                  <a:pt x="1189" y="500"/>
                </a:lnTo>
                <a:lnTo>
                  <a:pt x="1187" y="500"/>
                </a:lnTo>
                <a:lnTo>
                  <a:pt x="1187" y="502"/>
                </a:lnTo>
                <a:lnTo>
                  <a:pt x="1185" y="502"/>
                </a:lnTo>
                <a:lnTo>
                  <a:pt x="1185" y="504"/>
                </a:lnTo>
                <a:lnTo>
                  <a:pt x="1180" y="509"/>
                </a:lnTo>
                <a:lnTo>
                  <a:pt x="1175" y="516"/>
                </a:lnTo>
                <a:lnTo>
                  <a:pt x="1170" y="523"/>
                </a:lnTo>
                <a:lnTo>
                  <a:pt x="1166" y="528"/>
                </a:lnTo>
                <a:lnTo>
                  <a:pt x="1161" y="533"/>
                </a:lnTo>
                <a:lnTo>
                  <a:pt x="1159" y="535"/>
                </a:lnTo>
                <a:lnTo>
                  <a:pt x="1154" y="542"/>
                </a:lnTo>
                <a:lnTo>
                  <a:pt x="1149" y="547"/>
                </a:lnTo>
                <a:lnTo>
                  <a:pt x="1144" y="554"/>
                </a:lnTo>
                <a:lnTo>
                  <a:pt x="1140" y="559"/>
                </a:lnTo>
                <a:lnTo>
                  <a:pt x="1137" y="561"/>
                </a:lnTo>
                <a:lnTo>
                  <a:pt x="1135" y="563"/>
                </a:lnTo>
                <a:lnTo>
                  <a:pt x="1133" y="568"/>
                </a:lnTo>
                <a:lnTo>
                  <a:pt x="1128" y="571"/>
                </a:lnTo>
                <a:lnTo>
                  <a:pt x="1126" y="573"/>
                </a:lnTo>
                <a:lnTo>
                  <a:pt x="1123" y="575"/>
                </a:lnTo>
                <a:lnTo>
                  <a:pt x="1121" y="578"/>
                </a:lnTo>
                <a:lnTo>
                  <a:pt x="1116" y="580"/>
                </a:lnTo>
                <a:lnTo>
                  <a:pt x="1111" y="585"/>
                </a:lnTo>
                <a:lnTo>
                  <a:pt x="1109" y="587"/>
                </a:lnTo>
                <a:lnTo>
                  <a:pt x="1104" y="589"/>
                </a:lnTo>
                <a:lnTo>
                  <a:pt x="1100" y="594"/>
                </a:lnTo>
                <a:lnTo>
                  <a:pt x="1097" y="597"/>
                </a:lnTo>
                <a:lnTo>
                  <a:pt x="1095" y="597"/>
                </a:lnTo>
                <a:lnTo>
                  <a:pt x="1092" y="599"/>
                </a:lnTo>
                <a:lnTo>
                  <a:pt x="1090" y="601"/>
                </a:lnTo>
                <a:lnTo>
                  <a:pt x="1088" y="604"/>
                </a:lnTo>
                <a:lnTo>
                  <a:pt x="1088" y="604"/>
                </a:lnTo>
                <a:lnTo>
                  <a:pt x="1085" y="606"/>
                </a:lnTo>
                <a:lnTo>
                  <a:pt x="1085" y="606"/>
                </a:lnTo>
                <a:lnTo>
                  <a:pt x="1085" y="608"/>
                </a:lnTo>
                <a:lnTo>
                  <a:pt x="1085" y="608"/>
                </a:lnTo>
                <a:lnTo>
                  <a:pt x="1085" y="608"/>
                </a:lnTo>
                <a:close/>
                <a:moveTo>
                  <a:pt x="780" y="571"/>
                </a:moveTo>
                <a:lnTo>
                  <a:pt x="787" y="554"/>
                </a:lnTo>
                <a:lnTo>
                  <a:pt x="811" y="533"/>
                </a:lnTo>
                <a:lnTo>
                  <a:pt x="813" y="530"/>
                </a:lnTo>
                <a:lnTo>
                  <a:pt x="816" y="528"/>
                </a:lnTo>
                <a:lnTo>
                  <a:pt x="818" y="528"/>
                </a:lnTo>
                <a:lnTo>
                  <a:pt x="820" y="526"/>
                </a:lnTo>
                <a:lnTo>
                  <a:pt x="828" y="523"/>
                </a:lnTo>
                <a:lnTo>
                  <a:pt x="832" y="521"/>
                </a:lnTo>
                <a:lnTo>
                  <a:pt x="835" y="518"/>
                </a:lnTo>
                <a:lnTo>
                  <a:pt x="837" y="516"/>
                </a:lnTo>
                <a:lnTo>
                  <a:pt x="839" y="516"/>
                </a:lnTo>
                <a:lnTo>
                  <a:pt x="839" y="514"/>
                </a:lnTo>
                <a:lnTo>
                  <a:pt x="842" y="514"/>
                </a:lnTo>
                <a:lnTo>
                  <a:pt x="844" y="511"/>
                </a:lnTo>
                <a:lnTo>
                  <a:pt x="844" y="511"/>
                </a:lnTo>
                <a:lnTo>
                  <a:pt x="846" y="509"/>
                </a:lnTo>
                <a:lnTo>
                  <a:pt x="846" y="509"/>
                </a:lnTo>
                <a:lnTo>
                  <a:pt x="849" y="507"/>
                </a:lnTo>
                <a:lnTo>
                  <a:pt x="849" y="507"/>
                </a:lnTo>
                <a:lnTo>
                  <a:pt x="851" y="504"/>
                </a:lnTo>
                <a:lnTo>
                  <a:pt x="851" y="502"/>
                </a:lnTo>
                <a:lnTo>
                  <a:pt x="851" y="500"/>
                </a:lnTo>
                <a:lnTo>
                  <a:pt x="880" y="452"/>
                </a:lnTo>
                <a:lnTo>
                  <a:pt x="882" y="450"/>
                </a:lnTo>
                <a:lnTo>
                  <a:pt x="884" y="445"/>
                </a:lnTo>
                <a:lnTo>
                  <a:pt x="884" y="440"/>
                </a:lnTo>
                <a:lnTo>
                  <a:pt x="887" y="436"/>
                </a:lnTo>
                <a:lnTo>
                  <a:pt x="889" y="433"/>
                </a:lnTo>
                <a:lnTo>
                  <a:pt x="891" y="429"/>
                </a:lnTo>
                <a:lnTo>
                  <a:pt x="891" y="426"/>
                </a:lnTo>
                <a:lnTo>
                  <a:pt x="894" y="424"/>
                </a:lnTo>
                <a:lnTo>
                  <a:pt x="894" y="424"/>
                </a:lnTo>
                <a:lnTo>
                  <a:pt x="896" y="421"/>
                </a:lnTo>
                <a:lnTo>
                  <a:pt x="898" y="419"/>
                </a:lnTo>
                <a:lnTo>
                  <a:pt x="898" y="417"/>
                </a:lnTo>
                <a:lnTo>
                  <a:pt x="901" y="414"/>
                </a:lnTo>
                <a:lnTo>
                  <a:pt x="901" y="414"/>
                </a:lnTo>
                <a:lnTo>
                  <a:pt x="906" y="410"/>
                </a:lnTo>
                <a:lnTo>
                  <a:pt x="908" y="407"/>
                </a:lnTo>
                <a:lnTo>
                  <a:pt x="913" y="403"/>
                </a:lnTo>
                <a:lnTo>
                  <a:pt x="915" y="400"/>
                </a:lnTo>
                <a:lnTo>
                  <a:pt x="920" y="398"/>
                </a:lnTo>
                <a:lnTo>
                  <a:pt x="922" y="393"/>
                </a:lnTo>
                <a:lnTo>
                  <a:pt x="924" y="393"/>
                </a:lnTo>
                <a:lnTo>
                  <a:pt x="927" y="391"/>
                </a:lnTo>
                <a:lnTo>
                  <a:pt x="927" y="388"/>
                </a:lnTo>
                <a:lnTo>
                  <a:pt x="929" y="388"/>
                </a:lnTo>
                <a:lnTo>
                  <a:pt x="934" y="386"/>
                </a:lnTo>
                <a:lnTo>
                  <a:pt x="936" y="381"/>
                </a:lnTo>
                <a:lnTo>
                  <a:pt x="941" y="379"/>
                </a:lnTo>
                <a:lnTo>
                  <a:pt x="943" y="376"/>
                </a:lnTo>
                <a:lnTo>
                  <a:pt x="946" y="374"/>
                </a:lnTo>
                <a:lnTo>
                  <a:pt x="948" y="372"/>
                </a:lnTo>
                <a:lnTo>
                  <a:pt x="948" y="372"/>
                </a:lnTo>
                <a:lnTo>
                  <a:pt x="951" y="369"/>
                </a:lnTo>
                <a:lnTo>
                  <a:pt x="951" y="367"/>
                </a:lnTo>
                <a:lnTo>
                  <a:pt x="953" y="367"/>
                </a:lnTo>
                <a:lnTo>
                  <a:pt x="953" y="365"/>
                </a:lnTo>
                <a:lnTo>
                  <a:pt x="953" y="365"/>
                </a:lnTo>
                <a:lnTo>
                  <a:pt x="955" y="362"/>
                </a:lnTo>
                <a:lnTo>
                  <a:pt x="955" y="362"/>
                </a:lnTo>
                <a:lnTo>
                  <a:pt x="955" y="360"/>
                </a:lnTo>
                <a:lnTo>
                  <a:pt x="955" y="360"/>
                </a:lnTo>
                <a:lnTo>
                  <a:pt x="955" y="358"/>
                </a:lnTo>
                <a:lnTo>
                  <a:pt x="955" y="358"/>
                </a:lnTo>
                <a:lnTo>
                  <a:pt x="955" y="355"/>
                </a:lnTo>
                <a:lnTo>
                  <a:pt x="955" y="355"/>
                </a:lnTo>
                <a:lnTo>
                  <a:pt x="955" y="355"/>
                </a:lnTo>
                <a:lnTo>
                  <a:pt x="955" y="355"/>
                </a:lnTo>
                <a:lnTo>
                  <a:pt x="955" y="355"/>
                </a:lnTo>
                <a:lnTo>
                  <a:pt x="953" y="353"/>
                </a:lnTo>
                <a:lnTo>
                  <a:pt x="953" y="353"/>
                </a:lnTo>
                <a:lnTo>
                  <a:pt x="951" y="350"/>
                </a:lnTo>
                <a:lnTo>
                  <a:pt x="948" y="348"/>
                </a:lnTo>
                <a:lnTo>
                  <a:pt x="948" y="348"/>
                </a:lnTo>
                <a:lnTo>
                  <a:pt x="946" y="346"/>
                </a:lnTo>
                <a:lnTo>
                  <a:pt x="943" y="343"/>
                </a:lnTo>
                <a:lnTo>
                  <a:pt x="943" y="343"/>
                </a:lnTo>
                <a:lnTo>
                  <a:pt x="941" y="343"/>
                </a:lnTo>
                <a:lnTo>
                  <a:pt x="941" y="341"/>
                </a:lnTo>
                <a:lnTo>
                  <a:pt x="939" y="341"/>
                </a:lnTo>
                <a:lnTo>
                  <a:pt x="939" y="341"/>
                </a:lnTo>
                <a:lnTo>
                  <a:pt x="939" y="341"/>
                </a:lnTo>
                <a:lnTo>
                  <a:pt x="936" y="341"/>
                </a:lnTo>
                <a:lnTo>
                  <a:pt x="936" y="341"/>
                </a:lnTo>
                <a:lnTo>
                  <a:pt x="934" y="341"/>
                </a:lnTo>
                <a:lnTo>
                  <a:pt x="934" y="341"/>
                </a:lnTo>
                <a:lnTo>
                  <a:pt x="932" y="341"/>
                </a:lnTo>
                <a:lnTo>
                  <a:pt x="932" y="341"/>
                </a:lnTo>
                <a:lnTo>
                  <a:pt x="932" y="341"/>
                </a:lnTo>
                <a:lnTo>
                  <a:pt x="929" y="341"/>
                </a:lnTo>
                <a:lnTo>
                  <a:pt x="929" y="341"/>
                </a:lnTo>
                <a:lnTo>
                  <a:pt x="929" y="341"/>
                </a:lnTo>
                <a:lnTo>
                  <a:pt x="929" y="341"/>
                </a:lnTo>
                <a:lnTo>
                  <a:pt x="929" y="341"/>
                </a:lnTo>
                <a:lnTo>
                  <a:pt x="929" y="341"/>
                </a:lnTo>
                <a:lnTo>
                  <a:pt x="929" y="341"/>
                </a:lnTo>
                <a:lnTo>
                  <a:pt x="929" y="339"/>
                </a:lnTo>
                <a:lnTo>
                  <a:pt x="929" y="336"/>
                </a:lnTo>
                <a:lnTo>
                  <a:pt x="932" y="336"/>
                </a:lnTo>
                <a:lnTo>
                  <a:pt x="932" y="334"/>
                </a:lnTo>
                <a:lnTo>
                  <a:pt x="932" y="334"/>
                </a:lnTo>
                <a:lnTo>
                  <a:pt x="934" y="332"/>
                </a:lnTo>
                <a:lnTo>
                  <a:pt x="934" y="332"/>
                </a:lnTo>
                <a:lnTo>
                  <a:pt x="936" y="329"/>
                </a:lnTo>
                <a:lnTo>
                  <a:pt x="939" y="327"/>
                </a:lnTo>
                <a:lnTo>
                  <a:pt x="941" y="324"/>
                </a:lnTo>
                <a:lnTo>
                  <a:pt x="941" y="322"/>
                </a:lnTo>
                <a:lnTo>
                  <a:pt x="943" y="322"/>
                </a:lnTo>
                <a:lnTo>
                  <a:pt x="943" y="320"/>
                </a:lnTo>
                <a:lnTo>
                  <a:pt x="946" y="320"/>
                </a:lnTo>
                <a:lnTo>
                  <a:pt x="948" y="313"/>
                </a:lnTo>
                <a:lnTo>
                  <a:pt x="953" y="306"/>
                </a:lnTo>
                <a:lnTo>
                  <a:pt x="958" y="298"/>
                </a:lnTo>
                <a:lnTo>
                  <a:pt x="962" y="294"/>
                </a:lnTo>
                <a:lnTo>
                  <a:pt x="967" y="287"/>
                </a:lnTo>
                <a:lnTo>
                  <a:pt x="972" y="279"/>
                </a:lnTo>
                <a:lnTo>
                  <a:pt x="974" y="277"/>
                </a:lnTo>
                <a:lnTo>
                  <a:pt x="977" y="272"/>
                </a:lnTo>
                <a:lnTo>
                  <a:pt x="979" y="270"/>
                </a:lnTo>
                <a:lnTo>
                  <a:pt x="981" y="268"/>
                </a:lnTo>
                <a:lnTo>
                  <a:pt x="981" y="265"/>
                </a:lnTo>
                <a:lnTo>
                  <a:pt x="984" y="263"/>
                </a:lnTo>
                <a:lnTo>
                  <a:pt x="988" y="261"/>
                </a:lnTo>
                <a:lnTo>
                  <a:pt x="991" y="256"/>
                </a:lnTo>
                <a:lnTo>
                  <a:pt x="993" y="253"/>
                </a:lnTo>
                <a:lnTo>
                  <a:pt x="995" y="251"/>
                </a:lnTo>
                <a:lnTo>
                  <a:pt x="1000" y="249"/>
                </a:lnTo>
                <a:lnTo>
                  <a:pt x="1003" y="244"/>
                </a:lnTo>
                <a:lnTo>
                  <a:pt x="1007" y="242"/>
                </a:lnTo>
                <a:lnTo>
                  <a:pt x="1010" y="239"/>
                </a:lnTo>
                <a:lnTo>
                  <a:pt x="1014" y="237"/>
                </a:lnTo>
                <a:lnTo>
                  <a:pt x="1017" y="235"/>
                </a:lnTo>
                <a:lnTo>
                  <a:pt x="1019" y="232"/>
                </a:lnTo>
                <a:lnTo>
                  <a:pt x="1021" y="232"/>
                </a:lnTo>
                <a:lnTo>
                  <a:pt x="1021" y="232"/>
                </a:lnTo>
                <a:lnTo>
                  <a:pt x="1024" y="230"/>
                </a:lnTo>
                <a:lnTo>
                  <a:pt x="1026" y="230"/>
                </a:lnTo>
                <a:lnTo>
                  <a:pt x="1026" y="230"/>
                </a:lnTo>
                <a:lnTo>
                  <a:pt x="1029" y="227"/>
                </a:lnTo>
                <a:lnTo>
                  <a:pt x="1031" y="227"/>
                </a:lnTo>
                <a:lnTo>
                  <a:pt x="1033" y="227"/>
                </a:lnTo>
                <a:lnTo>
                  <a:pt x="1036" y="227"/>
                </a:lnTo>
                <a:lnTo>
                  <a:pt x="1038" y="225"/>
                </a:lnTo>
                <a:lnTo>
                  <a:pt x="1043" y="225"/>
                </a:lnTo>
                <a:lnTo>
                  <a:pt x="1047" y="225"/>
                </a:lnTo>
                <a:lnTo>
                  <a:pt x="1052" y="223"/>
                </a:lnTo>
                <a:lnTo>
                  <a:pt x="1057" y="223"/>
                </a:lnTo>
                <a:lnTo>
                  <a:pt x="1062" y="223"/>
                </a:lnTo>
                <a:lnTo>
                  <a:pt x="1066" y="220"/>
                </a:lnTo>
                <a:lnTo>
                  <a:pt x="1071" y="220"/>
                </a:lnTo>
                <a:lnTo>
                  <a:pt x="1076" y="220"/>
                </a:lnTo>
                <a:lnTo>
                  <a:pt x="1081" y="220"/>
                </a:lnTo>
                <a:lnTo>
                  <a:pt x="1083" y="220"/>
                </a:lnTo>
                <a:lnTo>
                  <a:pt x="1088" y="220"/>
                </a:lnTo>
                <a:lnTo>
                  <a:pt x="1090" y="220"/>
                </a:lnTo>
                <a:lnTo>
                  <a:pt x="1090" y="220"/>
                </a:lnTo>
                <a:lnTo>
                  <a:pt x="1092" y="220"/>
                </a:lnTo>
                <a:lnTo>
                  <a:pt x="1092" y="220"/>
                </a:lnTo>
                <a:lnTo>
                  <a:pt x="1095" y="220"/>
                </a:lnTo>
                <a:lnTo>
                  <a:pt x="1095" y="220"/>
                </a:lnTo>
                <a:lnTo>
                  <a:pt x="1095" y="220"/>
                </a:lnTo>
                <a:lnTo>
                  <a:pt x="1097" y="220"/>
                </a:lnTo>
                <a:lnTo>
                  <a:pt x="1097" y="223"/>
                </a:lnTo>
                <a:lnTo>
                  <a:pt x="1100" y="223"/>
                </a:lnTo>
                <a:lnTo>
                  <a:pt x="1100" y="223"/>
                </a:lnTo>
                <a:lnTo>
                  <a:pt x="1102" y="225"/>
                </a:lnTo>
                <a:lnTo>
                  <a:pt x="1102" y="225"/>
                </a:lnTo>
                <a:lnTo>
                  <a:pt x="1102" y="225"/>
                </a:lnTo>
                <a:lnTo>
                  <a:pt x="1104" y="225"/>
                </a:lnTo>
                <a:lnTo>
                  <a:pt x="1104" y="227"/>
                </a:lnTo>
                <a:lnTo>
                  <a:pt x="1104" y="227"/>
                </a:lnTo>
                <a:lnTo>
                  <a:pt x="1107" y="230"/>
                </a:lnTo>
                <a:lnTo>
                  <a:pt x="1107" y="230"/>
                </a:lnTo>
                <a:lnTo>
                  <a:pt x="1107" y="230"/>
                </a:lnTo>
                <a:lnTo>
                  <a:pt x="1107" y="232"/>
                </a:lnTo>
                <a:lnTo>
                  <a:pt x="1109" y="232"/>
                </a:lnTo>
                <a:lnTo>
                  <a:pt x="1109" y="235"/>
                </a:lnTo>
                <a:lnTo>
                  <a:pt x="1109" y="235"/>
                </a:lnTo>
                <a:lnTo>
                  <a:pt x="1109" y="237"/>
                </a:lnTo>
                <a:lnTo>
                  <a:pt x="1109" y="237"/>
                </a:lnTo>
                <a:lnTo>
                  <a:pt x="1109" y="239"/>
                </a:lnTo>
                <a:lnTo>
                  <a:pt x="1109" y="239"/>
                </a:lnTo>
                <a:lnTo>
                  <a:pt x="1109" y="239"/>
                </a:lnTo>
                <a:lnTo>
                  <a:pt x="1109" y="242"/>
                </a:lnTo>
                <a:lnTo>
                  <a:pt x="1109" y="242"/>
                </a:lnTo>
                <a:lnTo>
                  <a:pt x="1109" y="244"/>
                </a:lnTo>
                <a:lnTo>
                  <a:pt x="1109" y="244"/>
                </a:lnTo>
                <a:lnTo>
                  <a:pt x="1109" y="246"/>
                </a:lnTo>
                <a:lnTo>
                  <a:pt x="1109" y="246"/>
                </a:lnTo>
                <a:lnTo>
                  <a:pt x="1107" y="249"/>
                </a:lnTo>
                <a:lnTo>
                  <a:pt x="1107" y="251"/>
                </a:lnTo>
                <a:lnTo>
                  <a:pt x="1107" y="251"/>
                </a:lnTo>
                <a:lnTo>
                  <a:pt x="1104" y="253"/>
                </a:lnTo>
                <a:lnTo>
                  <a:pt x="1102" y="256"/>
                </a:lnTo>
                <a:lnTo>
                  <a:pt x="1102" y="258"/>
                </a:lnTo>
                <a:lnTo>
                  <a:pt x="1100" y="258"/>
                </a:lnTo>
                <a:lnTo>
                  <a:pt x="1100" y="261"/>
                </a:lnTo>
                <a:lnTo>
                  <a:pt x="1097" y="263"/>
                </a:lnTo>
                <a:lnTo>
                  <a:pt x="1095" y="265"/>
                </a:lnTo>
                <a:lnTo>
                  <a:pt x="1092" y="268"/>
                </a:lnTo>
                <a:lnTo>
                  <a:pt x="1090" y="270"/>
                </a:lnTo>
                <a:lnTo>
                  <a:pt x="1088" y="270"/>
                </a:lnTo>
                <a:lnTo>
                  <a:pt x="1083" y="275"/>
                </a:lnTo>
                <a:lnTo>
                  <a:pt x="1076" y="279"/>
                </a:lnTo>
                <a:lnTo>
                  <a:pt x="1071" y="284"/>
                </a:lnTo>
                <a:lnTo>
                  <a:pt x="1066" y="287"/>
                </a:lnTo>
                <a:lnTo>
                  <a:pt x="1062" y="291"/>
                </a:lnTo>
                <a:lnTo>
                  <a:pt x="1055" y="296"/>
                </a:lnTo>
                <a:lnTo>
                  <a:pt x="1052" y="298"/>
                </a:lnTo>
                <a:lnTo>
                  <a:pt x="1047" y="303"/>
                </a:lnTo>
                <a:lnTo>
                  <a:pt x="1043" y="306"/>
                </a:lnTo>
                <a:lnTo>
                  <a:pt x="1040" y="310"/>
                </a:lnTo>
                <a:lnTo>
                  <a:pt x="1036" y="313"/>
                </a:lnTo>
                <a:lnTo>
                  <a:pt x="1033" y="317"/>
                </a:lnTo>
                <a:lnTo>
                  <a:pt x="1029" y="320"/>
                </a:lnTo>
                <a:lnTo>
                  <a:pt x="1026" y="324"/>
                </a:lnTo>
                <a:lnTo>
                  <a:pt x="1021" y="327"/>
                </a:lnTo>
                <a:lnTo>
                  <a:pt x="1019" y="329"/>
                </a:lnTo>
                <a:lnTo>
                  <a:pt x="1017" y="332"/>
                </a:lnTo>
                <a:lnTo>
                  <a:pt x="1014" y="334"/>
                </a:lnTo>
                <a:lnTo>
                  <a:pt x="1014" y="336"/>
                </a:lnTo>
                <a:lnTo>
                  <a:pt x="1012" y="339"/>
                </a:lnTo>
                <a:lnTo>
                  <a:pt x="1012" y="341"/>
                </a:lnTo>
                <a:lnTo>
                  <a:pt x="1010" y="341"/>
                </a:lnTo>
                <a:lnTo>
                  <a:pt x="1010" y="343"/>
                </a:lnTo>
                <a:lnTo>
                  <a:pt x="1010" y="343"/>
                </a:lnTo>
                <a:lnTo>
                  <a:pt x="1010" y="346"/>
                </a:lnTo>
                <a:lnTo>
                  <a:pt x="1010" y="348"/>
                </a:lnTo>
                <a:lnTo>
                  <a:pt x="1007" y="348"/>
                </a:lnTo>
                <a:lnTo>
                  <a:pt x="1007" y="350"/>
                </a:lnTo>
                <a:lnTo>
                  <a:pt x="1007" y="350"/>
                </a:lnTo>
                <a:lnTo>
                  <a:pt x="1007" y="353"/>
                </a:lnTo>
                <a:lnTo>
                  <a:pt x="1007" y="355"/>
                </a:lnTo>
                <a:lnTo>
                  <a:pt x="1007" y="355"/>
                </a:lnTo>
                <a:lnTo>
                  <a:pt x="1007" y="360"/>
                </a:lnTo>
                <a:lnTo>
                  <a:pt x="1007" y="362"/>
                </a:lnTo>
                <a:lnTo>
                  <a:pt x="1007" y="367"/>
                </a:lnTo>
                <a:lnTo>
                  <a:pt x="1007" y="372"/>
                </a:lnTo>
                <a:lnTo>
                  <a:pt x="1007" y="372"/>
                </a:lnTo>
                <a:lnTo>
                  <a:pt x="1007" y="372"/>
                </a:lnTo>
                <a:lnTo>
                  <a:pt x="1007" y="374"/>
                </a:lnTo>
                <a:lnTo>
                  <a:pt x="1007" y="374"/>
                </a:lnTo>
                <a:lnTo>
                  <a:pt x="1007" y="376"/>
                </a:lnTo>
                <a:lnTo>
                  <a:pt x="1007" y="379"/>
                </a:lnTo>
                <a:lnTo>
                  <a:pt x="1010" y="384"/>
                </a:lnTo>
                <a:lnTo>
                  <a:pt x="1012" y="386"/>
                </a:lnTo>
                <a:lnTo>
                  <a:pt x="1012" y="388"/>
                </a:lnTo>
                <a:lnTo>
                  <a:pt x="1012" y="391"/>
                </a:lnTo>
                <a:lnTo>
                  <a:pt x="1012" y="391"/>
                </a:lnTo>
                <a:lnTo>
                  <a:pt x="1014" y="393"/>
                </a:lnTo>
                <a:lnTo>
                  <a:pt x="1014" y="393"/>
                </a:lnTo>
                <a:lnTo>
                  <a:pt x="1014" y="393"/>
                </a:lnTo>
                <a:lnTo>
                  <a:pt x="1014" y="395"/>
                </a:lnTo>
                <a:lnTo>
                  <a:pt x="1014" y="395"/>
                </a:lnTo>
                <a:lnTo>
                  <a:pt x="1014" y="398"/>
                </a:lnTo>
                <a:lnTo>
                  <a:pt x="1014" y="398"/>
                </a:lnTo>
                <a:lnTo>
                  <a:pt x="1012" y="398"/>
                </a:lnTo>
                <a:lnTo>
                  <a:pt x="1012" y="400"/>
                </a:lnTo>
                <a:lnTo>
                  <a:pt x="1012" y="400"/>
                </a:lnTo>
                <a:lnTo>
                  <a:pt x="1012" y="400"/>
                </a:lnTo>
                <a:lnTo>
                  <a:pt x="1010" y="403"/>
                </a:lnTo>
                <a:lnTo>
                  <a:pt x="1007" y="405"/>
                </a:lnTo>
                <a:lnTo>
                  <a:pt x="1007" y="407"/>
                </a:lnTo>
                <a:lnTo>
                  <a:pt x="1005" y="410"/>
                </a:lnTo>
                <a:lnTo>
                  <a:pt x="1003" y="412"/>
                </a:lnTo>
                <a:lnTo>
                  <a:pt x="1000" y="414"/>
                </a:lnTo>
                <a:lnTo>
                  <a:pt x="998" y="414"/>
                </a:lnTo>
                <a:lnTo>
                  <a:pt x="998" y="417"/>
                </a:lnTo>
                <a:lnTo>
                  <a:pt x="995" y="419"/>
                </a:lnTo>
                <a:lnTo>
                  <a:pt x="993" y="419"/>
                </a:lnTo>
                <a:lnTo>
                  <a:pt x="991" y="421"/>
                </a:lnTo>
                <a:lnTo>
                  <a:pt x="988" y="424"/>
                </a:lnTo>
                <a:lnTo>
                  <a:pt x="986" y="424"/>
                </a:lnTo>
                <a:lnTo>
                  <a:pt x="984" y="426"/>
                </a:lnTo>
                <a:lnTo>
                  <a:pt x="981" y="426"/>
                </a:lnTo>
                <a:lnTo>
                  <a:pt x="979" y="429"/>
                </a:lnTo>
                <a:lnTo>
                  <a:pt x="977" y="431"/>
                </a:lnTo>
                <a:lnTo>
                  <a:pt x="974" y="431"/>
                </a:lnTo>
                <a:lnTo>
                  <a:pt x="972" y="433"/>
                </a:lnTo>
                <a:lnTo>
                  <a:pt x="969" y="433"/>
                </a:lnTo>
                <a:lnTo>
                  <a:pt x="962" y="436"/>
                </a:lnTo>
                <a:lnTo>
                  <a:pt x="958" y="438"/>
                </a:lnTo>
                <a:lnTo>
                  <a:pt x="955" y="438"/>
                </a:lnTo>
                <a:lnTo>
                  <a:pt x="953" y="438"/>
                </a:lnTo>
                <a:lnTo>
                  <a:pt x="951" y="440"/>
                </a:lnTo>
                <a:lnTo>
                  <a:pt x="948" y="440"/>
                </a:lnTo>
                <a:lnTo>
                  <a:pt x="946" y="443"/>
                </a:lnTo>
                <a:lnTo>
                  <a:pt x="943" y="443"/>
                </a:lnTo>
                <a:lnTo>
                  <a:pt x="941" y="445"/>
                </a:lnTo>
                <a:lnTo>
                  <a:pt x="941" y="447"/>
                </a:lnTo>
                <a:lnTo>
                  <a:pt x="894" y="488"/>
                </a:lnTo>
                <a:lnTo>
                  <a:pt x="880" y="518"/>
                </a:lnTo>
                <a:lnTo>
                  <a:pt x="898" y="516"/>
                </a:lnTo>
                <a:lnTo>
                  <a:pt x="903" y="514"/>
                </a:lnTo>
                <a:lnTo>
                  <a:pt x="908" y="511"/>
                </a:lnTo>
                <a:lnTo>
                  <a:pt x="913" y="509"/>
                </a:lnTo>
                <a:lnTo>
                  <a:pt x="917" y="507"/>
                </a:lnTo>
                <a:lnTo>
                  <a:pt x="922" y="504"/>
                </a:lnTo>
                <a:lnTo>
                  <a:pt x="927" y="502"/>
                </a:lnTo>
                <a:lnTo>
                  <a:pt x="932" y="500"/>
                </a:lnTo>
                <a:lnTo>
                  <a:pt x="936" y="497"/>
                </a:lnTo>
                <a:lnTo>
                  <a:pt x="936" y="495"/>
                </a:lnTo>
                <a:lnTo>
                  <a:pt x="939" y="495"/>
                </a:lnTo>
                <a:lnTo>
                  <a:pt x="941" y="495"/>
                </a:lnTo>
                <a:lnTo>
                  <a:pt x="946" y="492"/>
                </a:lnTo>
                <a:lnTo>
                  <a:pt x="948" y="492"/>
                </a:lnTo>
                <a:lnTo>
                  <a:pt x="951" y="490"/>
                </a:lnTo>
                <a:lnTo>
                  <a:pt x="953" y="490"/>
                </a:lnTo>
                <a:lnTo>
                  <a:pt x="955" y="490"/>
                </a:lnTo>
                <a:lnTo>
                  <a:pt x="958" y="490"/>
                </a:lnTo>
                <a:lnTo>
                  <a:pt x="960" y="490"/>
                </a:lnTo>
                <a:lnTo>
                  <a:pt x="960" y="490"/>
                </a:lnTo>
                <a:lnTo>
                  <a:pt x="962" y="490"/>
                </a:lnTo>
                <a:lnTo>
                  <a:pt x="962" y="490"/>
                </a:lnTo>
                <a:lnTo>
                  <a:pt x="965" y="490"/>
                </a:lnTo>
                <a:lnTo>
                  <a:pt x="965" y="490"/>
                </a:lnTo>
                <a:lnTo>
                  <a:pt x="967" y="490"/>
                </a:lnTo>
                <a:lnTo>
                  <a:pt x="969" y="490"/>
                </a:lnTo>
                <a:lnTo>
                  <a:pt x="969" y="490"/>
                </a:lnTo>
                <a:lnTo>
                  <a:pt x="972" y="492"/>
                </a:lnTo>
                <a:lnTo>
                  <a:pt x="972" y="492"/>
                </a:lnTo>
                <a:lnTo>
                  <a:pt x="974" y="492"/>
                </a:lnTo>
                <a:lnTo>
                  <a:pt x="974" y="492"/>
                </a:lnTo>
                <a:lnTo>
                  <a:pt x="974" y="495"/>
                </a:lnTo>
                <a:lnTo>
                  <a:pt x="977" y="495"/>
                </a:lnTo>
                <a:lnTo>
                  <a:pt x="977" y="495"/>
                </a:lnTo>
                <a:lnTo>
                  <a:pt x="977" y="497"/>
                </a:lnTo>
                <a:lnTo>
                  <a:pt x="977" y="497"/>
                </a:lnTo>
                <a:lnTo>
                  <a:pt x="977" y="497"/>
                </a:lnTo>
                <a:lnTo>
                  <a:pt x="977" y="497"/>
                </a:lnTo>
                <a:lnTo>
                  <a:pt x="977" y="497"/>
                </a:lnTo>
                <a:lnTo>
                  <a:pt x="977" y="497"/>
                </a:lnTo>
                <a:lnTo>
                  <a:pt x="977" y="500"/>
                </a:lnTo>
                <a:lnTo>
                  <a:pt x="977" y="500"/>
                </a:lnTo>
                <a:lnTo>
                  <a:pt x="977" y="500"/>
                </a:lnTo>
                <a:lnTo>
                  <a:pt x="974" y="502"/>
                </a:lnTo>
                <a:lnTo>
                  <a:pt x="974" y="502"/>
                </a:lnTo>
                <a:lnTo>
                  <a:pt x="974" y="504"/>
                </a:lnTo>
                <a:lnTo>
                  <a:pt x="972" y="507"/>
                </a:lnTo>
                <a:lnTo>
                  <a:pt x="972" y="507"/>
                </a:lnTo>
                <a:lnTo>
                  <a:pt x="972" y="507"/>
                </a:lnTo>
                <a:lnTo>
                  <a:pt x="969" y="509"/>
                </a:lnTo>
                <a:lnTo>
                  <a:pt x="969" y="509"/>
                </a:lnTo>
                <a:lnTo>
                  <a:pt x="969" y="514"/>
                </a:lnTo>
                <a:lnTo>
                  <a:pt x="969" y="516"/>
                </a:lnTo>
                <a:lnTo>
                  <a:pt x="967" y="518"/>
                </a:lnTo>
                <a:lnTo>
                  <a:pt x="967" y="523"/>
                </a:lnTo>
                <a:lnTo>
                  <a:pt x="967" y="528"/>
                </a:lnTo>
                <a:lnTo>
                  <a:pt x="967" y="535"/>
                </a:lnTo>
                <a:lnTo>
                  <a:pt x="965" y="542"/>
                </a:lnTo>
                <a:lnTo>
                  <a:pt x="965" y="549"/>
                </a:lnTo>
                <a:lnTo>
                  <a:pt x="965" y="552"/>
                </a:lnTo>
                <a:lnTo>
                  <a:pt x="962" y="554"/>
                </a:lnTo>
                <a:lnTo>
                  <a:pt x="962" y="559"/>
                </a:lnTo>
                <a:lnTo>
                  <a:pt x="962" y="561"/>
                </a:lnTo>
                <a:lnTo>
                  <a:pt x="960" y="566"/>
                </a:lnTo>
                <a:lnTo>
                  <a:pt x="960" y="568"/>
                </a:lnTo>
                <a:lnTo>
                  <a:pt x="960" y="573"/>
                </a:lnTo>
                <a:lnTo>
                  <a:pt x="958" y="575"/>
                </a:lnTo>
                <a:lnTo>
                  <a:pt x="958" y="580"/>
                </a:lnTo>
                <a:lnTo>
                  <a:pt x="955" y="582"/>
                </a:lnTo>
                <a:lnTo>
                  <a:pt x="955" y="587"/>
                </a:lnTo>
                <a:lnTo>
                  <a:pt x="953" y="589"/>
                </a:lnTo>
                <a:lnTo>
                  <a:pt x="953" y="594"/>
                </a:lnTo>
                <a:lnTo>
                  <a:pt x="951" y="597"/>
                </a:lnTo>
                <a:lnTo>
                  <a:pt x="951" y="601"/>
                </a:lnTo>
                <a:lnTo>
                  <a:pt x="948" y="604"/>
                </a:lnTo>
                <a:lnTo>
                  <a:pt x="946" y="608"/>
                </a:lnTo>
                <a:lnTo>
                  <a:pt x="946" y="611"/>
                </a:lnTo>
                <a:lnTo>
                  <a:pt x="943" y="615"/>
                </a:lnTo>
                <a:lnTo>
                  <a:pt x="941" y="618"/>
                </a:lnTo>
                <a:lnTo>
                  <a:pt x="927" y="653"/>
                </a:lnTo>
                <a:lnTo>
                  <a:pt x="910" y="656"/>
                </a:lnTo>
                <a:lnTo>
                  <a:pt x="896" y="642"/>
                </a:lnTo>
                <a:lnTo>
                  <a:pt x="851" y="611"/>
                </a:lnTo>
                <a:lnTo>
                  <a:pt x="813" y="594"/>
                </a:lnTo>
                <a:lnTo>
                  <a:pt x="780" y="571"/>
                </a:lnTo>
                <a:lnTo>
                  <a:pt x="780" y="571"/>
                </a:lnTo>
                <a:close/>
                <a:moveTo>
                  <a:pt x="1208" y="495"/>
                </a:moveTo>
                <a:lnTo>
                  <a:pt x="1208" y="495"/>
                </a:lnTo>
                <a:lnTo>
                  <a:pt x="1206" y="495"/>
                </a:lnTo>
                <a:lnTo>
                  <a:pt x="1206" y="492"/>
                </a:lnTo>
                <a:lnTo>
                  <a:pt x="1206" y="492"/>
                </a:lnTo>
                <a:lnTo>
                  <a:pt x="1206" y="490"/>
                </a:lnTo>
                <a:lnTo>
                  <a:pt x="1206" y="490"/>
                </a:lnTo>
                <a:lnTo>
                  <a:pt x="1206" y="488"/>
                </a:lnTo>
                <a:lnTo>
                  <a:pt x="1206" y="488"/>
                </a:lnTo>
                <a:lnTo>
                  <a:pt x="1206" y="485"/>
                </a:lnTo>
                <a:lnTo>
                  <a:pt x="1208" y="485"/>
                </a:lnTo>
                <a:lnTo>
                  <a:pt x="1208" y="483"/>
                </a:lnTo>
                <a:lnTo>
                  <a:pt x="1208" y="483"/>
                </a:lnTo>
                <a:lnTo>
                  <a:pt x="1208" y="481"/>
                </a:lnTo>
                <a:lnTo>
                  <a:pt x="1211" y="481"/>
                </a:lnTo>
                <a:lnTo>
                  <a:pt x="1211" y="481"/>
                </a:lnTo>
                <a:lnTo>
                  <a:pt x="1213" y="478"/>
                </a:lnTo>
                <a:lnTo>
                  <a:pt x="1215" y="478"/>
                </a:lnTo>
                <a:lnTo>
                  <a:pt x="1215" y="478"/>
                </a:lnTo>
                <a:lnTo>
                  <a:pt x="1218" y="476"/>
                </a:lnTo>
                <a:lnTo>
                  <a:pt x="1218" y="476"/>
                </a:lnTo>
                <a:lnTo>
                  <a:pt x="1220" y="476"/>
                </a:lnTo>
                <a:lnTo>
                  <a:pt x="1220" y="476"/>
                </a:lnTo>
                <a:lnTo>
                  <a:pt x="1222" y="476"/>
                </a:lnTo>
                <a:lnTo>
                  <a:pt x="1222" y="476"/>
                </a:lnTo>
                <a:lnTo>
                  <a:pt x="1225" y="476"/>
                </a:lnTo>
                <a:lnTo>
                  <a:pt x="1225" y="476"/>
                </a:lnTo>
                <a:lnTo>
                  <a:pt x="1225" y="476"/>
                </a:lnTo>
                <a:lnTo>
                  <a:pt x="1227" y="476"/>
                </a:lnTo>
                <a:lnTo>
                  <a:pt x="1227" y="476"/>
                </a:lnTo>
                <a:lnTo>
                  <a:pt x="1230" y="478"/>
                </a:lnTo>
                <a:lnTo>
                  <a:pt x="1230" y="478"/>
                </a:lnTo>
                <a:lnTo>
                  <a:pt x="1232" y="478"/>
                </a:lnTo>
                <a:lnTo>
                  <a:pt x="1232" y="478"/>
                </a:lnTo>
                <a:lnTo>
                  <a:pt x="1232" y="481"/>
                </a:lnTo>
                <a:lnTo>
                  <a:pt x="1232" y="481"/>
                </a:lnTo>
                <a:lnTo>
                  <a:pt x="1232" y="481"/>
                </a:lnTo>
                <a:lnTo>
                  <a:pt x="1232" y="481"/>
                </a:lnTo>
                <a:lnTo>
                  <a:pt x="1232" y="481"/>
                </a:lnTo>
                <a:lnTo>
                  <a:pt x="1232" y="481"/>
                </a:lnTo>
                <a:lnTo>
                  <a:pt x="1232" y="481"/>
                </a:lnTo>
                <a:lnTo>
                  <a:pt x="1232" y="481"/>
                </a:lnTo>
                <a:lnTo>
                  <a:pt x="1232" y="483"/>
                </a:lnTo>
                <a:lnTo>
                  <a:pt x="1232" y="483"/>
                </a:lnTo>
                <a:lnTo>
                  <a:pt x="1232" y="483"/>
                </a:lnTo>
                <a:lnTo>
                  <a:pt x="1232" y="483"/>
                </a:lnTo>
                <a:lnTo>
                  <a:pt x="1230" y="483"/>
                </a:lnTo>
                <a:lnTo>
                  <a:pt x="1230" y="483"/>
                </a:lnTo>
                <a:lnTo>
                  <a:pt x="1227" y="483"/>
                </a:lnTo>
                <a:lnTo>
                  <a:pt x="1227" y="485"/>
                </a:lnTo>
                <a:lnTo>
                  <a:pt x="1225" y="485"/>
                </a:lnTo>
                <a:lnTo>
                  <a:pt x="1225" y="485"/>
                </a:lnTo>
                <a:lnTo>
                  <a:pt x="1222" y="485"/>
                </a:lnTo>
                <a:lnTo>
                  <a:pt x="1222" y="485"/>
                </a:lnTo>
                <a:lnTo>
                  <a:pt x="1220" y="485"/>
                </a:lnTo>
                <a:lnTo>
                  <a:pt x="1220" y="485"/>
                </a:lnTo>
                <a:lnTo>
                  <a:pt x="1218" y="485"/>
                </a:lnTo>
                <a:lnTo>
                  <a:pt x="1218" y="485"/>
                </a:lnTo>
                <a:lnTo>
                  <a:pt x="1218" y="488"/>
                </a:lnTo>
                <a:lnTo>
                  <a:pt x="1218" y="488"/>
                </a:lnTo>
                <a:lnTo>
                  <a:pt x="1215" y="488"/>
                </a:lnTo>
                <a:lnTo>
                  <a:pt x="1215" y="488"/>
                </a:lnTo>
                <a:lnTo>
                  <a:pt x="1215" y="490"/>
                </a:lnTo>
                <a:lnTo>
                  <a:pt x="1215" y="490"/>
                </a:lnTo>
                <a:lnTo>
                  <a:pt x="1215" y="490"/>
                </a:lnTo>
                <a:lnTo>
                  <a:pt x="1213" y="492"/>
                </a:lnTo>
                <a:lnTo>
                  <a:pt x="1213" y="492"/>
                </a:lnTo>
                <a:lnTo>
                  <a:pt x="1213" y="495"/>
                </a:lnTo>
                <a:lnTo>
                  <a:pt x="1213" y="495"/>
                </a:lnTo>
                <a:lnTo>
                  <a:pt x="1213" y="495"/>
                </a:lnTo>
                <a:lnTo>
                  <a:pt x="1211" y="497"/>
                </a:lnTo>
                <a:lnTo>
                  <a:pt x="1211" y="497"/>
                </a:lnTo>
                <a:lnTo>
                  <a:pt x="1211" y="497"/>
                </a:lnTo>
                <a:lnTo>
                  <a:pt x="1211" y="497"/>
                </a:lnTo>
                <a:lnTo>
                  <a:pt x="1211" y="497"/>
                </a:lnTo>
                <a:lnTo>
                  <a:pt x="1211" y="497"/>
                </a:lnTo>
                <a:lnTo>
                  <a:pt x="1211" y="497"/>
                </a:lnTo>
                <a:lnTo>
                  <a:pt x="1208" y="497"/>
                </a:lnTo>
                <a:lnTo>
                  <a:pt x="1208" y="497"/>
                </a:lnTo>
                <a:lnTo>
                  <a:pt x="1208" y="497"/>
                </a:lnTo>
                <a:lnTo>
                  <a:pt x="1208" y="495"/>
                </a:lnTo>
                <a:lnTo>
                  <a:pt x="1208" y="495"/>
                </a:lnTo>
                <a:close/>
                <a:moveTo>
                  <a:pt x="1225" y="516"/>
                </a:moveTo>
                <a:lnTo>
                  <a:pt x="1225" y="516"/>
                </a:lnTo>
                <a:lnTo>
                  <a:pt x="1222" y="514"/>
                </a:lnTo>
                <a:lnTo>
                  <a:pt x="1222" y="514"/>
                </a:lnTo>
                <a:lnTo>
                  <a:pt x="1222" y="514"/>
                </a:lnTo>
                <a:lnTo>
                  <a:pt x="1225" y="511"/>
                </a:lnTo>
                <a:lnTo>
                  <a:pt x="1225" y="511"/>
                </a:lnTo>
                <a:lnTo>
                  <a:pt x="1225" y="509"/>
                </a:lnTo>
                <a:lnTo>
                  <a:pt x="1225" y="507"/>
                </a:lnTo>
                <a:lnTo>
                  <a:pt x="1225" y="507"/>
                </a:lnTo>
                <a:lnTo>
                  <a:pt x="1227" y="504"/>
                </a:lnTo>
                <a:lnTo>
                  <a:pt x="1227" y="502"/>
                </a:lnTo>
                <a:lnTo>
                  <a:pt x="1230" y="500"/>
                </a:lnTo>
                <a:lnTo>
                  <a:pt x="1230" y="500"/>
                </a:lnTo>
                <a:lnTo>
                  <a:pt x="1230" y="500"/>
                </a:lnTo>
                <a:lnTo>
                  <a:pt x="1232" y="497"/>
                </a:lnTo>
                <a:lnTo>
                  <a:pt x="1232" y="497"/>
                </a:lnTo>
                <a:lnTo>
                  <a:pt x="1234" y="495"/>
                </a:lnTo>
                <a:lnTo>
                  <a:pt x="1234" y="495"/>
                </a:lnTo>
                <a:lnTo>
                  <a:pt x="1237" y="492"/>
                </a:lnTo>
                <a:lnTo>
                  <a:pt x="1237" y="492"/>
                </a:lnTo>
                <a:lnTo>
                  <a:pt x="1237" y="492"/>
                </a:lnTo>
                <a:lnTo>
                  <a:pt x="1239" y="492"/>
                </a:lnTo>
                <a:lnTo>
                  <a:pt x="1239" y="492"/>
                </a:lnTo>
                <a:lnTo>
                  <a:pt x="1239" y="492"/>
                </a:lnTo>
                <a:lnTo>
                  <a:pt x="1241" y="492"/>
                </a:lnTo>
                <a:lnTo>
                  <a:pt x="1241" y="492"/>
                </a:lnTo>
                <a:lnTo>
                  <a:pt x="1244" y="492"/>
                </a:lnTo>
                <a:lnTo>
                  <a:pt x="1246" y="492"/>
                </a:lnTo>
                <a:lnTo>
                  <a:pt x="1249" y="492"/>
                </a:lnTo>
                <a:lnTo>
                  <a:pt x="1251" y="492"/>
                </a:lnTo>
                <a:lnTo>
                  <a:pt x="1253" y="492"/>
                </a:lnTo>
                <a:lnTo>
                  <a:pt x="1253" y="492"/>
                </a:lnTo>
                <a:lnTo>
                  <a:pt x="1256" y="495"/>
                </a:lnTo>
                <a:lnTo>
                  <a:pt x="1256" y="495"/>
                </a:lnTo>
                <a:lnTo>
                  <a:pt x="1256" y="495"/>
                </a:lnTo>
                <a:lnTo>
                  <a:pt x="1256" y="495"/>
                </a:lnTo>
                <a:lnTo>
                  <a:pt x="1256" y="495"/>
                </a:lnTo>
                <a:lnTo>
                  <a:pt x="1256" y="497"/>
                </a:lnTo>
                <a:lnTo>
                  <a:pt x="1253" y="497"/>
                </a:lnTo>
                <a:lnTo>
                  <a:pt x="1253" y="497"/>
                </a:lnTo>
                <a:lnTo>
                  <a:pt x="1251" y="500"/>
                </a:lnTo>
                <a:lnTo>
                  <a:pt x="1251" y="500"/>
                </a:lnTo>
                <a:lnTo>
                  <a:pt x="1249" y="502"/>
                </a:lnTo>
                <a:lnTo>
                  <a:pt x="1246" y="502"/>
                </a:lnTo>
                <a:lnTo>
                  <a:pt x="1246" y="502"/>
                </a:lnTo>
                <a:lnTo>
                  <a:pt x="1244" y="504"/>
                </a:lnTo>
                <a:lnTo>
                  <a:pt x="1241" y="504"/>
                </a:lnTo>
                <a:lnTo>
                  <a:pt x="1241" y="504"/>
                </a:lnTo>
                <a:lnTo>
                  <a:pt x="1241" y="504"/>
                </a:lnTo>
                <a:lnTo>
                  <a:pt x="1239" y="504"/>
                </a:lnTo>
                <a:lnTo>
                  <a:pt x="1239" y="504"/>
                </a:lnTo>
                <a:lnTo>
                  <a:pt x="1239" y="507"/>
                </a:lnTo>
                <a:lnTo>
                  <a:pt x="1237" y="507"/>
                </a:lnTo>
                <a:lnTo>
                  <a:pt x="1234" y="511"/>
                </a:lnTo>
                <a:lnTo>
                  <a:pt x="1234" y="511"/>
                </a:lnTo>
                <a:lnTo>
                  <a:pt x="1232" y="514"/>
                </a:lnTo>
                <a:lnTo>
                  <a:pt x="1232" y="514"/>
                </a:lnTo>
                <a:lnTo>
                  <a:pt x="1232" y="516"/>
                </a:lnTo>
                <a:lnTo>
                  <a:pt x="1230" y="516"/>
                </a:lnTo>
                <a:lnTo>
                  <a:pt x="1230" y="516"/>
                </a:lnTo>
                <a:lnTo>
                  <a:pt x="1227" y="516"/>
                </a:lnTo>
                <a:lnTo>
                  <a:pt x="1227" y="516"/>
                </a:lnTo>
                <a:lnTo>
                  <a:pt x="1227" y="518"/>
                </a:lnTo>
                <a:lnTo>
                  <a:pt x="1225" y="518"/>
                </a:lnTo>
                <a:lnTo>
                  <a:pt x="1225" y="518"/>
                </a:lnTo>
                <a:lnTo>
                  <a:pt x="1225" y="518"/>
                </a:lnTo>
                <a:lnTo>
                  <a:pt x="1225" y="518"/>
                </a:lnTo>
                <a:lnTo>
                  <a:pt x="1225" y="516"/>
                </a:lnTo>
                <a:lnTo>
                  <a:pt x="1225" y="516"/>
                </a:lnTo>
                <a:lnTo>
                  <a:pt x="1225" y="516"/>
                </a:lnTo>
                <a:lnTo>
                  <a:pt x="1225" y="516"/>
                </a:lnTo>
                <a:lnTo>
                  <a:pt x="1225" y="516"/>
                </a:lnTo>
                <a:lnTo>
                  <a:pt x="1225" y="516"/>
                </a:lnTo>
                <a:close/>
                <a:moveTo>
                  <a:pt x="1239" y="523"/>
                </a:moveTo>
                <a:lnTo>
                  <a:pt x="1239" y="523"/>
                </a:lnTo>
                <a:lnTo>
                  <a:pt x="1239" y="521"/>
                </a:lnTo>
                <a:lnTo>
                  <a:pt x="1239" y="521"/>
                </a:lnTo>
                <a:lnTo>
                  <a:pt x="1239" y="521"/>
                </a:lnTo>
                <a:lnTo>
                  <a:pt x="1241" y="518"/>
                </a:lnTo>
                <a:lnTo>
                  <a:pt x="1241" y="518"/>
                </a:lnTo>
                <a:lnTo>
                  <a:pt x="1241" y="516"/>
                </a:lnTo>
                <a:lnTo>
                  <a:pt x="1241" y="516"/>
                </a:lnTo>
                <a:lnTo>
                  <a:pt x="1241" y="516"/>
                </a:lnTo>
                <a:lnTo>
                  <a:pt x="1244" y="514"/>
                </a:lnTo>
                <a:lnTo>
                  <a:pt x="1244" y="514"/>
                </a:lnTo>
                <a:lnTo>
                  <a:pt x="1244" y="511"/>
                </a:lnTo>
                <a:lnTo>
                  <a:pt x="1246" y="511"/>
                </a:lnTo>
                <a:lnTo>
                  <a:pt x="1246" y="511"/>
                </a:lnTo>
                <a:lnTo>
                  <a:pt x="1246" y="509"/>
                </a:lnTo>
                <a:lnTo>
                  <a:pt x="1249" y="509"/>
                </a:lnTo>
                <a:lnTo>
                  <a:pt x="1249" y="509"/>
                </a:lnTo>
                <a:lnTo>
                  <a:pt x="1251" y="509"/>
                </a:lnTo>
                <a:lnTo>
                  <a:pt x="1251" y="507"/>
                </a:lnTo>
                <a:lnTo>
                  <a:pt x="1253" y="507"/>
                </a:lnTo>
                <a:lnTo>
                  <a:pt x="1253" y="507"/>
                </a:lnTo>
                <a:lnTo>
                  <a:pt x="1253" y="507"/>
                </a:lnTo>
                <a:lnTo>
                  <a:pt x="1256" y="507"/>
                </a:lnTo>
                <a:lnTo>
                  <a:pt x="1256" y="507"/>
                </a:lnTo>
                <a:lnTo>
                  <a:pt x="1258" y="507"/>
                </a:lnTo>
                <a:lnTo>
                  <a:pt x="1258" y="507"/>
                </a:lnTo>
                <a:lnTo>
                  <a:pt x="1260" y="507"/>
                </a:lnTo>
                <a:lnTo>
                  <a:pt x="1260" y="507"/>
                </a:lnTo>
                <a:lnTo>
                  <a:pt x="1263" y="507"/>
                </a:lnTo>
                <a:lnTo>
                  <a:pt x="1263" y="507"/>
                </a:lnTo>
                <a:lnTo>
                  <a:pt x="1265" y="507"/>
                </a:lnTo>
                <a:lnTo>
                  <a:pt x="1265" y="509"/>
                </a:lnTo>
                <a:lnTo>
                  <a:pt x="1267" y="509"/>
                </a:lnTo>
                <a:lnTo>
                  <a:pt x="1267" y="511"/>
                </a:lnTo>
                <a:lnTo>
                  <a:pt x="1270" y="511"/>
                </a:lnTo>
                <a:lnTo>
                  <a:pt x="1270" y="511"/>
                </a:lnTo>
                <a:lnTo>
                  <a:pt x="1270" y="514"/>
                </a:lnTo>
                <a:lnTo>
                  <a:pt x="1272" y="514"/>
                </a:lnTo>
                <a:lnTo>
                  <a:pt x="1272" y="514"/>
                </a:lnTo>
                <a:lnTo>
                  <a:pt x="1272" y="514"/>
                </a:lnTo>
                <a:lnTo>
                  <a:pt x="1272" y="516"/>
                </a:lnTo>
                <a:lnTo>
                  <a:pt x="1272" y="516"/>
                </a:lnTo>
                <a:lnTo>
                  <a:pt x="1272" y="516"/>
                </a:lnTo>
                <a:lnTo>
                  <a:pt x="1272" y="516"/>
                </a:lnTo>
                <a:lnTo>
                  <a:pt x="1270" y="516"/>
                </a:lnTo>
                <a:lnTo>
                  <a:pt x="1270" y="516"/>
                </a:lnTo>
                <a:lnTo>
                  <a:pt x="1270" y="516"/>
                </a:lnTo>
                <a:lnTo>
                  <a:pt x="1267" y="516"/>
                </a:lnTo>
                <a:lnTo>
                  <a:pt x="1265" y="516"/>
                </a:lnTo>
                <a:lnTo>
                  <a:pt x="1263" y="516"/>
                </a:lnTo>
                <a:lnTo>
                  <a:pt x="1260" y="516"/>
                </a:lnTo>
                <a:lnTo>
                  <a:pt x="1258" y="516"/>
                </a:lnTo>
                <a:lnTo>
                  <a:pt x="1258" y="516"/>
                </a:lnTo>
                <a:lnTo>
                  <a:pt x="1258" y="516"/>
                </a:lnTo>
                <a:lnTo>
                  <a:pt x="1256" y="516"/>
                </a:lnTo>
                <a:lnTo>
                  <a:pt x="1256" y="516"/>
                </a:lnTo>
                <a:lnTo>
                  <a:pt x="1256" y="518"/>
                </a:lnTo>
                <a:lnTo>
                  <a:pt x="1253" y="518"/>
                </a:lnTo>
                <a:lnTo>
                  <a:pt x="1253" y="521"/>
                </a:lnTo>
                <a:lnTo>
                  <a:pt x="1251" y="521"/>
                </a:lnTo>
                <a:lnTo>
                  <a:pt x="1251" y="523"/>
                </a:lnTo>
                <a:lnTo>
                  <a:pt x="1249" y="523"/>
                </a:lnTo>
                <a:lnTo>
                  <a:pt x="1249" y="526"/>
                </a:lnTo>
                <a:lnTo>
                  <a:pt x="1246" y="526"/>
                </a:lnTo>
                <a:lnTo>
                  <a:pt x="1246" y="526"/>
                </a:lnTo>
                <a:lnTo>
                  <a:pt x="1244" y="526"/>
                </a:lnTo>
                <a:lnTo>
                  <a:pt x="1244" y="526"/>
                </a:lnTo>
                <a:lnTo>
                  <a:pt x="1244" y="526"/>
                </a:lnTo>
                <a:lnTo>
                  <a:pt x="1244" y="526"/>
                </a:lnTo>
                <a:lnTo>
                  <a:pt x="1241" y="526"/>
                </a:lnTo>
                <a:lnTo>
                  <a:pt x="1241" y="526"/>
                </a:lnTo>
                <a:lnTo>
                  <a:pt x="1241" y="526"/>
                </a:lnTo>
                <a:lnTo>
                  <a:pt x="1241" y="526"/>
                </a:lnTo>
                <a:lnTo>
                  <a:pt x="1241" y="526"/>
                </a:lnTo>
                <a:lnTo>
                  <a:pt x="1241" y="526"/>
                </a:lnTo>
                <a:lnTo>
                  <a:pt x="1239" y="523"/>
                </a:lnTo>
                <a:lnTo>
                  <a:pt x="1239" y="523"/>
                </a:lnTo>
                <a:close/>
                <a:moveTo>
                  <a:pt x="1317" y="568"/>
                </a:moveTo>
                <a:lnTo>
                  <a:pt x="1317" y="568"/>
                </a:lnTo>
                <a:lnTo>
                  <a:pt x="1317" y="568"/>
                </a:lnTo>
                <a:lnTo>
                  <a:pt x="1317" y="568"/>
                </a:lnTo>
                <a:lnTo>
                  <a:pt x="1317" y="568"/>
                </a:lnTo>
                <a:lnTo>
                  <a:pt x="1317" y="566"/>
                </a:lnTo>
                <a:lnTo>
                  <a:pt x="1319" y="566"/>
                </a:lnTo>
                <a:lnTo>
                  <a:pt x="1319" y="566"/>
                </a:lnTo>
                <a:lnTo>
                  <a:pt x="1319" y="566"/>
                </a:lnTo>
                <a:lnTo>
                  <a:pt x="1319" y="563"/>
                </a:lnTo>
                <a:lnTo>
                  <a:pt x="1319" y="563"/>
                </a:lnTo>
                <a:lnTo>
                  <a:pt x="1319" y="563"/>
                </a:lnTo>
                <a:lnTo>
                  <a:pt x="1317" y="561"/>
                </a:lnTo>
                <a:lnTo>
                  <a:pt x="1317" y="561"/>
                </a:lnTo>
                <a:lnTo>
                  <a:pt x="1317" y="559"/>
                </a:lnTo>
                <a:lnTo>
                  <a:pt x="1317" y="559"/>
                </a:lnTo>
                <a:lnTo>
                  <a:pt x="1317" y="556"/>
                </a:lnTo>
                <a:lnTo>
                  <a:pt x="1315" y="554"/>
                </a:lnTo>
                <a:lnTo>
                  <a:pt x="1315" y="554"/>
                </a:lnTo>
                <a:lnTo>
                  <a:pt x="1312" y="549"/>
                </a:lnTo>
                <a:lnTo>
                  <a:pt x="1310" y="547"/>
                </a:lnTo>
                <a:lnTo>
                  <a:pt x="1310" y="547"/>
                </a:lnTo>
                <a:lnTo>
                  <a:pt x="1308" y="544"/>
                </a:lnTo>
                <a:lnTo>
                  <a:pt x="1308" y="544"/>
                </a:lnTo>
                <a:lnTo>
                  <a:pt x="1305" y="542"/>
                </a:lnTo>
                <a:lnTo>
                  <a:pt x="1305" y="542"/>
                </a:lnTo>
                <a:lnTo>
                  <a:pt x="1303" y="542"/>
                </a:lnTo>
                <a:lnTo>
                  <a:pt x="1303" y="542"/>
                </a:lnTo>
                <a:lnTo>
                  <a:pt x="1301" y="540"/>
                </a:lnTo>
                <a:lnTo>
                  <a:pt x="1298" y="540"/>
                </a:lnTo>
                <a:lnTo>
                  <a:pt x="1296" y="540"/>
                </a:lnTo>
                <a:lnTo>
                  <a:pt x="1293" y="540"/>
                </a:lnTo>
                <a:lnTo>
                  <a:pt x="1291" y="537"/>
                </a:lnTo>
                <a:lnTo>
                  <a:pt x="1291" y="537"/>
                </a:lnTo>
                <a:lnTo>
                  <a:pt x="1289" y="537"/>
                </a:lnTo>
                <a:lnTo>
                  <a:pt x="1289" y="540"/>
                </a:lnTo>
                <a:lnTo>
                  <a:pt x="1286" y="540"/>
                </a:lnTo>
                <a:lnTo>
                  <a:pt x="1286" y="540"/>
                </a:lnTo>
                <a:lnTo>
                  <a:pt x="1286" y="542"/>
                </a:lnTo>
                <a:lnTo>
                  <a:pt x="1286" y="542"/>
                </a:lnTo>
                <a:lnTo>
                  <a:pt x="1286" y="544"/>
                </a:lnTo>
                <a:lnTo>
                  <a:pt x="1286" y="544"/>
                </a:lnTo>
                <a:lnTo>
                  <a:pt x="1286" y="547"/>
                </a:lnTo>
                <a:lnTo>
                  <a:pt x="1286" y="549"/>
                </a:lnTo>
                <a:lnTo>
                  <a:pt x="1286" y="552"/>
                </a:lnTo>
                <a:lnTo>
                  <a:pt x="1286" y="552"/>
                </a:lnTo>
                <a:lnTo>
                  <a:pt x="1286" y="554"/>
                </a:lnTo>
                <a:lnTo>
                  <a:pt x="1286" y="556"/>
                </a:lnTo>
                <a:lnTo>
                  <a:pt x="1289" y="559"/>
                </a:lnTo>
                <a:lnTo>
                  <a:pt x="1289" y="559"/>
                </a:lnTo>
                <a:lnTo>
                  <a:pt x="1291" y="561"/>
                </a:lnTo>
                <a:lnTo>
                  <a:pt x="1291" y="563"/>
                </a:lnTo>
                <a:lnTo>
                  <a:pt x="1293" y="563"/>
                </a:lnTo>
                <a:lnTo>
                  <a:pt x="1293" y="566"/>
                </a:lnTo>
                <a:lnTo>
                  <a:pt x="1296" y="568"/>
                </a:lnTo>
                <a:lnTo>
                  <a:pt x="1298" y="568"/>
                </a:lnTo>
                <a:lnTo>
                  <a:pt x="1298" y="571"/>
                </a:lnTo>
                <a:lnTo>
                  <a:pt x="1301" y="571"/>
                </a:lnTo>
                <a:lnTo>
                  <a:pt x="1303" y="571"/>
                </a:lnTo>
                <a:lnTo>
                  <a:pt x="1305" y="571"/>
                </a:lnTo>
                <a:lnTo>
                  <a:pt x="1308" y="571"/>
                </a:lnTo>
                <a:lnTo>
                  <a:pt x="1310" y="571"/>
                </a:lnTo>
                <a:lnTo>
                  <a:pt x="1312" y="571"/>
                </a:lnTo>
                <a:lnTo>
                  <a:pt x="1315" y="571"/>
                </a:lnTo>
                <a:lnTo>
                  <a:pt x="1317" y="568"/>
                </a:lnTo>
                <a:lnTo>
                  <a:pt x="1317" y="568"/>
                </a:lnTo>
                <a:close/>
                <a:moveTo>
                  <a:pt x="1348" y="556"/>
                </a:moveTo>
                <a:lnTo>
                  <a:pt x="1348" y="554"/>
                </a:lnTo>
                <a:lnTo>
                  <a:pt x="1348" y="554"/>
                </a:lnTo>
                <a:lnTo>
                  <a:pt x="1348" y="554"/>
                </a:lnTo>
                <a:lnTo>
                  <a:pt x="1348" y="552"/>
                </a:lnTo>
                <a:lnTo>
                  <a:pt x="1348" y="552"/>
                </a:lnTo>
                <a:lnTo>
                  <a:pt x="1348" y="549"/>
                </a:lnTo>
                <a:lnTo>
                  <a:pt x="1345" y="547"/>
                </a:lnTo>
                <a:lnTo>
                  <a:pt x="1345" y="547"/>
                </a:lnTo>
                <a:lnTo>
                  <a:pt x="1345" y="544"/>
                </a:lnTo>
                <a:lnTo>
                  <a:pt x="1343" y="542"/>
                </a:lnTo>
                <a:lnTo>
                  <a:pt x="1343" y="542"/>
                </a:lnTo>
                <a:lnTo>
                  <a:pt x="1341" y="540"/>
                </a:lnTo>
                <a:lnTo>
                  <a:pt x="1341" y="537"/>
                </a:lnTo>
                <a:lnTo>
                  <a:pt x="1338" y="535"/>
                </a:lnTo>
                <a:lnTo>
                  <a:pt x="1336" y="535"/>
                </a:lnTo>
                <a:lnTo>
                  <a:pt x="1336" y="533"/>
                </a:lnTo>
                <a:lnTo>
                  <a:pt x="1334" y="530"/>
                </a:lnTo>
                <a:lnTo>
                  <a:pt x="1331" y="530"/>
                </a:lnTo>
                <a:lnTo>
                  <a:pt x="1331" y="528"/>
                </a:lnTo>
                <a:lnTo>
                  <a:pt x="1329" y="528"/>
                </a:lnTo>
                <a:lnTo>
                  <a:pt x="1327" y="526"/>
                </a:lnTo>
                <a:lnTo>
                  <a:pt x="1327" y="526"/>
                </a:lnTo>
                <a:lnTo>
                  <a:pt x="1324" y="526"/>
                </a:lnTo>
                <a:lnTo>
                  <a:pt x="1322" y="523"/>
                </a:lnTo>
                <a:lnTo>
                  <a:pt x="1322" y="523"/>
                </a:lnTo>
                <a:lnTo>
                  <a:pt x="1319" y="523"/>
                </a:lnTo>
                <a:lnTo>
                  <a:pt x="1319" y="523"/>
                </a:lnTo>
                <a:lnTo>
                  <a:pt x="1317" y="523"/>
                </a:lnTo>
                <a:lnTo>
                  <a:pt x="1315" y="523"/>
                </a:lnTo>
                <a:lnTo>
                  <a:pt x="1315" y="526"/>
                </a:lnTo>
                <a:lnTo>
                  <a:pt x="1312" y="526"/>
                </a:lnTo>
                <a:lnTo>
                  <a:pt x="1312" y="528"/>
                </a:lnTo>
                <a:lnTo>
                  <a:pt x="1312" y="528"/>
                </a:lnTo>
                <a:lnTo>
                  <a:pt x="1312" y="530"/>
                </a:lnTo>
                <a:lnTo>
                  <a:pt x="1312" y="530"/>
                </a:lnTo>
                <a:lnTo>
                  <a:pt x="1312" y="533"/>
                </a:lnTo>
                <a:lnTo>
                  <a:pt x="1312" y="533"/>
                </a:lnTo>
                <a:lnTo>
                  <a:pt x="1312" y="535"/>
                </a:lnTo>
                <a:lnTo>
                  <a:pt x="1312" y="535"/>
                </a:lnTo>
                <a:lnTo>
                  <a:pt x="1315" y="537"/>
                </a:lnTo>
                <a:lnTo>
                  <a:pt x="1315" y="540"/>
                </a:lnTo>
                <a:lnTo>
                  <a:pt x="1317" y="540"/>
                </a:lnTo>
                <a:lnTo>
                  <a:pt x="1317" y="542"/>
                </a:lnTo>
                <a:lnTo>
                  <a:pt x="1319" y="544"/>
                </a:lnTo>
                <a:lnTo>
                  <a:pt x="1319" y="544"/>
                </a:lnTo>
                <a:lnTo>
                  <a:pt x="1322" y="547"/>
                </a:lnTo>
                <a:lnTo>
                  <a:pt x="1324" y="549"/>
                </a:lnTo>
                <a:lnTo>
                  <a:pt x="1324" y="549"/>
                </a:lnTo>
                <a:lnTo>
                  <a:pt x="1327" y="552"/>
                </a:lnTo>
                <a:lnTo>
                  <a:pt x="1329" y="552"/>
                </a:lnTo>
                <a:lnTo>
                  <a:pt x="1329" y="554"/>
                </a:lnTo>
                <a:lnTo>
                  <a:pt x="1331" y="554"/>
                </a:lnTo>
                <a:lnTo>
                  <a:pt x="1334" y="556"/>
                </a:lnTo>
                <a:lnTo>
                  <a:pt x="1334" y="556"/>
                </a:lnTo>
                <a:lnTo>
                  <a:pt x="1336" y="559"/>
                </a:lnTo>
                <a:lnTo>
                  <a:pt x="1338" y="559"/>
                </a:lnTo>
                <a:lnTo>
                  <a:pt x="1338" y="559"/>
                </a:lnTo>
                <a:lnTo>
                  <a:pt x="1341" y="559"/>
                </a:lnTo>
                <a:lnTo>
                  <a:pt x="1343" y="559"/>
                </a:lnTo>
                <a:lnTo>
                  <a:pt x="1343" y="559"/>
                </a:lnTo>
                <a:lnTo>
                  <a:pt x="1345" y="559"/>
                </a:lnTo>
                <a:lnTo>
                  <a:pt x="1345" y="559"/>
                </a:lnTo>
                <a:lnTo>
                  <a:pt x="1348" y="556"/>
                </a:lnTo>
                <a:lnTo>
                  <a:pt x="1348" y="556"/>
                </a:lnTo>
                <a:lnTo>
                  <a:pt x="1348" y="556"/>
                </a:lnTo>
                <a:close/>
                <a:moveTo>
                  <a:pt x="1277" y="686"/>
                </a:moveTo>
                <a:lnTo>
                  <a:pt x="1275" y="686"/>
                </a:lnTo>
                <a:lnTo>
                  <a:pt x="1275" y="686"/>
                </a:lnTo>
                <a:lnTo>
                  <a:pt x="1275" y="686"/>
                </a:lnTo>
                <a:lnTo>
                  <a:pt x="1275" y="684"/>
                </a:lnTo>
                <a:lnTo>
                  <a:pt x="1272" y="684"/>
                </a:lnTo>
                <a:lnTo>
                  <a:pt x="1272" y="684"/>
                </a:lnTo>
                <a:lnTo>
                  <a:pt x="1272" y="684"/>
                </a:lnTo>
                <a:lnTo>
                  <a:pt x="1272" y="684"/>
                </a:lnTo>
                <a:lnTo>
                  <a:pt x="1272" y="682"/>
                </a:lnTo>
                <a:lnTo>
                  <a:pt x="1275" y="682"/>
                </a:lnTo>
                <a:lnTo>
                  <a:pt x="1275" y="682"/>
                </a:lnTo>
                <a:lnTo>
                  <a:pt x="1275" y="682"/>
                </a:lnTo>
                <a:lnTo>
                  <a:pt x="1275" y="679"/>
                </a:lnTo>
                <a:lnTo>
                  <a:pt x="1277" y="679"/>
                </a:lnTo>
                <a:lnTo>
                  <a:pt x="1279" y="677"/>
                </a:lnTo>
                <a:lnTo>
                  <a:pt x="1282" y="675"/>
                </a:lnTo>
                <a:lnTo>
                  <a:pt x="1284" y="675"/>
                </a:lnTo>
                <a:lnTo>
                  <a:pt x="1284" y="675"/>
                </a:lnTo>
                <a:lnTo>
                  <a:pt x="1284" y="672"/>
                </a:lnTo>
                <a:lnTo>
                  <a:pt x="1284" y="672"/>
                </a:lnTo>
                <a:lnTo>
                  <a:pt x="1284" y="672"/>
                </a:lnTo>
                <a:lnTo>
                  <a:pt x="1284" y="672"/>
                </a:lnTo>
                <a:lnTo>
                  <a:pt x="1286" y="670"/>
                </a:lnTo>
                <a:lnTo>
                  <a:pt x="1286" y="668"/>
                </a:lnTo>
                <a:lnTo>
                  <a:pt x="1289" y="668"/>
                </a:lnTo>
                <a:lnTo>
                  <a:pt x="1289" y="665"/>
                </a:lnTo>
                <a:lnTo>
                  <a:pt x="1291" y="665"/>
                </a:lnTo>
                <a:lnTo>
                  <a:pt x="1291" y="663"/>
                </a:lnTo>
                <a:lnTo>
                  <a:pt x="1291" y="663"/>
                </a:lnTo>
                <a:lnTo>
                  <a:pt x="1293" y="663"/>
                </a:lnTo>
                <a:lnTo>
                  <a:pt x="1293" y="663"/>
                </a:lnTo>
                <a:lnTo>
                  <a:pt x="1293" y="663"/>
                </a:lnTo>
                <a:lnTo>
                  <a:pt x="1296" y="663"/>
                </a:lnTo>
                <a:lnTo>
                  <a:pt x="1296" y="663"/>
                </a:lnTo>
                <a:lnTo>
                  <a:pt x="1296" y="665"/>
                </a:lnTo>
                <a:lnTo>
                  <a:pt x="1296" y="665"/>
                </a:lnTo>
                <a:lnTo>
                  <a:pt x="1296" y="665"/>
                </a:lnTo>
                <a:lnTo>
                  <a:pt x="1296" y="668"/>
                </a:lnTo>
                <a:lnTo>
                  <a:pt x="1296" y="668"/>
                </a:lnTo>
                <a:lnTo>
                  <a:pt x="1298" y="670"/>
                </a:lnTo>
                <a:lnTo>
                  <a:pt x="1296" y="670"/>
                </a:lnTo>
                <a:lnTo>
                  <a:pt x="1296" y="672"/>
                </a:lnTo>
                <a:lnTo>
                  <a:pt x="1296" y="672"/>
                </a:lnTo>
                <a:lnTo>
                  <a:pt x="1296" y="675"/>
                </a:lnTo>
                <a:lnTo>
                  <a:pt x="1296" y="675"/>
                </a:lnTo>
                <a:lnTo>
                  <a:pt x="1296" y="677"/>
                </a:lnTo>
                <a:lnTo>
                  <a:pt x="1293" y="679"/>
                </a:lnTo>
                <a:lnTo>
                  <a:pt x="1293" y="679"/>
                </a:lnTo>
                <a:lnTo>
                  <a:pt x="1293" y="682"/>
                </a:lnTo>
                <a:lnTo>
                  <a:pt x="1291" y="682"/>
                </a:lnTo>
                <a:lnTo>
                  <a:pt x="1291" y="684"/>
                </a:lnTo>
                <a:lnTo>
                  <a:pt x="1289" y="684"/>
                </a:lnTo>
                <a:lnTo>
                  <a:pt x="1286" y="684"/>
                </a:lnTo>
                <a:lnTo>
                  <a:pt x="1286" y="686"/>
                </a:lnTo>
                <a:lnTo>
                  <a:pt x="1284" y="686"/>
                </a:lnTo>
                <a:lnTo>
                  <a:pt x="1282" y="689"/>
                </a:lnTo>
                <a:lnTo>
                  <a:pt x="1279" y="689"/>
                </a:lnTo>
                <a:lnTo>
                  <a:pt x="1279" y="689"/>
                </a:lnTo>
                <a:lnTo>
                  <a:pt x="1279" y="689"/>
                </a:lnTo>
                <a:lnTo>
                  <a:pt x="1279" y="689"/>
                </a:lnTo>
                <a:lnTo>
                  <a:pt x="1277" y="689"/>
                </a:lnTo>
                <a:lnTo>
                  <a:pt x="1277" y="689"/>
                </a:lnTo>
                <a:lnTo>
                  <a:pt x="1277" y="689"/>
                </a:lnTo>
                <a:lnTo>
                  <a:pt x="1277" y="686"/>
                </a:lnTo>
                <a:lnTo>
                  <a:pt x="1277" y="686"/>
                </a:lnTo>
                <a:close/>
                <a:moveTo>
                  <a:pt x="1291" y="696"/>
                </a:moveTo>
                <a:lnTo>
                  <a:pt x="1291" y="696"/>
                </a:lnTo>
                <a:lnTo>
                  <a:pt x="1293" y="696"/>
                </a:lnTo>
                <a:lnTo>
                  <a:pt x="1293" y="696"/>
                </a:lnTo>
                <a:lnTo>
                  <a:pt x="1293" y="694"/>
                </a:lnTo>
                <a:lnTo>
                  <a:pt x="1296" y="694"/>
                </a:lnTo>
                <a:lnTo>
                  <a:pt x="1298" y="694"/>
                </a:lnTo>
                <a:lnTo>
                  <a:pt x="1298" y="691"/>
                </a:lnTo>
                <a:lnTo>
                  <a:pt x="1301" y="691"/>
                </a:lnTo>
                <a:lnTo>
                  <a:pt x="1301" y="691"/>
                </a:lnTo>
                <a:lnTo>
                  <a:pt x="1303" y="689"/>
                </a:lnTo>
                <a:lnTo>
                  <a:pt x="1303" y="689"/>
                </a:lnTo>
                <a:lnTo>
                  <a:pt x="1303" y="686"/>
                </a:lnTo>
                <a:lnTo>
                  <a:pt x="1305" y="686"/>
                </a:lnTo>
                <a:lnTo>
                  <a:pt x="1305" y="686"/>
                </a:lnTo>
                <a:lnTo>
                  <a:pt x="1305" y="686"/>
                </a:lnTo>
                <a:lnTo>
                  <a:pt x="1305" y="684"/>
                </a:lnTo>
                <a:lnTo>
                  <a:pt x="1308" y="682"/>
                </a:lnTo>
                <a:lnTo>
                  <a:pt x="1308" y="677"/>
                </a:lnTo>
                <a:lnTo>
                  <a:pt x="1310" y="677"/>
                </a:lnTo>
                <a:lnTo>
                  <a:pt x="1310" y="675"/>
                </a:lnTo>
                <a:lnTo>
                  <a:pt x="1312" y="675"/>
                </a:lnTo>
                <a:lnTo>
                  <a:pt x="1312" y="672"/>
                </a:lnTo>
                <a:lnTo>
                  <a:pt x="1312" y="672"/>
                </a:lnTo>
                <a:lnTo>
                  <a:pt x="1312" y="672"/>
                </a:lnTo>
                <a:lnTo>
                  <a:pt x="1315" y="672"/>
                </a:lnTo>
                <a:lnTo>
                  <a:pt x="1315" y="670"/>
                </a:lnTo>
                <a:lnTo>
                  <a:pt x="1315" y="670"/>
                </a:lnTo>
                <a:lnTo>
                  <a:pt x="1315" y="670"/>
                </a:lnTo>
                <a:lnTo>
                  <a:pt x="1317" y="670"/>
                </a:lnTo>
                <a:lnTo>
                  <a:pt x="1317" y="670"/>
                </a:lnTo>
                <a:lnTo>
                  <a:pt x="1317" y="670"/>
                </a:lnTo>
                <a:lnTo>
                  <a:pt x="1317" y="670"/>
                </a:lnTo>
                <a:lnTo>
                  <a:pt x="1317" y="670"/>
                </a:lnTo>
                <a:lnTo>
                  <a:pt x="1317" y="672"/>
                </a:lnTo>
                <a:lnTo>
                  <a:pt x="1319" y="672"/>
                </a:lnTo>
                <a:lnTo>
                  <a:pt x="1319" y="672"/>
                </a:lnTo>
                <a:lnTo>
                  <a:pt x="1319" y="672"/>
                </a:lnTo>
                <a:lnTo>
                  <a:pt x="1319" y="675"/>
                </a:lnTo>
                <a:lnTo>
                  <a:pt x="1319" y="675"/>
                </a:lnTo>
                <a:lnTo>
                  <a:pt x="1322" y="677"/>
                </a:lnTo>
                <a:lnTo>
                  <a:pt x="1322" y="679"/>
                </a:lnTo>
                <a:lnTo>
                  <a:pt x="1322" y="679"/>
                </a:lnTo>
                <a:lnTo>
                  <a:pt x="1322" y="682"/>
                </a:lnTo>
                <a:lnTo>
                  <a:pt x="1319" y="684"/>
                </a:lnTo>
                <a:lnTo>
                  <a:pt x="1319" y="684"/>
                </a:lnTo>
                <a:lnTo>
                  <a:pt x="1319" y="686"/>
                </a:lnTo>
                <a:lnTo>
                  <a:pt x="1317" y="689"/>
                </a:lnTo>
                <a:lnTo>
                  <a:pt x="1317" y="689"/>
                </a:lnTo>
                <a:lnTo>
                  <a:pt x="1315" y="691"/>
                </a:lnTo>
                <a:lnTo>
                  <a:pt x="1315" y="694"/>
                </a:lnTo>
                <a:lnTo>
                  <a:pt x="1312" y="694"/>
                </a:lnTo>
                <a:lnTo>
                  <a:pt x="1312" y="696"/>
                </a:lnTo>
                <a:lnTo>
                  <a:pt x="1310" y="696"/>
                </a:lnTo>
                <a:lnTo>
                  <a:pt x="1308" y="698"/>
                </a:lnTo>
                <a:lnTo>
                  <a:pt x="1308" y="698"/>
                </a:lnTo>
                <a:lnTo>
                  <a:pt x="1305" y="701"/>
                </a:lnTo>
                <a:lnTo>
                  <a:pt x="1305" y="701"/>
                </a:lnTo>
                <a:lnTo>
                  <a:pt x="1303" y="701"/>
                </a:lnTo>
                <a:lnTo>
                  <a:pt x="1301" y="701"/>
                </a:lnTo>
                <a:lnTo>
                  <a:pt x="1301" y="701"/>
                </a:lnTo>
                <a:lnTo>
                  <a:pt x="1298" y="703"/>
                </a:lnTo>
                <a:lnTo>
                  <a:pt x="1298" y="703"/>
                </a:lnTo>
                <a:lnTo>
                  <a:pt x="1296" y="703"/>
                </a:lnTo>
                <a:lnTo>
                  <a:pt x="1296" y="701"/>
                </a:lnTo>
                <a:lnTo>
                  <a:pt x="1293" y="701"/>
                </a:lnTo>
                <a:lnTo>
                  <a:pt x="1293" y="701"/>
                </a:lnTo>
                <a:lnTo>
                  <a:pt x="1293" y="701"/>
                </a:lnTo>
                <a:lnTo>
                  <a:pt x="1293" y="698"/>
                </a:lnTo>
                <a:lnTo>
                  <a:pt x="1291" y="698"/>
                </a:lnTo>
                <a:lnTo>
                  <a:pt x="1291" y="696"/>
                </a:lnTo>
                <a:lnTo>
                  <a:pt x="1291" y="696"/>
                </a:lnTo>
                <a:close/>
                <a:moveTo>
                  <a:pt x="1308" y="708"/>
                </a:moveTo>
                <a:lnTo>
                  <a:pt x="1308" y="708"/>
                </a:lnTo>
                <a:lnTo>
                  <a:pt x="1308" y="708"/>
                </a:lnTo>
                <a:lnTo>
                  <a:pt x="1310" y="708"/>
                </a:lnTo>
                <a:lnTo>
                  <a:pt x="1312" y="705"/>
                </a:lnTo>
                <a:lnTo>
                  <a:pt x="1312" y="705"/>
                </a:lnTo>
                <a:lnTo>
                  <a:pt x="1315" y="705"/>
                </a:lnTo>
                <a:lnTo>
                  <a:pt x="1315" y="703"/>
                </a:lnTo>
                <a:lnTo>
                  <a:pt x="1317" y="703"/>
                </a:lnTo>
                <a:lnTo>
                  <a:pt x="1317" y="703"/>
                </a:lnTo>
                <a:lnTo>
                  <a:pt x="1319" y="701"/>
                </a:lnTo>
                <a:lnTo>
                  <a:pt x="1319" y="701"/>
                </a:lnTo>
                <a:lnTo>
                  <a:pt x="1322" y="698"/>
                </a:lnTo>
                <a:lnTo>
                  <a:pt x="1322" y="698"/>
                </a:lnTo>
                <a:lnTo>
                  <a:pt x="1322" y="696"/>
                </a:lnTo>
                <a:lnTo>
                  <a:pt x="1324" y="696"/>
                </a:lnTo>
                <a:lnTo>
                  <a:pt x="1324" y="694"/>
                </a:lnTo>
                <a:lnTo>
                  <a:pt x="1327" y="691"/>
                </a:lnTo>
                <a:lnTo>
                  <a:pt x="1327" y="689"/>
                </a:lnTo>
                <a:lnTo>
                  <a:pt x="1329" y="686"/>
                </a:lnTo>
                <a:lnTo>
                  <a:pt x="1329" y="686"/>
                </a:lnTo>
                <a:lnTo>
                  <a:pt x="1329" y="684"/>
                </a:lnTo>
                <a:lnTo>
                  <a:pt x="1329" y="684"/>
                </a:lnTo>
                <a:lnTo>
                  <a:pt x="1329" y="684"/>
                </a:lnTo>
                <a:lnTo>
                  <a:pt x="1329" y="684"/>
                </a:lnTo>
                <a:lnTo>
                  <a:pt x="1331" y="684"/>
                </a:lnTo>
                <a:lnTo>
                  <a:pt x="1334" y="684"/>
                </a:lnTo>
                <a:lnTo>
                  <a:pt x="1334" y="684"/>
                </a:lnTo>
                <a:lnTo>
                  <a:pt x="1334" y="684"/>
                </a:lnTo>
                <a:lnTo>
                  <a:pt x="1336" y="686"/>
                </a:lnTo>
                <a:lnTo>
                  <a:pt x="1336" y="686"/>
                </a:lnTo>
                <a:lnTo>
                  <a:pt x="1336" y="686"/>
                </a:lnTo>
                <a:lnTo>
                  <a:pt x="1338" y="689"/>
                </a:lnTo>
                <a:lnTo>
                  <a:pt x="1338" y="689"/>
                </a:lnTo>
                <a:lnTo>
                  <a:pt x="1338" y="691"/>
                </a:lnTo>
                <a:lnTo>
                  <a:pt x="1338" y="691"/>
                </a:lnTo>
                <a:lnTo>
                  <a:pt x="1338" y="694"/>
                </a:lnTo>
                <a:lnTo>
                  <a:pt x="1338" y="696"/>
                </a:lnTo>
                <a:lnTo>
                  <a:pt x="1338" y="696"/>
                </a:lnTo>
                <a:lnTo>
                  <a:pt x="1336" y="698"/>
                </a:lnTo>
                <a:lnTo>
                  <a:pt x="1336" y="698"/>
                </a:lnTo>
                <a:lnTo>
                  <a:pt x="1336" y="701"/>
                </a:lnTo>
                <a:lnTo>
                  <a:pt x="1336" y="703"/>
                </a:lnTo>
                <a:lnTo>
                  <a:pt x="1334" y="703"/>
                </a:lnTo>
                <a:lnTo>
                  <a:pt x="1334" y="705"/>
                </a:lnTo>
                <a:lnTo>
                  <a:pt x="1331" y="705"/>
                </a:lnTo>
                <a:lnTo>
                  <a:pt x="1331" y="708"/>
                </a:lnTo>
                <a:lnTo>
                  <a:pt x="1329" y="710"/>
                </a:lnTo>
                <a:lnTo>
                  <a:pt x="1329" y="710"/>
                </a:lnTo>
                <a:lnTo>
                  <a:pt x="1327" y="710"/>
                </a:lnTo>
                <a:lnTo>
                  <a:pt x="1324" y="712"/>
                </a:lnTo>
                <a:lnTo>
                  <a:pt x="1322" y="712"/>
                </a:lnTo>
                <a:lnTo>
                  <a:pt x="1322" y="715"/>
                </a:lnTo>
                <a:lnTo>
                  <a:pt x="1319" y="715"/>
                </a:lnTo>
                <a:lnTo>
                  <a:pt x="1317" y="715"/>
                </a:lnTo>
                <a:lnTo>
                  <a:pt x="1315" y="715"/>
                </a:lnTo>
                <a:lnTo>
                  <a:pt x="1312" y="715"/>
                </a:lnTo>
                <a:lnTo>
                  <a:pt x="1312" y="715"/>
                </a:lnTo>
                <a:lnTo>
                  <a:pt x="1310" y="715"/>
                </a:lnTo>
                <a:lnTo>
                  <a:pt x="1310" y="715"/>
                </a:lnTo>
                <a:lnTo>
                  <a:pt x="1310" y="715"/>
                </a:lnTo>
                <a:lnTo>
                  <a:pt x="1308" y="715"/>
                </a:lnTo>
                <a:lnTo>
                  <a:pt x="1308" y="715"/>
                </a:lnTo>
                <a:lnTo>
                  <a:pt x="1308" y="712"/>
                </a:lnTo>
                <a:lnTo>
                  <a:pt x="1308" y="712"/>
                </a:lnTo>
                <a:lnTo>
                  <a:pt x="1308" y="712"/>
                </a:lnTo>
                <a:lnTo>
                  <a:pt x="1305" y="712"/>
                </a:lnTo>
                <a:lnTo>
                  <a:pt x="1305" y="712"/>
                </a:lnTo>
                <a:lnTo>
                  <a:pt x="1305" y="710"/>
                </a:lnTo>
                <a:lnTo>
                  <a:pt x="1305" y="710"/>
                </a:lnTo>
                <a:lnTo>
                  <a:pt x="1305" y="710"/>
                </a:lnTo>
                <a:lnTo>
                  <a:pt x="1305" y="708"/>
                </a:lnTo>
                <a:lnTo>
                  <a:pt x="1308" y="708"/>
                </a:lnTo>
                <a:lnTo>
                  <a:pt x="1308" y="708"/>
                </a:lnTo>
                <a:close/>
                <a:moveTo>
                  <a:pt x="932" y="720"/>
                </a:moveTo>
                <a:lnTo>
                  <a:pt x="932" y="720"/>
                </a:lnTo>
                <a:lnTo>
                  <a:pt x="934" y="722"/>
                </a:lnTo>
                <a:lnTo>
                  <a:pt x="934" y="724"/>
                </a:lnTo>
                <a:lnTo>
                  <a:pt x="934" y="724"/>
                </a:lnTo>
                <a:lnTo>
                  <a:pt x="936" y="724"/>
                </a:lnTo>
                <a:lnTo>
                  <a:pt x="936" y="727"/>
                </a:lnTo>
                <a:lnTo>
                  <a:pt x="936" y="727"/>
                </a:lnTo>
                <a:lnTo>
                  <a:pt x="939" y="727"/>
                </a:lnTo>
                <a:lnTo>
                  <a:pt x="939" y="727"/>
                </a:lnTo>
                <a:lnTo>
                  <a:pt x="941" y="729"/>
                </a:lnTo>
                <a:lnTo>
                  <a:pt x="941" y="729"/>
                </a:lnTo>
                <a:lnTo>
                  <a:pt x="943" y="729"/>
                </a:lnTo>
                <a:lnTo>
                  <a:pt x="946" y="729"/>
                </a:lnTo>
                <a:lnTo>
                  <a:pt x="948" y="729"/>
                </a:lnTo>
                <a:lnTo>
                  <a:pt x="951" y="731"/>
                </a:lnTo>
                <a:lnTo>
                  <a:pt x="953" y="731"/>
                </a:lnTo>
                <a:lnTo>
                  <a:pt x="953" y="731"/>
                </a:lnTo>
                <a:lnTo>
                  <a:pt x="955" y="731"/>
                </a:lnTo>
                <a:lnTo>
                  <a:pt x="955" y="731"/>
                </a:lnTo>
                <a:lnTo>
                  <a:pt x="958" y="731"/>
                </a:lnTo>
                <a:lnTo>
                  <a:pt x="958" y="731"/>
                </a:lnTo>
                <a:lnTo>
                  <a:pt x="960" y="729"/>
                </a:lnTo>
                <a:lnTo>
                  <a:pt x="960" y="729"/>
                </a:lnTo>
                <a:lnTo>
                  <a:pt x="960" y="729"/>
                </a:lnTo>
                <a:lnTo>
                  <a:pt x="960" y="729"/>
                </a:lnTo>
                <a:lnTo>
                  <a:pt x="960" y="729"/>
                </a:lnTo>
                <a:lnTo>
                  <a:pt x="962" y="729"/>
                </a:lnTo>
                <a:lnTo>
                  <a:pt x="962" y="727"/>
                </a:lnTo>
                <a:lnTo>
                  <a:pt x="962" y="727"/>
                </a:lnTo>
                <a:lnTo>
                  <a:pt x="962" y="727"/>
                </a:lnTo>
                <a:lnTo>
                  <a:pt x="962" y="727"/>
                </a:lnTo>
                <a:lnTo>
                  <a:pt x="962" y="727"/>
                </a:lnTo>
                <a:lnTo>
                  <a:pt x="962" y="724"/>
                </a:lnTo>
                <a:lnTo>
                  <a:pt x="960" y="724"/>
                </a:lnTo>
                <a:lnTo>
                  <a:pt x="960" y="722"/>
                </a:lnTo>
                <a:lnTo>
                  <a:pt x="960" y="722"/>
                </a:lnTo>
                <a:lnTo>
                  <a:pt x="960" y="720"/>
                </a:lnTo>
                <a:lnTo>
                  <a:pt x="958" y="720"/>
                </a:lnTo>
                <a:lnTo>
                  <a:pt x="958" y="720"/>
                </a:lnTo>
                <a:lnTo>
                  <a:pt x="955" y="717"/>
                </a:lnTo>
                <a:lnTo>
                  <a:pt x="955" y="717"/>
                </a:lnTo>
                <a:lnTo>
                  <a:pt x="953" y="715"/>
                </a:lnTo>
                <a:lnTo>
                  <a:pt x="953" y="715"/>
                </a:lnTo>
                <a:lnTo>
                  <a:pt x="951" y="715"/>
                </a:lnTo>
                <a:lnTo>
                  <a:pt x="951" y="715"/>
                </a:lnTo>
                <a:lnTo>
                  <a:pt x="948" y="712"/>
                </a:lnTo>
                <a:lnTo>
                  <a:pt x="946" y="712"/>
                </a:lnTo>
                <a:lnTo>
                  <a:pt x="946" y="712"/>
                </a:lnTo>
                <a:lnTo>
                  <a:pt x="943" y="712"/>
                </a:lnTo>
                <a:lnTo>
                  <a:pt x="943" y="712"/>
                </a:lnTo>
                <a:lnTo>
                  <a:pt x="941" y="712"/>
                </a:lnTo>
                <a:lnTo>
                  <a:pt x="939" y="710"/>
                </a:lnTo>
                <a:lnTo>
                  <a:pt x="939" y="710"/>
                </a:lnTo>
                <a:lnTo>
                  <a:pt x="936" y="710"/>
                </a:lnTo>
                <a:lnTo>
                  <a:pt x="936" y="710"/>
                </a:lnTo>
                <a:lnTo>
                  <a:pt x="934" y="712"/>
                </a:lnTo>
                <a:lnTo>
                  <a:pt x="934" y="712"/>
                </a:lnTo>
                <a:lnTo>
                  <a:pt x="934" y="712"/>
                </a:lnTo>
                <a:lnTo>
                  <a:pt x="932" y="712"/>
                </a:lnTo>
                <a:lnTo>
                  <a:pt x="932" y="712"/>
                </a:lnTo>
                <a:lnTo>
                  <a:pt x="932" y="715"/>
                </a:lnTo>
                <a:lnTo>
                  <a:pt x="932" y="715"/>
                </a:lnTo>
                <a:lnTo>
                  <a:pt x="932" y="715"/>
                </a:lnTo>
                <a:lnTo>
                  <a:pt x="932" y="717"/>
                </a:lnTo>
                <a:lnTo>
                  <a:pt x="932" y="717"/>
                </a:lnTo>
                <a:lnTo>
                  <a:pt x="932" y="720"/>
                </a:lnTo>
                <a:lnTo>
                  <a:pt x="932" y="720"/>
                </a:lnTo>
                <a:close/>
                <a:moveTo>
                  <a:pt x="489" y="350"/>
                </a:moveTo>
                <a:lnTo>
                  <a:pt x="492" y="350"/>
                </a:lnTo>
                <a:lnTo>
                  <a:pt x="492" y="350"/>
                </a:lnTo>
                <a:lnTo>
                  <a:pt x="492" y="350"/>
                </a:lnTo>
                <a:lnTo>
                  <a:pt x="494" y="350"/>
                </a:lnTo>
                <a:lnTo>
                  <a:pt x="494" y="350"/>
                </a:lnTo>
                <a:lnTo>
                  <a:pt x="496" y="350"/>
                </a:lnTo>
                <a:lnTo>
                  <a:pt x="496" y="353"/>
                </a:lnTo>
                <a:lnTo>
                  <a:pt x="496" y="353"/>
                </a:lnTo>
                <a:lnTo>
                  <a:pt x="499" y="353"/>
                </a:lnTo>
                <a:lnTo>
                  <a:pt x="499" y="355"/>
                </a:lnTo>
                <a:lnTo>
                  <a:pt x="499" y="355"/>
                </a:lnTo>
                <a:lnTo>
                  <a:pt x="499" y="355"/>
                </a:lnTo>
                <a:lnTo>
                  <a:pt x="501" y="358"/>
                </a:lnTo>
                <a:lnTo>
                  <a:pt x="501" y="358"/>
                </a:lnTo>
                <a:lnTo>
                  <a:pt x="501" y="360"/>
                </a:lnTo>
                <a:lnTo>
                  <a:pt x="501" y="360"/>
                </a:lnTo>
                <a:lnTo>
                  <a:pt x="501" y="362"/>
                </a:lnTo>
                <a:lnTo>
                  <a:pt x="501" y="362"/>
                </a:lnTo>
                <a:lnTo>
                  <a:pt x="501" y="362"/>
                </a:lnTo>
                <a:lnTo>
                  <a:pt x="501" y="365"/>
                </a:lnTo>
                <a:lnTo>
                  <a:pt x="501" y="365"/>
                </a:lnTo>
                <a:lnTo>
                  <a:pt x="499" y="367"/>
                </a:lnTo>
                <a:lnTo>
                  <a:pt x="499" y="367"/>
                </a:lnTo>
                <a:lnTo>
                  <a:pt x="499" y="367"/>
                </a:lnTo>
                <a:lnTo>
                  <a:pt x="499" y="369"/>
                </a:lnTo>
                <a:lnTo>
                  <a:pt x="496" y="369"/>
                </a:lnTo>
                <a:lnTo>
                  <a:pt x="496" y="369"/>
                </a:lnTo>
                <a:lnTo>
                  <a:pt x="494" y="369"/>
                </a:lnTo>
                <a:lnTo>
                  <a:pt x="494" y="372"/>
                </a:lnTo>
                <a:lnTo>
                  <a:pt x="494" y="372"/>
                </a:lnTo>
                <a:lnTo>
                  <a:pt x="492" y="372"/>
                </a:lnTo>
                <a:lnTo>
                  <a:pt x="492" y="372"/>
                </a:lnTo>
                <a:lnTo>
                  <a:pt x="489" y="372"/>
                </a:lnTo>
                <a:lnTo>
                  <a:pt x="489" y="372"/>
                </a:lnTo>
                <a:lnTo>
                  <a:pt x="487" y="372"/>
                </a:lnTo>
                <a:lnTo>
                  <a:pt x="487" y="372"/>
                </a:lnTo>
                <a:lnTo>
                  <a:pt x="485" y="372"/>
                </a:lnTo>
                <a:lnTo>
                  <a:pt x="485" y="369"/>
                </a:lnTo>
                <a:lnTo>
                  <a:pt x="485" y="369"/>
                </a:lnTo>
                <a:lnTo>
                  <a:pt x="482" y="369"/>
                </a:lnTo>
                <a:lnTo>
                  <a:pt x="482" y="369"/>
                </a:lnTo>
                <a:lnTo>
                  <a:pt x="482" y="367"/>
                </a:lnTo>
                <a:lnTo>
                  <a:pt x="480" y="367"/>
                </a:lnTo>
                <a:lnTo>
                  <a:pt x="480" y="365"/>
                </a:lnTo>
                <a:lnTo>
                  <a:pt x="480" y="365"/>
                </a:lnTo>
                <a:lnTo>
                  <a:pt x="480" y="365"/>
                </a:lnTo>
                <a:lnTo>
                  <a:pt x="480" y="362"/>
                </a:lnTo>
                <a:lnTo>
                  <a:pt x="480" y="362"/>
                </a:lnTo>
                <a:lnTo>
                  <a:pt x="480" y="360"/>
                </a:lnTo>
                <a:lnTo>
                  <a:pt x="480" y="360"/>
                </a:lnTo>
                <a:lnTo>
                  <a:pt x="480" y="358"/>
                </a:lnTo>
                <a:lnTo>
                  <a:pt x="480" y="358"/>
                </a:lnTo>
                <a:lnTo>
                  <a:pt x="480" y="355"/>
                </a:lnTo>
                <a:lnTo>
                  <a:pt x="480" y="355"/>
                </a:lnTo>
                <a:lnTo>
                  <a:pt x="482" y="355"/>
                </a:lnTo>
                <a:lnTo>
                  <a:pt x="482" y="353"/>
                </a:lnTo>
                <a:lnTo>
                  <a:pt x="482" y="353"/>
                </a:lnTo>
                <a:lnTo>
                  <a:pt x="485" y="353"/>
                </a:lnTo>
                <a:lnTo>
                  <a:pt x="485" y="350"/>
                </a:lnTo>
                <a:lnTo>
                  <a:pt x="485" y="350"/>
                </a:lnTo>
                <a:lnTo>
                  <a:pt x="487" y="350"/>
                </a:lnTo>
                <a:lnTo>
                  <a:pt x="487" y="350"/>
                </a:lnTo>
                <a:lnTo>
                  <a:pt x="489" y="350"/>
                </a:lnTo>
                <a:lnTo>
                  <a:pt x="489" y="350"/>
                </a:lnTo>
                <a:lnTo>
                  <a:pt x="489" y="350"/>
                </a:lnTo>
                <a:close/>
                <a:moveTo>
                  <a:pt x="539" y="353"/>
                </a:moveTo>
                <a:lnTo>
                  <a:pt x="541" y="353"/>
                </a:lnTo>
                <a:lnTo>
                  <a:pt x="541" y="353"/>
                </a:lnTo>
                <a:lnTo>
                  <a:pt x="544" y="353"/>
                </a:lnTo>
                <a:lnTo>
                  <a:pt x="544" y="355"/>
                </a:lnTo>
                <a:lnTo>
                  <a:pt x="544" y="355"/>
                </a:lnTo>
                <a:lnTo>
                  <a:pt x="546" y="355"/>
                </a:lnTo>
                <a:lnTo>
                  <a:pt x="546" y="355"/>
                </a:lnTo>
                <a:lnTo>
                  <a:pt x="548" y="355"/>
                </a:lnTo>
                <a:lnTo>
                  <a:pt x="548" y="358"/>
                </a:lnTo>
                <a:lnTo>
                  <a:pt x="548" y="358"/>
                </a:lnTo>
                <a:lnTo>
                  <a:pt x="548" y="358"/>
                </a:lnTo>
                <a:lnTo>
                  <a:pt x="551" y="360"/>
                </a:lnTo>
                <a:lnTo>
                  <a:pt x="551" y="360"/>
                </a:lnTo>
                <a:lnTo>
                  <a:pt x="551" y="362"/>
                </a:lnTo>
                <a:lnTo>
                  <a:pt x="551" y="362"/>
                </a:lnTo>
                <a:lnTo>
                  <a:pt x="551" y="365"/>
                </a:lnTo>
                <a:lnTo>
                  <a:pt x="551" y="365"/>
                </a:lnTo>
                <a:lnTo>
                  <a:pt x="551" y="367"/>
                </a:lnTo>
                <a:lnTo>
                  <a:pt x="551" y="367"/>
                </a:lnTo>
                <a:lnTo>
                  <a:pt x="551" y="367"/>
                </a:lnTo>
                <a:lnTo>
                  <a:pt x="551" y="369"/>
                </a:lnTo>
                <a:lnTo>
                  <a:pt x="548" y="369"/>
                </a:lnTo>
                <a:lnTo>
                  <a:pt x="548" y="372"/>
                </a:lnTo>
                <a:lnTo>
                  <a:pt x="548" y="372"/>
                </a:lnTo>
                <a:lnTo>
                  <a:pt x="548" y="372"/>
                </a:lnTo>
                <a:lnTo>
                  <a:pt x="546" y="374"/>
                </a:lnTo>
                <a:lnTo>
                  <a:pt x="546" y="374"/>
                </a:lnTo>
                <a:lnTo>
                  <a:pt x="546" y="374"/>
                </a:lnTo>
                <a:lnTo>
                  <a:pt x="544" y="374"/>
                </a:lnTo>
                <a:lnTo>
                  <a:pt x="544" y="374"/>
                </a:lnTo>
                <a:lnTo>
                  <a:pt x="541" y="376"/>
                </a:lnTo>
                <a:lnTo>
                  <a:pt x="541" y="376"/>
                </a:lnTo>
                <a:lnTo>
                  <a:pt x="539" y="376"/>
                </a:lnTo>
                <a:lnTo>
                  <a:pt x="539" y="376"/>
                </a:lnTo>
                <a:lnTo>
                  <a:pt x="537" y="374"/>
                </a:lnTo>
                <a:lnTo>
                  <a:pt x="537" y="374"/>
                </a:lnTo>
                <a:lnTo>
                  <a:pt x="537" y="374"/>
                </a:lnTo>
                <a:lnTo>
                  <a:pt x="534" y="374"/>
                </a:lnTo>
                <a:lnTo>
                  <a:pt x="534" y="374"/>
                </a:lnTo>
                <a:lnTo>
                  <a:pt x="532" y="372"/>
                </a:lnTo>
                <a:lnTo>
                  <a:pt x="532" y="372"/>
                </a:lnTo>
                <a:lnTo>
                  <a:pt x="532" y="372"/>
                </a:lnTo>
                <a:lnTo>
                  <a:pt x="532" y="369"/>
                </a:lnTo>
                <a:lnTo>
                  <a:pt x="529" y="369"/>
                </a:lnTo>
                <a:lnTo>
                  <a:pt x="529" y="369"/>
                </a:lnTo>
                <a:lnTo>
                  <a:pt x="529" y="367"/>
                </a:lnTo>
                <a:lnTo>
                  <a:pt x="529" y="367"/>
                </a:lnTo>
                <a:lnTo>
                  <a:pt x="529" y="365"/>
                </a:lnTo>
                <a:lnTo>
                  <a:pt x="529" y="365"/>
                </a:lnTo>
                <a:lnTo>
                  <a:pt x="529" y="362"/>
                </a:lnTo>
                <a:lnTo>
                  <a:pt x="529" y="362"/>
                </a:lnTo>
                <a:lnTo>
                  <a:pt x="529" y="360"/>
                </a:lnTo>
                <a:lnTo>
                  <a:pt x="529" y="360"/>
                </a:lnTo>
                <a:lnTo>
                  <a:pt x="529" y="360"/>
                </a:lnTo>
                <a:lnTo>
                  <a:pt x="532" y="358"/>
                </a:lnTo>
                <a:lnTo>
                  <a:pt x="532" y="358"/>
                </a:lnTo>
                <a:lnTo>
                  <a:pt x="532" y="358"/>
                </a:lnTo>
                <a:lnTo>
                  <a:pt x="534" y="355"/>
                </a:lnTo>
                <a:lnTo>
                  <a:pt x="534" y="355"/>
                </a:lnTo>
                <a:lnTo>
                  <a:pt x="534" y="355"/>
                </a:lnTo>
                <a:lnTo>
                  <a:pt x="537" y="355"/>
                </a:lnTo>
                <a:lnTo>
                  <a:pt x="537" y="355"/>
                </a:lnTo>
                <a:lnTo>
                  <a:pt x="539" y="353"/>
                </a:lnTo>
                <a:lnTo>
                  <a:pt x="539" y="353"/>
                </a:lnTo>
                <a:lnTo>
                  <a:pt x="539" y="353"/>
                </a:lnTo>
                <a:close/>
                <a:moveTo>
                  <a:pt x="596" y="350"/>
                </a:moveTo>
                <a:lnTo>
                  <a:pt x="598" y="350"/>
                </a:lnTo>
                <a:lnTo>
                  <a:pt x="598" y="350"/>
                </a:lnTo>
                <a:lnTo>
                  <a:pt x="600" y="350"/>
                </a:lnTo>
                <a:lnTo>
                  <a:pt x="600" y="350"/>
                </a:lnTo>
                <a:lnTo>
                  <a:pt x="600" y="350"/>
                </a:lnTo>
                <a:lnTo>
                  <a:pt x="603" y="350"/>
                </a:lnTo>
                <a:lnTo>
                  <a:pt x="603" y="350"/>
                </a:lnTo>
                <a:lnTo>
                  <a:pt x="605" y="353"/>
                </a:lnTo>
                <a:lnTo>
                  <a:pt x="605" y="353"/>
                </a:lnTo>
                <a:lnTo>
                  <a:pt x="605" y="353"/>
                </a:lnTo>
                <a:lnTo>
                  <a:pt x="605" y="355"/>
                </a:lnTo>
                <a:lnTo>
                  <a:pt x="608" y="355"/>
                </a:lnTo>
                <a:lnTo>
                  <a:pt x="608" y="358"/>
                </a:lnTo>
                <a:lnTo>
                  <a:pt x="608" y="358"/>
                </a:lnTo>
                <a:lnTo>
                  <a:pt x="608" y="358"/>
                </a:lnTo>
                <a:lnTo>
                  <a:pt x="608" y="360"/>
                </a:lnTo>
                <a:lnTo>
                  <a:pt x="608" y="360"/>
                </a:lnTo>
                <a:lnTo>
                  <a:pt x="608" y="362"/>
                </a:lnTo>
                <a:lnTo>
                  <a:pt x="608" y="362"/>
                </a:lnTo>
                <a:lnTo>
                  <a:pt x="608" y="365"/>
                </a:lnTo>
                <a:lnTo>
                  <a:pt x="608" y="365"/>
                </a:lnTo>
                <a:lnTo>
                  <a:pt x="605" y="367"/>
                </a:lnTo>
                <a:lnTo>
                  <a:pt x="605" y="367"/>
                </a:lnTo>
                <a:lnTo>
                  <a:pt x="605" y="367"/>
                </a:lnTo>
                <a:lnTo>
                  <a:pt x="605" y="369"/>
                </a:lnTo>
                <a:lnTo>
                  <a:pt x="603" y="369"/>
                </a:lnTo>
                <a:lnTo>
                  <a:pt x="603" y="369"/>
                </a:lnTo>
                <a:lnTo>
                  <a:pt x="603" y="369"/>
                </a:lnTo>
                <a:lnTo>
                  <a:pt x="600" y="372"/>
                </a:lnTo>
                <a:lnTo>
                  <a:pt x="600" y="372"/>
                </a:lnTo>
                <a:lnTo>
                  <a:pt x="598" y="372"/>
                </a:lnTo>
                <a:lnTo>
                  <a:pt x="598" y="372"/>
                </a:lnTo>
                <a:lnTo>
                  <a:pt x="596" y="372"/>
                </a:lnTo>
                <a:lnTo>
                  <a:pt x="596" y="372"/>
                </a:lnTo>
                <a:lnTo>
                  <a:pt x="593" y="372"/>
                </a:lnTo>
                <a:lnTo>
                  <a:pt x="593" y="372"/>
                </a:lnTo>
                <a:lnTo>
                  <a:pt x="593" y="369"/>
                </a:lnTo>
                <a:lnTo>
                  <a:pt x="591" y="369"/>
                </a:lnTo>
                <a:lnTo>
                  <a:pt x="591" y="369"/>
                </a:lnTo>
                <a:lnTo>
                  <a:pt x="589" y="369"/>
                </a:lnTo>
                <a:lnTo>
                  <a:pt x="589" y="367"/>
                </a:lnTo>
                <a:lnTo>
                  <a:pt x="589" y="367"/>
                </a:lnTo>
                <a:lnTo>
                  <a:pt x="589" y="367"/>
                </a:lnTo>
                <a:lnTo>
                  <a:pt x="586" y="365"/>
                </a:lnTo>
                <a:lnTo>
                  <a:pt x="586" y="365"/>
                </a:lnTo>
                <a:lnTo>
                  <a:pt x="586" y="365"/>
                </a:lnTo>
                <a:lnTo>
                  <a:pt x="586" y="362"/>
                </a:lnTo>
                <a:lnTo>
                  <a:pt x="586" y="362"/>
                </a:lnTo>
                <a:lnTo>
                  <a:pt x="586" y="360"/>
                </a:lnTo>
                <a:lnTo>
                  <a:pt x="586" y="360"/>
                </a:lnTo>
                <a:lnTo>
                  <a:pt x="586" y="358"/>
                </a:lnTo>
                <a:lnTo>
                  <a:pt x="586" y="358"/>
                </a:lnTo>
                <a:lnTo>
                  <a:pt x="586" y="355"/>
                </a:lnTo>
                <a:lnTo>
                  <a:pt x="586" y="355"/>
                </a:lnTo>
                <a:lnTo>
                  <a:pt x="589" y="355"/>
                </a:lnTo>
                <a:lnTo>
                  <a:pt x="589" y="353"/>
                </a:lnTo>
                <a:lnTo>
                  <a:pt x="589" y="353"/>
                </a:lnTo>
                <a:lnTo>
                  <a:pt x="591" y="353"/>
                </a:lnTo>
                <a:lnTo>
                  <a:pt x="591" y="350"/>
                </a:lnTo>
                <a:lnTo>
                  <a:pt x="591" y="350"/>
                </a:lnTo>
                <a:lnTo>
                  <a:pt x="593" y="350"/>
                </a:lnTo>
                <a:lnTo>
                  <a:pt x="593" y="350"/>
                </a:lnTo>
                <a:lnTo>
                  <a:pt x="596" y="350"/>
                </a:lnTo>
                <a:lnTo>
                  <a:pt x="596" y="350"/>
                </a:lnTo>
                <a:lnTo>
                  <a:pt x="596" y="350"/>
                </a:lnTo>
                <a:close/>
                <a:moveTo>
                  <a:pt x="380" y="746"/>
                </a:moveTo>
                <a:lnTo>
                  <a:pt x="380" y="746"/>
                </a:lnTo>
                <a:lnTo>
                  <a:pt x="383" y="746"/>
                </a:lnTo>
                <a:lnTo>
                  <a:pt x="383" y="746"/>
                </a:lnTo>
                <a:lnTo>
                  <a:pt x="385" y="746"/>
                </a:lnTo>
                <a:lnTo>
                  <a:pt x="385" y="746"/>
                </a:lnTo>
                <a:lnTo>
                  <a:pt x="388" y="748"/>
                </a:lnTo>
                <a:lnTo>
                  <a:pt x="388" y="748"/>
                </a:lnTo>
                <a:lnTo>
                  <a:pt x="390" y="748"/>
                </a:lnTo>
                <a:lnTo>
                  <a:pt x="390" y="750"/>
                </a:lnTo>
                <a:lnTo>
                  <a:pt x="390" y="750"/>
                </a:lnTo>
                <a:lnTo>
                  <a:pt x="392" y="750"/>
                </a:lnTo>
                <a:lnTo>
                  <a:pt x="392" y="753"/>
                </a:lnTo>
                <a:lnTo>
                  <a:pt x="392" y="753"/>
                </a:lnTo>
                <a:lnTo>
                  <a:pt x="392" y="755"/>
                </a:lnTo>
                <a:lnTo>
                  <a:pt x="392" y="755"/>
                </a:lnTo>
                <a:lnTo>
                  <a:pt x="392" y="757"/>
                </a:lnTo>
                <a:lnTo>
                  <a:pt x="392" y="757"/>
                </a:lnTo>
                <a:lnTo>
                  <a:pt x="392" y="760"/>
                </a:lnTo>
                <a:lnTo>
                  <a:pt x="392" y="762"/>
                </a:lnTo>
                <a:lnTo>
                  <a:pt x="392" y="762"/>
                </a:lnTo>
                <a:lnTo>
                  <a:pt x="392" y="762"/>
                </a:lnTo>
                <a:lnTo>
                  <a:pt x="392" y="765"/>
                </a:lnTo>
                <a:lnTo>
                  <a:pt x="390" y="765"/>
                </a:lnTo>
                <a:lnTo>
                  <a:pt x="390" y="767"/>
                </a:lnTo>
                <a:lnTo>
                  <a:pt x="390" y="767"/>
                </a:lnTo>
                <a:lnTo>
                  <a:pt x="388" y="767"/>
                </a:lnTo>
                <a:lnTo>
                  <a:pt x="388" y="769"/>
                </a:lnTo>
                <a:lnTo>
                  <a:pt x="385" y="769"/>
                </a:lnTo>
                <a:lnTo>
                  <a:pt x="385" y="769"/>
                </a:lnTo>
                <a:lnTo>
                  <a:pt x="383" y="769"/>
                </a:lnTo>
                <a:lnTo>
                  <a:pt x="383" y="769"/>
                </a:lnTo>
                <a:lnTo>
                  <a:pt x="380" y="772"/>
                </a:lnTo>
                <a:lnTo>
                  <a:pt x="380" y="772"/>
                </a:lnTo>
                <a:lnTo>
                  <a:pt x="378" y="772"/>
                </a:lnTo>
                <a:lnTo>
                  <a:pt x="378" y="769"/>
                </a:lnTo>
                <a:lnTo>
                  <a:pt x="376" y="769"/>
                </a:lnTo>
                <a:lnTo>
                  <a:pt x="376" y="769"/>
                </a:lnTo>
                <a:lnTo>
                  <a:pt x="373" y="769"/>
                </a:lnTo>
                <a:lnTo>
                  <a:pt x="373" y="769"/>
                </a:lnTo>
                <a:lnTo>
                  <a:pt x="373" y="767"/>
                </a:lnTo>
                <a:lnTo>
                  <a:pt x="371" y="767"/>
                </a:lnTo>
                <a:lnTo>
                  <a:pt x="371" y="767"/>
                </a:lnTo>
                <a:lnTo>
                  <a:pt x="371" y="765"/>
                </a:lnTo>
                <a:lnTo>
                  <a:pt x="369" y="765"/>
                </a:lnTo>
                <a:lnTo>
                  <a:pt x="369" y="762"/>
                </a:lnTo>
                <a:lnTo>
                  <a:pt x="369" y="762"/>
                </a:lnTo>
                <a:lnTo>
                  <a:pt x="369" y="760"/>
                </a:lnTo>
                <a:lnTo>
                  <a:pt x="369" y="760"/>
                </a:lnTo>
                <a:lnTo>
                  <a:pt x="369" y="757"/>
                </a:lnTo>
                <a:lnTo>
                  <a:pt x="369" y="757"/>
                </a:lnTo>
                <a:lnTo>
                  <a:pt x="369" y="755"/>
                </a:lnTo>
                <a:lnTo>
                  <a:pt x="369" y="755"/>
                </a:lnTo>
                <a:lnTo>
                  <a:pt x="369" y="753"/>
                </a:lnTo>
                <a:lnTo>
                  <a:pt x="369" y="753"/>
                </a:lnTo>
                <a:lnTo>
                  <a:pt x="371" y="750"/>
                </a:lnTo>
                <a:lnTo>
                  <a:pt x="371" y="750"/>
                </a:lnTo>
                <a:lnTo>
                  <a:pt x="371" y="748"/>
                </a:lnTo>
                <a:lnTo>
                  <a:pt x="373" y="748"/>
                </a:lnTo>
                <a:lnTo>
                  <a:pt x="373" y="748"/>
                </a:lnTo>
                <a:lnTo>
                  <a:pt x="376" y="748"/>
                </a:lnTo>
                <a:lnTo>
                  <a:pt x="376" y="746"/>
                </a:lnTo>
                <a:lnTo>
                  <a:pt x="378" y="746"/>
                </a:lnTo>
                <a:lnTo>
                  <a:pt x="378" y="746"/>
                </a:lnTo>
                <a:lnTo>
                  <a:pt x="380" y="746"/>
                </a:lnTo>
                <a:lnTo>
                  <a:pt x="380" y="746"/>
                </a:lnTo>
                <a:close/>
                <a:moveTo>
                  <a:pt x="376" y="665"/>
                </a:moveTo>
                <a:lnTo>
                  <a:pt x="378" y="665"/>
                </a:lnTo>
                <a:lnTo>
                  <a:pt x="378" y="665"/>
                </a:lnTo>
                <a:lnTo>
                  <a:pt x="378" y="665"/>
                </a:lnTo>
                <a:lnTo>
                  <a:pt x="378" y="665"/>
                </a:lnTo>
                <a:lnTo>
                  <a:pt x="380" y="665"/>
                </a:lnTo>
                <a:lnTo>
                  <a:pt x="380" y="665"/>
                </a:lnTo>
                <a:lnTo>
                  <a:pt x="380" y="665"/>
                </a:lnTo>
                <a:lnTo>
                  <a:pt x="383" y="668"/>
                </a:lnTo>
                <a:lnTo>
                  <a:pt x="383" y="668"/>
                </a:lnTo>
                <a:lnTo>
                  <a:pt x="383" y="668"/>
                </a:lnTo>
                <a:lnTo>
                  <a:pt x="383" y="668"/>
                </a:lnTo>
                <a:lnTo>
                  <a:pt x="385" y="670"/>
                </a:lnTo>
                <a:lnTo>
                  <a:pt x="385" y="670"/>
                </a:lnTo>
                <a:lnTo>
                  <a:pt x="385" y="672"/>
                </a:lnTo>
                <a:lnTo>
                  <a:pt x="388" y="675"/>
                </a:lnTo>
                <a:lnTo>
                  <a:pt x="388" y="675"/>
                </a:lnTo>
                <a:lnTo>
                  <a:pt x="390" y="677"/>
                </a:lnTo>
                <a:lnTo>
                  <a:pt x="390" y="679"/>
                </a:lnTo>
                <a:lnTo>
                  <a:pt x="390" y="682"/>
                </a:lnTo>
                <a:lnTo>
                  <a:pt x="390" y="684"/>
                </a:lnTo>
                <a:lnTo>
                  <a:pt x="392" y="686"/>
                </a:lnTo>
                <a:lnTo>
                  <a:pt x="392" y="689"/>
                </a:lnTo>
                <a:lnTo>
                  <a:pt x="392" y="691"/>
                </a:lnTo>
                <a:lnTo>
                  <a:pt x="392" y="694"/>
                </a:lnTo>
                <a:lnTo>
                  <a:pt x="392" y="696"/>
                </a:lnTo>
                <a:lnTo>
                  <a:pt x="390" y="698"/>
                </a:lnTo>
                <a:lnTo>
                  <a:pt x="390" y="701"/>
                </a:lnTo>
                <a:lnTo>
                  <a:pt x="390" y="703"/>
                </a:lnTo>
                <a:lnTo>
                  <a:pt x="390" y="705"/>
                </a:lnTo>
                <a:lnTo>
                  <a:pt x="390" y="708"/>
                </a:lnTo>
                <a:lnTo>
                  <a:pt x="388" y="710"/>
                </a:lnTo>
                <a:lnTo>
                  <a:pt x="388" y="710"/>
                </a:lnTo>
                <a:lnTo>
                  <a:pt x="388" y="712"/>
                </a:lnTo>
                <a:lnTo>
                  <a:pt x="385" y="712"/>
                </a:lnTo>
                <a:lnTo>
                  <a:pt x="385" y="712"/>
                </a:lnTo>
                <a:lnTo>
                  <a:pt x="385" y="712"/>
                </a:lnTo>
                <a:lnTo>
                  <a:pt x="385" y="715"/>
                </a:lnTo>
                <a:lnTo>
                  <a:pt x="383" y="715"/>
                </a:lnTo>
                <a:lnTo>
                  <a:pt x="383" y="715"/>
                </a:lnTo>
                <a:lnTo>
                  <a:pt x="383" y="715"/>
                </a:lnTo>
                <a:lnTo>
                  <a:pt x="383" y="715"/>
                </a:lnTo>
                <a:lnTo>
                  <a:pt x="380" y="715"/>
                </a:lnTo>
                <a:lnTo>
                  <a:pt x="380" y="715"/>
                </a:lnTo>
                <a:lnTo>
                  <a:pt x="380" y="715"/>
                </a:lnTo>
                <a:lnTo>
                  <a:pt x="380" y="715"/>
                </a:lnTo>
                <a:lnTo>
                  <a:pt x="378" y="715"/>
                </a:lnTo>
                <a:lnTo>
                  <a:pt x="378" y="715"/>
                </a:lnTo>
                <a:lnTo>
                  <a:pt x="378" y="715"/>
                </a:lnTo>
                <a:lnTo>
                  <a:pt x="376" y="715"/>
                </a:lnTo>
                <a:lnTo>
                  <a:pt x="376" y="715"/>
                </a:lnTo>
                <a:lnTo>
                  <a:pt x="376" y="715"/>
                </a:lnTo>
                <a:lnTo>
                  <a:pt x="376" y="715"/>
                </a:lnTo>
                <a:lnTo>
                  <a:pt x="373" y="712"/>
                </a:lnTo>
                <a:lnTo>
                  <a:pt x="373" y="712"/>
                </a:lnTo>
                <a:lnTo>
                  <a:pt x="373" y="712"/>
                </a:lnTo>
                <a:lnTo>
                  <a:pt x="373" y="712"/>
                </a:lnTo>
                <a:lnTo>
                  <a:pt x="371" y="710"/>
                </a:lnTo>
                <a:lnTo>
                  <a:pt x="371" y="710"/>
                </a:lnTo>
                <a:lnTo>
                  <a:pt x="369" y="708"/>
                </a:lnTo>
                <a:lnTo>
                  <a:pt x="369" y="705"/>
                </a:lnTo>
                <a:lnTo>
                  <a:pt x="369" y="703"/>
                </a:lnTo>
                <a:lnTo>
                  <a:pt x="366" y="701"/>
                </a:lnTo>
                <a:lnTo>
                  <a:pt x="366" y="698"/>
                </a:lnTo>
                <a:lnTo>
                  <a:pt x="366" y="696"/>
                </a:lnTo>
                <a:lnTo>
                  <a:pt x="366" y="694"/>
                </a:lnTo>
                <a:lnTo>
                  <a:pt x="366" y="691"/>
                </a:lnTo>
                <a:lnTo>
                  <a:pt x="364" y="689"/>
                </a:lnTo>
                <a:lnTo>
                  <a:pt x="364" y="686"/>
                </a:lnTo>
                <a:lnTo>
                  <a:pt x="366" y="684"/>
                </a:lnTo>
                <a:lnTo>
                  <a:pt x="366" y="682"/>
                </a:lnTo>
                <a:lnTo>
                  <a:pt x="366" y="679"/>
                </a:lnTo>
                <a:lnTo>
                  <a:pt x="366" y="677"/>
                </a:lnTo>
                <a:lnTo>
                  <a:pt x="366" y="675"/>
                </a:lnTo>
                <a:lnTo>
                  <a:pt x="369" y="672"/>
                </a:lnTo>
                <a:lnTo>
                  <a:pt x="369" y="672"/>
                </a:lnTo>
                <a:lnTo>
                  <a:pt x="369" y="670"/>
                </a:lnTo>
                <a:lnTo>
                  <a:pt x="371" y="670"/>
                </a:lnTo>
                <a:lnTo>
                  <a:pt x="371" y="668"/>
                </a:lnTo>
                <a:lnTo>
                  <a:pt x="371" y="668"/>
                </a:lnTo>
                <a:lnTo>
                  <a:pt x="371" y="668"/>
                </a:lnTo>
                <a:lnTo>
                  <a:pt x="371" y="668"/>
                </a:lnTo>
                <a:lnTo>
                  <a:pt x="373" y="668"/>
                </a:lnTo>
                <a:lnTo>
                  <a:pt x="373" y="665"/>
                </a:lnTo>
                <a:lnTo>
                  <a:pt x="373" y="665"/>
                </a:lnTo>
                <a:lnTo>
                  <a:pt x="373" y="665"/>
                </a:lnTo>
                <a:lnTo>
                  <a:pt x="376" y="665"/>
                </a:lnTo>
                <a:lnTo>
                  <a:pt x="376" y="665"/>
                </a:lnTo>
                <a:lnTo>
                  <a:pt x="376" y="665"/>
                </a:lnTo>
                <a:lnTo>
                  <a:pt x="376" y="665"/>
                </a:lnTo>
                <a:close/>
                <a:moveTo>
                  <a:pt x="373" y="800"/>
                </a:moveTo>
                <a:lnTo>
                  <a:pt x="376" y="800"/>
                </a:lnTo>
                <a:lnTo>
                  <a:pt x="376" y="800"/>
                </a:lnTo>
                <a:lnTo>
                  <a:pt x="376" y="800"/>
                </a:lnTo>
                <a:lnTo>
                  <a:pt x="378" y="800"/>
                </a:lnTo>
                <a:lnTo>
                  <a:pt x="378" y="800"/>
                </a:lnTo>
                <a:lnTo>
                  <a:pt x="378" y="800"/>
                </a:lnTo>
                <a:lnTo>
                  <a:pt x="378" y="802"/>
                </a:lnTo>
                <a:lnTo>
                  <a:pt x="380" y="802"/>
                </a:lnTo>
                <a:lnTo>
                  <a:pt x="380" y="802"/>
                </a:lnTo>
                <a:lnTo>
                  <a:pt x="380" y="802"/>
                </a:lnTo>
                <a:lnTo>
                  <a:pt x="380" y="805"/>
                </a:lnTo>
                <a:lnTo>
                  <a:pt x="380" y="805"/>
                </a:lnTo>
                <a:lnTo>
                  <a:pt x="383" y="805"/>
                </a:lnTo>
                <a:lnTo>
                  <a:pt x="383" y="807"/>
                </a:lnTo>
                <a:lnTo>
                  <a:pt x="383" y="810"/>
                </a:lnTo>
                <a:lnTo>
                  <a:pt x="385" y="812"/>
                </a:lnTo>
                <a:lnTo>
                  <a:pt x="385" y="814"/>
                </a:lnTo>
                <a:lnTo>
                  <a:pt x="385" y="817"/>
                </a:lnTo>
                <a:lnTo>
                  <a:pt x="385" y="819"/>
                </a:lnTo>
                <a:lnTo>
                  <a:pt x="385" y="821"/>
                </a:lnTo>
                <a:lnTo>
                  <a:pt x="385" y="824"/>
                </a:lnTo>
                <a:lnTo>
                  <a:pt x="385" y="826"/>
                </a:lnTo>
                <a:lnTo>
                  <a:pt x="385" y="828"/>
                </a:lnTo>
                <a:lnTo>
                  <a:pt x="385" y="831"/>
                </a:lnTo>
                <a:lnTo>
                  <a:pt x="385" y="833"/>
                </a:lnTo>
                <a:lnTo>
                  <a:pt x="383" y="836"/>
                </a:lnTo>
                <a:lnTo>
                  <a:pt x="383" y="838"/>
                </a:lnTo>
                <a:lnTo>
                  <a:pt x="383" y="840"/>
                </a:lnTo>
                <a:lnTo>
                  <a:pt x="380" y="843"/>
                </a:lnTo>
                <a:lnTo>
                  <a:pt x="380" y="843"/>
                </a:lnTo>
                <a:lnTo>
                  <a:pt x="378" y="845"/>
                </a:lnTo>
                <a:lnTo>
                  <a:pt x="378" y="847"/>
                </a:lnTo>
                <a:lnTo>
                  <a:pt x="378" y="847"/>
                </a:lnTo>
                <a:lnTo>
                  <a:pt x="376" y="847"/>
                </a:lnTo>
                <a:lnTo>
                  <a:pt x="376" y="847"/>
                </a:lnTo>
                <a:lnTo>
                  <a:pt x="376" y="847"/>
                </a:lnTo>
                <a:lnTo>
                  <a:pt x="373" y="850"/>
                </a:lnTo>
                <a:lnTo>
                  <a:pt x="373" y="850"/>
                </a:lnTo>
                <a:lnTo>
                  <a:pt x="373" y="850"/>
                </a:lnTo>
                <a:lnTo>
                  <a:pt x="373" y="850"/>
                </a:lnTo>
                <a:lnTo>
                  <a:pt x="371" y="850"/>
                </a:lnTo>
                <a:lnTo>
                  <a:pt x="371" y="850"/>
                </a:lnTo>
                <a:lnTo>
                  <a:pt x="371" y="850"/>
                </a:lnTo>
                <a:lnTo>
                  <a:pt x="371" y="850"/>
                </a:lnTo>
                <a:lnTo>
                  <a:pt x="369" y="850"/>
                </a:lnTo>
                <a:lnTo>
                  <a:pt x="369" y="850"/>
                </a:lnTo>
                <a:lnTo>
                  <a:pt x="369" y="850"/>
                </a:lnTo>
                <a:lnTo>
                  <a:pt x="366" y="850"/>
                </a:lnTo>
                <a:lnTo>
                  <a:pt x="366" y="850"/>
                </a:lnTo>
                <a:lnTo>
                  <a:pt x="366" y="847"/>
                </a:lnTo>
                <a:lnTo>
                  <a:pt x="366" y="847"/>
                </a:lnTo>
                <a:lnTo>
                  <a:pt x="364" y="847"/>
                </a:lnTo>
                <a:lnTo>
                  <a:pt x="364" y="847"/>
                </a:lnTo>
                <a:lnTo>
                  <a:pt x="364" y="847"/>
                </a:lnTo>
                <a:lnTo>
                  <a:pt x="364" y="845"/>
                </a:lnTo>
                <a:lnTo>
                  <a:pt x="364" y="845"/>
                </a:lnTo>
                <a:lnTo>
                  <a:pt x="362" y="843"/>
                </a:lnTo>
                <a:lnTo>
                  <a:pt x="362" y="843"/>
                </a:lnTo>
                <a:lnTo>
                  <a:pt x="362" y="840"/>
                </a:lnTo>
                <a:lnTo>
                  <a:pt x="359" y="838"/>
                </a:lnTo>
                <a:lnTo>
                  <a:pt x="359" y="836"/>
                </a:lnTo>
                <a:lnTo>
                  <a:pt x="359" y="833"/>
                </a:lnTo>
                <a:lnTo>
                  <a:pt x="359" y="831"/>
                </a:lnTo>
                <a:lnTo>
                  <a:pt x="359" y="828"/>
                </a:lnTo>
                <a:lnTo>
                  <a:pt x="359" y="826"/>
                </a:lnTo>
                <a:lnTo>
                  <a:pt x="359" y="824"/>
                </a:lnTo>
                <a:lnTo>
                  <a:pt x="359" y="821"/>
                </a:lnTo>
                <a:lnTo>
                  <a:pt x="359" y="819"/>
                </a:lnTo>
                <a:lnTo>
                  <a:pt x="362" y="817"/>
                </a:lnTo>
                <a:lnTo>
                  <a:pt x="362" y="814"/>
                </a:lnTo>
                <a:lnTo>
                  <a:pt x="362" y="812"/>
                </a:lnTo>
                <a:lnTo>
                  <a:pt x="362" y="810"/>
                </a:lnTo>
                <a:lnTo>
                  <a:pt x="364" y="807"/>
                </a:lnTo>
                <a:lnTo>
                  <a:pt x="364" y="805"/>
                </a:lnTo>
                <a:lnTo>
                  <a:pt x="366" y="805"/>
                </a:lnTo>
                <a:lnTo>
                  <a:pt x="366" y="802"/>
                </a:lnTo>
                <a:lnTo>
                  <a:pt x="366" y="802"/>
                </a:lnTo>
                <a:lnTo>
                  <a:pt x="369" y="802"/>
                </a:lnTo>
                <a:lnTo>
                  <a:pt x="369" y="802"/>
                </a:lnTo>
                <a:lnTo>
                  <a:pt x="369" y="800"/>
                </a:lnTo>
                <a:lnTo>
                  <a:pt x="371" y="800"/>
                </a:lnTo>
                <a:lnTo>
                  <a:pt x="371" y="800"/>
                </a:lnTo>
                <a:lnTo>
                  <a:pt x="371" y="800"/>
                </a:lnTo>
                <a:lnTo>
                  <a:pt x="371" y="800"/>
                </a:lnTo>
                <a:lnTo>
                  <a:pt x="373" y="800"/>
                </a:lnTo>
                <a:lnTo>
                  <a:pt x="373" y="800"/>
                </a:lnTo>
                <a:lnTo>
                  <a:pt x="373" y="800"/>
                </a:lnTo>
                <a:lnTo>
                  <a:pt x="373" y="800"/>
                </a:lnTo>
                <a:lnTo>
                  <a:pt x="373" y="800"/>
                </a:lnTo>
                <a:close/>
                <a:moveTo>
                  <a:pt x="435" y="679"/>
                </a:moveTo>
                <a:lnTo>
                  <a:pt x="435" y="679"/>
                </a:lnTo>
                <a:lnTo>
                  <a:pt x="437" y="682"/>
                </a:lnTo>
                <a:lnTo>
                  <a:pt x="437" y="682"/>
                </a:lnTo>
                <a:lnTo>
                  <a:pt x="437" y="682"/>
                </a:lnTo>
                <a:lnTo>
                  <a:pt x="437" y="682"/>
                </a:lnTo>
                <a:lnTo>
                  <a:pt x="437" y="684"/>
                </a:lnTo>
                <a:lnTo>
                  <a:pt x="437" y="684"/>
                </a:lnTo>
                <a:lnTo>
                  <a:pt x="437" y="684"/>
                </a:lnTo>
                <a:lnTo>
                  <a:pt x="437" y="684"/>
                </a:lnTo>
                <a:lnTo>
                  <a:pt x="437" y="686"/>
                </a:lnTo>
                <a:lnTo>
                  <a:pt x="437" y="686"/>
                </a:lnTo>
                <a:lnTo>
                  <a:pt x="440" y="686"/>
                </a:lnTo>
                <a:lnTo>
                  <a:pt x="437" y="689"/>
                </a:lnTo>
                <a:lnTo>
                  <a:pt x="437" y="691"/>
                </a:lnTo>
                <a:lnTo>
                  <a:pt x="437" y="694"/>
                </a:lnTo>
                <a:lnTo>
                  <a:pt x="437" y="696"/>
                </a:lnTo>
                <a:lnTo>
                  <a:pt x="437" y="698"/>
                </a:lnTo>
                <a:lnTo>
                  <a:pt x="435" y="701"/>
                </a:lnTo>
                <a:lnTo>
                  <a:pt x="435" y="701"/>
                </a:lnTo>
                <a:lnTo>
                  <a:pt x="433" y="703"/>
                </a:lnTo>
                <a:lnTo>
                  <a:pt x="433" y="705"/>
                </a:lnTo>
                <a:lnTo>
                  <a:pt x="430" y="708"/>
                </a:lnTo>
                <a:lnTo>
                  <a:pt x="430" y="710"/>
                </a:lnTo>
                <a:lnTo>
                  <a:pt x="428" y="712"/>
                </a:lnTo>
                <a:lnTo>
                  <a:pt x="425" y="715"/>
                </a:lnTo>
                <a:lnTo>
                  <a:pt x="423" y="715"/>
                </a:lnTo>
                <a:lnTo>
                  <a:pt x="423" y="717"/>
                </a:lnTo>
                <a:lnTo>
                  <a:pt x="421" y="717"/>
                </a:lnTo>
                <a:lnTo>
                  <a:pt x="418" y="720"/>
                </a:lnTo>
                <a:lnTo>
                  <a:pt x="416" y="720"/>
                </a:lnTo>
                <a:lnTo>
                  <a:pt x="416" y="722"/>
                </a:lnTo>
                <a:lnTo>
                  <a:pt x="414" y="722"/>
                </a:lnTo>
                <a:lnTo>
                  <a:pt x="414" y="722"/>
                </a:lnTo>
                <a:lnTo>
                  <a:pt x="411" y="722"/>
                </a:lnTo>
                <a:lnTo>
                  <a:pt x="411" y="722"/>
                </a:lnTo>
                <a:lnTo>
                  <a:pt x="411" y="722"/>
                </a:lnTo>
                <a:lnTo>
                  <a:pt x="409" y="722"/>
                </a:lnTo>
                <a:lnTo>
                  <a:pt x="409" y="722"/>
                </a:lnTo>
                <a:lnTo>
                  <a:pt x="409" y="722"/>
                </a:lnTo>
                <a:lnTo>
                  <a:pt x="407" y="722"/>
                </a:lnTo>
                <a:lnTo>
                  <a:pt x="407" y="722"/>
                </a:lnTo>
                <a:lnTo>
                  <a:pt x="407" y="722"/>
                </a:lnTo>
                <a:lnTo>
                  <a:pt x="407" y="722"/>
                </a:lnTo>
                <a:lnTo>
                  <a:pt x="404" y="720"/>
                </a:lnTo>
                <a:lnTo>
                  <a:pt x="404" y="720"/>
                </a:lnTo>
                <a:lnTo>
                  <a:pt x="404" y="720"/>
                </a:lnTo>
                <a:lnTo>
                  <a:pt x="404" y="720"/>
                </a:lnTo>
                <a:lnTo>
                  <a:pt x="404" y="720"/>
                </a:lnTo>
                <a:lnTo>
                  <a:pt x="402" y="717"/>
                </a:lnTo>
                <a:lnTo>
                  <a:pt x="402" y="717"/>
                </a:lnTo>
                <a:lnTo>
                  <a:pt x="402" y="717"/>
                </a:lnTo>
                <a:lnTo>
                  <a:pt x="402" y="717"/>
                </a:lnTo>
                <a:lnTo>
                  <a:pt x="402" y="715"/>
                </a:lnTo>
                <a:lnTo>
                  <a:pt x="402" y="715"/>
                </a:lnTo>
                <a:lnTo>
                  <a:pt x="402" y="715"/>
                </a:lnTo>
                <a:lnTo>
                  <a:pt x="402" y="712"/>
                </a:lnTo>
                <a:lnTo>
                  <a:pt x="402" y="710"/>
                </a:lnTo>
                <a:lnTo>
                  <a:pt x="402" y="710"/>
                </a:lnTo>
                <a:lnTo>
                  <a:pt x="402" y="708"/>
                </a:lnTo>
                <a:lnTo>
                  <a:pt x="402" y="705"/>
                </a:lnTo>
                <a:lnTo>
                  <a:pt x="404" y="703"/>
                </a:lnTo>
                <a:lnTo>
                  <a:pt x="404" y="701"/>
                </a:lnTo>
                <a:lnTo>
                  <a:pt x="407" y="698"/>
                </a:lnTo>
                <a:lnTo>
                  <a:pt x="407" y="696"/>
                </a:lnTo>
                <a:lnTo>
                  <a:pt x="409" y="694"/>
                </a:lnTo>
                <a:lnTo>
                  <a:pt x="409" y="694"/>
                </a:lnTo>
                <a:lnTo>
                  <a:pt x="411" y="691"/>
                </a:lnTo>
                <a:lnTo>
                  <a:pt x="414" y="689"/>
                </a:lnTo>
                <a:lnTo>
                  <a:pt x="414" y="686"/>
                </a:lnTo>
                <a:lnTo>
                  <a:pt x="416" y="684"/>
                </a:lnTo>
                <a:lnTo>
                  <a:pt x="418" y="684"/>
                </a:lnTo>
                <a:lnTo>
                  <a:pt x="421" y="682"/>
                </a:lnTo>
                <a:lnTo>
                  <a:pt x="421" y="682"/>
                </a:lnTo>
                <a:lnTo>
                  <a:pt x="423" y="679"/>
                </a:lnTo>
                <a:lnTo>
                  <a:pt x="425" y="679"/>
                </a:lnTo>
                <a:lnTo>
                  <a:pt x="425" y="679"/>
                </a:lnTo>
                <a:lnTo>
                  <a:pt x="428" y="679"/>
                </a:lnTo>
                <a:lnTo>
                  <a:pt x="428" y="679"/>
                </a:lnTo>
                <a:lnTo>
                  <a:pt x="430" y="679"/>
                </a:lnTo>
                <a:lnTo>
                  <a:pt x="430" y="679"/>
                </a:lnTo>
                <a:lnTo>
                  <a:pt x="430" y="679"/>
                </a:lnTo>
                <a:lnTo>
                  <a:pt x="430" y="679"/>
                </a:lnTo>
                <a:lnTo>
                  <a:pt x="433" y="679"/>
                </a:lnTo>
                <a:lnTo>
                  <a:pt x="433" y="679"/>
                </a:lnTo>
                <a:lnTo>
                  <a:pt x="433" y="679"/>
                </a:lnTo>
                <a:lnTo>
                  <a:pt x="435" y="679"/>
                </a:lnTo>
                <a:lnTo>
                  <a:pt x="435" y="679"/>
                </a:lnTo>
                <a:lnTo>
                  <a:pt x="435" y="679"/>
                </a:lnTo>
                <a:lnTo>
                  <a:pt x="435" y="679"/>
                </a:lnTo>
                <a:close/>
                <a:moveTo>
                  <a:pt x="475" y="731"/>
                </a:moveTo>
                <a:lnTo>
                  <a:pt x="475" y="734"/>
                </a:lnTo>
                <a:lnTo>
                  <a:pt x="475" y="734"/>
                </a:lnTo>
                <a:lnTo>
                  <a:pt x="475" y="734"/>
                </a:lnTo>
                <a:lnTo>
                  <a:pt x="475" y="734"/>
                </a:lnTo>
                <a:lnTo>
                  <a:pt x="475" y="736"/>
                </a:lnTo>
                <a:lnTo>
                  <a:pt x="475" y="736"/>
                </a:lnTo>
                <a:lnTo>
                  <a:pt x="475" y="736"/>
                </a:lnTo>
                <a:lnTo>
                  <a:pt x="475" y="739"/>
                </a:lnTo>
                <a:lnTo>
                  <a:pt x="473" y="739"/>
                </a:lnTo>
                <a:lnTo>
                  <a:pt x="473" y="739"/>
                </a:lnTo>
                <a:lnTo>
                  <a:pt x="473" y="739"/>
                </a:lnTo>
                <a:lnTo>
                  <a:pt x="473" y="741"/>
                </a:lnTo>
                <a:lnTo>
                  <a:pt x="470" y="741"/>
                </a:lnTo>
                <a:lnTo>
                  <a:pt x="470" y="743"/>
                </a:lnTo>
                <a:lnTo>
                  <a:pt x="468" y="743"/>
                </a:lnTo>
                <a:lnTo>
                  <a:pt x="466" y="746"/>
                </a:lnTo>
                <a:lnTo>
                  <a:pt x="463" y="746"/>
                </a:lnTo>
                <a:lnTo>
                  <a:pt x="461" y="746"/>
                </a:lnTo>
                <a:lnTo>
                  <a:pt x="461" y="748"/>
                </a:lnTo>
                <a:lnTo>
                  <a:pt x="459" y="748"/>
                </a:lnTo>
                <a:lnTo>
                  <a:pt x="454" y="748"/>
                </a:lnTo>
                <a:lnTo>
                  <a:pt x="451" y="750"/>
                </a:lnTo>
                <a:lnTo>
                  <a:pt x="449" y="750"/>
                </a:lnTo>
                <a:lnTo>
                  <a:pt x="447" y="750"/>
                </a:lnTo>
                <a:lnTo>
                  <a:pt x="444" y="750"/>
                </a:lnTo>
                <a:lnTo>
                  <a:pt x="442" y="750"/>
                </a:lnTo>
                <a:lnTo>
                  <a:pt x="440" y="750"/>
                </a:lnTo>
                <a:lnTo>
                  <a:pt x="437" y="750"/>
                </a:lnTo>
                <a:lnTo>
                  <a:pt x="435" y="750"/>
                </a:lnTo>
                <a:lnTo>
                  <a:pt x="435" y="748"/>
                </a:lnTo>
                <a:lnTo>
                  <a:pt x="433" y="748"/>
                </a:lnTo>
                <a:lnTo>
                  <a:pt x="430" y="748"/>
                </a:lnTo>
                <a:lnTo>
                  <a:pt x="430" y="748"/>
                </a:lnTo>
                <a:lnTo>
                  <a:pt x="430" y="746"/>
                </a:lnTo>
                <a:lnTo>
                  <a:pt x="428" y="746"/>
                </a:lnTo>
                <a:lnTo>
                  <a:pt x="428" y="746"/>
                </a:lnTo>
                <a:lnTo>
                  <a:pt x="428" y="746"/>
                </a:lnTo>
                <a:lnTo>
                  <a:pt x="428" y="746"/>
                </a:lnTo>
                <a:lnTo>
                  <a:pt x="425" y="743"/>
                </a:lnTo>
                <a:lnTo>
                  <a:pt x="425" y="743"/>
                </a:lnTo>
                <a:lnTo>
                  <a:pt x="425" y="743"/>
                </a:lnTo>
                <a:lnTo>
                  <a:pt x="425" y="741"/>
                </a:lnTo>
                <a:lnTo>
                  <a:pt x="425" y="741"/>
                </a:lnTo>
                <a:lnTo>
                  <a:pt x="425" y="741"/>
                </a:lnTo>
                <a:lnTo>
                  <a:pt x="425" y="741"/>
                </a:lnTo>
                <a:lnTo>
                  <a:pt x="425" y="739"/>
                </a:lnTo>
                <a:lnTo>
                  <a:pt x="425" y="739"/>
                </a:lnTo>
                <a:lnTo>
                  <a:pt x="425" y="739"/>
                </a:lnTo>
                <a:lnTo>
                  <a:pt x="425" y="739"/>
                </a:lnTo>
                <a:lnTo>
                  <a:pt x="425" y="736"/>
                </a:lnTo>
                <a:lnTo>
                  <a:pt x="425" y="736"/>
                </a:lnTo>
                <a:lnTo>
                  <a:pt x="425" y="736"/>
                </a:lnTo>
                <a:lnTo>
                  <a:pt x="425" y="734"/>
                </a:lnTo>
                <a:lnTo>
                  <a:pt x="428" y="734"/>
                </a:lnTo>
                <a:lnTo>
                  <a:pt x="428" y="734"/>
                </a:lnTo>
                <a:lnTo>
                  <a:pt x="428" y="734"/>
                </a:lnTo>
                <a:lnTo>
                  <a:pt x="430" y="731"/>
                </a:lnTo>
                <a:lnTo>
                  <a:pt x="430" y="731"/>
                </a:lnTo>
                <a:lnTo>
                  <a:pt x="433" y="729"/>
                </a:lnTo>
                <a:lnTo>
                  <a:pt x="435" y="729"/>
                </a:lnTo>
                <a:lnTo>
                  <a:pt x="437" y="727"/>
                </a:lnTo>
                <a:lnTo>
                  <a:pt x="437" y="727"/>
                </a:lnTo>
                <a:lnTo>
                  <a:pt x="440" y="724"/>
                </a:lnTo>
                <a:lnTo>
                  <a:pt x="442" y="724"/>
                </a:lnTo>
                <a:lnTo>
                  <a:pt x="444" y="724"/>
                </a:lnTo>
                <a:lnTo>
                  <a:pt x="447" y="724"/>
                </a:lnTo>
                <a:lnTo>
                  <a:pt x="451" y="722"/>
                </a:lnTo>
                <a:lnTo>
                  <a:pt x="454" y="722"/>
                </a:lnTo>
                <a:lnTo>
                  <a:pt x="456" y="722"/>
                </a:lnTo>
                <a:lnTo>
                  <a:pt x="459" y="722"/>
                </a:lnTo>
                <a:lnTo>
                  <a:pt x="461" y="722"/>
                </a:lnTo>
                <a:lnTo>
                  <a:pt x="463" y="724"/>
                </a:lnTo>
                <a:lnTo>
                  <a:pt x="463" y="724"/>
                </a:lnTo>
                <a:lnTo>
                  <a:pt x="466" y="724"/>
                </a:lnTo>
                <a:lnTo>
                  <a:pt x="468" y="724"/>
                </a:lnTo>
                <a:lnTo>
                  <a:pt x="470" y="727"/>
                </a:lnTo>
                <a:lnTo>
                  <a:pt x="470" y="727"/>
                </a:lnTo>
                <a:lnTo>
                  <a:pt x="470" y="727"/>
                </a:lnTo>
                <a:lnTo>
                  <a:pt x="473" y="727"/>
                </a:lnTo>
                <a:lnTo>
                  <a:pt x="473" y="727"/>
                </a:lnTo>
                <a:lnTo>
                  <a:pt x="473" y="729"/>
                </a:lnTo>
                <a:lnTo>
                  <a:pt x="473" y="729"/>
                </a:lnTo>
                <a:lnTo>
                  <a:pt x="473" y="729"/>
                </a:lnTo>
                <a:lnTo>
                  <a:pt x="475" y="729"/>
                </a:lnTo>
                <a:lnTo>
                  <a:pt x="475" y="729"/>
                </a:lnTo>
                <a:lnTo>
                  <a:pt x="475" y="731"/>
                </a:lnTo>
                <a:lnTo>
                  <a:pt x="475" y="731"/>
                </a:lnTo>
                <a:lnTo>
                  <a:pt x="475" y="731"/>
                </a:lnTo>
                <a:lnTo>
                  <a:pt x="475" y="731"/>
                </a:lnTo>
                <a:close/>
                <a:moveTo>
                  <a:pt x="475" y="791"/>
                </a:moveTo>
                <a:lnTo>
                  <a:pt x="473" y="791"/>
                </a:lnTo>
                <a:lnTo>
                  <a:pt x="473" y="791"/>
                </a:lnTo>
                <a:lnTo>
                  <a:pt x="473" y="791"/>
                </a:lnTo>
                <a:lnTo>
                  <a:pt x="473" y="793"/>
                </a:lnTo>
                <a:lnTo>
                  <a:pt x="473" y="793"/>
                </a:lnTo>
                <a:lnTo>
                  <a:pt x="470" y="793"/>
                </a:lnTo>
                <a:lnTo>
                  <a:pt x="470" y="793"/>
                </a:lnTo>
                <a:lnTo>
                  <a:pt x="470" y="793"/>
                </a:lnTo>
                <a:lnTo>
                  <a:pt x="470" y="795"/>
                </a:lnTo>
                <a:lnTo>
                  <a:pt x="468" y="795"/>
                </a:lnTo>
                <a:lnTo>
                  <a:pt x="468" y="795"/>
                </a:lnTo>
                <a:lnTo>
                  <a:pt x="468" y="795"/>
                </a:lnTo>
                <a:lnTo>
                  <a:pt x="466" y="795"/>
                </a:lnTo>
                <a:lnTo>
                  <a:pt x="463" y="795"/>
                </a:lnTo>
                <a:lnTo>
                  <a:pt x="461" y="795"/>
                </a:lnTo>
                <a:lnTo>
                  <a:pt x="459" y="795"/>
                </a:lnTo>
                <a:lnTo>
                  <a:pt x="456" y="795"/>
                </a:lnTo>
                <a:lnTo>
                  <a:pt x="456" y="795"/>
                </a:lnTo>
                <a:lnTo>
                  <a:pt x="454" y="795"/>
                </a:lnTo>
                <a:lnTo>
                  <a:pt x="451" y="795"/>
                </a:lnTo>
                <a:lnTo>
                  <a:pt x="447" y="793"/>
                </a:lnTo>
                <a:lnTo>
                  <a:pt x="444" y="793"/>
                </a:lnTo>
                <a:lnTo>
                  <a:pt x="442" y="793"/>
                </a:lnTo>
                <a:lnTo>
                  <a:pt x="442" y="791"/>
                </a:lnTo>
                <a:lnTo>
                  <a:pt x="440" y="791"/>
                </a:lnTo>
                <a:lnTo>
                  <a:pt x="437" y="788"/>
                </a:lnTo>
                <a:lnTo>
                  <a:pt x="435" y="786"/>
                </a:lnTo>
                <a:lnTo>
                  <a:pt x="433" y="786"/>
                </a:lnTo>
                <a:lnTo>
                  <a:pt x="433" y="783"/>
                </a:lnTo>
                <a:lnTo>
                  <a:pt x="430" y="783"/>
                </a:lnTo>
                <a:lnTo>
                  <a:pt x="430" y="781"/>
                </a:lnTo>
                <a:lnTo>
                  <a:pt x="428" y="779"/>
                </a:lnTo>
                <a:lnTo>
                  <a:pt x="428" y="779"/>
                </a:lnTo>
                <a:lnTo>
                  <a:pt x="428" y="779"/>
                </a:lnTo>
                <a:lnTo>
                  <a:pt x="428" y="776"/>
                </a:lnTo>
                <a:lnTo>
                  <a:pt x="425" y="776"/>
                </a:lnTo>
                <a:lnTo>
                  <a:pt x="425" y="776"/>
                </a:lnTo>
                <a:lnTo>
                  <a:pt x="425" y="776"/>
                </a:lnTo>
                <a:lnTo>
                  <a:pt x="425" y="774"/>
                </a:lnTo>
                <a:lnTo>
                  <a:pt x="425" y="774"/>
                </a:lnTo>
                <a:lnTo>
                  <a:pt x="425" y="774"/>
                </a:lnTo>
                <a:lnTo>
                  <a:pt x="425" y="772"/>
                </a:lnTo>
                <a:lnTo>
                  <a:pt x="425" y="772"/>
                </a:lnTo>
                <a:lnTo>
                  <a:pt x="425" y="772"/>
                </a:lnTo>
                <a:lnTo>
                  <a:pt x="428" y="772"/>
                </a:lnTo>
                <a:lnTo>
                  <a:pt x="428" y="769"/>
                </a:lnTo>
                <a:lnTo>
                  <a:pt x="428" y="769"/>
                </a:lnTo>
                <a:lnTo>
                  <a:pt x="428" y="769"/>
                </a:lnTo>
                <a:lnTo>
                  <a:pt x="428" y="769"/>
                </a:lnTo>
                <a:lnTo>
                  <a:pt x="430" y="767"/>
                </a:lnTo>
                <a:lnTo>
                  <a:pt x="430" y="767"/>
                </a:lnTo>
                <a:lnTo>
                  <a:pt x="430" y="767"/>
                </a:lnTo>
                <a:lnTo>
                  <a:pt x="430" y="767"/>
                </a:lnTo>
                <a:lnTo>
                  <a:pt x="433" y="767"/>
                </a:lnTo>
                <a:lnTo>
                  <a:pt x="433" y="767"/>
                </a:lnTo>
                <a:lnTo>
                  <a:pt x="433" y="767"/>
                </a:lnTo>
                <a:lnTo>
                  <a:pt x="435" y="765"/>
                </a:lnTo>
                <a:lnTo>
                  <a:pt x="437" y="765"/>
                </a:lnTo>
                <a:lnTo>
                  <a:pt x="440" y="765"/>
                </a:lnTo>
                <a:lnTo>
                  <a:pt x="442" y="765"/>
                </a:lnTo>
                <a:lnTo>
                  <a:pt x="444" y="765"/>
                </a:lnTo>
                <a:lnTo>
                  <a:pt x="444" y="765"/>
                </a:lnTo>
                <a:lnTo>
                  <a:pt x="447" y="767"/>
                </a:lnTo>
                <a:lnTo>
                  <a:pt x="449" y="767"/>
                </a:lnTo>
                <a:lnTo>
                  <a:pt x="454" y="767"/>
                </a:lnTo>
                <a:lnTo>
                  <a:pt x="456" y="769"/>
                </a:lnTo>
                <a:lnTo>
                  <a:pt x="459" y="769"/>
                </a:lnTo>
                <a:lnTo>
                  <a:pt x="461" y="769"/>
                </a:lnTo>
                <a:lnTo>
                  <a:pt x="461" y="772"/>
                </a:lnTo>
                <a:lnTo>
                  <a:pt x="463" y="772"/>
                </a:lnTo>
                <a:lnTo>
                  <a:pt x="466" y="774"/>
                </a:lnTo>
                <a:lnTo>
                  <a:pt x="468" y="776"/>
                </a:lnTo>
                <a:lnTo>
                  <a:pt x="468" y="776"/>
                </a:lnTo>
                <a:lnTo>
                  <a:pt x="470" y="779"/>
                </a:lnTo>
                <a:lnTo>
                  <a:pt x="473" y="779"/>
                </a:lnTo>
                <a:lnTo>
                  <a:pt x="473" y="781"/>
                </a:lnTo>
                <a:lnTo>
                  <a:pt x="473" y="781"/>
                </a:lnTo>
                <a:lnTo>
                  <a:pt x="473" y="783"/>
                </a:lnTo>
                <a:lnTo>
                  <a:pt x="473" y="783"/>
                </a:lnTo>
                <a:lnTo>
                  <a:pt x="475" y="783"/>
                </a:lnTo>
                <a:lnTo>
                  <a:pt x="475" y="786"/>
                </a:lnTo>
                <a:lnTo>
                  <a:pt x="475" y="786"/>
                </a:lnTo>
                <a:lnTo>
                  <a:pt x="475" y="786"/>
                </a:lnTo>
                <a:lnTo>
                  <a:pt x="475" y="788"/>
                </a:lnTo>
                <a:lnTo>
                  <a:pt x="475" y="788"/>
                </a:lnTo>
                <a:lnTo>
                  <a:pt x="475" y="788"/>
                </a:lnTo>
                <a:lnTo>
                  <a:pt x="475" y="788"/>
                </a:lnTo>
                <a:lnTo>
                  <a:pt x="475" y="791"/>
                </a:lnTo>
                <a:lnTo>
                  <a:pt x="475" y="791"/>
                </a:lnTo>
                <a:close/>
                <a:moveTo>
                  <a:pt x="428" y="838"/>
                </a:moveTo>
                <a:lnTo>
                  <a:pt x="428" y="838"/>
                </a:lnTo>
                <a:lnTo>
                  <a:pt x="425" y="838"/>
                </a:lnTo>
                <a:lnTo>
                  <a:pt x="425" y="838"/>
                </a:lnTo>
                <a:lnTo>
                  <a:pt x="425" y="838"/>
                </a:lnTo>
                <a:lnTo>
                  <a:pt x="425" y="838"/>
                </a:lnTo>
                <a:lnTo>
                  <a:pt x="423" y="838"/>
                </a:lnTo>
                <a:lnTo>
                  <a:pt x="423" y="838"/>
                </a:lnTo>
                <a:lnTo>
                  <a:pt x="423" y="838"/>
                </a:lnTo>
                <a:lnTo>
                  <a:pt x="421" y="838"/>
                </a:lnTo>
                <a:lnTo>
                  <a:pt x="421" y="838"/>
                </a:lnTo>
                <a:lnTo>
                  <a:pt x="421" y="838"/>
                </a:lnTo>
                <a:lnTo>
                  <a:pt x="418" y="838"/>
                </a:lnTo>
                <a:lnTo>
                  <a:pt x="418" y="836"/>
                </a:lnTo>
                <a:lnTo>
                  <a:pt x="416" y="836"/>
                </a:lnTo>
                <a:lnTo>
                  <a:pt x="416" y="833"/>
                </a:lnTo>
                <a:lnTo>
                  <a:pt x="414" y="831"/>
                </a:lnTo>
                <a:lnTo>
                  <a:pt x="411" y="831"/>
                </a:lnTo>
                <a:lnTo>
                  <a:pt x="411" y="828"/>
                </a:lnTo>
                <a:lnTo>
                  <a:pt x="409" y="826"/>
                </a:lnTo>
                <a:lnTo>
                  <a:pt x="409" y="824"/>
                </a:lnTo>
                <a:lnTo>
                  <a:pt x="407" y="821"/>
                </a:lnTo>
                <a:lnTo>
                  <a:pt x="407" y="819"/>
                </a:lnTo>
                <a:lnTo>
                  <a:pt x="404" y="817"/>
                </a:lnTo>
                <a:lnTo>
                  <a:pt x="404" y="814"/>
                </a:lnTo>
                <a:lnTo>
                  <a:pt x="404" y="812"/>
                </a:lnTo>
                <a:lnTo>
                  <a:pt x="402" y="810"/>
                </a:lnTo>
                <a:lnTo>
                  <a:pt x="402" y="807"/>
                </a:lnTo>
                <a:lnTo>
                  <a:pt x="402" y="805"/>
                </a:lnTo>
                <a:lnTo>
                  <a:pt x="402" y="805"/>
                </a:lnTo>
                <a:lnTo>
                  <a:pt x="402" y="802"/>
                </a:lnTo>
                <a:lnTo>
                  <a:pt x="402" y="800"/>
                </a:lnTo>
                <a:lnTo>
                  <a:pt x="402" y="798"/>
                </a:lnTo>
                <a:lnTo>
                  <a:pt x="404" y="798"/>
                </a:lnTo>
                <a:lnTo>
                  <a:pt x="404" y="795"/>
                </a:lnTo>
                <a:lnTo>
                  <a:pt x="404" y="795"/>
                </a:lnTo>
                <a:lnTo>
                  <a:pt x="404" y="795"/>
                </a:lnTo>
                <a:lnTo>
                  <a:pt x="404" y="795"/>
                </a:lnTo>
                <a:lnTo>
                  <a:pt x="404" y="793"/>
                </a:lnTo>
                <a:lnTo>
                  <a:pt x="404" y="793"/>
                </a:lnTo>
                <a:lnTo>
                  <a:pt x="407" y="793"/>
                </a:lnTo>
                <a:lnTo>
                  <a:pt x="407" y="793"/>
                </a:lnTo>
                <a:lnTo>
                  <a:pt x="407" y="793"/>
                </a:lnTo>
                <a:lnTo>
                  <a:pt x="407" y="791"/>
                </a:lnTo>
                <a:lnTo>
                  <a:pt x="409" y="791"/>
                </a:lnTo>
                <a:lnTo>
                  <a:pt x="409" y="791"/>
                </a:lnTo>
                <a:lnTo>
                  <a:pt x="409" y="791"/>
                </a:lnTo>
                <a:lnTo>
                  <a:pt x="409" y="791"/>
                </a:lnTo>
                <a:lnTo>
                  <a:pt x="411" y="791"/>
                </a:lnTo>
                <a:lnTo>
                  <a:pt x="411" y="791"/>
                </a:lnTo>
                <a:lnTo>
                  <a:pt x="411" y="791"/>
                </a:lnTo>
                <a:lnTo>
                  <a:pt x="414" y="791"/>
                </a:lnTo>
                <a:lnTo>
                  <a:pt x="414" y="791"/>
                </a:lnTo>
                <a:lnTo>
                  <a:pt x="414" y="791"/>
                </a:lnTo>
                <a:lnTo>
                  <a:pt x="416" y="791"/>
                </a:lnTo>
                <a:lnTo>
                  <a:pt x="416" y="793"/>
                </a:lnTo>
                <a:lnTo>
                  <a:pt x="416" y="793"/>
                </a:lnTo>
                <a:lnTo>
                  <a:pt x="418" y="793"/>
                </a:lnTo>
                <a:lnTo>
                  <a:pt x="418" y="795"/>
                </a:lnTo>
                <a:lnTo>
                  <a:pt x="421" y="795"/>
                </a:lnTo>
                <a:lnTo>
                  <a:pt x="423" y="798"/>
                </a:lnTo>
                <a:lnTo>
                  <a:pt x="423" y="798"/>
                </a:lnTo>
                <a:lnTo>
                  <a:pt x="425" y="800"/>
                </a:lnTo>
                <a:lnTo>
                  <a:pt x="425" y="802"/>
                </a:lnTo>
                <a:lnTo>
                  <a:pt x="428" y="805"/>
                </a:lnTo>
                <a:lnTo>
                  <a:pt x="428" y="807"/>
                </a:lnTo>
                <a:lnTo>
                  <a:pt x="430" y="810"/>
                </a:lnTo>
                <a:lnTo>
                  <a:pt x="430" y="812"/>
                </a:lnTo>
                <a:lnTo>
                  <a:pt x="433" y="814"/>
                </a:lnTo>
                <a:lnTo>
                  <a:pt x="433" y="817"/>
                </a:lnTo>
                <a:lnTo>
                  <a:pt x="433" y="819"/>
                </a:lnTo>
                <a:lnTo>
                  <a:pt x="433" y="821"/>
                </a:lnTo>
                <a:lnTo>
                  <a:pt x="433" y="824"/>
                </a:lnTo>
                <a:lnTo>
                  <a:pt x="433" y="826"/>
                </a:lnTo>
                <a:lnTo>
                  <a:pt x="433" y="828"/>
                </a:lnTo>
                <a:lnTo>
                  <a:pt x="433" y="828"/>
                </a:lnTo>
                <a:lnTo>
                  <a:pt x="433" y="831"/>
                </a:lnTo>
                <a:lnTo>
                  <a:pt x="433" y="831"/>
                </a:lnTo>
                <a:lnTo>
                  <a:pt x="433" y="833"/>
                </a:lnTo>
                <a:lnTo>
                  <a:pt x="433" y="833"/>
                </a:lnTo>
                <a:lnTo>
                  <a:pt x="433" y="833"/>
                </a:lnTo>
                <a:lnTo>
                  <a:pt x="433" y="836"/>
                </a:lnTo>
                <a:lnTo>
                  <a:pt x="430" y="836"/>
                </a:lnTo>
                <a:lnTo>
                  <a:pt x="430" y="836"/>
                </a:lnTo>
                <a:lnTo>
                  <a:pt x="430" y="836"/>
                </a:lnTo>
                <a:lnTo>
                  <a:pt x="430" y="838"/>
                </a:lnTo>
                <a:lnTo>
                  <a:pt x="430" y="838"/>
                </a:lnTo>
                <a:lnTo>
                  <a:pt x="428" y="838"/>
                </a:lnTo>
                <a:lnTo>
                  <a:pt x="428" y="838"/>
                </a:lnTo>
                <a:lnTo>
                  <a:pt x="428" y="838"/>
                </a:lnTo>
                <a:close/>
                <a:moveTo>
                  <a:pt x="310" y="819"/>
                </a:moveTo>
                <a:lnTo>
                  <a:pt x="310" y="819"/>
                </a:lnTo>
                <a:lnTo>
                  <a:pt x="310" y="819"/>
                </a:lnTo>
                <a:lnTo>
                  <a:pt x="310" y="817"/>
                </a:lnTo>
                <a:lnTo>
                  <a:pt x="307" y="817"/>
                </a:lnTo>
                <a:lnTo>
                  <a:pt x="307" y="817"/>
                </a:lnTo>
                <a:lnTo>
                  <a:pt x="307" y="817"/>
                </a:lnTo>
                <a:lnTo>
                  <a:pt x="307" y="814"/>
                </a:lnTo>
                <a:lnTo>
                  <a:pt x="307" y="814"/>
                </a:lnTo>
                <a:lnTo>
                  <a:pt x="307" y="814"/>
                </a:lnTo>
                <a:lnTo>
                  <a:pt x="307" y="812"/>
                </a:lnTo>
                <a:lnTo>
                  <a:pt x="307" y="812"/>
                </a:lnTo>
                <a:lnTo>
                  <a:pt x="307" y="812"/>
                </a:lnTo>
                <a:lnTo>
                  <a:pt x="310" y="810"/>
                </a:lnTo>
                <a:lnTo>
                  <a:pt x="310" y="807"/>
                </a:lnTo>
                <a:lnTo>
                  <a:pt x="310" y="805"/>
                </a:lnTo>
                <a:lnTo>
                  <a:pt x="312" y="805"/>
                </a:lnTo>
                <a:lnTo>
                  <a:pt x="312" y="802"/>
                </a:lnTo>
                <a:lnTo>
                  <a:pt x="314" y="800"/>
                </a:lnTo>
                <a:lnTo>
                  <a:pt x="314" y="798"/>
                </a:lnTo>
                <a:lnTo>
                  <a:pt x="317" y="795"/>
                </a:lnTo>
                <a:lnTo>
                  <a:pt x="319" y="795"/>
                </a:lnTo>
                <a:lnTo>
                  <a:pt x="319" y="793"/>
                </a:lnTo>
                <a:lnTo>
                  <a:pt x="321" y="791"/>
                </a:lnTo>
                <a:lnTo>
                  <a:pt x="324" y="791"/>
                </a:lnTo>
                <a:lnTo>
                  <a:pt x="326" y="788"/>
                </a:lnTo>
                <a:lnTo>
                  <a:pt x="328" y="788"/>
                </a:lnTo>
                <a:lnTo>
                  <a:pt x="331" y="786"/>
                </a:lnTo>
                <a:lnTo>
                  <a:pt x="333" y="786"/>
                </a:lnTo>
                <a:lnTo>
                  <a:pt x="333" y="783"/>
                </a:lnTo>
                <a:lnTo>
                  <a:pt x="336" y="783"/>
                </a:lnTo>
                <a:lnTo>
                  <a:pt x="338" y="783"/>
                </a:lnTo>
                <a:lnTo>
                  <a:pt x="340" y="783"/>
                </a:lnTo>
                <a:lnTo>
                  <a:pt x="340" y="783"/>
                </a:lnTo>
                <a:lnTo>
                  <a:pt x="340" y="783"/>
                </a:lnTo>
                <a:lnTo>
                  <a:pt x="343" y="783"/>
                </a:lnTo>
                <a:lnTo>
                  <a:pt x="343" y="783"/>
                </a:lnTo>
                <a:lnTo>
                  <a:pt x="343" y="783"/>
                </a:lnTo>
                <a:lnTo>
                  <a:pt x="345" y="783"/>
                </a:lnTo>
                <a:lnTo>
                  <a:pt x="345" y="783"/>
                </a:lnTo>
                <a:lnTo>
                  <a:pt x="345" y="783"/>
                </a:lnTo>
                <a:lnTo>
                  <a:pt x="347" y="786"/>
                </a:lnTo>
                <a:lnTo>
                  <a:pt x="347" y="786"/>
                </a:lnTo>
                <a:lnTo>
                  <a:pt x="347" y="786"/>
                </a:lnTo>
                <a:lnTo>
                  <a:pt x="347" y="786"/>
                </a:lnTo>
                <a:lnTo>
                  <a:pt x="347" y="786"/>
                </a:lnTo>
                <a:lnTo>
                  <a:pt x="350" y="788"/>
                </a:lnTo>
                <a:lnTo>
                  <a:pt x="350" y="788"/>
                </a:lnTo>
                <a:lnTo>
                  <a:pt x="350" y="788"/>
                </a:lnTo>
                <a:lnTo>
                  <a:pt x="350" y="788"/>
                </a:lnTo>
                <a:lnTo>
                  <a:pt x="350" y="791"/>
                </a:lnTo>
                <a:lnTo>
                  <a:pt x="350" y="791"/>
                </a:lnTo>
                <a:lnTo>
                  <a:pt x="350" y="791"/>
                </a:lnTo>
                <a:lnTo>
                  <a:pt x="350" y="793"/>
                </a:lnTo>
                <a:lnTo>
                  <a:pt x="350" y="793"/>
                </a:lnTo>
                <a:lnTo>
                  <a:pt x="350" y="793"/>
                </a:lnTo>
                <a:lnTo>
                  <a:pt x="350" y="795"/>
                </a:lnTo>
                <a:lnTo>
                  <a:pt x="350" y="795"/>
                </a:lnTo>
                <a:lnTo>
                  <a:pt x="347" y="798"/>
                </a:lnTo>
                <a:lnTo>
                  <a:pt x="347" y="800"/>
                </a:lnTo>
                <a:lnTo>
                  <a:pt x="347" y="802"/>
                </a:lnTo>
                <a:lnTo>
                  <a:pt x="345" y="802"/>
                </a:lnTo>
                <a:lnTo>
                  <a:pt x="345" y="805"/>
                </a:lnTo>
                <a:lnTo>
                  <a:pt x="343" y="807"/>
                </a:lnTo>
                <a:lnTo>
                  <a:pt x="340" y="810"/>
                </a:lnTo>
                <a:lnTo>
                  <a:pt x="340" y="812"/>
                </a:lnTo>
                <a:lnTo>
                  <a:pt x="338" y="812"/>
                </a:lnTo>
                <a:lnTo>
                  <a:pt x="336" y="814"/>
                </a:lnTo>
                <a:lnTo>
                  <a:pt x="333" y="817"/>
                </a:lnTo>
                <a:lnTo>
                  <a:pt x="331" y="817"/>
                </a:lnTo>
                <a:lnTo>
                  <a:pt x="328" y="819"/>
                </a:lnTo>
                <a:lnTo>
                  <a:pt x="326" y="819"/>
                </a:lnTo>
                <a:lnTo>
                  <a:pt x="326" y="821"/>
                </a:lnTo>
                <a:lnTo>
                  <a:pt x="324" y="821"/>
                </a:lnTo>
                <a:lnTo>
                  <a:pt x="321" y="821"/>
                </a:lnTo>
                <a:lnTo>
                  <a:pt x="319" y="821"/>
                </a:lnTo>
                <a:lnTo>
                  <a:pt x="317" y="821"/>
                </a:lnTo>
                <a:lnTo>
                  <a:pt x="317" y="821"/>
                </a:lnTo>
                <a:lnTo>
                  <a:pt x="317" y="821"/>
                </a:lnTo>
                <a:lnTo>
                  <a:pt x="314" y="821"/>
                </a:lnTo>
                <a:lnTo>
                  <a:pt x="314" y="821"/>
                </a:lnTo>
                <a:lnTo>
                  <a:pt x="314" y="821"/>
                </a:lnTo>
                <a:lnTo>
                  <a:pt x="312" y="821"/>
                </a:lnTo>
                <a:lnTo>
                  <a:pt x="312" y="821"/>
                </a:lnTo>
                <a:lnTo>
                  <a:pt x="312" y="821"/>
                </a:lnTo>
                <a:lnTo>
                  <a:pt x="312" y="821"/>
                </a:lnTo>
                <a:lnTo>
                  <a:pt x="310" y="821"/>
                </a:lnTo>
                <a:lnTo>
                  <a:pt x="310" y="819"/>
                </a:lnTo>
                <a:lnTo>
                  <a:pt x="310" y="819"/>
                </a:lnTo>
                <a:lnTo>
                  <a:pt x="310" y="819"/>
                </a:lnTo>
                <a:close/>
                <a:moveTo>
                  <a:pt x="286" y="753"/>
                </a:moveTo>
                <a:lnTo>
                  <a:pt x="286" y="753"/>
                </a:lnTo>
                <a:lnTo>
                  <a:pt x="286" y="753"/>
                </a:lnTo>
                <a:lnTo>
                  <a:pt x="286" y="750"/>
                </a:lnTo>
                <a:lnTo>
                  <a:pt x="288" y="750"/>
                </a:lnTo>
                <a:lnTo>
                  <a:pt x="288" y="750"/>
                </a:lnTo>
                <a:lnTo>
                  <a:pt x="288" y="750"/>
                </a:lnTo>
                <a:lnTo>
                  <a:pt x="288" y="750"/>
                </a:lnTo>
                <a:lnTo>
                  <a:pt x="288" y="748"/>
                </a:lnTo>
                <a:lnTo>
                  <a:pt x="291" y="748"/>
                </a:lnTo>
                <a:lnTo>
                  <a:pt x="291" y="748"/>
                </a:lnTo>
                <a:lnTo>
                  <a:pt x="291" y="748"/>
                </a:lnTo>
                <a:lnTo>
                  <a:pt x="291" y="746"/>
                </a:lnTo>
                <a:lnTo>
                  <a:pt x="293" y="746"/>
                </a:lnTo>
                <a:lnTo>
                  <a:pt x="295" y="746"/>
                </a:lnTo>
                <a:lnTo>
                  <a:pt x="298" y="746"/>
                </a:lnTo>
                <a:lnTo>
                  <a:pt x="300" y="743"/>
                </a:lnTo>
                <a:lnTo>
                  <a:pt x="300" y="743"/>
                </a:lnTo>
                <a:lnTo>
                  <a:pt x="302" y="743"/>
                </a:lnTo>
                <a:lnTo>
                  <a:pt x="305" y="743"/>
                </a:lnTo>
                <a:lnTo>
                  <a:pt x="307" y="743"/>
                </a:lnTo>
                <a:lnTo>
                  <a:pt x="312" y="743"/>
                </a:lnTo>
                <a:lnTo>
                  <a:pt x="314" y="743"/>
                </a:lnTo>
                <a:lnTo>
                  <a:pt x="317" y="746"/>
                </a:lnTo>
                <a:lnTo>
                  <a:pt x="319" y="746"/>
                </a:lnTo>
                <a:lnTo>
                  <a:pt x="321" y="746"/>
                </a:lnTo>
                <a:lnTo>
                  <a:pt x="324" y="746"/>
                </a:lnTo>
                <a:lnTo>
                  <a:pt x="326" y="748"/>
                </a:lnTo>
                <a:lnTo>
                  <a:pt x="326" y="748"/>
                </a:lnTo>
                <a:lnTo>
                  <a:pt x="328" y="750"/>
                </a:lnTo>
                <a:lnTo>
                  <a:pt x="331" y="750"/>
                </a:lnTo>
                <a:lnTo>
                  <a:pt x="333" y="753"/>
                </a:lnTo>
                <a:lnTo>
                  <a:pt x="333" y="753"/>
                </a:lnTo>
                <a:lnTo>
                  <a:pt x="333" y="753"/>
                </a:lnTo>
                <a:lnTo>
                  <a:pt x="336" y="755"/>
                </a:lnTo>
                <a:lnTo>
                  <a:pt x="336" y="755"/>
                </a:lnTo>
                <a:lnTo>
                  <a:pt x="336" y="755"/>
                </a:lnTo>
                <a:lnTo>
                  <a:pt x="336" y="757"/>
                </a:lnTo>
                <a:lnTo>
                  <a:pt x="336" y="757"/>
                </a:lnTo>
                <a:lnTo>
                  <a:pt x="336" y="757"/>
                </a:lnTo>
                <a:lnTo>
                  <a:pt x="336" y="757"/>
                </a:lnTo>
                <a:lnTo>
                  <a:pt x="336" y="760"/>
                </a:lnTo>
                <a:lnTo>
                  <a:pt x="336" y="760"/>
                </a:lnTo>
                <a:lnTo>
                  <a:pt x="336" y="760"/>
                </a:lnTo>
                <a:lnTo>
                  <a:pt x="336" y="762"/>
                </a:lnTo>
                <a:lnTo>
                  <a:pt x="336" y="762"/>
                </a:lnTo>
                <a:lnTo>
                  <a:pt x="336" y="762"/>
                </a:lnTo>
                <a:lnTo>
                  <a:pt x="336" y="762"/>
                </a:lnTo>
                <a:lnTo>
                  <a:pt x="336" y="765"/>
                </a:lnTo>
                <a:lnTo>
                  <a:pt x="336" y="765"/>
                </a:lnTo>
                <a:lnTo>
                  <a:pt x="336" y="765"/>
                </a:lnTo>
                <a:lnTo>
                  <a:pt x="336" y="765"/>
                </a:lnTo>
                <a:lnTo>
                  <a:pt x="333" y="767"/>
                </a:lnTo>
                <a:lnTo>
                  <a:pt x="333" y="767"/>
                </a:lnTo>
                <a:lnTo>
                  <a:pt x="333" y="767"/>
                </a:lnTo>
                <a:lnTo>
                  <a:pt x="331" y="767"/>
                </a:lnTo>
                <a:lnTo>
                  <a:pt x="331" y="767"/>
                </a:lnTo>
                <a:lnTo>
                  <a:pt x="328" y="769"/>
                </a:lnTo>
                <a:lnTo>
                  <a:pt x="328" y="769"/>
                </a:lnTo>
                <a:lnTo>
                  <a:pt x="326" y="769"/>
                </a:lnTo>
                <a:lnTo>
                  <a:pt x="324" y="769"/>
                </a:lnTo>
                <a:lnTo>
                  <a:pt x="321" y="772"/>
                </a:lnTo>
                <a:lnTo>
                  <a:pt x="319" y="772"/>
                </a:lnTo>
                <a:lnTo>
                  <a:pt x="317" y="772"/>
                </a:lnTo>
                <a:lnTo>
                  <a:pt x="314" y="772"/>
                </a:lnTo>
                <a:lnTo>
                  <a:pt x="312" y="772"/>
                </a:lnTo>
                <a:lnTo>
                  <a:pt x="310" y="769"/>
                </a:lnTo>
                <a:lnTo>
                  <a:pt x="307" y="769"/>
                </a:lnTo>
                <a:lnTo>
                  <a:pt x="305" y="769"/>
                </a:lnTo>
                <a:lnTo>
                  <a:pt x="302" y="769"/>
                </a:lnTo>
                <a:lnTo>
                  <a:pt x="300" y="767"/>
                </a:lnTo>
                <a:lnTo>
                  <a:pt x="298" y="767"/>
                </a:lnTo>
                <a:lnTo>
                  <a:pt x="295" y="767"/>
                </a:lnTo>
                <a:lnTo>
                  <a:pt x="293" y="765"/>
                </a:lnTo>
                <a:lnTo>
                  <a:pt x="293" y="765"/>
                </a:lnTo>
                <a:lnTo>
                  <a:pt x="291" y="762"/>
                </a:lnTo>
                <a:lnTo>
                  <a:pt x="291" y="762"/>
                </a:lnTo>
                <a:lnTo>
                  <a:pt x="288" y="760"/>
                </a:lnTo>
                <a:lnTo>
                  <a:pt x="288" y="760"/>
                </a:lnTo>
                <a:lnTo>
                  <a:pt x="288" y="760"/>
                </a:lnTo>
                <a:lnTo>
                  <a:pt x="288" y="760"/>
                </a:lnTo>
                <a:lnTo>
                  <a:pt x="288" y="757"/>
                </a:lnTo>
                <a:lnTo>
                  <a:pt x="286" y="757"/>
                </a:lnTo>
                <a:lnTo>
                  <a:pt x="286" y="757"/>
                </a:lnTo>
                <a:lnTo>
                  <a:pt x="286" y="755"/>
                </a:lnTo>
                <a:lnTo>
                  <a:pt x="286" y="755"/>
                </a:lnTo>
                <a:lnTo>
                  <a:pt x="286" y="755"/>
                </a:lnTo>
                <a:lnTo>
                  <a:pt x="286" y="755"/>
                </a:lnTo>
                <a:lnTo>
                  <a:pt x="286" y="753"/>
                </a:lnTo>
                <a:lnTo>
                  <a:pt x="286" y="753"/>
                </a:lnTo>
                <a:close/>
                <a:moveTo>
                  <a:pt x="307" y="701"/>
                </a:moveTo>
                <a:lnTo>
                  <a:pt x="307" y="701"/>
                </a:lnTo>
                <a:lnTo>
                  <a:pt x="307" y="698"/>
                </a:lnTo>
                <a:lnTo>
                  <a:pt x="310" y="698"/>
                </a:lnTo>
                <a:lnTo>
                  <a:pt x="310" y="698"/>
                </a:lnTo>
                <a:lnTo>
                  <a:pt x="310" y="698"/>
                </a:lnTo>
                <a:lnTo>
                  <a:pt x="310" y="698"/>
                </a:lnTo>
                <a:lnTo>
                  <a:pt x="312" y="698"/>
                </a:lnTo>
                <a:lnTo>
                  <a:pt x="312" y="698"/>
                </a:lnTo>
                <a:lnTo>
                  <a:pt x="312" y="696"/>
                </a:lnTo>
                <a:lnTo>
                  <a:pt x="314" y="696"/>
                </a:lnTo>
                <a:lnTo>
                  <a:pt x="314" y="696"/>
                </a:lnTo>
                <a:lnTo>
                  <a:pt x="314" y="696"/>
                </a:lnTo>
                <a:lnTo>
                  <a:pt x="317" y="696"/>
                </a:lnTo>
                <a:lnTo>
                  <a:pt x="319" y="696"/>
                </a:lnTo>
                <a:lnTo>
                  <a:pt x="321" y="698"/>
                </a:lnTo>
                <a:lnTo>
                  <a:pt x="324" y="698"/>
                </a:lnTo>
                <a:lnTo>
                  <a:pt x="326" y="698"/>
                </a:lnTo>
                <a:lnTo>
                  <a:pt x="326" y="698"/>
                </a:lnTo>
                <a:lnTo>
                  <a:pt x="328" y="701"/>
                </a:lnTo>
                <a:lnTo>
                  <a:pt x="331" y="701"/>
                </a:lnTo>
                <a:lnTo>
                  <a:pt x="333" y="703"/>
                </a:lnTo>
                <a:lnTo>
                  <a:pt x="336" y="703"/>
                </a:lnTo>
                <a:lnTo>
                  <a:pt x="338" y="705"/>
                </a:lnTo>
                <a:lnTo>
                  <a:pt x="340" y="708"/>
                </a:lnTo>
                <a:lnTo>
                  <a:pt x="343" y="708"/>
                </a:lnTo>
                <a:lnTo>
                  <a:pt x="343" y="710"/>
                </a:lnTo>
                <a:lnTo>
                  <a:pt x="345" y="712"/>
                </a:lnTo>
                <a:lnTo>
                  <a:pt x="345" y="715"/>
                </a:lnTo>
                <a:lnTo>
                  <a:pt x="347" y="715"/>
                </a:lnTo>
                <a:lnTo>
                  <a:pt x="347" y="717"/>
                </a:lnTo>
                <a:lnTo>
                  <a:pt x="350" y="720"/>
                </a:lnTo>
                <a:lnTo>
                  <a:pt x="350" y="720"/>
                </a:lnTo>
                <a:lnTo>
                  <a:pt x="350" y="722"/>
                </a:lnTo>
                <a:lnTo>
                  <a:pt x="350" y="722"/>
                </a:lnTo>
                <a:lnTo>
                  <a:pt x="350" y="724"/>
                </a:lnTo>
                <a:lnTo>
                  <a:pt x="350" y="724"/>
                </a:lnTo>
                <a:lnTo>
                  <a:pt x="350" y="724"/>
                </a:lnTo>
                <a:lnTo>
                  <a:pt x="350" y="724"/>
                </a:lnTo>
                <a:lnTo>
                  <a:pt x="350" y="727"/>
                </a:lnTo>
                <a:lnTo>
                  <a:pt x="350" y="727"/>
                </a:lnTo>
                <a:lnTo>
                  <a:pt x="350" y="727"/>
                </a:lnTo>
                <a:lnTo>
                  <a:pt x="350" y="729"/>
                </a:lnTo>
                <a:lnTo>
                  <a:pt x="350" y="729"/>
                </a:lnTo>
                <a:lnTo>
                  <a:pt x="350" y="729"/>
                </a:lnTo>
                <a:lnTo>
                  <a:pt x="350" y="729"/>
                </a:lnTo>
                <a:lnTo>
                  <a:pt x="347" y="731"/>
                </a:lnTo>
                <a:lnTo>
                  <a:pt x="347" y="731"/>
                </a:lnTo>
                <a:lnTo>
                  <a:pt x="347" y="731"/>
                </a:lnTo>
                <a:lnTo>
                  <a:pt x="347" y="731"/>
                </a:lnTo>
                <a:lnTo>
                  <a:pt x="345" y="731"/>
                </a:lnTo>
                <a:lnTo>
                  <a:pt x="345" y="731"/>
                </a:lnTo>
                <a:lnTo>
                  <a:pt x="345" y="731"/>
                </a:lnTo>
                <a:lnTo>
                  <a:pt x="343" y="734"/>
                </a:lnTo>
                <a:lnTo>
                  <a:pt x="343" y="734"/>
                </a:lnTo>
                <a:lnTo>
                  <a:pt x="343" y="734"/>
                </a:lnTo>
                <a:lnTo>
                  <a:pt x="340" y="734"/>
                </a:lnTo>
                <a:lnTo>
                  <a:pt x="340" y="734"/>
                </a:lnTo>
                <a:lnTo>
                  <a:pt x="338" y="734"/>
                </a:lnTo>
                <a:lnTo>
                  <a:pt x="336" y="731"/>
                </a:lnTo>
                <a:lnTo>
                  <a:pt x="333" y="731"/>
                </a:lnTo>
                <a:lnTo>
                  <a:pt x="331" y="731"/>
                </a:lnTo>
                <a:lnTo>
                  <a:pt x="328" y="731"/>
                </a:lnTo>
                <a:lnTo>
                  <a:pt x="326" y="729"/>
                </a:lnTo>
                <a:lnTo>
                  <a:pt x="326" y="729"/>
                </a:lnTo>
                <a:lnTo>
                  <a:pt x="324" y="727"/>
                </a:lnTo>
                <a:lnTo>
                  <a:pt x="321" y="727"/>
                </a:lnTo>
                <a:lnTo>
                  <a:pt x="319" y="724"/>
                </a:lnTo>
                <a:lnTo>
                  <a:pt x="317" y="722"/>
                </a:lnTo>
                <a:lnTo>
                  <a:pt x="314" y="720"/>
                </a:lnTo>
                <a:lnTo>
                  <a:pt x="314" y="720"/>
                </a:lnTo>
                <a:lnTo>
                  <a:pt x="312" y="717"/>
                </a:lnTo>
                <a:lnTo>
                  <a:pt x="310" y="715"/>
                </a:lnTo>
                <a:lnTo>
                  <a:pt x="310" y="715"/>
                </a:lnTo>
                <a:lnTo>
                  <a:pt x="307" y="712"/>
                </a:lnTo>
                <a:lnTo>
                  <a:pt x="307" y="710"/>
                </a:lnTo>
                <a:lnTo>
                  <a:pt x="307" y="708"/>
                </a:lnTo>
                <a:lnTo>
                  <a:pt x="307" y="708"/>
                </a:lnTo>
                <a:lnTo>
                  <a:pt x="307" y="708"/>
                </a:lnTo>
                <a:lnTo>
                  <a:pt x="307" y="705"/>
                </a:lnTo>
                <a:lnTo>
                  <a:pt x="307" y="705"/>
                </a:lnTo>
                <a:lnTo>
                  <a:pt x="307" y="705"/>
                </a:lnTo>
                <a:lnTo>
                  <a:pt x="307" y="703"/>
                </a:lnTo>
                <a:lnTo>
                  <a:pt x="307" y="703"/>
                </a:lnTo>
                <a:lnTo>
                  <a:pt x="307" y="703"/>
                </a:lnTo>
                <a:lnTo>
                  <a:pt x="307" y="703"/>
                </a:lnTo>
                <a:lnTo>
                  <a:pt x="307" y="701"/>
                </a:lnTo>
                <a:lnTo>
                  <a:pt x="307" y="701"/>
                </a:lnTo>
                <a:lnTo>
                  <a:pt x="307" y="701"/>
                </a:lnTo>
                <a:lnTo>
                  <a:pt x="307" y="701"/>
                </a:lnTo>
                <a:close/>
                <a:moveTo>
                  <a:pt x="116" y="585"/>
                </a:moveTo>
                <a:lnTo>
                  <a:pt x="116" y="585"/>
                </a:lnTo>
                <a:lnTo>
                  <a:pt x="118" y="585"/>
                </a:lnTo>
                <a:lnTo>
                  <a:pt x="118" y="585"/>
                </a:lnTo>
                <a:lnTo>
                  <a:pt x="118" y="585"/>
                </a:lnTo>
                <a:lnTo>
                  <a:pt x="120" y="585"/>
                </a:lnTo>
                <a:lnTo>
                  <a:pt x="120" y="587"/>
                </a:lnTo>
                <a:lnTo>
                  <a:pt x="120" y="587"/>
                </a:lnTo>
                <a:lnTo>
                  <a:pt x="120" y="587"/>
                </a:lnTo>
                <a:lnTo>
                  <a:pt x="123" y="587"/>
                </a:lnTo>
                <a:lnTo>
                  <a:pt x="123" y="587"/>
                </a:lnTo>
                <a:lnTo>
                  <a:pt x="125" y="589"/>
                </a:lnTo>
                <a:lnTo>
                  <a:pt x="125" y="592"/>
                </a:lnTo>
                <a:lnTo>
                  <a:pt x="127" y="592"/>
                </a:lnTo>
                <a:lnTo>
                  <a:pt x="127" y="594"/>
                </a:lnTo>
                <a:lnTo>
                  <a:pt x="130" y="597"/>
                </a:lnTo>
                <a:lnTo>
                  <a:pt x="130" y="597"/>
                </a:lnTo>
                <a:lnTo>
                  <a:pt x="132" y="599"/>
                </a:lnTo>
                <a:lnTo>
                  <a:pt x="132" y="601"/>
                </a:lnTo>
                <a:lnTo>
                  <a:pt x="132" y="604"/>
                </a:lnTo>
                <a:lnTo>
                  <a:pt x="132" y="606"/>
                </a:lnTo>
                <a:lnTo>
                  <a:pt x="132" y="608"/>
                </a:lnTo>
                <a:lnTo>
                  <a:pt x="135" y="611"/>
                </a:lnTo>
                <a:lnTo>
                  <a:pt x="135" y="613"/>
                </a:lnTo>
                <a:lnTo>
                  <a:pt x="135" y="615"/>
                </a:lnTo>
                <a:lnTo>
                  <a:pt x="132" y="618"/>
                </a:lnTo>
                <a:lnTo>
                  <a:pt x="132" y="620"/>
                </a:lnTo>
                <a:lnTo>
                  <a:pt x="132" y="620"/>
                </a:lnTo>
                <a:lnTo>
                  <a:pt x="132" y="623"/>
                </a:lnTo>
                <a:lnTo>
                  <a:pt x="132" y="625"/>
                </a:lnTo>
                <a:lnTo>
                  <a:pt x="130" y="625"/>
                </a:lnTo>
                <a:lnTo>
                  <a:pt x="130" y="627"/>
                </a:lnTo>
                <a:lnTo>
                  <a:pt x="130" y="630"/>
                </a:lnTo>
                <a:lnTo>
                  <a:pt x="130" y="630"/>
                </a:lnTo>
                <a:lnTo>
                  <a:pt x="127" y="630"/>
                </a:lnTo>
                <a:lnTo>
                  <a:pt x="127" y="630"/>
                </a:lnTo>
                <a:lnTo>
                  <a:pt x="127" y="630"/>
                </a:lnTo>
                <a:lnTo>
                  <a:pt x="127" y="630"/>
                </a:lnTo>
                <a:lnTo>
                  <a:pt x="125" y="632"/>
                </a:lnTo>
                <a:lnTo>
                  <a:pt x="125" y="632"/>
                </a:lnTo>
                <a:lnTo>
                  <a:pt x="125" y="632"/>
                </a:lnTo>
                <a:lnTo>
                  <a:pt x="125" y="632"/>
                </a:lnTo>
                <a:lnTo>
                  <a:pt x="123" y="632"/>
                </a:lnTo>
                <a:lnTo>
                  <a:pt x="123" y="632"/>
                </a:lnTo>
                <a:lnTo>
                  <a:pt x="123" y="632"/>
                </a:lnTo>
                <a:lnTo>
                  <a:pt x="120" y="632"/>
                </a:lnTo>
                <a:lnTo>
                  <a:pt x="120" y="632"/>
                </a:lnTo>
                <a:lnTo>
                  <a:pt x="120" y="630"/>
                </a:lnTo>
                <a:lnTo>
                  <a:pt x="120" y="630"/>
                </a:lnTo>
                <a:lnTo>
                  <a:pt x="118" y="630"/>
                </a:lnTo>
                <a:lnTo>
                  <a:pt x="118" y="630"/>
                </a:lnTo>
                <a:lnTo>
                  <a:pt x="116" y="627"/>
                </a:lnTo>
                <a:lnTo>
                  <a:pt x="116" y="627"/>
                </a:lnTo>
                <a:lnTo>
                  <a:pt x="113" y="625"/>
                </a:lnTo>
                <a:lnTo>
                  <a:pt x="113" y="623"/>
                </a:lnTo>
                <a:lnTo>
                  <a:pt x="111" y="620"/>
                </a:lnTo>
                <a:lnTo>
                  <a:pt x="111" y="620"/>
                </a:lnTo>
                <a:lnTo>
                  <a:pt x="108" y="618"/>
                </a:lnTo>
                <a:lnTo>
                  <a:pt x="108" y="615"/>
                </a:lnTo>
                <a:lnTo>
                  <a:pt x="108" y="613"/>
                </a:lnTo>
                <a:lnTo>
                  <a:pt x="108" y="611"/>
                </a:lnTo>
                <a:lnTo>
                  <a:pt x="108" y="608"/>
                </a:lnTo>
                <a:lnTo>
                  <a:pt x="106" y="606"/>
                </a:lnTo>
                <a:lnTo>
                  <a:pt x="106" y="604"/>
                </a:lnTo>
                <a:lnTo>
                  <a:pt x="106" y="601"/>
                </a:lnTo>
                <a:lnTo>
                  <a:pt x="106" y="599"/>
                </a:lnTo>
                <a:lnTo>
                  <a:pt x="108" y="597"/>
                </a:lnTo>
                <a:lnTo>
                  <a:pt x="108" y="597"/>
                </a:lnTo>
                <a:lnTo>
                  <a:pt x="108" y="594"/>
                </a:lnTo>
                <a:lnTo>
                  <a:pt x="108" y="592"/>
                </a:lnTo>
                <a:lnTo>
                  <a:pt x="111" y="592"/>
                </a:lnTo>
                <a:lnTo>
                  <a:pt x="111" y="589"/>
                </a:lnTo>
                <a:lnTo>
                  <a:pt x="111" y="589"/>
                </a:lnTo>
                <a:lnTo>
                  <a:pt x="113" y="587"/>
                </a:lnTo>
                <a:lnTo>
                  <a:pt x="113" y="587"/>
                </a:lnTo>
                <a:lnTo>
                  <a:pt x="113" y="587"/>
                </a:lnTo>
                <a:lnTo>
                  <a:pt x="113" y="587"/>
                </a:lnTo>
                <a:lnTo>
                  <a:pt x="113" y="587"/>
                </a:lnTo>
                <a:lnTo>
                  <a:pt x="116" y="587"/>
                </a:lnTo>
                <a:lnTo>
                  <a:pt x="116" y="585"/>
                </a:lnTo>
                <a:lnTo>
                  <a:pt x="116" y="585"/>
                </a:lnTo>
                <a:lnTo>
                  <a:pt x="116" y="585"/>
                </a:lnTo>
                <a:close/>
                <a:moveTo>
                  <a:pt x="73" y="634"/>
                </a:moveTo>
                <a:lnTo>
                  <a:pt x="75" y="632"/>
                </a:lnTo>
                <a:lnTo>
                  <a:pt x="75" y="632"/>
                </a:lnTo>
                <a:lnTo>
                  <a:pt x="75" y="632"/>
                </a:lnTo>
                <a:lnTo>
                  <a:pt x="75" y="632"/>
                </a:lnTo>
                <a:lnTo>
                  <a:pt x="75" y="632"/>
                </a:lnTo>
                <a:lnTo>
                  <a:pt x="78" y="632"/>
                </a:lnTo>
                <a:lnTo>
                  <a:pt x="78" y="632"/>
                </a:lnTo>
                <a:lnTo>
                  <a:pt x="78" y="632"/>
                </a:lnTo>
                <a:lnTo>
                  <a:pt x="80" y="630"/>
                </a:lnTo>
                <a:lnTo>
                  <a:pt x="82" y="630"/>
                </a:lnTo>
                <a:lnTo>
                  <a:pt x="82" y="632"/>
                </a:lnTo>
                <a:lnTo>
                  <a:pt x="85" y="632"/>
                </a:lnTo>
                <a:lnTo>
                  <a:pt x="87" y="632"/>
                </a:lnTo>
                <a:lnTo>
                  <a:pt x="90" y="632"/>
                </a:lnTo>
                <a:lnTo>
                  <a:pt x="92" y="632"/>
                </a:lnTo>
                <a:lnTo>
                  <a:pt x="92" y="634"/>
                </a:lnTo>
                <a:lnTo>
                  <a:pt x="94" y="634"/>
                </a:lnTo>
                <a:lnTo>
                  <a:pt x="97" y="637"/>
                </a:lnTo>
                <a:lnTo>
                  <a:pt x="99" y="637"/>
                </a:lnTo>
                <a:lnTo>
                  <a:pt x="101" y="639"/>
                </a:lnTo>
                <a:lnTo>
                  <a:pt x="101" y="642"/>
                </a:lnTo>
                <a:lnTo>
                  <a:pt x="104" y="642"/>
                </a:lnTo>
                <a:lnTo>
                  <a:pt x="106" y="644"/>
                </a:lnTo>
                <a:lnTo>
                  <a:pt x="106" y="646"/>
                </a:lnTo>
                <a:lnTo>
                  <a:pt x="108" y="649"/>
                </a:lnTo>
                <a:lnTo>
                  <a:pt x="108" y="649"/>
                </a:lnTo>
                <a:lnTo>
                  <a:pt x="111" y="651"/>
                </a:lnTo>
                <a:lnTo>
                  <a:pt x="111" y="653"/>
                </a:lnTo>
                <a:lnTo>
                  <a:pt x="111" y="656"/>
                </a:lnTo>
                <a:lnTo>
                  <a:pt x="111" y="656"/>
                </a:lnTo>
                <a:lnTo>
                  <a:pt x="111" y="658"/>
                </a:lnTo>
                <a:lnTo>
                  <a:pt x="113" y="658"/>
                </a:lnTo>
                <a:lnTo>
                  <a:pt x="113" y="658"/>
                </a:lnTo>
                <a:lnTo>
                  <a:pt x="113" y="660"/>
                </a:lnTo>
                <a:lnTo>
                  <a:pt x="113" y="660"/>
                </a:lnTo>
                <a:lnTo>
                  <a:pt x="111" y="660"/>
                </a:lnTo>
                <a:lnTo>
                  <a:pt x="111" y="663"/>
                </a:lnTo>
                <a:lnTo>
                  <a:pt x="111" y="663"/>
                </a:lnTo>
                <a:lnTo>
                  <a:pt x="111" y="663"/>
                </a:lnTo>
                <a:lnTo>
                  <a:pt x="111" y="663"/>
                </a:lnTo>
                <a:lnTo>
                  <a:pt x="111" y="665"/>
                </a:lnTo>
                <a:lnTo>
                  <a:pt x="111" y="665"/>
                </a:lnTo>
                <a:lnTo>
                  <a:pt x="111" y="665"/>
                </a:lnTo>
                <a:lnTo>
                  <a:pt x="108" y="665"/>
                </a:lnTo>
                <a:lnTo>
                  <a:pt x="108" y="665"/>
                </a:lnTo>
                <a:lnTo>
                  <a:pt x="108" y="665"/>
                </a:lnTo>
                <a:lnTo>
                  <a:pt x="108" y="668"/>
                </a:lnTo>
                <a:lnTo>
                  <a:pt x="106" y="668"/>
                </a:lnTo>
                <a:lnTo>
                  <a:pt x="106" y="668"/>
                </a:lnTo>
                <a:lnTo>
                  <a:pt x="106" y="668"/>
                </a:lnTo>
                <a:lnTo>
                  <a:pt x="104" y="668"/>
                </a:lnTo>
                <a:lnTo>
                  <a:pt x="104" y="668"/>
                </a:lnTo>
                <a:lnTo>
                  <a:pt x="104" y="668"/>
                </a:lnTo>
                <a:lnTo>
                  <a:pt x="101" y="668"/>
                </a:lnTo>
                <a:lnTo>
                  <a:pt x="101" y="668"/>
                </a:lnTo>
                <a:lnTo>
                  <a:pt x="99" y="668"/>
                </a:lnTo>
                <a:lnTo>
                  <a:pt x="97" y="668"/>
                </a:lnTo>
                <a:lnTo>
                  <a:pt x="94" y="665"/>
                </a:lnTo>
                <a:lnTo>
                  <a:pt x="94" y="665"/>
                </a:lnTo>
                <a:lnTo>
                  <a:pt x="92" y="665"/>
                </a:lnTo>
                <a:lnTo>
                  <a:pt x="90" y="663"/>
                </a:lnTo>
                <a:lnTo>
                  <a:pt x="87" y="663"/>
                </a:lnTo>
                <a:lnTo>
                  <a:pt x="85" y="660"/>
                </a:lnTo>
                <a:lnTo>
                  <a:pt x="82" y="658"/>
                </a:lnTo>
                <a:lnTo>
                  <a:pt x="82" y="658"/>
                </a:lnTo>
                <a:lnTo>
                  <a:pt x="80" y="656"/>
                </a:lnTo>
                <a:lnTo>
                  <a:pt x="78" y="653"/>
                </a:lnTo>
                <a:lnTo>
                  <a:pt x="78" y="653"/>
                </a:lnTo>
                <a:lnTo>
                  <a:pt x="75" y="651"/>
                </a:lnTo>
                <a:lnTo>
                  <a:pt x="75" y="649"/>
                </a:lnTo>
                <a:lnTo>
                  <a:pt x="73" y="646"/>
                </a:lnTo>
                <a:lnTo>
                  <a:pt x="73" y="646"/>
                </a:lnTo>
                <a:lnTo>
                  <a:pt x="73" y="644"/>
                </a:lnTo>
                <a:lnTo>
                  <a:pt x="73" y="642"/>
                </a:lnTo>
                <a:lnTo>
                  <a:pt x="73" y="642"/>
                </a:lnTo>
                <a:lnTo>
                  <a:pt x="73" y="639"/>
                </a:lnTo>
                <a:lnTo>
                  <a:pt x="73" y="639"/>
                </a:lnTo>
                <a:lnTo>
                  <a:pt x="73" y="639"/>
                </a:lnTo>
                <a:lnTo>
                  <a:pt x="73" y="639"/>
                </a:lnTo>
                <a:lnTo>
                  <a:pt x="73" y="637"/>
                </a:lnTo>
                <a:lnTo>
                  <a:pt x="73" y="637"/>
                </a:lnTo>
                <a:lnTo>
                  <a:pt x="73" y="637"/>
                </a:lnTo>
                <a:lnTo>
                  <a:pt x="73" y="634"/>
                </a:lnTo>
                <a:lnTo>
                  <a:pt x="73" y="634"/>
                </a:lnTo>
                <a:lnTo>
                  <a:pt x="73" y="634"/>
                </a:lnTo>
                <a:lnTo>
                  <a:pt x="73" y="634"/>
                </a:lnTo>
                <a:lnTo>
                  <a:pt x="73" y="634"/>
                </a:lnTo>
                <a:close/>
                <a:moveTo>
                  <a:pt x="64" y="689"/>
                </a:moveTo>
                <a:lnTo>
                  <a:pt x="64" y="689"/>
                </a:lnTo>
                <a:lnTo>
                  <a:pt x="64" y="686"/>
                </a:lnTo>
                <a:lnTo>
                  <a:pt x="66" y="686"/>
                </a:lnTo>
                <a:lnTo>
                  <a:pt x="66" y="686"/>
                </a:lnTo>
                <a:lnTo>
                  <a:pt x="66" y="686"/>
                </a:lnTo>
                <a:lnTo>
                  <a:pt x="66" y="686"/>
                </a:lnTo>
                <a:lnTo>
                  <a:pt x="66" y="684"/>
                </a:lnTo>
                <a:lnTo>
                  <a:pt x="68" y="684"/>
                </a:lnTo>
                <a:lnTo>
                  <a:pt x="68" y="684"/>
                </a:lnTo>
                <a:lnTo>
                  <a:pt x="68" y="684"/>
                </a:lnTo>
                <a:lnTo>
                  <a:pt x="71" y="684"/>
                </a:lnTo>
                <a:lnTo>
                  <a:pt x="71" y="684"/>
                </a:lnTo>
                <a:lnTo>
                  <a:pt x="73" y="682"/>
                </a:lnTo>
                <a:lnTo>
                  <a:pt x="73" y="682"/>
                </a:lnTo>
                <a:lnTo>
                  <a:pt x="75" y="682"/>
                </a:lnTo>
                <a:lnTo>
                  <a:pt x="78" y="682"/>
                </a:lnTo>
                <a:lnTo>
                  <a:pt x="80" y="682"/>
                </a:lnTo>
                <a:lnTo>
                  <a:pt x="82" y="682"/>
                </a:lnTo>
                <a:lnTo>
                  <a:pt x="85" y="682"/>
                </a:lnTo>
                <a:lnTo>
                  <a:pt x="87" y="684"/>
                </a:lnTo>
                <a:lnTo>
                  <a:pt x="90" y="684"/>
                </a:lnTo>
                <a:lnTo>
                  <a:pt x="92" y="684"/>
                </a:lnTo>
                <a:lnTo>
                  <a:pt x="94" y="686"/>
                </a:lnTo>
                <a:lnTo>
                  <a:pt x="94" y="686"/>
                </a:lnTo>
                <a:lnTo>
                  <a:pt x="97" y="689"/>
                </a:lnTo>
                <a:lnTo>
                  <a:pt x="99" y="689"/>
                </a:lnTo>
                <a:lnTo>
                  <a:pt x="101" y="691"/>
                </a:lnTo>
                <a:lnTo>
                  <a:pt x="104" y="691"/>
                </a:lnTo>
                <a:lnTo>
                  <a:pt x="104" y="694"/>
                </a:lnTo>
                <a:lnTo>
                  <a:pt x="106" y="694"/>
                </a:lnTo>
                <a:lnTo>
                  <a:pt x="106" y="696"/>
                </a:lnTo>
                <a:lnTo>
                  <a:pt x="108" y="696"/>
                </a:lnTo>
                <a:lnTo>
                  <a:pt x="108" y="698"/>
                </a:lnTo>
                <a:lnTo>
                  <a:pt x="108" y="698"/>
                </a:lnTo>
                <a:lnTo>
                  <a:pt x="108" y="698"/>
                </a:lnTo>
                <a:lnTo>
                  <a:pt x="108" y="701"/>
                </a:lnTo>
                <a:lnTo>
                  <a:pt x="108" y="701"/>
                </a:lnTo>
                <a:lnTo>
                  <a:pt x="108" y="701"/>
                </a:lnTo>
                <a:lnTo>
                  <a:pt x="108" y="703"/>
                </a:lnTo>
                <a:lnTo>
                  <a:pt x="108" y="703"/>
                </a:lnTo>
                <a:lnTo>
                  <a:pt x="108" y="703"/>
                </a:lnTo>
                <a:lnTo>
                  <a:pt x="108" y="703"/>
                </a:lnTo>
                <a:lnTo>
                  <a:pt x="108" y="705"/>
                </a:lnTo>
                <a:lnTo>
                  <a:pt x="108" y="705"/>
                </a:lnTo>
                <a:lnTo>
                  <a:pt x="108" y="705"/>
                </a:lnTo>
                <a:lnTo>
                  <a:pt x="108" y="705"/>
                </a:lnTo>
                <a:lnTo>
                  <a:pt x="108" y="708"/>
                </a:lnTo>
                <a:lnTo>
                  <a:pt x="108" y="708"/>
                </a:lnTo>
                <a:lnTo>
                  <a:pt x="106" y="708"/>
                </a:lnTo>
                <a:lnTo>
                  <a:pt x="106" y="708"/>
                </a:lnTo>
                <a:lnTo>
                  <a:pt x="106" y="710"/>
                </a:lnTo>
                <a:lnTo>
                  <a:pt x="106" y="710"/>
                </a:lnTo>
                <a:lnTo>
                  <a:pt x="104" y="710"/>
                </a:lnTo>
                <a:lnTo>
                  <a:pt x="104" y="710"/>
                </a:lnTo>
                <a:lnTo>
                  <a:pt x="104" y="710"/>
                </a:lnTo>
                <a:lnTo>
                  <a:pt x="104" y="710"/>
                </a:lnTo>
                <a:lnTo>
                  <a:pt x="101" y="710"/>
                </a:lnTo>
                <a:lnTo>
                  <a:pt x="99" y="712"/>
                </a:lnTo>
                <a:lnTo>
                  <a:pt x="97" y="712"/>
                </a:lnTo>
                <a:lnTo>
                  <a:pt x="94" y="712"/>
                </a:lnTo>
                <a:lnTo>
                  <a:pt x="94" y="712"/>
                </a:lnTo>
                <a:lnTo>
                  <a:pt x="92" y="712"/>
                </a:lnTo>
                <a:lnTo>
                  <a:pt x="90" y="710"/>
                </a:lnTo>
                <a:lnTo>
                  <a:pt x="87" y="710"/>
                </a:lnTo>
                <a:lnTo>
                  <a:pt x="85" y="710"/>
                </a:lnTo>
                <a:lnTo>
                  <a:pt x="82" y="710"/>
                </a:lnTo>
                <a:lnTo>
                  <a:pt x="80" y="708"/>
                </a:lnTo>
                <a:lnTo>
                  <a:pt x="78" y="708"/>
                </a:lnTo>
                <a:lnTo>
                  <a:pt x="75" y="705"/>
                </a:lnTo>
                <a:lnTo>
                  <a:pt x="73" y="705"/>
                </a:lnTo>
                <a:lnTo>
                  <a:pt x="73" y="703"/>
                </a:lnTo>
                <a:lnTo>
                  <a:pt x="71" y="703"/>
                </a:lnTo>
                <a:lnTo>
                  <a:pt x="68" y="701"/>
                </a:lnTo>
                <a:lnTo>
                  <a:pt x="68" y="701"/>
                </a:lnTo>
                <a:lnTo>
                  <a:pt x="66" y="698"/>
                </a:lnTo>
                <a:lnTo>
                  <a:pt x="66" y="696"/>
                </a:lnTo>
                <a:lnTo>
                  <a:pt x="66" y="696"/>
                </a:lnTo>
                <a:lnTo>
                  <a:pt x="64" y="696"/>
                </a:lnTo>
                <a:lnTo>
                  <a:pt x="64" y="696"/>
                </a:lnTo>
                <a:lnTo>
                  <a:pt x="64" y="694"/>
                </a:lnTo>
                <a:lnTo>
                  <a:pt x="64" y="694"/>
                </a:lnTo>
                <a:lnTo>
                  <a:pt x="64" y="694"/>
                </a:lnTo>
                <a:lnTo>
                  <a:pt x="64" y="691"/>
                </a:lnTo>
                <a:lnTo>
                  <a:pt x="64" y="691"/>
                </a:lnTo>
                <a:lnTo>
                  <a:pt x="64" y="691"/>
                </a:lnTo>
                <a:lnTo>
                  <a:pt x="64" y="691"/>
                </a:lnTo>
                <a:lnTo>
                  <a:pt x="64" y="689"/>
                </a:lnTo>
                <a:lnTo>
                  <a:pt x="64" y="689"/>
                </a:lnTo>
                <a:lnTo>
                  <a:pt x="64" y="689"/>
                </a:lnTo>
                <a:close/>
                <a:moveTo>
                  <a:pt x="78" y="736"/>
                </a:moveTo>
                <a:lnTo>
                  <a:pt x="78" y="736"/>
                </a:lnTo>
                <a:lnTo>
                  <a:pt x="78" y="734"/>
                </a:lnTo>
                <a:lnTo>
                  <a:pt x="78" y="734"/>
                </a:lnTo>
                <a:lnTo>
                  <a:pt x="78" y="734"/>
                </a:lnTo>
                <a:lnTo>
                  <a:pt x="78" y="734"/>
                </a:lnTo>
                <a:lnTo>
                  <a:pt x="78" y="731"/>
                </a:lnTo>
                <a:lnTo>
                  <a:pt x="78" y="731"/>
                </a:lnTo>
                <a:lnTo>
                  <a:pt x="78" y="731"/>
                </a:lnTo>
                <a:lnTo>
                  <a:pt x="78" y="729"/>
                </a:lnTo>
                <a:lnTo>
                  <a:pt x="78" y="729"/>
                </a:lnTo>
                <a:lnTo>
                  <a:pt x="80" y="729"/>
                </a:lnTo>
                <a:lnTo>
                  <a:pt x="80" y="729"/>
                </a:lnTo>
                <a:lnTo>
                  <a:pt x="80" y="727"/>
                </a:lnTo>
                <a:lnTo>
                  <a:pt x="82" y="727"/>
                </a:lnTo>
                <a:lnTo>
                  <a:pt x="85" y="724"/>
                </a:lnTo>
                <a:lnTo>
                  <a:pt x="87" y="724"/>
                </a:lnTo>
                <a:lnTo>
                  <a:pt x="87" y="722"/>
                </a:lnTo>
                <a:lnTo>
                  <a:pt x="90" y="722"/>
                </a:lnTo>
                <a:lnTo>
                  <a:pt x="92" y="722"/>
                </a:lnTo>
                <a:lnTo>
                  <a:pt x="94" y="720"/>
                </a:lnTo>
                <a:lnTo>
                  <a:pt x="97" y="720"/>
                </a:lnTo>
                <a:lnTo>
                  <a:pt x="99" y="720"/>
                </a:lnTo>
                <a:lnTo>
                  <a:pt x="101" y="720"/>
                </a:lnTo>
                <a:lnTo>
                  <a:pt x="104" y="720"/>
                </a:lnTo>
                <a:lnTo>
                  <a:pt x="106" y="720"/>
                </a:lnTo>
                <a:lnTo>
                  <a:pt x="108" y="720"/>
                </a:lnTo>
                <a:lnTo>
                  <a:pt x="111" y="720"/>
                </a:lnTo>
                <a:lnTo>
                  <a:pt x="113" y="720"/>
                </a:lnTo>
                <a:lnTo>
                  <a:pt x="116" y="720"/>
                </a:lnTo>
                <a:lnTo>
                  <a:pt x="118" y="720"/>
                </a:lnTo>
                <a:lnTo>
                  <a:pt x="120" y="720"/>
                </a:lnTo>
                <a:lnTo>
                  <a:pt x="120" y="722"/>
                </a:lnTo>
                <a:lnTo>
                  <a:pt x="123" y="722"/>
                </a:lnTo>
                <a:lnTo>
                  <a:pt x="123" y="722"/>
                </a:lnTo>
                <a:lnTo>
                  <a:pt x="123" y="722"/>
                </a:lnTo>
                <a:lnTo>
                  <a:pt x="123" y="724"/>
                </a:lnTo>
                <a:lnTo>
                  <a:pt x="125" y="724"/>
                </a:lnTo>
                <a:lnTo>
                  <a:pt x="125" y="724"/>
                </a:lnTo>
                <a:lnTo>
                  <a:pt x="125" y="724"/>
                </a:lnTo>
                <a:lnTo>
                  <a:pt x="125" y="727"/>
                </a:lnTo>
                <a:lnTo>
                  <a:pt x="125" y="727"/>
                </a:lnTo>
                <a:lnTo>
                  <a:pt x="125" y="727"/>
                </a:lnTo>
                <a:lnTo>
                  <a:pt x="127" y="727"/>
                </a:lnTo>
                <a:lnTo>
                  <a:pt x="127" y="729"/>
                </a:lnTo>
                <a:lnTo>
                  <a:pt x="127" y="729"/>
                </a:lnTo>
                <a:lnTo>
                  <a:pt x="127" y="729"/>
                </a:lnTo>
                <a:lnTo>
                  <a:pt x="127" y="729"/>
                </a:lnTo>
                <a:lnTo>
                  <a:pt x="127" y="731"/>
                </a:lnTo>
                <a:lnTo>
                  <a:pt x="125" y="731"/>
                </a:lnTo>
                <a:lnTo>
                  <a:pt x="125" y="731"/>
                </a:lnTo>
                <a:lnTo>
                  <a:pt x="125" y="734"/>
                </a:lnTo>
                <a:lnTo>
                  <a:pt x="125" y="734"/>
                </a:lnTo>
                <a:lnTo>
                  <a:pt x="125" y="734"/>
                </a:lnTo>
                <a:lnTo>
                  <a:pt x="125" y="734"/>
                </a:lnTo>
                <a:lnTo>
                  <a:pt x="125" y="736"/>
                </a:lnTo>
                <a:lnTo>
                  <a:pt x="123" y="736"/>
                </a:lnTo>
                <a:lnTo>
                  <a:pt x="123" y="736"/>
                </a:lnTo>
                <a:lnTo>
                  <a:pt x="120" y="739"/>
                </a:lnTo>
                <a:lnTo>
                  <a:pt x="118" y="739"/>
                </a:lnTo>
                <a:lnTo>
                  <a:pt x="118" y="741"/>
                </a:lnTo>
                <a:lnTo>
                  <a:pt x="116" y="741"/>
                </a:lnTo>
                <a:lnTo>
                  <a:pt x="113" y="741"/>
                </a:lnTo>
                <a:lnTo>
                  <a:pt x="111" y="743"/>
                </a:lnTo>
                <a:lnTo>
                  <a:pt x="108" y="743"/>
                </a:lnTo>
                <a:lnTo>
                  <a:pt x="106" y="743"/>
                </a:lnTo>
                <a:lnTo>
                  <a:pt x="104" y="746"/>
                </a:lnTo>
                <a:lnTo>
                  <a:pt x="101" y="746"/>
                </a:lnTo>
                <a:lnTo>
                  <a:pt x="99" y="746"/>
                </a:lnTo>
                <a:lnTo>
                  <a:pt x="97" y="746"/>
                </a:lnTo>
                <a:lnTo>
                  <a:pt x="94" y="746"/>
                </a:lnTo>
                <a:lnTo>
                  <a:pt x="92" y="746"/>
                </a:lnTo>
                <a:lnTo>
                  <a:pt x="90" y="746"/>
                </a:lnTo>
                <a:lnTo>
                  <a:pt x="87" y="743"/>
                </a:lnTo>
                <a:lnTo>
                  <a:pt x="85" y="743"/>
                </a:lnTo>
                <a:lnTo>
                  <a:pt x="85" y="743"/>
                </a:lnTo>
                <a:lnTo>
                  <a:pt x="82" y="743"/>
                </a:lnTo>
                <a:lnTo>
                  <a:pt x="82" y="741"/>
                </a:lnTo>
                <a:lnTo>
                  <a:pt x="80" y="741"/>
                </a:lnTo>
                <a:lnTo>
                  <a:pt x="80" y="741"/>
                </a:lnTo>
                <a:lnTo>
                  <a:pt x="80" y="741"/>
                </a:lnTo>
                <a:lnTo>
                  <a:pt x="80" y="741"/>
                </a:lnTo>
                <a:lnTo>
                  <a:pt x="78" y="739"/>
                </a:lnTo>
                <a:lnTo>
                  <a:pt x="78" y="739"/>
                </a:lnTo>
                <a:lnTo>
                  <a:pt x="78" y="739"/>
                </a:lnTo>
                <a:lnTo>
                  <a:pt x="78" y="739"/>
                </a:lnTo>
                <a:lnTo>
                  <a:pt x="78" y="736"/>
                </a:lnTo>
                <a:lnTo>
                  <a:pt x="78" y="736"/>
                </a:lnTo>
                <a:lnTo>
                  <a:pt x="78" y="736"/>
                </a:lnTo>
                <a:lnTo>
                  <a:pt x="78" y="736"/>
                </a:lnTo>
                <a:close/>
                <a:moveTo>
                  <a:pt x="120" y="776"/>
                </a:moveTo>
                <a:lnTo>
                  <a:pt x="120" y="776"/>
                </a:lnTo>
                <a:lnTo>
                  <a:pt x="120" y="776"/>
                </a:lnTo>
                <a:lnTo>
                  <a:pt x="120" y="774"/>
                </a:lnTo>
                <a:lnTo>
                  <a:pt x="120" y="774"/>
                </a:lnTo>
                <a:lnTo>
                  <a:pt x="120" y="774"/>
                </a:lnTo>
                <a:lnTo>
                  <a:pt x="120" y="774"/>
                </a:lnTo>
                <a:lnTo>
                  <a:pt x="120" y="772"/>
                </a:lnTo>
                <a:lnTo>
                  <a:pt x="120" y="772"/>
                </a:lnTo>
                <a:lnTo>
                  <a:pt x="120" y="772"/>
                </a:lnTo>
                <a:lnTo>
                  <a:pt x="120" y="769"/>
                </a:lnTo>
                <a:lnTo>
                  <a:pt x="123" y="769"/>
                </a:lnTo>
                <a:lnTo>
                  <a:pt x="123" y="769"/>
                </a:lnTo>
                <a:lnTo>
                  <a:pt x="123" y="767"/>
                </a:lnTo>
                <a:lnTo>
                  <a:pt x="125" y="767"/>
                </a:lnTo>
                <a:lnTo>
                  <a:pt x="125" y="765"/>
                </a:lnTo>
                <a:lnTo>
                  <a:pt x="127" y="765"/>
                </a:lnTo>
                <a:lnTo>
                  <a:pt x="130" y="762"/>
                </a:lnTo>
                <a:lnTo>
                  <a:pt x="132" y="762"/>
                </a:lnTo>
                <a:lnTo>
                  <a:pt x="135" y="760"/>
                </a:lnTo>
                <a:lnTo>
                  <a:pt x="137" y="760"/>
                </a:lnTo>
                <a:lnTo>
                  <a:pt x="139" y="760"/>
                </a:lnTo>
                <a:lnTo>
                  <a:pt x="142" y="757"/>
                </a:lnTo>
                <a:lnTo>
                  <a:pt x="144" y="757"/>
                </a:lnTo>
                <a:lnTo>
                  <a:pt x="146" y="757"/>
                </a:lnTo>
                <a:lnTo>
                  <a:pt x="149" y="757"/>
                </a:lnTo>
                <a:lnTo>
                  <a:pt x="151" y="755"/>
                </a:lnTo>
                <a:lnTo>
                  <a:pt x="153" y="755"/>
                </a:lnTo>
                <a:lnTo>
                  <a:pt x="153" y="755"/>
                </a:lnTo>
                <a:lnTo>
                  <a:pt x="156" y="757"/>
                </a:lnTo>
                <a:lnTo>
                  <a:pt x="158" y="757"/>
                </a:lnTo>
                <a:lnTo>
                  <a:pt x="161" y="757"/>
                </a:lnTo>
                <a:lnTo>
                  <a:pt x="163" y="757"/>
                </a:lnTo>
                <a:lnTo>
                  <a:pt x="163" y="757"/>
                </a:lnTo>
                <a:lnTo>
                  <a:pt x="163" y="757"/>
                </a:lnTo>
                <a:lnTo>
                  <a:pt x="165" y="760"/>
                </a:lnTo>
                <a:lnTo>
                  <a:pt x="165" y="760"/>
                </a:lnTo>
                <a:lnTo>
                  <a:pt x="165" y="760"/>
                </a:lnTo>
                <a:lnTo>
                  <a:pt x="165" y="760"/>
                </a:lnTo>
                <a:lnTo>
                  <a:pt x="168" y="760"/>
                </a:lnTo>
                <a:lnTo>
                  <a:pt x="168" y="762"/>
                </a:lnTo>
                <a:lnTo>
                  <a:pt x="168" y="762"/>
                </a:lnTo>
                <a:lnTo>
                  <a:pt x="168" y="762"/>
                </a:lnTo>
                <a:lnTo>
                  <a:pt x="168" y="762"/>
                </a:lnTo>
                <a:lnTo>
                  <a:pt x="168" y="765"/>
                </a:lnTo>
                <a:lnTo>
                  <a:pt x="168" y="765"/>
                </a:lnTo>
                <a:lnTo>
                  <a:pt x="168" y="765"/>
                </a:lnTo>
                <a:lnTo>
                  <a:pt x="168" y="765"/>
                </a:lnTo>
                <a:lnTo>
                  <a:pt x="168" y="767"/>
                </a:lnTo>
                <a:lnTo>
                  <a:pt x="168" y="767"/>
                </a:lnTo>
                <a:lnTo>
                  <a:pt x="168" y="767"/>
                </a:lnTo>
                <a:lnTo>
                  <a:pt x="168" y="767"/>
                </a:lnTo>
                <a:lnTo>
                  <a:pt x="168" y="769"/>
                </a:lnTo>
                <a:lnTo>
                  <a:pt x="168" y="769"/>
                </a:lnTo>
                <a:lnTo>
                  <a:pt x="168" y="769"/>
                </a:lnTo>
                <a:lnTo>
                  <a:pt x="168" y="772"/>
                </a:lnTo>
                <a:lnTo>
                  <a:pt x="165" y="772"/>
                </a:lnTo>
                <a:lnTo>
                  <a:pt x="165" y="772"/>
                </a:lnTo>
                <a:lnTo>
                  <a:pt x="163" y="774"/>
                </a:lnTo>
                <a:lnTo>
                  <a:pt x="163" y="776"/>
                </a:lnTo>
                <a:lnTo>
                  <a:pt x="161" y="776"/>
                </a:lnTo>
                <a:lnTo>
                  <a:pt x="158" y="779"/>
                </a:lnTo>
                <a:lnTo>
                  <a:pt x="156" y="779"/>
                </a:lnTo>
                <a:lnTo>
                  <a:pt x="156" y="779"/>
                </a:lnTo>
                <a:lnTo>
                  <a:pt x="153" y="781"/>
                </a:lnTo>
                <a:lnTo>
                  <a:pt x="151" y="781"/>
                </a:lnTo>
                <a:lnTo>
                  <a:pt x="149" y="783"/>
                </a:lnTo>
                <a:lnTo>
                  <a:pt x="146" y="783"/>
                </a:lnTo>
                <a:lnTo>
                  <a:pt x="144" y="783"/>
                </a:lnTo>
                <a:lnTo>
                  <a:pt x="142" y="783"/>
                </a:lnTo>
                <a:lnTo>
                  <a:pt x="139" y="783"/>
                </a:lnTo>
                <a:lnTo>
                  <a:pt x="137" y="783"/>
                </a:lnTo>
                <a:lnTo>
                  <a:pt x="135" y="783"/>
                </a:lnTo>
                <a:lnTo>
                  <a:pt x="132" y="783"/>
                </a:lnTo>
                <a:lnTo>
                  <a:pt x="130" y="783"/>
                </a:lnTo>
                <a:lnTo>
                  <a:pt x="127" y="783"/>
                </a:lnTo>
                <a:lnTo>
                  <a:pt x="127" y="783"/>
                </a:lnTo>
                <a:lnTo>
                  <a:pt x="125" y="783"/>
                </a:lnTo>
                <a:lnTo>
                  <a:pt x="125" y="781"/>
                </a:lnTo>
                <a:lnTo>
                  <a:pt x="125" y="781"/>
                </a:lnTo>
                <a:lnTo>
                  <a:pt x="123" y="781"/>
                </a:lnTo>
                <a:lnTo>
                  <a:pt x="123" y="781"/>
                </a:lnTo>
                <a:lnTo>
                  <a:pt x="123" y="781"/>
                </a:lnTo>
                <a:lnTo>
                  <a:pt x="123" y="779"/>
                </a:lnTo>
                <a:lnTo>
                  <a:pt x="120" y="779"/>
                </a:lnTo>
                <a:lnTo>
                  <a:pt x="120" y="779"/>
                </a:lnTo>
                <a:lnTo>
                  <a:pt x="120" y="779"/>
                </a:lnTo>
                <a:lnTo>
                  <a:pt x="120" y="779"/>
                </a:lnTo>
                <a:lnTo>
                  <a:pt x="120" y="776"/>
                </a:lnTo>
                <a:lnTo>
                  <a:pt x="120" y="776"/>
                </a:lnTo>
                <a:close/>
                <a:moveTo>
                  <a:pt x="203" y="805"/>
                </a:moveTo>
                <a:lnTo>
                  <a:pt x="203" y="805"/>
                </a:lnTo>
                <a:lnTo>
                  <a:pt x="201" y="805"/>
                </a:lnTo>
                <a:lnTo>
                  <a:pt x="201" y="805"/>
                </a:lnTo>
                <a:lnTo>
                  <a:pt x="201" y="802"/>
                </a:lnTo>
                <a:lnTo>
                  <a:pt x="201" y="802"/>
                </a:lnTo>
                <a:lnTo>
                  <a:pt x="198" y="802"/>
                </a:lnTo>
                <a:lnTo>
                  <a:pt x="198" y="802"/>
                </a:lnTo>
                <a:lnTo>
                  <a:pt x="198" y="802"/>
                </a:lnTo>
                <a:lnTo>
                  <a:pt x="198" y="800"/>
                </a:lnTo>
                <a:lnTo>
                  <a:pt x="198" y="800"/>
                </a:lnTo>
                <a:lnTo>
                  <a:pt x="196" y="800"/>
                </a:lnTo>
                <a:lnTo>
                  <a:pt x="196" y="800"/>
                </a:lnTo>
                <a:lnTo>
                  <a:pt x="196" y="798"/>
                </a:lnTo>
                <a:lnTo>
                  <a:pt x="196" y="795"/>
                </a:lnTo>
                <a:lnTo>
                  <a:pt x="194" y="793"/>
                </a:lnTo>
                <a:lnTo>
                  <a:pt x="194" y="793"/>
                </a:lnTo>
                <a:lnTo>
                  <a:pt x="194" y="791"/>
                </a:lnTo>
                <a:lnTo>
                  <a:pt x="194" y="788"/>
                </a:lnTo>
                <a:lnTo>
                  <a:pt x="194" y="786"/>
                </a:lnTo>
                <a:lnTo>
                  <a:pt x="194" y="783"/>
                </a:lnTo>
                <a:lnTo>
                  <a:pt x="194" y="781"/>
                </a:lnTo>
                <a:lnTo>
                  <a:pt x="194" y="779"/>
                </a:lnTo>
                <a:lnTo>
                  <a:pt x="194" y="776"/>
                </a:lnTo>
                <a:lnTo>
                  <a:pt x="196" y="774"/>
                </a:lnTo>
                <a:lnTo>
                  <a:pt x="196" y="772"/>
                </a:lnTo>
                <a:lnTo>
                  <a:pt x="196" y="769"/>
                </a:lnTo>
                <a:lnTo>
                  <a:pt x="196" y="767"/>
                </a:lnTo>
                <a:lnTo>
                  <a:pt x="198" y="765"/>
                </a:lnTo>
                <a:lnTo>
                  <a:pt x="198" y="762"/>
                </a:lnTo>
                <a:lnTo>
                  <a:pt x="201" y="760"/>
                </a:lnTo>
                <a:lnTo>
                  <a:pt x="201" y="760"/>
                </a:lnTo>
                <a:lnTo>
                  <a:pt x="203" y="757"/>
                </a:lnTo>
                <a:lnTo>
                  <a:pt x="203" y="757"/>
                </a:lnTo>
                <a:lnTo>
                  <a:pt x="203" y="757"/>
                </a:lnTo>
                <a:lnTo>
                  <a:pt x="203" y="757"/>
                </a:lnTo>
                <a:lnTo>
                  <a:pt x="205" y="755"/>
                </a:lnTo>
                <a:lnTo>
                  <a:pt x="205" y="755"/>
                </a:lnTo>
                <a:lnTo>
                  <a:pt x="205" y="755"/>
                </a:lnTo>
                <a:lnTo>
                  <a:pt x="208" y="755"/>
                </a:lnTo>
                <a:lnTo>
                  <a:pt x="208" y="755"/>
                </a:lnTo>
                <a:lnTo>
                  <a:pt x="208" y="755"/>
                </a:lnTo>
                <a:lnTo>
                  <a:pt x="208" y="755"/>
                </a:lnTo>
                <a:lnTo>
                  <a:pt x="210" y="755"/>
                </a:lnTo>
                <a:lnTo>
                  <a:pt x="210" y="755"/>
                </a:lnTo>
                <a:lnTo>
                  <a:pt x="210" y="755"/>
                </a:lnTo>
                <a:lnTo>
                  <a:pt x="213" y="755"/>
                </a:lnTo>
                <a:lnTo>
                  <a:pt x="213" y="755"/>
                </a:lnTo>
                <a:lnTo>
                  <a:pt x="213" y="755"/>
                </a:lnTo>
                <a:lnTo>
                  <a:pt x="213" y="755"/>
                </a:lnTo>
                <a:lnTo>
                  <a:pt x="213" y="757"/>
                </a:lnTo>
                <a:lnTo>
                  <a:pt x="215" y="757"/>
                </a:lnTo>
                <a:lnTo>
                  <a:pt x="215" y="757"/>
                </a:lnTo>
                <a:lnTo>
                  <a:pt x="215" y="757"/>
                </a:lnTo>
                <a:lnTo>
                  <a:pt x="215" y="757"/>
                </a:lnTo>
                <a:lnTo>
                  <a:pt x="217" y="760"/>
                </a:lnTo>
                <a:lnTo>
                  <a:pt x="217" y="760"/>
                </a:lnTo>
                <a:lnTo>
                  <a:pt x="217" y="762"/>
                </a:lnTo>
                <a:lnTo>
                  <a:pt x="217" y="762"/>
                </a:lnTo>
                <a:lnTo>
                  <a:pt x="220" y="765"/>
                </a:lnTo>
                <a:lnTo>
                  <a:pt x="220" y="767"/>
                </a:lnTo>
                <a:lnTo>
                  <a:pt x="220" y="769"/>
                </a:lnTo>
                <a:lnTo>
                  <a:pt x="220" y="772"/>
                </a:lnTo>
                <a:lnTo>
                  <a:pt x="220" y="774"/>
                </a:lnTo>
                <a:lnTo>
                  <a:pt x="220" y="776"/>
                </a:lnTo>
                <a:lnTo>
                  <a:pt x="220" y="779"/>
                </a:lnTo>
                <a:lnTo>
                  <a:pt x="220" y="781"/>
                </a:lnTo>
                <a:lnTo>
                  <a:pt x="220" y="783"/>
                </a:lnTo>
                <a:lnTo>
                  <a:pt x="217" y="786"/>
                </a:lnTo>
                <a:lnTo>
                  <a:pt x="217" y="788"/>
                </a:lnTo>
                <a:lnTo>
                  <a:pt x="217" y="791"/>
                </a:lnTo>
                <a:lnTo>
                  <a:pt x="215" y="793"/>
                </a:lnTo>
                <a:lnTo>
                  <a:pt x="215" y="795"/>
                </a:lnTo>
                <a:lnTo>
                  <a:pt x="215" y="798"/>
                </a:lnTo>
                <a:lnTo>
                  <a:pt x="213" y="798"/>
                </a:lnTo>
                <a:lnTo>
                  <a:pt x="213" y="800"/>
                </a:lnTo>
                <a:lnTo>
                  <a:pt x="210" y="800"/>
                </a:lnTo>
                <a:lnTo>
                  <a:pt x="210" y="802"/>
                </a:lnTo>
                <a:lnTo>
                  <a:pt x="210" y="802"/>
                </a:lnTo>
                <a:lnTo>
                  <a:pt x="208" y="802"/>
                </a:lnTo>
                <a:lnTo>
                  <a:pt x="208" y="802"/>
                </a:lnTo>
                <a:lnTo>
                  <a:pt x="208" y="802"/>
                </a:lnTo>
                <a:lnTo>
                  <a:pt x="208" y="805"/>
                </a:lnTo>
                <a:lnTo>
                  <a:pt x="205" y="805"/>
                </a:lnTo>
                <a:lnTo>
                  <a:pt x="205" y="805"/>
                </a:lnTo>
                <a:lnTo>
                  <a:pt x="205" y="805"/>
                </a:lnTo>
                <a:lnTo>
                  <a:pt x="205" y="805"/>
                </a:lnTo>
                <a:lnTo>
                  <a:pt x="203" y="805"/>
                </a:lnTo>
                <a:lnTo>
                  <a:pt x="203" y="805"/>
                </a:lnTo>
                <a:lnTo>
                  <a:pt x="203" y="805"/>
                </a:lnTo>
                <a:close/>
                <a:moveTo>
                  <a:pt x="328" y="440"/>
                </a:moveTo>
                <a:lnTo>
                  <a:pt x="328" y="440"/>
                </a:lnTo>
                <a:lnTo>
                  <a:pt x="331" y="443"/>
                </a:lnTo>
                <a:lnTo>
                  <a:pt x="333" y="443"/>
                </a:lnTo>
                <a:lnTo>
                  <a:pt x="333" y="443"/>
                </a:lnTo>
                <a:lnTo>
                  <a:pt x="336" y="443"/>
                </a:lnTo>
                <a:lnTo>
                  <a:pt x="336" y="443"/>
                </a:lnTo>
                <a:lnTo>
                  <a:pt x="338" y="443"/>
                </a:lnTo>
                <a:lnTo>
                  <a:pt x="338" y="443"/>
                </a:lnTo>
                <a:lnTo>
                  <a:pt x="338" y="443"/>
                </a:lnTo>
                <a:lnTo>
                  <a:pt x="340" y="443"/>
                </a:lnTo>
                <a:lnTo>
                  <a:pt x="340" y="443"/>
                </a:lnTo>
                <a:lnTo>
                  <a:pt x="340" y="443"/>
                </a:lnTo>
                <a:lnTo>
                  <a:pt x="340" y="443"/>
                </a:lnTo>
                <a:lnTo>
                  <a:pt x="340" y="443"/>
                </a:lnTo>
                <a:lnTo>
                  <a:pt x="340" y="440"/>
                </a:lnTo>
                <a:lnTo>
                  <a:pt x="340" y="440"/>
                </a:lnTo>
                <a:lnTo>
                  <a:pt x="340" y="440"/>
                </a:lnTo>
                <a:lnTo>
                  <a:pt x="340" y="440"/>
                </a:lnTo>
                <a:lnTo>
                  <a:pt x="340" y="438"/>
                </a:lnTo>
                <a:lnTo>
                  <a:pt x="340" y="438"/>
                </a:lnTo>
                <a:lnTo>
                  <a:pt x="340" y="438"/>
                </a:lnTo>
                <a:lnTo>
                  <a:pt x="340" y="436"/>
                </a:lnTo>
                <a:lnTo>
                  <a:pt x="340" y="436"/>
                </a:lnTo>
                <a:lnTo>
                  <a:pt x="340" y="436"/>
                </a:lnTo>
                <a:lnTo>
                  <a:pt x="340" y="433"/>
                </a:lnTo>
                <a:lnTo>
                  <a:pt x="338" y="433"/>
                </a:lnTo>
                <a:lnTo>
                  <a:pt x="338" y="433"/>
                </a:lnTo>
                <a:lnTo>
                  <a:pt x="338" y="433"/>
                </a:lnTo>
                <a:lnTo>
                  <a:pt x="336" y="433"/>
                </a:lnTo>
                <a:lnTo>
                  <a:pt x="336" y="431"/>
                </a:lnTo>
                <a:lnTo>
                  <a:pt x="336" y="431"/>
                </a:lnTo>
                <a:lnTo>
                  <a:pt x="333" y="431"/>
                </a:lnTo>
                <a:lnTo>
                  <a:pt x="331" y="431"/>
                </a:lnTo>
                <a:lnTo>
                  <a:pt x="328" y="431"/>
                </a:lnTo>
                <a:lnTo>
                  <a:pt x="326" y="431"/>
                </a:lnTo>
                <a:lnTo>
                  <a:pt x="326" y="431"/>
                </a:lnTo>
                <a:lnTo>
                  <a:pt x="324" y="431"/>
                </a:lnTo>
                <a:lnTo>
                  <a:pt x="324" y="431"/>
                </a:lnTo>
                <a:lnTo>
                  <a:pt x="321" y="431"/>
                </a:lnTo>
                <a:lnTo>
                  <a:pt x="321" y="431"/>
                </a:lnTo>
                <a:lnTo>
                  <a:pt x="321" y="431"/>
                </a:lnTo>
                <a:lnTo>
                  <a:pt x="319" y="431"/>
                </a:lnTo>
                <a:lnTo>
                  <a:pt x="319" y="431"/>
                </a:lnTo>
                <a:lnTo>
                  <a:pt x="319" y="431"/>
                </a:lnTo>
                <a:lnTo>
                  <a:pt x="317" y="431"/>
                </a:lnTo>
                <a:lnTo>
                  <a:pt x="317" y="433"/>
                </a:lnTo>
                <a:lnTo>
                  <a:pt x="317" y="433"/>
                </a:lnTo>
                <a:lnTo>
                  <a:pt x="317" y="433"/>
                </a:lnTo>
                <a:lnTo>
                  <a:pt x="314" y="433"/>
                </a:lnTo>
                <a:lnTo>
                  <a:pt x="314" y="436"/>
                </a:lnTo>
                <a:lnTo>
                  <a:pt x="314" y="436"/>
                </a:lnTo>
                <a:lnTo>
                  <a:pt x="314" y="438"/>
                </a:lnTo>
                <a:lnTo>
                  <a:pt x="314" y="438"/>
                </a:lnTo>
                <a:lnTo>
                  <a:pt x="314" y="438"/>
                </a:lnTo>
                <a:lnTo>
                  <a:pt x="314" y="438"/>
                </a:lnTo>
                <a:lnTo>
                  <a:pt x="314" y="438"/>
                </a:lnTo>
                <a:lnTo>
                  <a:pt x="314" y="440"/>
                </a:lnTo>
                <a:lnTo>
                  <a:pt x="314" y="440"/>
                </a:lnTo>
                <a:lnTo>
                  <a:pt x="314" y="440"/>
                </a:lnTo>
                <a:lnTo>
                  <a:pt x="314" y="440"/>
                </a:lnTo>
                <a:lnTo>
                  <a:pt x="314" y="440"/>
                </a:lnTo>
                <a:lnTo>
                  <a:pt x="317" y="440"/>
                </a:lnTo>
                <a:lnTo>
                  <a:pt x="317" y="440"/>
                </a:lnTo>
                <a:lnTo>
                  <a:pt x="317" y="440"/>
                </a:lnTo>
                <a:lnTo>
                  <a:pt x="319" y="440"/>
                </a:lnTo>
                <a:lnTo>
                  <a:pt x="321" y="440"/>
                </a:lnTo>
                <a:lnTo>
                  <a:pt x="324" y="440"/>
                </a:lnTo>
                <a:lnTo>
                  <a:pt x="326" y="440"/>
                </a:lnTo>
                <a:lnTo>
                  <a:pt x="326" y="440"/>
                </a:lnTo>
                <a:lnTo>
                  <a:pt x="326" y="440"/>
                </a:lnTo>
                <a:lnTo>
                  <a:pt x="326" y="440"/>
                </a:lnTo>
                <a:lnTo>
                  <a:pt x="328" y="440"/>
                </a:lnTo>
                <a:lnTo>
                  <a:pt x="328" y="440"/>
                </a:lnTo>
                <a:close/>
                <a:moveTo>
                  <a:pt x="312" y="507"/>
                </a:moveTo>
                <a:lnTo>
                  <a:pt x="314" y="507"/>
                </a:lnTo>
                <a:lnTo>
                  <a:pt x="314" y="504"/>
                </a:lnTo>
                <a:lnTo>
                  <a:pt x="317" y="504"/>
                </a:lnTo>
                <a:lnTo>
                  <a:pt x="317" y="502"/>
                </a:lnTo>
                <a:lnTo>
                  <a:pt x="319" y="502"/>
                </a:lnTo>
                <a:lnTo>
                  <a:pt x="319" y="500"/>
                </a:lnTo>
                <a:lnTo>
                  <a:pt x="321" y="497"/>
                </a:lnTo>
                <a:lnTo>
                  <a:pt x="321" y="497"/>
                </a:lnTo>
                <a:lnTo>
                  <a:pt x="324" y="495"/>
                </a:lnTo>
                <a:lnTo>
                  <a:pt x="324" y="492"/>
                </a:lnTo>
                <a:lnTo>
                  <a:pt x="326" y="492"/>
                </a:lnTo>
                <a:lnTo>
                  <a:pt x="326" y="490"/>
                </a:lnTo>
                <a:lnTo>
                  <a:pt x="326" y="488"/>
                </a:lnTo>
                <a:lnTo>
                  <a:pt x="328" y="488"/>
                </a:lnTo>
                <a:lnTo>
                  <a:pt x="328" y="485"/>
                </a:lnTo>
                <a:lnTo>
                  <a:pt x="328" y="485"/>
                </a:lnTo>
                <a:lnTo>
                  <a:pt x="328" y="485"/>
                </a:lnTo>
                <a:lnTo>
                  <a:pt x="328" y="485"/>
                </a:lnTo>
                <a:lnTo>
                  <a:pt x="326" y="483"/>
                </a:lnTo>
                <a:lnTo>
                  <a:pt x="326" y="483"/>
                </a:lnTo>
                <a:lnTo>
                  <a:pt x="326" y="481"/>
                </a:lnTo>
                <a:lnTo>
                  <a:pt x="326" y="481"/>
                </a:lnTo>
                <a:lnTo>
                  <a:pt x="326" y="481"/>
                </a:lnTo>
                <a:lnTo>
                  <a:pt x="326" y="481"/>
                </a:lnTo>
                <a:lnTo>
                  <a:pt x="324" y="481"/>
                </a:lnTo>
                <a:lnTo>
                  <a:pt x="324" y="481"/>
                </a:lnTo>
                <a:lnTo>
                  <a:pt x="324" y="481"/>
                </a:lnTo>
                <a:lnTo>
                  <a:pt x="321" y="481"/>
                </a:lnTo>
                <a:lnTo>
                  <a:pt x="321" y="481"/>
                </a:lnTo>
                <a:lnTo>
                  <a:pt x="319" y="483"/>
                </a:lnTo>
                <a:lnTo>
                  <a:pt x="319" y="483"/>
                </a:lnTo>
                <a:lnTo>
                  <a:pt x="317" y="485"/>
                </a:lnTo>
                <a:lnTo>
                  <a:pt x="314" y="488"/>
                </a:lnTo>
                <a:lnTo>
                  <a:pt x="312" y="488"/>
                </a:lnTo>
                <a:lnTo>
                  <a:pt x="312" y="490"/>
                </a:lnTo>
                <a:lnTo>
                  <a:pt x="310" y="492"/>
                </a:lnTo>
                <a:lnTo>
                  <a:pt x="310" y="495"/>
                </a:lnTo>
                <a:lnTo>
                  <a:pt x="307" y="495"/>
                </a:lnTo>
                <a:lnTo>
                  <a:pt x="307" y="497"/>
                </a:lnTo>
                <a:lnTo>
                  <a:pt x="307" y="497"/>
                </a:lnTo>
                <a:lnTo>
                  <a:pt x="307" y="500"/>
                </a:lnTo>
                <a:lnTo>
                  <a:pt x="305" y="500"/>
                </a:lnTo>
                <a:lnTo>
                  <a:pt x="305" y="500"/>
                </a:lnTo>
                <a:lnTo>
                  <a:pt x="305" y="502"/>
                </a:lnTo>
                <a:lnTo>
                  <a:pt x="305" y="502"/>
                </a:lnTo>
                <a:lnTo>
                  <a:pt x="305" y="504"/>
                </a:lnTo>
                <a:lnTo>
                  <a:pt x="305" y="504"/>
                </a:lnTo>
                <a:lnTo>
                  <a:pt x="305" y="504"/>
                </a:lnTo>
                <a:lnTo>
                  <a:pt x="307" y="507"/>
                </a:lnTo>
                <a:lnTo>
                  <a:pt x="307" y="507"/>
                </a:lnTo>
                <a:lnTo>
                  <a:pt x="307" y="507"/>
                </a:lnTo>
                <a:lnTo>
                  <a:pt x="307" y="507"/>
                </a:lnTo>
                <a:lnTo>
                  <a:pt x="307" y="507"/>
                </a:lnTo>
                <a:lnTo>
                  <a:pt x="307" y="507"/>
                </a:lnTo>
                <a:lnTo>
                  <a:pt x="310" y="507"/>
                </a:lnTo>
                <a:lnTo>
                  <a:pt x="310" y="507"/>
                </a:lnTo>
                <a:lnTo>
                  <a:pt x="310" y="507"/>
                </a:lnTo>
                <a:lnTo>
                  <a:pt x="310" y="507"/>
                </a:lnTo>
                <a:lnTo>
                  <a:pt x="312" y="507"/>
                </a:lnTo>
                <a:lnTo>
                  <a:pt x="312" y="507"/>
                </a:lnTo>
                <a:lnTo>
                  <a:pt x="312" y="507"/>
                </a:lnTo>
                <a:close/>
                <a:moveTo>
                  <a:pt x="321" y="516"/>
                </a:moveTo>
                <a:lnTo>
                  <a:pt x="321" y="516"/>
                </a:lnTo>
                <a:lnTo>
                  <a:pt x="321" y="514"/>
                </a:lnTo>
                <a:lnTo>
                  <a:pt x="324" y="514"/>
                </a:lnTo>
                <a:lnTo>
                  <a:pt x="324" y="511"/>
                </a:lnTo>
                <a:lnTo>
                  <a:pt x="324" y="511"/>
                </a:lnTo>
                <a:lnTo>
                  <a:pt x="326" y="509"/>
                </a:lnTo>
                <a:lnTo>
                  <a:pt x="326" y="507"/>
                </a:lnTo>
                <a:lnTo>
                  <a:pt x="326" y="507"/>
                </a:lnTo>
                <a:lnTo>
                  <a:pt x="328" y="504"/>
                </a:lnTo>
                <a:lnTo>
                  <a:pt x="328" y="504"/>
                </a:lnTo>
                <a:lnTo>
                  <a:pt x="331" y="502"/>
                </a:lnTo>
                <a:lnTo>
                  <a:pt x="331" y="502"/>
                </a:lnTo>
                <a:lnTo>
                  <a:pt x="333" y="500"/>
                </a:lnTo>
                <a:lnTo>
                  <a:pt x="333" y="500"/>
                </a:lnTo>
                <a:lnTo>
                  <a:pt x="333" y="500"/>
                </a:lnTo>
                <a:lnTo>
                  <a:pt x="336" y="497"/>
                </a:lnTo>
                <a:lnTo>
                  <a:pt x="336" y="497"/>
                </a:lnTo>
                <a:lnTo>
                  <a:pt x="338" y="497"/>
                </a:lnTo>
                <a:lnTo>
                  <a:pt x="340" y="495"/>
                </a:lnTo>
                <a:lnTo>
                  <a:pt x="340" y="495"/>
                </a:lnTo>
                <a:lnTo>
                  <a:pt x="343" y="495"/>
                </a:lnTo>
                <a:lnTo>
                  <a:pt x="343" y="492"/>
                </a:lnTo>
                <a:lnTo>
                  <a:pt x="345" y="492"/>
                </a:lnTo>
                <a:lnTo>
                  <a:pt x="345" y="492"/>
                </a:lnTo>
                <a:lnTo>
                  <a:pt x="345" y="492"/>
                </a:lnTo>
                <a:lnTo>
                  <a:pt x="347" y="492"/>
                </a:lnTo>
                <a:lnTo>
                  <a:pt x="347" y="492"/>
                </a:lnTo>
                <a:lnTo>
                  <a:pt x="347" y="492"/>
                </a:lnTo>
                <a:lnTo>
                  <a:pt x="347" y="492"/>
                </a:lnTo>
                <a:lnTo>
                  <a:pt x="347" y="492"/>
                </a:lnTo>
                <a:lnTo>
                  <a:pt x="347" y="495"/>
                </a:lnTo>
                <a:lnTo>
                  <a:pt x="347" y="495"/>
                </a:lnTo>
                <a:lnTo>
                  <a:pt x="347" y="495"/>
                </a:lnTo>
                <a:lnTo>
                  <a:pt x="347" y="495"/>
                </a:lnTo>
                <a:lnTo>
                  <a:pt x="347" y="497"/>
                </a:lnTo>
                <a:lnTo>
                  <a:pt x="347" y="500"/>
                </a:lnTo>
                <a:lnTo>
                  <a:pt x="347" y="500"/>
                </a:lnTo>
                <a:lnTo>
                  <a:pt x="347" y="502"/>
                </a:lnTo>
                <a:lnTo>
                  <a:pt x="347" y="504"/>
                </a:lnTo>
                <a:lnTo>
                  <a:pt x="347" y="507"/>
                </a:lnTo>
                <a:lnTo>
                  <a:pt x="345" y="507"/>
                </a:lnTo>
                <a:lnTo>
                  <a:pt x="345" y="509"/>
                </a:lnTo>
                <a:lnTo>
                  <a:pt x="345" y="511"/>
                </a:lnTo>
                <a:lnTo>
                  <a:pt x="343" y="511"/>
                </a:lnTo>
                <a:lnTo>
                  <a:pt x="343" y="514"/>
                </a:lnTo>
                <a:lnTo>
                  <a:pt x="343" y="516"/>
                </a:lnTo>
                <a:lnTo>
                  <a:pt x="343" y="516"/>
                </a:lnTo>
                <a:lnTo>
                  <a:pt x="340" y="516"/>
                </a:lnTo>
                <a:lnTo>
                  <a:pt x="340" y="518"/>
                </a:lnTo>
                <a:lnTo>
                  <a:pt x="338" y="518"/>
                </a:lnTo>
                <a:lnTo>
                  <a:pt x="338" y="521"/>
                </a:lnTo>
                <a:lnTo>
                  <a:pt x="336" y="521"/>
                </a:lnTo>
                <a:lnTo>
                  <a:pt x="333" y="523"/>
                </a:lnTo>
                <a:lnTo>
                  <a:pt x="333" y="523"/>
                </a:lnTo>
                <a:lnTo>
                  <a:pt x="331" y="523"/>
                </a:lnTo>
                <a:lnTo>
                  <a:pt x="328" y="526"/>
                </a:lnTo>
                <a:lnTo>
                  <a:pt x="328" y="526"/>
                </a:lnTo>
                <a:lnTo>
                  <a:pt x="326" y="526"/>
                </a:lnTo>
                <a:lnTo>
                  <a:pt x="326" y="526"/>
                </a:lnTo>
                <a:lnTo>
                  <a:pt x="326" y="526"/>
                </a:lnTo>
                <a:lnTo>
                  <a:pt x="324" y="526"/>
                </a:lnTo>
                <a:lnTo>
                  <a:pt x="324" y="526"/>
                </a:lnTo>
                <a:lnTo>
                  <a:pt x="324" y="526"/>
                </a:lnTo>
                <a:lnTo>
                  <a:pt x="324" y="523"/>
                </a:lnTo>
                <a:lnTo>
                  <a:pt x="321" y="523"/>
                </a:lnTo>
                <a:lnTo>
                  <a:pt x="321" y="523"/>
                </a:lnTo>
                <a:lnTo>
                  <a:pt x="321" y="523"/>
                </a:lnTo>
                <a:lnTo>
                  <a:pt x="321" y="521"/>
                </a:lnTo>
                <a:lnTo>
                  <a:pt x="321" y="521"/>
                </a:lnTo>
                <a:lnTo>
                  <a:pt x="321" y="518"/>
                </a:lnTo>
                <a:lnTo>
                  <a:pt x="321" y="518"/>
                </a:lnTo>
                <a:lnTo>
                  <a:pt x="321" y="516"/>
                </a:lnTo>
                <a:lnTo>
                  <a:pt x="321" y="516"/>
                </a:lnTo>
                <a:close/>
                <a:moveTo>
                  <a:pt x="222" y="554"/>
                </a:moveTo>
                <a:lnTo>
                  <a:pt x="222" y="554"/>
                </a:lnTo>
                <a:lnTo>
                  <a:pt x="224" y="554"/>
                </a:lnTo>
                <a:lnTo>
                  <a:pt x="224" y="556"/>
                </a:lnTo>
                <a:lnTo>
                  <a:pt x="227" y="556"/>
                </a:lnTo>
                <a:lnTo>
                  <a:pt x="227" y="556"/>
                </a:lnTo>
                <a:lnTo>
                  <a:pt x="229" y="556"/>
                </a:lnTo>
                <a:lnTo>
                  <a:pt x="231" y="556"/>
                </a:lnTo>
                <a:lnTo>
                  <a:pt x="231" y="556"/>
                </a:lnTo>
                <a:lnTo>
                  <a:pt x="234" y="556"/>
                </a:lnTo>
                <a:lnTo>
                  <a:pt x="234" y="556"/>
                </a:lnTo>
                <a:lnTo>
                  <a:pt x="236" y="556"/>
                </a:lnTo>
                <a:lnTo>
                  <a:pt x="236" y="556"/>
                </a:lnTo>
                <a:lnTo>
                  <a:pt x="239" y="556"/>
                </a:lnTo>
                <a:lnTo>
                  <a:pt x="239" y="556"/>
                </a:lnTo>
                <a:lnTo>
                  <a:pt x="241" y="556"/>
                </a:lnTo>
                <a:lnTo>
                  <a:pt x="241" y="556"/>
                </a:lnTo>
                <a:lnTo>
                  <a:pt x="241" y="554"/>
                </a:lnTo>
                <a:lnTo>
                  <a:pt x="243" y="554"/>
                </a:lnTo>
                <a:lnTo>
                  <a:pt x="243" y="554"/>
                </a:lnTo>
                <a:lnTo>
                  <a:pt x="246" y="554"/>
                </a:lnTo>
                <a:lnTo>
                  <a:pt x="246" y="552"/>
                </a:lnTo>
                <a:lnTo>
                  <a:pt x="246" y="552"/>
                </a:lnTo>
                <a:lnTo>
                  <a:pt x="246" y="552"/>
                </a:lnTo>
                <a:lnTo>
                  <a:pt x="248" y="549"/>
                </a:lnTo>
                <a:lnTo>
                  <a:pt x="248" y="549"/>
                </a:lnTo>
                <a:lnTo>
                  <a:pt x="248" y="549"/>
                </a:lnTo>
                <a:lnTo>
                  <a:pt x="248" y="547"/>
                </a:lnTo>
                <a:lnTo>
                  <a:pt x="248" y="547"/>
                </a:lnTo>
                <a:lnTo>
                  <a:pt x="248" y="544"/>
                </a:lnTo>
                <a:lnTo>
                  <a:pt x="248" y="544"/>
                </a:lnTo>
                <a:lnTo>
                  <a:pt x="248" y="542"/>
                </a:lnTo>
                <a:lnTo>
                  <a:pt x="246" y="540"/>
                </a:lnTo>
                <a:lnTo>
                  <a:pt x="246" y="540"/>
                </a:lnTo>
                <a:lnTo>
                  <a:pt x="246" y="540"/>
                </a:lnTo>
                <a:lnTo>
                  <a:pt x="246" y="540"/>
                </a:lnTo>
                <a:lnTo>
                  <a:pt x="243" y="540"/>
                </a:lnTo>
                <a:lnTo>
                  <a:pt x="241" y="540"/>
                </a:lnTo>
                <a:lnTo>
                  <a:pt x="236" y="540"/>
                </a:lnTo>
                <a:lnTo>
                  <a:pt x="231" y="540"/>
                </a:lnTo>
                <a:lnTo>
                  <a:pt x="229" y="540"/>
                </a:lnTo>
                <a:lnTo>
                  <a:pt x="227" y="540"/>
                </a:lnTo>
                <a:lnTo>
                  <a:pt x="224" y="540"/>
                </a:lnTo>
                <a:lnTo>
                  <a:pt x="222" y="540"/>
                </a:lnTo>
                <a:lnTo>
                  <a:pt x="222" y="542"/>
                </a:lnTo>
                <a:lnTo>
                  <a:pt x="220" y="542"/>
                </a:lnTo>
                <a:lnTo>
                  <a:pt x="220" y="542"/>
                </a:lnTo>
                <a:lnTo>
                  <a:pt x="217" y="542"/>
                </a:lnTo>
                <a:lnTo>
                  <a:pt x="217" y="544"/>
                </a:lnTo>
                <a:lnTo>
                  <a:pt x="217" y="544"/>
                </a:lnTo>
                <a:lnTo>
                  <a:pt x="217" y="544"/>
                </a:lnTo>
                <a:lnTo>
                  <a:pt x="217" y="544"/>
                </a:lnTo>
                <a:lnTo>
                  <a:pt x="217" y="544"/>
                </a:lnTo>
                <a:lnTo>
                  <a:pt x="217" y="547"/>
                </a:lnTo>
                <a:lnTo>
                  <a:pt x="217" y="547"/>
                </a:lnTo>
                <a:lnTo>
                  <a:pt x="215" y="547"/>
                </a:lnTo>
                <a:lnTo>
                  <a:pt x="215" y="547"/>
                </a:lnTo>
                <a:lnTo>
                  <a:pt x="217" y="547"/>
                </a:lnTo>
                <a:lnTo>
                  <a:pt x="217" y="549"/>
                </a:lnTo>
                <a:lnTo>
                  <a:pt x="217" y="549"/>
                </a:lnTo>
                <a:lnTo>
                  <a:pt x="217" y="549"/>
                </a:lnTo>
                <a:lnTo>
                  <a:pt x="217" y="549"/>
                </a:lnTo>
                <a:lnTo>
                  <a:pt x="217" y="549"/>
                </a:lnTo>
                <a:lnTo>
                  <a:pt x="217" y="552"/>
                </a:lnTo>
                <a:lnTo>
                  <a:pt x="217" y="552"/>
                </a:lnTo>
                <a:lnTo>
                  <a:pt x="220" y="552"/>
                </a:lnTo>
                <a:lnTo>
                  <a:pt x="220" y="552"/>
                </a:lnTo>
                <a:lnTo>
                  <a:pt x="220" y="554"/>
                </a:lnTo>
                <a:lnTo>
                  <a:pt x="222" y="554"/>
                </a:lnTo>
                <a:lnTo>
                  <a:pt x="222" y="554"/>
                </a:lnTo>
                <a:close/>
                <a:moveTo>
                  <a:pt x="345" y="978"/>
                </a:moveTo>
                <a:lnTo>
                  <a:pt x="347" y="978"/>
                </a:lnTo>
                <a:lnTo>
                  <a:pt x="350" y="980"/>
                </a:lnTo>
                <a:lnTo>
                  <a:pt x="354" y="980"/>
                </a:lnTo>
                <a:lnTo>
                  <a:pt x="357" y="982"/>
                </a:lnTo>
                <a:lnTo>
                  <a:pt x="359" y="982"/>
                </a:lnTo>
                <a:lnTo>
                  <a:pt x="362" y="985"/>
                </a:lnTo>
                <a:lnTo>
                  <a:pt x="366" y="985"/>
                </a:lnTo>
                <a:lnTo>
                  <a:pt x="369" y="985"/>
                </a:lnTo>
                <a:lnTo>
                  <a:pt x="371" y="987"/>
                </a:lnTo>
                <a:lnTo>
                  <a:pt x="373" y="987"/>
                </a:lnTo>
                <a:lnTo>
                  <a:pt x="378" y="987"/>
                </a:lnTo>
                <a:lnTo>
                  <a:pt x="380" y="987"/>
                </a:lnTo>
                <a:lnTo>
                  <a:pt x="383" y="987"/>
                </a:lnTo>
                <a:lnTo>
                  <a:pt x="388" y="987"/>
                </a:lnTo>
                <a:lnTo>
                  <a:pt x="390" y="987"/>
                </a:lnTo>
                <a:lnTo>
                  <a:pt x="392" y="987"/>
                </a:lnTo>
                <a:lnTo>
                  <a:pt x="397" y="987"/>
                </a:lnTo>
                <a:lnTo>
                  <a:pt x="399" y="987"/>
                </a:lnTo>
                <a:lnTo>
                  <a:pt x="402" y="987"/>
                </a:lnTo>
                <a:lnTo>
                  <a:pt x="407" y="987"/>
                </a:lnTo>
                <a:lnTo>
                  <a:pt x="409" y="987"/>
                </a:lnTo>
                <a:lnTo>
                  <a:pt x="411" y="987"/>
                </a:lnTo>
                <a:lnTo>
                  <a:pt x="416" y="987"/>
                </a:lnTo>
                <a:lnTo>
                  <a:pt x="418" y="985"/>
                </a:lnTo>
                <a:lnTo>
                  <a:pt x="421" y="985"/>
                </a:lnTo>
                <a:lnTo>
                  <a:pt x="425" y="985"/>
                </a:lnTo>
                <a:lnTo>
                  <a:pt x="428" y="982"/>
                </a:lnTo>
                <a:lnTo>
                  <a:pt x="430" y="982"/>
                </a:lnTo>
                <a:lnTo>
                  <a:pt x="433" y="982"/>
                </a:lnTo>
                <a:lnTo>
                  <a:pt x="437" y="980"/>
                </a:lnTo>
                <a:lnTo>
                  <a:pt x="440" y="980"/>
                </a:lnTo>
                <a:lnTo>
                  <a:pt x="442" y="978"/>
                </a:lnTo>
                <a:lnTo>
                  <a:pt x="435" y="1006"/>
                </a:lnTo>
                <a:lnTo>
                  <a:pt x="414" y="994"/>
                </a:lnTo>
                <a:lnTo>
                  <a:pt x="397" y="1013"/>
                </a:lnTo>
                <a:lnTo>
                  <a:pt x="378" y="994"/>
                </a:lnTo>
                <a:lnTo>
                  <a:pt x="357" y="1011"/>
                </a:lnTo>
                <a:lnTo>
                  <a:pt x="345" y="978"/>
                </a:lnTo>
                <a:lnTo>
                  <a:pt x="345" y="978"/>
                </a:lnTo>
                <a:close/>
                <a:moveTo>
                  <a:pt x="239" y="1086"/>
                </a:moveTo>
                <a:lnTo>
                  <a:pt x="243" y="1089"/>
                </a:lnTo>
                <a:lnTo>
                  <a:pt x="248" y="1091"/>
                </a:lnTo>
                <a:lnTo>
                  <a:pt x="253" y="1091"/>
                </a:lnTo>
                <a:lnTo>
                  <a:pt x="258" y="1093"/>
                </a:lnTo>
                <a:lnTo>
                  <a:pt x="262" y="1093"/>
                </a:lnTo>
                <a:lnTo>
                  <a:pt x="267" y="1096"/>
                </a:lnTo>
                <a:lnTo>
                  <a:pt x="269" y="1096"/>
                </a:lnTo>
                <a:lnTo>
                  <a:pt x="274" y="1096"/>
                </a:lnTo>
                <a:lnTo>
                  <a:pt x="279" y="1098"/>
                </a:lnTo>
                <a:lnTo>
                  <a:pt x="281" y="1098"/>
                </a:lnTo>
                <a:lnTo>
                  <a:pt x="286" y="1098"/>
                </a:lnTo>
                <a:lnTo>
                  <a:pt x="288" y="1098"/>
                </a:lnTo>
                <a:lnTo>
                  <a:pt x="293" y="1098"/>
                </a:lnTo>
                <a:lnTo>
                  <a:pt x="298" y="1098"/>
                </a:lnTo>
                <a:lnTo>
                  <a:pt x="300" y="1096"/>
                </a:lnTo>
                <a:lnTo>
                  <a:pt x="305" y="1096"/>
                </a:lnTo>
                <a:lnTo>
                  <a:pt x="293" y="1122"/>
                </a:lnTo>
                <a:lnTo>
                  <a:pt x="284" y="1105"/>
                </a:lnTo>
                <a:lnTo>
                  <a:pt x="267" y="1117"/>
                </a:lnTo>
                <a:lnTo>
                  <a:pt x="258" y="1103"/>
                </a:lnTo>
                <a:lnTo>
                  <a:pt x="243" y="1115"/>
                </a:lnTo>
                <a:lnTo>
                  <a:pt x="239" y="1086"/>
                </a:lnTo>
                <a:lnTo>
                  <a:pt x="239" y="1086"/>
                </a:lnTo>
                <a:close/>
                <a:moveTo>
                  <a:pt x="466" y="1103"/>
                </a:moveTo>
                <a:lnTo>
                  <a:pt x="470" y="1103"/>
                </a:lnTo>
                <a:lnTo>
                  <a:pt x="475" y="1103"/>
                </a:lnTo>
                <a:lnTo>
                  <a:pt x="480" y="1103"/>
                </a:lnTo>
                <a:lnTo>
                  <a:pt x="485" y="1103"/>
                </a:lnTo>
                <a:lnTo>
                  <a:pt x="489" y="1103"/>
                </a:lnTo>
                <a:lnTo>
                  <a:pt x="492" y="1103"/>
                </a:lnTo>
                <a:lnTo>
                  <a:pt x="496" y="1101"/>
                </a:lnTo>
                <a:lnTo>
                  <a:pt x="501" y="1101"/>
                </a:lnTo>
                <a:lnTo>
                  <a:pt x="506" y="1101"/>
                </a:lnTo>
                <a:lnTo>
                  <a:pt x="508" y="1101"/>
                </a:lnTo>
                <a:lnTo>
                  <a:pt x="513" y="1098"/>
                </a:lnTo>
                <a:lnTo>
                  <a:pt x="518" y="1098"/>
                </a:lnTo>
                <a:lnTo>
                  <a:pt x="522" y="1096"/>
                </a:lnTo>
                <a:lnTo>
                  <a:pt x="527" y="1096"/>
                </a:lnTo>
                <a:lnTo>
                  <a:pt x="532" y="1096"/>
                </a:lnTo>
                <a:lnTo>
                  <a:pt x="534" y="1093"/>
                </a:lnTo>
                <a:lnTo>
                  <a:pt x="525" y="1122"/>
                </a:lnTo>
                <a:lnTo>
                  <a:pt x="513" y="1108"/>
                </a:lnTo>
                <a:lnTo>
                  <a:pt x="503" y="1122"/>
                </a:lnTo>
                <a:lnTo>
                  <a:pt x="492" y="1110"/>
                </a:lnTo>
                <a:lnTo>
                  <a:pt x="480" y="1129"/>
                </a:lnTo>
                <a:lnTo>
                  <a:pt x="466" y="1103"/>
                </a:lnTo>
                <a:lnTo>
                  <a:pt x="466" y="1103"/>
                </a:lnTo>
                <a:close/>
                <a:moveTo>
                  <a:pt x="459" y="1034"/>
                </a:moveTo>
                <a:lnTo>
                  <a:pt x="463" y="1034"/>
                </a:lnTo>
                <a:lnTo>
                  <a:pt x="470" y="1034"/>
                </a:lnTo>
                <a:lnTo>
                  <a:pt x="475" y="1032"/>
                </a:lnTo>
                <a:lnTo>
                  <a:pt x="480" y="1032"/>
                </a:lnTo>
                <a:lnTo>
                  <a:pt x="485" y="1030"/>
                </a:lnTo>
                <a:lnTo>
                  <a:pt x="492" y="1027"/>
                </a:lnTo>
                <a:lnTo>
                  <a:pt x="496" y="1027"/>
                </a:lnTo>
                <a:lnTo>
                  <a:pt x="501" y="1025"/>
                </a:lnTo>
                <a:lnTo>
                  <a:pt x="506" y="1022"/>
                </a:lnTo>
                <a:lnTo>
                  <a:pt x="511" y="1020"/>
                </a:lnTo>
                <a:lnTo>
                  <a:pt x="515" y="1018"/>
                </a:lnTo>
                <a:lnTo>
                  <a:pt x="520" y="1015"/>
                </a:lnTo>
                <a:lnTo>
                  <a:pt x="527" y="1013"/>
                </a:lnTo>
                <a:lnTo>
                  <a:pt x="532" y="1011"/>
                </a:lnTo>
                <a:lnTo>
                  <a:pt x="537" y="1008"/>
                </a:lnTo>
                <a:lnTo>
                  <a:pt x="541" y="1006"/>
                </a:lnTo>
                <a:lnTo>
                  <a:pt x="534" y="1039"/>
                </a:lnTo>
                <a:lnTo>
                  <a:pt x="522" y="1025"/>
                </a:lnTo>
                <a:lnTo>
                  <a:pt x="518" y="1044"/>
                </a:lnTo>
                <a:lnTo>
                  <a:pt x="503" y="1034"/>
                </a:lnTo>
                <a:lnTo>
                  <a:pt x="499" y="1051"/>
                </a:lnTo>
                <a:lnTo>
                  <a:pt x="485" y="1041"/>
                </a:lnTo>
                <a:lnTo>
                  <a:pt x="477" y="1058"/>
                </a:lnTo>
                <a:lnTo>
                  <a:pt x="459" y="1034"/>
                </a:lnTo>
                <a:lnTo>
                  <a:pt x="459" y="1034"/>
                </a:lnTo>
                <a:close/>
                <a:moveTo>
                  <a:pt x="340" y="1247"/>
                </a:moveTo>
                <a:lnTo>
                  <a:pt x="340" y="1247"/>
                </a:lnTo>
                <a:lnTo>
                  <a:pt x="340" y="1247"/>
                </a:lnTo>
                <a:lnTo>
                  <a:pt x="343" y="1247"/>
                </a:lnTo>
                <a:lnTo>
                  <a:pt x="343" y="1247"/>
                </a:lnTo>
                <a:lnTo>
                  <a:pt x="345" y="1247"/>
                </a:lnTo>
                <a:lnTo>
                  <a:pt x="347" y="1247"/>
                </a:lnTo>
                <a:lnTo>
                  <a:pt x="350" y="1247"/>
                </a:lnTo>
                <a:lnTo>
                  <a:pt x="352" y="1247"/>
                </a:lnTo>
                <a:lnTo>
                  <a:pt x="352" y="1247"/>
                </a:lnTo>
                <a:lnTo>
                  <a:pt x="354" y="1247"/>
                </a:lnTo>
                <a:lnTo>
                  <a:pt x="354" y="1250"/>
                </a:lnTo>
                <a:lnTo>
                  <a:pt x="357" y="1250"/>
                </a:lnTo>
                <a:lnTo>
                  <a:pt x="362" y="1252"/>
                </a:lnTo>
                <a:lnTo>
                  <a:pt x="366" y="1252"/>
                </a:lnTo>
                <a:lnTo>
                  <a:pt x="369" y="1254"/>
                </a:lnTo>
                <a:lnTo>
                  <a:pt x="369" y="1254"/>
                </a:lnTo>
                <a:lnTo>
                  <a:pt x="371" y="1254"/>
                </a:lnTo>
                <a:lnTo>
                  <a:pt x="371" y="1254"/>
                </a:lnTo>
                <a:lnTo>
                  <a:pt x="371" y="1254"/>
                </a:lnTo>
                <a:lnTo>
                  <a:pt x="371" y="1254"/>
                </a:lnTo>
                <a:lnTo>
                  <a:pt x="373" y="1254"/>
                </a:lnTo>
                <a:lnTo>
                  <a:pt x="373" y="1254"/>
                </a:lnTo>
                <a:lnTo>
                  <a:pt x="373" y="1254"/>
                </a:lnTo>
                <a:lnTo>
                  <a:pt x="373" y="1254"/>
                </a:lnTo>
                <a:lnTo>
                  <a:pt x="373" y="1254"/>
                </a:lnTo>
                <a:lnTo>
                  <a:pt x="373" y="1252"/>
                </a:lnTo>
                <a:lnTo>
                  <a:pt x="373" y="1252"/>
                </a:lnTo>
                <a:lnTo>
                  <a:pt x="373" y="1252"/>
                </a:lnTo>
                <a:lnTo>
                  <a:pt x="373" y="1252"/>
                </a:lnTo>
                <a:lnTo>
                  <a:pt x="373" y="1250"/>
                </a:lnTo>
                <a:lnTo>
                  <a:pt x="373" y="1250"/>
                </a:lnTo>
                <a:lnTo>
                  <a:pt x="373" y="1247"/>
                </a:lnTo>
                <a:lnTo>
                  <a:pt x="371" y="1245"/>
                </a:lnTo>
                <a:lnTo>
                  <a:pt x="371" y="1243"/>
                </a:lnTo>
                <a:lnTo>
                  <a:pt x="369" y="1243"/>
                </a:lnTo>
                <a:lnTo>
                  <a:pt x="369" y="1240"/>
                </a:lnTo>
                <a:lnTo>
                  <a:pt x="369" y="1240"/>
                </a:lnTo>
                <a:lnTo>
                  <a:pt x="369" y="1240"/>
                </a:lnTo>
                <a:lnTo>
                  <a:pt x="369" y="1238"/>
                </a:lnTo>
                <a:lnTo>
                  <a:pt x="366" y="1238"/>
                </a:lnTo>
                <a:lnTo>
                  <a:pt x="366" y="1238"/>
                </a:lnTo>
                <a:lnTo>
                  <a:pt x="366" y="1238"/>
                </a:lnTo>
                <a:lnTo>
                  <a:pt x="366" y="1238"/>
                </a:lnTo>
                <a:lnTo>
                  <a:pt x="364" y="1235"/>
                </a:lnTo>
                <a:lnTo>
                  <a:pt x="364" y="1235"/>
                </a:lnTo>
                <a:lnTo>
                  <a:pt x="364" y="1235"/>
                </a:lnTo>
                <a:lnTo>
                  <a:pt x="362" y="1235"/>
                </a:lnTo>
                <a:lnTo>
                  <a:pt x="359" y="1235"/>
                </a:lnTo>
                <a:lnTo>
                  <a:pt x="359" y="1235"/>
                </a:lnTo>
                <a:lnTo>
                  <a:pt x="357" y="1235"/>
                </a:lnTo>
                <a:lnTo>
                  <a:pt x="354" y="1235"/>
                </a:lnTo>
                <a:lnTo>
                  <a:pt x="354" y="1235"/>
                </a:lnTo>
                <a:lnTo>
                  <a:pt x="352" y="1235"/>
                </a:lnTo>
                <a:lnTo>
                  <a:pt x="352" y="1235"/>
                </a:lnTo>
                <a:lnTo>
                  <a:pt x="350" y="1235"/>
                </a:lnTo>
                <a:lnTo>
                  <a:pt x="347" y="1235"/>
                </a:lnTo>
                <a:lnTo>
                  <a:pt x="347" y="1235"/>
                </a:lnTo>
                <a:lnTo>
                  <a:pt x="345" y="1238"/>
                </a:lnTo>
                <a:lnTo>
                  <a:pt x="345" y="1238"/>
                </a:lnTo>
                <a:lnTo>
                  <a:pt x="343" y="1240"/>
                </a:lnTo>
                <a:lnTo>
                  <a:pt x="340" y="1240"/>
                </a:lnTo>
                <a:lnTo>
                  <a:pt x="340" y="1243"/>
                </a:lnTo>
                <a:lnTo>
                  <a:pt x="340" y="1243"/>
                </a:lnTo>
                <a:lnTo>
                  <a:pt x="340" y="1243"/>
                </a:lnTo>
                <a:lnTo>
                  <a:pt x="338" y="1243"/>
                </a:lnTo>
                <a:lnTo>
                  <a:pt x="338" y="1245"/>
                </a:lnTo>
                <a:lnTo>
                  <a:pt x="338" y="1245"/>
                </a:lnTo>
                <a:lnTo>
                  <a:pt x="338" y="1245"/>
                </a:lnTo>
                <a:lnTo>
                  <a:pt x="338" y="1245"/>
                </a:lnTo>
                <a:lnTo>
                  <a:pt x="340" y="1245"/>
                </a:lnTo>
                <a:lnTo>
                  <a:pt x="340" y="1245"/>
                </a:lnTo>
                <a:lnTo>
                  <a:pt x="340" y="1247"/>
                </a:lnTo>
                <a:lnTo>
                  <a:pt x="340" y="1247"/>
                </a:lnTo>
                <a:close/>
                <a:moveTo>
                  <a:pt x="631" y="1233"/>
                </a:moveTo>
                <a:lnTo>
                  <a:pt x="631" y="1235"/>
                </a:lnTo>
                <a:lnTo>
                  <a:pt x="631" y="1235"/>
                </a:lnTo>
                <a:lnTo>
                  <a:pt x="634" y="1235"/>
                </a:lnTo>
                <a:lnTo>
                  <a:pt x="634" y="1235"/>
                </a:lnTo>
                <a:lnTo>
                  <a:pt x="634" y="1235"/>
                </a:lnTo>
                <a:lnTo>
                  <a:pt x="636" y="1235"/>
                </a:lnTo>
                <a:lnTo>
                  <a:pt x="636" y="1235"/>
                </a:lnTo>
                <a:lnTo>
                  <a:pt x="638" y="1235"/>
                </a:lnTo>
                <a:lnTo>
                  <a:pt x="638" y="1235"/>
                </a:lnTo>
                <a:lnTo>
                  <a:pt x="638" y="1235"/>
                </a:lnTo>
                <a:lnTo>
                  <a:pt x="641" y="1235"/>
                </a:lnTo>
                <a:lnTo>
                  <a:pt x="641" y="1235"/>
                </a:lnTo>
                <a:lnTo>
                  <a:pt x="641" y="1235"/>
                </a:lnTo>
                <a:lnTo>
                  <a:pt x="643" y="1235"/>
                </a:lnTo>
                <a:lnTo>
                  <a:pt x="643" y="1233"/>
                </a:lnTo>
                <a:lnTo>
                  <a:pt x="643" y="1233"/>
                </a:lnTo>
                <a:lnTo>
                  <a:pt x="645" y="1233"/>
                </a:lnTo>
                <a:lnTo>
                  <a:pt x="645" y="1233"/>
                </a:lnTo>
                <a:lnTo>
                  <a:pt x="645" y="1231"/>
                </a:lnTo>
                <a:lnTo>
                  <a:pt x="645" y="1231"/>
                </a:lnTo>
                <a:lnTo>
                  <a:pt x="645" y="1228"/>
                </a:lnTo>
                <a:lnTo>
                  <a:pt x="645" y="1228"/>
                </a:lnTo>
                <a:lnTo>
                  <a:pt x="645" y="1228"/>
                </a:lnTo>
                <a:lnTo>
                  <a:pt x="645" y="1226"/>
                </a:lnTo>
                <a:lnTo>
                  <a:pt x="645" y="1226"/>
                </a:lnTo>
                <a:lnTo>
                  <a:pt x="645" y="1224"/>
                </a:lnTo>
                <a:lnTo>
                  <a:pt x="643" y="1221"/>
                </a:lnTo>
                <a:lnTo>
                  <a:pt x="643" y="1219"/>
                </a:lnTo>
                <a:lnTo>
                  <a:pt x="643" y="1219"/>
                </a:lnTo>
                <a:lnTo>
                  <a:pt x="643" y="1219"/>
                </a:lnTo>
                <a:lnTo>
                  <a:pt x="643" y="1217"/>
                </a:lnTo>
                <a:lnTo>
                  <a:pt x="643" y="1217"/>
                </a:lnTo>
                <a:lnTo>
                  <a:pt x="641" y="1217"/>
                </a:lnTo>
                <a:lnTo>
                  <a:pt x="641" y="1217"/>
                </a:lnTo>
                <a:lnTo>
                  <a:pt x="641" y="1217"/>
                </a:lnTo>
                <a:lnTo>
                  <a:pt x="638" y="1217"/>
                </a:lnTo>
                <a:lnTo>
                  <a:pt x="638" y="1217"/>
                </a:lnTo>
                <a:lnTo>
                  <a:pt x="638" y="1217"/>
                </a:lnTo>
                <a:lnTo>
                  <a:pt x="636" y="1217"/>
                </a:lnTo>
                <a:lnTo>
                  <a:pt x="636" y="1217"/>
                </a:lnTo>
                <a:lnTo>
                  <a:pt x="634" y="1219"/>
                </a:lnTo>
                <a:lnTo>
                  <a:pt x="634" y="1219"/>
                </a:lnTo>
                <a:lnTo>
                  <a:pt x="634" y="1219"/>
                </a:lnTo>
                <a:lnTo>
                  <a:pt x="631" y="1219"/>
                </a:lnTo>
                <a:lnTo>
                  <a:pt x="631" y="1221"/>
                </a:lnTo>
                <a:lnTo>
                  <a:pt x="631" y="1221"/>
                </a:lnTo>
                <a:lnTo>
                  <a:pt x="631" y="1221"/>
                </a:lnTo>
                <a:lnTo>
                  <a:pt x="629" y="1224"/>
                </a:lnTo>
                <a:lnTo>
                  <a:pt x="629" y="1224"/>
                </a:lnTo>
                <a:lnTo>
                  <a:pt x="629" y="1224"/>
                </a:lnTo>
                <a:lnTo>
                  <a:pt x="629" y="1226"/>
                </a:lnTo>
                <a:lnTo>
                  <a:pt x="629" y="1226"/>
                </a:lnTo>
                <a:lnTo>
                  <a:pt x="629" y="1228"/>
                </a:lnTo>
                <a:lnTo>
                  <a:pt x="629" y="1228"/>
                </a:lnTo>
                <a:lnTo>
                  <a:pt x="629" y="1231"/>
                </a:lnTo>
                <a:lnTo>
                  <a:pt x="629" y="1231"/>
                </a:lnTo>
                <a:lnTo>
                  <a:pt x="629" y="1231"/>
                </a:lnTo>
                <a:lnTo>
                  <a:pt x="629" y="1233"/>
                </a:lnTo>
                <a:lnTo>
                  <a:pt x="629" y="1233"/>
                </a:lnTo>
                <a:lnTo>
                  <a:pt x="631" y="1233"/>
                </a:lnTo>
                <a:lnTo>
                  <a:pt x="631" y="1233"/>
                </a:lnTo>
                <a:close/>
                <a:moveTo>
                  <a:pt x="660" y="1238"/>
                </a:moveTo>
                <a:lnTo>
                  <a:pt x="662" y="1238"/>
                </a:lnTo>
                <a:lnTo>
                  <a:pt x="664" y="1238"/>
                </a:lnTo>
                <a:lnTo>
                  <a:pt x="667" y="1238"/>
                </a:lnTo>
                <a:lnTo>
                  <a:pt x="669" y="1238"/>
                </a:lnTo>
                <a:lnTo>
                  <a:pt x="671" y="1235"/>
                </a:lnTo>
                <a:lnTo>
                  <a:pt x="671" y="1235"/>
                </a:lnTo>
                <a:lnTo>
                  <a:pt x="674" y="1235"/>
                </a:lnTo>
                <a:lnTo>
                  <a:pt x="676" y="1235"/>
                </a:lnTo>
                <a:lnTo>
                  <a:pt x="676" y="1235"/>
                </a:lnTo>
                <a:lnTo>
                  <a:pt x="679" y="1235"/>
                </a:lnTo>
                <a:lnTo>
                  <a:pt x="679" y="1235"/>
                </a:lnTo>
                <a:lnTo>
                  <a:pt x="679" y="1233"/>
                </a:lnTo>
                <a:lnTo>
                  <a:pt x="681" y="1233"/>
                </a:lnTo>
                <a:lnTo>
                  <a:pt x="681" y="1233"/>
                </a:lnTo>
                <a:lnTo>
                  <a:pt x="681" y="1233"/>
                </a:lnTo>
                <a:lnTo>
                  <a:pt x="681" y="1231"/>
                </a:lnTo>
                <a:lnTo>
                  <a:pt x="681" y="1231"/>
                </a:lnTo>
                <a:lnTo>
                  <a:pt x="683" y="1231"/>
                </a:lnTo>
                <a:lnTo>
                  <a:pt x="683" y="1231"/>
                </a:lnTo>
                <a:lnTo>
                  <a:pt x="683" y="1228"/>
                </a:lnTo>
                <a:lnTo>
                  <a:pt x="683" y="1228"/>
                </a:lnTo>
                <a:lnTo>
                  <a:pt x="683" y="1228"/>
                </a:lnTo>
                <a:lnTo>
                  <a:pt x="683" y="1226"/>
                </a:lnTo>
                <a:lnTo>
                  <a:pt x="681" y="1226"/>
                </a:lnTo>
                <a:lnTo>
                  <a:pt x="681" y="1226"/>
                </a:lnTo>
                <a:lnTo>
                  <a:pt x="681" y="1226"/>
                </a:lnTo>
                <a:lnTo>
                  <a:pt x="681" y="1224"/>
                </a:lnTo>
                <a:lnTo>
                  <a:pt x="681" y="1224"/>
                </a:lnTo>
                <a:lnTo>
                  <a:pt x="679" y="1224"/>
                </a:lnTo>
                <a:lnTo>
                  <a:pt x="676" y="1221"/>
                </a:lnTo>
                <a:lnTo>
                  <a:pt x="674" y="1221"/>
                </a:lnTo>
                <a:lnTo>
                  <a:pt x="674" y="1219"/>
                </a:lnTo>
                <a:lnTo>
                  <a:pt x="671" y="1219"/>
                </a:lnTo>
                <a:lnTo>
                  <a:pt x="669" y="1217"/>
                </a:lnTo>
                <a:lnTo>
                  <a:pt x="667" y="1217"/>
                </a:lnTo>
                <a:lnTo>
                  <a:pt x="664" y="1217"/>
                </a:lnTo>
                <a:lnTo>
                  <a:pt x="664" y="1217"/>
                </a:lnTo>
                <a:lnTo>
                  <a:pt x="662" y="1217"/>
                </a:lnTo>
                <a:lnTo>
                  <a:pt x="662" y="1217"/>
                </a:lnTo>
                <a:lnTo>
                  <a:pt x="660" y="1217"/>
                </a:lnTo>
                <a:lnTo>
                  <a:pt x="660" y="1217"/>
                </a:lnTo>
                <a:lnTo>
                  <a:pt x="660" y="1217"/>
                </a:lnTo>
                <a:lnTo>
                  <a:pt x="657" y="1217"/>
                </a:lnTo>
                <a:lnTo>
                  <a:pt x="657" y="1217"/>
                </a:lnTo>
                <a:lnTo>
                  <a:pt x="657" y="1217"/>
                </a:lnTo>
                <a:lnTo>
                  <a:pt x="657" y="1217"/>
                </a:lnTo>
                <a:lnTo>
                  <a:pt x="657" y="1219"/>
                </a:lnTo>
                <a:lnTo>
                  <a:pt x="657" y="1219"/>
                </a:lnTo>
                <a:lnTo>
                  <a:pt x="657" y="1219"/>
                </a:lnTo>
                <a:lnTo>
                  <a:pt x="655" y="1219"/>
                </a:lnTo>
                <a:lnTo>
                  <a:pt x="655" y="1221"/>
                </a:lnTo>
                <a:lnTo>
                  <a:pt x="655" y="1224"/>
                </a:lnTo>
                <a:lnTo>
                  <a:pt x="655" y="1226"/>
                </a:lnTo>
                <a:lnTo>
                  <a:pt x="655" y="1226"/>
                </a:lnTo>
                <a:lnTo>
                  <a:pt x="655" y="1228"/>
                </a:lnTo>
                <a:lnTo>
                  <a:pt x="657" y="1231"/>
                </a:lnTo>
                <a:lnTo>
                  <a:pt x="657" y="1233"/>
                </a:lnTo>
                <a:lnTo>
                  <a:pt x="657" y="1233"/>
                </a:lnTo>
                <a:lnTo>
                  <a:pt x="657" y="1235"/>
                </a:lnTo>
                <a:lnTo>
                  <a:pt x="657" y="1235"/>
                </a:lnTo>
                <a:lnTo>
                  <a:pt x="657" y="1235"/>
                </a:lnTo>
                <a:lnTo>
                  <a:pt x="657" y="1238"/>
                </a:lnTo>
                <a:lnTo>
                  <a:pt x="660" y="1238"/>
                </a:lnTo>
                <a:lnTo>
                  <a:pt x="660" y="1238"/>
                </a:lnTo>
                <a:lnTo>
                  <a:pt x="660" y="1238"/>
                </a:lnTo>
                <a:close/>
                <a:moveTo>
                  <a:pt x="714" y="1257"/>
                </a:moveTo>
                <a:lnTo>
                  <a:pt x="716" y="1259"/>
                </a:lnTo>
                <a:lnTo>
                  <a:pt x="716" y="1259"/>
                </a:lnTo>
                <a:lnTo>
                  <a:pt x="719" y="1259"/>
                </a:lnTo>
                <a:lnTo>
                  <a:pt x="719" y="1259"/>
                </a:lnTo>
                <a:lnTo>
                  <a:pt x="721" y="1259"/>
                </a:lnTo>
                <a:lnTo>
                  <a:pt x="721" y="1259"/>
                </a:lnTo>
                <a:lnTo>
                  <a:pt x="721" y="1259"/>
                </a:lnTo>
                <a:lnTo>
                  <a:pt x="723" y="1259"/>
                </a:lnTo>
                <a:lnTo>
                  <a:pt x="723" y="1259"/>
                </a:lnTo>
                <a:lnTo>
                  <a:pt x="726" y="1259"/>
                </a:lnTo>
                <a:lnTo>
                  <a:pt x="726" y="1257"/>
                </a:lnTo>
                <a:lnTo>
                  <a:pt x="726" y="1257"/>
                </a:lnTo>
                <a:lnTo>
                  <a:pt x="728" y="1257"/>
                </a:lnTo>
                <a:lnTo>
                  <a:pt x="728" y="1257"/>
                </a:lnTo>
                <a:lnTo>
                  <a:pt x="728" y="1257"/>
                </a:lnTo>
                <a:lnTo>
                  <a:pt x="731" y="1254"/>
                </a:lnTo>
                <a:lnTo>
                  <a:pt x="731" y="1252"/>
                </a:lnTo>
                <a:lnTo>
                  <a:pt x="733" y="1250"/>
                </a:lnTo>
                <a:lnTo>
                  <a:pt x="733" y="1250"/>
                </a:lnTo>
                <a:lnTo>
                  <a:pt x="735" y="1247"/>
                </a:lnTo>
                <a:lnTo>
                  <a:pt x="735" y="1245"/>
                </a:lnTo>
                <a:lnTo>
                  <a:pt x="738" y="1240"/>
                </a:lnTo>
                <a:lnTo>
                  <a:pt x="738" y="1240"/>
                </a:lnTo>
                <a:lnTo>
                  <a:pt x="738" y="1238"/>
                </a:lnTo>
                <a:lnTo>
                  <a:pt x="738" y="1238"/>
                </a:lnTo>
                <a:lnTo>
                  <a:pt x="738" y="1235"/>
                </a:lnTo>
                <a:lnTo>
                  <a:pt x="738" y="1235"/>
                </a:lnTo>
                <a:lnTo>
                  <a:pt x="738" y="1233"/>
                </a:lnTo>
                <a:lnTo>
                  <a:pt x="738" y="1233"/>
                </a:lnTo>
                <a:lnTo>
                  <a:pt x="738" y="1233"/>
                </a:lnTo>
                <a:lnTo>
                  <a:pt x="738" y="1231"/>
                </a:lnTo>
                <a:lnTo>
                  <a:pt x="738" y="1231"/>
                </a:lnTo>
                <a:lnTo>
                  <a:pt x="738" y="1228"/>
                </a:lnTo>
                <a:lnTo>
                  <a:pt x="738" y="1228"/>
                </a:lnTo>
                <a:lnTo>
                  <a:pt x="738" y="1228"/>
                </a:lnTo>
                <a:lnTo>
                  <a:pt x="735" y="1228"/>
                </a:lnTo>
                <a:lnTo>
                  <a:pt x="735" y="1228"/>
                </a:lnTo>
                <a:lnTo>
                  <a:pt x="735" y="1226"/>
                </a:lnTo>
                <a:lnTo>
                  <a:pt x="733" y="1226"/>
                </a:lnTo>
                <a:lnTo>
                  <a:pt x="731" y="1226"/>
                </a:lnTo>
                <a:lnTo>
                  <a:pt x="731" y="1226"/>
                </a:lnTo>
                <a:lnTo>
                  <a:pt x="728" y="1226"/>
                </a:lnTo>
                <a:lnTo>
                  <a:pt x="728" y="1226"/>
                </a:lnTo>
                <a:lnTo>
                  <a:pt x="726" y="1226"/>
                </a:lnTo>
                <a:lnTo>
                  <a:pt x="726" y="1228"/>
                </a:lnTo>
                <a:lnTo>
                  <a:pt x="723" y="1228"/>
                </a:lnTo>
                <a:lnTo>
                  <a:pt x="721" y="1228"/>
                </a:lnTo>
                <a:lnTo>
                  <a:pt x="719" y="1228"/>
                </a:lnTo>
                <a:lnTo>
                  <a:pt x="716" y="1231"/>
                </a:lnTo>
                <a:lnTo>
                  <a:pt x="714" y="1231"/>
                </a:lnTo>
                <a:lnTo>
                  <a:pt x="712" y="1233"/>
                </a:lnTo>
                <a:lnTo>
                  <a:pt x="709" y="1233"/>
                </a:lnTo>
                <a:lnTo>
                  <a:pt x="707" y="1233"/>
                </a:lnTo>
                <a:lnTo>
                  <a:pt x="707" y="1235"/>
                </a:lnTo>
                <a:lnTo>
                  <a:pt x="705" y="1235"/>
                </a:lnTo>
                <a:lnTo>
                  <a:pt x="705" y="1235"/>
                </a:lnTo>
                <a:lnTo>
                  <a:pt x="705" y="1238"/>
                </a:lnTo>
                <a:lnTo>
                  <a:pt x="702" y="1238"/>
                </a:lnTo>
                <a:lnTo>
                  <a:pt x="702" y="1238"/>
                </a:lnTo>
                <a:lnTo>
                  <a:pt x="702" y="1238"/>
                </a:lnTo>
                <a:lnTo>
                  <a:pt x="702" y="1240"/>
                </a:lnTo>
                <a:lnTo>
                  <a:pt x="702" y="1240"/>
                </a:lnTo>
                <a:lnTo>
                  <a:pt x="702" y="1240"/>
                </a:lnTo>
                <a:lnTo>
                  <a:pt x="702" y="1243"/>
                </a:lnTo>
                <a:lnTo>
                  <a:pt x="705" y="1245"/>
                </a:lnTo>
                <a:lnTo>
                  <a:pt x="707" y="1250"/>
                </a:lnTo>
                <a:lnTo>
                  <a:pt x="709" y="1252"/>
                </a:lnTo>
                <a:lnTo>
                  <a:pt x="712" y="1254"/>
                </a:lnTo>
                <a:lnTo>
                  <a:pt x="712" y="1257"/>
                </a:lnTo>
                <a:lnTo>
                  <a:pt x="712" y="1257"/>
                </a:lnTo>
                <a:lnTo>
                  <a:pt x="714" y="1257"/>
                </a:lnTo>
                <a:lnTo>
                  <a:pt x="714" y="1257"/>
                </a:lnTo>
                <a:lnTo>
                  <a:pt x="714" y="1257"/>
                </a:lnTo>
                <a:close/>
                <a:moveTo>
                  <a:pt x="757" y="1231"/>
                </a:moveTo>
                <a:lnTo>
                  <a:pt x="757" y="1231"/>
                </a:lnTo>
                <a:lnTo>
                  <a:pt x="757" y="1231"/>
                </a:lnTo>
                <a:lnTo>
                  <a:pt x="759" y="1231"/>
                </a:lnTo>
                <a:lnTo>
                  <a:pt x="759" y="1231"/>
                </a:lnTo>
                <a:lnTo>
                  <a:pt x="759" y="1231"/>
                </a:lnTo>
                <a:lnTo>
                  <a:pt x="761" y="1231"/>
                </a:lnTo>
                <a:lnTo>
                  <a:pt x="761" y="1228"/>
                </a:lnTo>
                <a:lnTo>
                  <a:pt x="761" y="1228"/>
                </a:lnTo>
                <a:lnTo>
                  <a:pt x="764" y="1228"/>
                </a:lnTo>
                <a:lnTo>
                  <a:pt x="764" y="1228"/>
                </a:lnTo>
                <a:lnTo>
                  <a:pt x="764" y="1228"/>
                </a:lnTo>
                <a:lnTo>
                  <a:pt x="764" y="1226"/>
                </a:lnTo>
                <a:lnTo>
                  <a:pt x="764" y="1226"/>
                </a:lnTo>
                <a:lnTo>
                  <a:pt x="766" y="1226"/>
                </a:lnTo>
                <a:lnTo>
                  <a:pt x="766" y="1224"/>
                </a:lnTo>
                <a:lnTo>
                  <a:pt x="766" y="1224"/>
                </a:lnTo>
                <a:lnTo>
                  <a:pt x="766" y="1224"/>
                </a:lnTo>
                <a:lnTo>
                  <a:pt x="766" y="1221"/>
                </a:lnTo>
                <a:lnTo>
                  <a:pt x="766" y="1221"/>
                </a:lnTo>
                <a:lnTo>
                  <a:pt x="766" y="1219"/>
                </a:lnTo>
                <a:lnTo>
                  <a:pt x="768" y="1219"/>
                </a:lnTo>
                <a:lnTo>
                  <a:pt x="768" y="1219"/>
                </a:lnTo>
                <a:lnTo>
                  <a:pt x="768" y="1217"/>
                </a:lnTo>
                <a:lnTo>
                  <a:pt x="768" y="1217"/>
                </a:lnTo>
                <a:lnTo>
                  <a:pt x="768" y="1217"/>
                </a:lnTo>
                <a:lnTo>
                  <a:pt x="768" y="1214"/>
                </a:lnTo>
                <a:lnTo>
                  <a:pt x="766" y="1214"/>
                </a:lnTo>
                <a:lnTo>
                  <a:pt x="766" y="1212"/>
                </a:lnTo>
                <a:lnTo>
                  <a:pt x="766" y="1212"/>
                </a:lnTo>
                <a:lnTo>
                  <a:pt x="766" y="1212"/>
                </a:lnTo>
                <a:lnTo>
                  <a:pt x="766" y="1212"/>
                </a:lnTo>
                <a:lnTo>
                  <a:pt x="766" y="1209"/>
                </a:lnTo>
                <a:lnTo>
                  <a:pt x="766" y="1209"/>
                </a:lnTo>
                <a:lnTo>
                  <a:pt x="764" y="1209"/>
                </a:lnTo>
                <a:lnTo>
                  <a:pt x="764" y="1209"/>
                </a:lnTo>
                <a:lnTo>
                  <a:pt x="764" y="1209"/>
                </a:lnTo>
                <a:lnTo>
                  <a:pt x="764" y="1209"/>
                </a:lnTo>
                <a:lnTo>
                  <a:pt x="761" y="1207"/>
                </a:lnTo>
                <a:lnTo>
                  <a:pt x="761" y="1207"/>
                </a:lnTo>
                <a:lnTo>
                  <a:pt x="761" y="1207"/>
                </a:lnTo>
                <a:lnTo>
                  <a:pt x="759" y="1209"/>
                </a:lnTo>
                <a:lnTo>
                  <a:pt x="759" y="1209"/>
                </a:lnTo>
                <a:lnTo>
                  <a:pt x="759" y="1209"/>
                </a:lnTo>
                <a:lnTo>
                  <a:pt x="759" y="1209"/>
                </a:lnTo>
                <a:lnTo>
                  <a:pt x="757" y="1209"/>
                </a:lnTo>
                <a:lnTo>
                  <a:pt x="754" y="1209"/>
                </a:lnTo>
                <a:lnTo>
                  <a:pt x="754" y="1212"/>
                </a:lnTo>
                <a:lnTo>
                  <a:pt x="752" y="1212"/>
                </a:lnTo>
                <a:lnTo>
                  <a:pt x="752" y="1214"/>
                </a:lnTo>
                <a:lnTo>
                  <a:pt x="749" y="1217"/>
                </a:lnTo>
                <a:lnTo>
                  <a:pt x="749" y="1217"/>
                </a:lnTo>
                <a:lnTo>
                  <a:pt x="749" y="1217"/>
                </a:lnTo>
                <a:lnTo>
                  <a:pt x="749" y="1217"/>
                </a:lnTo>
                <a:lnTo>
                  <a:pt x="749" y="1219"/>
                </a:lnTo>
                <a:lnTo>
                  <a:pt x="749" y="1219"/>
                </a:lnTo>
                <a:lnTo>
                  <a:pt x="749" y="1219"/>
                </a:lnTo>
                <a:lnTo>
                  <a:pt x="749" y="1221"/>
                </a:lnTo>
                <a:lnTo>
                  <a:pt x="749" y="1221"/>
                </a:lnTo>
                <a:lnTo>
                  <a:pt x="749" y="1221"/>
                </a:lnTo>
                <a:lnTo>
                  <a:pt x="749" y="1224"/>
                </a:lnTo>
                <a:lnTo>
                  <a:pt x="749" y="1224"/>
                </a:lnTo>
                <a:lnTo>
                  <a:pt x="749" y="1224"/>
                </a:lnTo>
                <a:lnTo>
                  <a:pt x="749" y="1224"/>
                </a:lnTo>
                <a:lnTo>
                  <a:pt x="749" y="1226"/>
                </a:lnTo>
                <a:lnTo>
                  <a:pt x="749" y="1226"/>
                </a:lnTo>
                <a:lnTo>
                  <a:pt x="752" y="1226"/>
                </a:lnTo>
                <a:lnTo>
                  <a:pt x="752" y="1228"/>
                </a:lnTo>
                <a:lnTo>
                  <a:pt x="752" y="1228"/>
                </a:lnTo>
                <a:lnTo>
                  <a:pt x="752" y="1228"/>
                </a:lnTo>
                <a:lnTo>
                  <a:pt x="752" y="1228"/>
                </a:lnTo>
                <a:lnTo>
                  <a:pt x="754" y="1228"/>
                </a:lnTo>
                <a:lnTo>
                  <a:pt x="754" y="1231"/>
                </a:lnTo>
                <a:lnTo>
                  <a:pt x="754" y="1231"/>
                </a:lnTo>
                <a:lnTo>
                  <a:pt x="757" y="1231"/>
                </a:lnTo>
                <a:lnTo>
                  <a:pt x="757" y="1231"/>
                </a:lnTo>
                <a:close/>
                <a:moveTo>
                  <a:pt x="787" y="1214"/>
                </a:moveTo>
                <a:lnTo>
                  <a:pt x="790" y="1214"/>
                </a:lnTo>
                <a:lnTo>
                  <a:pt x="790" y="1214"/>
                </a:lnTo>
                <a:lnTo>
                  <a:pt x="792" y="1214"/>
                </a:lnTo>
                <a:lnTo>
                  <a:pt x="792" y="1214"/>
                </a:lnTo>
                <a:lnTo>
                  <a:pt x="792" y="1214"/>
                </a:lnTo>
                <a:lnTo>
                  <a:pt x="794" y="1214"/>
                </a:lnTo>
                <a:lnTo>
                  <a:pt x="794" y="1214"/>
                </a:lnTo>
                <a:lnTo>
                  <a:pt x="794" y="1214"/>
                </a:lnTo>
                <a:lnTo>
                  <a:pt x="797" y="1212"/>
                </a:lnTo>
                <a:lnTo>
                  <a:pt x="797" y="1212"/>
                </a:lnTo>
                <a:lnTo>
                  <a:pt x="797" y="1212"/>
                </a:lnTo>
                <a:lnTo>
                  <a:pt x="797" y="1212"/>
                </a:lnTo>
                <a:lnTo>
                  <a:pt x="799" y="1212"/>
                </a:lnTo>
                <a:lnTo>
                  <a:pt x="799" y="1209"/>
                </a:lnTo>
                <a:lnTo>
                  <a:pt x="799" y="1209"/>
                </a:lnTo>
                <a:lnTo>
                  <a:pt x="799" y="1209"/>
                </a:lnTo>
                <a:lnTo>
                  <a:pt x="799" y="1207"/>
                </a:lnTo>
                <a:lnTo>
                  <a:pt x="801" y="1207"/>
                </a:lnTo>
                <a:lnTo>
                  <a:pt x="801" y="1207"/>
                </a:lnTo>
                <a:lnTo>
                  <a:pt x="801" y="1205"/>
                </a:lnTo>
                <a:lnTo>
                  <a:pt x="801" y="1205"/>
                </a:lnTo>
                <a:lnTo>
                  <a:pt x="801" y="1202"/>
                </a:lnTo>
                <a:lnTo>
                  <a:pt x="801" y="1200"/>
                </a:lnTo>
                <a:lnTo>
                  <a:pt x="801" y="1200"/>
                </a:lnTo>
                <a:lnTo>
                  <a:pt x="801" y="1200"/>
                </a:lnTo>
                <a:lnTo>
                  <a:pt x="801" y="1198"/>
                </a:lnTo>
                <a:lnTo>
                  <a:pt x="801" y="1198"/>
                </a:lnTo>
                <a:lnTo>
                  <a:pt x="801" y="1195"/>
                </a:lnTo>
                <a:lnTo>
                  <a:pt x="801" y="1195"/>
                </a:lnTo>
                <a:lnTo>
                  <a:pt x="801" y="1195"/>
                </a:lnTo>
                <a:lnTo>
                  <a:pt x="801" y="1193"/>
                </a:lnTo>
                <a:lnTo>
                  <a:pt x="801" y="1193"/>
                </a:lnTo>
                <a:lnTo>
                  <a:pt x="801" y="1193"/>
                </a:lnTo>
                <a:lnTo>
                  <a:pt x="799" y="1193"/>
                </a:lnTo>
                <a:lnTo>
                  <a:pt x="799" y="1190"/>
                </a:lnTo>
                <a:lnTo>
                  <a:pt x="799" y="1190"/>
                </a:lnTo>
                <a:lnTo>
                  <a:pt x="797" y="1190"/>
                </a:lnTo>
                <a:lnTo>
                  <a:pt x="797" y="1190"/>
                </a:lnTo>
                <a:lnTo>
                  <a:pt x="797" y="1190"/>
                </a:lnTo>
                <a:lnTo>
                  <a:pt x="794" y="1190"/>
                </a:lnTo>
                <a:lnTo>
                  <a:pt x="794" y="1190"/>
                </a:lnTo>
                <a:lnTo>
                  <a:pt x="794" y="1190"/>
                </a:lnTo>
                <a:lnTo>
                  <a:pt x="792" y="1190"/>
                </a:lnTo>
                <a:lnTo>
                  <a:pt x="792" y="1190"/>
                </a:lnTo>
                <a:lnTo>
                  <a:pt x="790" y="1190"/>
                </a:lnTo>
                <a:lnTo>
                  <a:pt x="790" y="1193"/>
                </a:lnTo>
                <a:lnTo>
                  <a:pt x="790" y="1193"/>
                </a:lnTo>
                <a:lnTo>
                  <a:pt x="787" y="1193"/>
                </a:lnTo>
                <a:lnTo>
                  <a:pt x="787" y="1193"/>
                </a:lnTo>
                <a:lnTo>
                  <a:pt x="787" y="1193"/>
                </a:lnTo>
                <a:lnTo>
                  <a:pt x="787" y="1195"/>
                </a:lnTo>
                <a:lnTo>
                  <a:pt x="785" y="1195"/>
                </a:lnTo>
                <a:lnTo>
                  <a:pt x="785" y="1195"/>
                </a:lnTo>
                <a:lnTo>
                  <a:pt x="785" y="1198"/>
                </a:lnTo>
                <a:lnTo>
                  <a:pt x="785" y="1198"/>
                </a:lnTo>
                <a:lnTo>
                  <a:pt x="785" y="1198"/>
                </a:lnTo>
                <a:lnTo>
                  <a:pt x="785" y="1200"/>
                </a:lnTo>
                <a:lnTo>
                  <a:pt x="785" y="1200"/>
                </a:lnTo>
                <a:lnTo>
                  <a:pt x="783" y="1200"/>
                </a:lnTo>
                <a:lnTo>
                  <a:pt x="783" y="1202"/>
                </a:lnTo>
                <a:lnTo>
                  <a:pt x="783" y="1202"/>
                </a:lnTo>
                <a:lnTo>
                  <a:pt x="783" y="1202"/>
                </a:lnTo>
                <a:lnTo>
                  <a:pt x="783" y="1205"/>
                </a:lnTo>
                <a:lnTo>
                  <a:pt x="785" y="1207"/>
                </a:lnTo>
                <a:lnTo>
                  <a:pt x="785" y="1207"/>
                </a:lnTo>
                <a:lnTo>
                  <a:pt x="785" y="1207"/>
                </a:lnTo>
                <a:lnTo>
                  <a:pt x="785" y="1209"/>
                </a:lnTo>
                <a:lnTo>
                  <a:pt x="785" y="1209"/>
                </a:lnTo>
                <a:lnTo>
                  <a:pt x="785" y="1209"/>
                </a:lnTo>
                <a:lnTo>
                  <a:pt x="785" y="1212"/>
                </a:lnTo>
                <a:lnTo>
                  <a:pt x="785" y="1212"/>
                </a:lnTo>
                <a:lnTo>
                  <a:pt x="787" y="1212"/>
                </a:lnTo>
                <a:lnTo>
                  <a:pt x="787" y="1212"/>
                </a:lnTo>
                <a:lnTo>
                  <a:pt x="787" y="1212"/>
                </a:lnTo>
                <a:lnTo>
                  <a:pt x="787" y="1214"/>
                </a:lnTo>
                <a:lnTo>
                  <a:pt x="787" y="1214"/>
                </a:lnTo>
                <a:lnTo>
                  <a:pt x="787" y="1214"/>
                </a:lnTo>
                <a:close/>
                <a:moveTo>
                  <a:pt x="220" y="734"/>
                </a:moveTo>
                <a:lnTo>
                  <a:pt x="227" y="727"/>
                </a:lnTo>
                <a:lnTo>
                  <a:pt x="231" y="722"/>
                </a:lnTo>
                <a:lnTo>
                  <a:pt x="236" y="715"/>
                </a:lnTo>
                <a:lnTo>
                  <a:pt x="241" y="708"/>
                </a:lnTo>
                <a:lnTo>
                  <a:pt x="248" y="703"/>
                </a:lnTo>
                <a:lnTo>
                  <a:pt x="253" y="696"/>
                </a:lnTo>
                <a:lnTo>
                  <a:pt x="255" y="694"/>
                </a:lnTo>
                <a:lnTo>
                  <a:pt x="258" y="689"/>
                </a:lnTo>
                <a:lnTo>
                  <a:pt x="262" y="686"/>
                </a:lnTo>
                <a:lnTo>
                  <a:pt x="265" y="684"/>
                </a:lnTo>
                <a:lnTo>
                  <a:pt x="269" y="679"/>
                </a:lnTo>
                <a:lnTo>
                  <a:pt x="272" y="675"/>
                </a:lnTo>
                <a:lnTo>
                  <a:pt x="276" y="672"/>
                </a:lnTo>
                <a:lnTo>
                  <a:pt x="281" y="670"/>
                </a:lnTo>
                <a:lnTo>
                  <a:pt x="284" y="665"/>
                </a:lnTo>
                <a:lnTo>
                  <a:pt x="288" y="663"/>
                </a:lnTo>
                <a:lnTo>
                  <a:pt x="293" y="660"/>
                </a:lnTo>
                <a:lnTo>
                  <a:pt x="295" y="658"/>
                </a:lnTo>
                <a:lnTo>
                  <a:pt x="300" y="656"/>
                </a:lnTo>
                <a:lnTo>
                  <a:pt x="302" y="653"/>
                </a:lnTo>
                <a:lnTo>
                  <a:pt x="307" y="651"/>
                </a:lnTo>
                <a:lnTo>
                  <a:pt x="312" y="649"/>
                </a:lnTo>
                <a:lnTo>
                  <a:pt x="317" y="646"/>
                </a:lnTo>
                <a:lnTo>
                  <a:pt x="321" y="644"/>
                </a:lnTo>
                <a:lnTo>
                  <a:pt x="326" y="642"/>
                </a:lnTo>
                <a:lnTo>
                  <a:pt x="331" y="639"/>
                </a:lnTo>
                <a:lnTo>
                  <a:pt x="336" y="637"/>
                </a:lnTo>
                <a:lnTo>
                  <a:pt x="340" y="634"/>
                </a:lnTo>
                <a:lnTo>
                  <a:pt x="345" y="630"/>
                </a:lnTo>
                <a:lnTo>
                  <a:pt x="352" y="627"/>
                </a:lnTo>
                <a:lnTo>
                  <a:pt x="357" y="625"/>
                </a:lnTo>
                <a:lnTo>
                  <a:pt x="362" y="620"/>
                </a:lnTo>
                <a:lnTo>
                  <a:pt x="366" y="618"/>
                </a:lnTo>
                <a:lnTo>
                  <a:pt x="371" y="613"/>
                </a:lnTo>
                <a:lnTo>
                  <a:pt x="376" y="611"/>
                </a:lnTo>
                <a:lnTo>
                  <a:pt x="380" y="606"/>
                </a:lnTo>
                <a:lnTo>
                  <a:pt x="385" y="604"/>
                </a:lnTo>
                <a:lnTo>
                  <a:pt x="392" y="599"/>
                </a:lnTo>
                <a:lnTo>
                  <a:pt x="397" y="597"/>
                </a:lnTo>
                <a:lnTo>
                  <a:pt x="402" y="592"/>
                </a:lnTo>
                <a:lnTo>
                  <a:pt x="407" y="589"/>
                </a:lnTo>
                <a:lnTo>
                  <a:pt x="411" y="585"/>
                </a:lnTo>
                <a:lnTo>
                  <a:pt x="416" y="575"/>
                </a:lnTo>
                <a:lnTo>
                  <a:pt x="402" y="580"/>
                </a:lnTo>
                <a:lnTo>
                  <a:pt x="425" y="552"/>
                </a:lnTo>
                <a:lnTo>
                  <a:pt x="407" y="556"/>
                </a:lnTo>
                <a:lnTo>
                  <a:pt x="435" y="530"/>
                </a:lnTo>
                <a:lnTo>
                  <a:pt x="416" y="537"/>
                </a:lnTo>
                <a:lnTo>
                  <a:pt x="440" y="511"/>
                </a:lnTo>
                <a:lnTo>
                  <a:pt x="425" y="516"/>
                </a:lnTo>
                <a:lnTo>
                  <a:pt x="437" y="500"/>
                </a:lnTo>
                <a:lnTo>
                  <a:pt x="447" y="485"/>
                </a:lnTo>
                <a:lnTo>
                  <a:pt x="442" y="485"/>
                </a:lnTo>
                <a:lnTo>
                  <a:pt x="440" y="488"/>
                </a:lnTo>
                <a:lnTo>
                  <a:pt x="437" y="488"/>
                </a:lnTo>
                <a:lnTo>
                  <a:pt x="435" y="490"/>
                </a:lnTo>
                <a:lnTo>
                  <a:pt x="430" y="492"/>
                </a:lnTo>
                <a:lnTo>
                  <a:pt x="428" y="492"/>
                </a:lnTo>
                <a:lnTo>
                  <a:pt x="428" y="495"/>
                </a:lnTo>
                <a:lnTo>
                  <a:pt x="425" y="495"/>
                </a:lnTo>
                <a:lnTo>
                  <a:pt x="425" y="495"/>
                </a:lnTo>
                <a:lnTo>
                  <a:pt x="423" y="495"/>
                </a:lnTo>
                <a:lnTo>
                  <a:pt x="423" y="495"/>
                </a:lnTo>
                <a:lnTo>
                  <a:pt x="421" y="497"/>
                </a:lnTo>
                <a:lnTo>
                  <a:pt x="421" y="497"/>
                </a:lnTo>
                <a:lnTo>
                  <a:pt x="418" y="497"/>
                </a:lnTo>
                <a:lnTo>
                  <a:pt x="418" y="497"/>
                </a:lnTo>
                <a:lnTo>
                  <a:pt x="416" y="497"/>
                </a:lnTo>
                <a:lnTo>
                  <a:pt x="414" y="495"/>
                </a:lnTo>
                <a:lnTo>
                  <a:pt x="411" y="495"/>
                </a:lnTo>
                <a:lnTo>
                  <a:pt x="411" y="495"/>
                </a:lnTo>
                <a:lnTo>
                  <a:pt x="409" y="495"/>
                </a:lnTo>
                <a:lnTo>
                  <a:pt x="407" y="492"/>
                </a:lnTo>
                <a:lnTo>
                  <a:pt x="407" y="492"/>
                </a:lnTo>
                <a:lnTo>
                  <a:pt x="404" y="490"/>
                </a:lnTo>
                <a:lnTo>
                  <a:pt x="399" y="488"/>
                </a:lnTo>
                <a:lnTo>
                  <a:pt x="399" y="488"/>
                </a:lnTo>
                <a:lnTo>
                  <a:pt x="397" y="488"/>
                </a:lnTo>
                <a:lnTo>
                  <a:pt x="397" y="485"/>
                </a:lnTo>
                <a:lnTo>
                  <a:pt x="397" y="485"/>
                </a:lnTo>
                <a:lnTo>
                  <a:pt x="395" y="483"/>
                </a:lnTo>
                <a:lnTo>
                  <a:pt x="395" y="483"/>
                </a:lnTo>
                <a:lnTo>
                  <a:pt x="395" y="483"/>
                </a:lnTo>
                <a:lnTo>
                  <a:pt x="395" y="483"/>
                </a:lnTo>
                <a:lnTo>
                  <a:pt x="395" y="481"/>
                </a:lnTo>
                <a:lnTo>
                  <a:pt x="395" y="481"/>
                </a:lnTo>
                <a:lnTo>
                  <a:pt x="395" y="481"/>
                </a:lnTo>
                <a:lnTo>
                  <a:pt x="397" y="478"/>
                </a:lnTo>
                <a:lnTo>
                  <a:pt x="397" y="478"/>
                </a:lnTo>
                <a:lnTo>
                  <a:pt x="397" y="476"/>
                </a:lnTo>
                <a:lnTo>
                  <a:pt x="399" y="476"/>
                </a:lnTo>
                <a:lnTo>
                  <a:pt x="399" y="474"/>
                </a:lnTo>
                <a:lnTo>
                  <a:pt x="402" y="474"/>
                </a:lnTo>
                <a:lnTo>
                  <a:pt x="402" y="471"/>
                </a:lnTo>
                <a:lnTo>
                  <a:pt x="404" y="471"/>
                </a:lnTo>
                <a:lnTo>
                  <a:pt x="404" y="471"/>
                </a:lnTo>
                <a:lnTo>
                  <a:pt x="407" y="469"/>
                </a:lnTo>
                <a:lnTo>
                  <a:pt x="409" y="469"/>
                </a:lnTo>
                <a:lnTo>
                  <a:pt x="409" y="469"/>
                </a:lnTo>
                <a:lnTo>
                  <a:pt x="409" y="469"/>
                </a:lnTo>
                <a:lnTo>
                  <a:pt x="409" y="466"/>
                </a:lnTo>
                <a:lnTo>
                  <a:pt x="409" y="466"/>
                </a:lnTo>
                <a:lnTo>
                  <a:pt x="409" y="466"/>
                </a:lnTo>
                <a:lnTo>
                  <a:pt x="409" y="466"/>
                </a:lnTo>
                <a:lnTo>
                  <a:pt x="409" y="466"/>
                </a:lnTo>
                <a:lnTo>
                  <a:pt x="409" y="464"/>
                </a:lnTo>
                <a:lnTo>
                  <a:pt x="409" y="464"/>
                </a:lnTo>
                <a:lnTo>
                  <a:pt x="409" y="464"/>
                </a:lnTo>
                <a:lnTo>
                  <a:pt x="409" y="462"/>
                </a:lnTo>
                <a:lnTo>
                  <a:pt x="409" y="462"/>
                </a:lnTo>
                <a:lnTo>
                  <a:pt x="409" y="459"/>
                </a:lnTo>
                <a:lnTo>
                  <a:pt x="407" y="457"/>
                </a:lnTo>
                <a:lnTo>
                  <a:pt x="407" y="457"/>
                </a:lnTo>
                <a:lnTo>
                  <a:pt x="407" y="455"/>
                </a:lnTo>
                <a:lnTo>
                  <a:pt x="404" y="455"/>
                </a:lnTo>
                <a:lnTo>
                  <a:pt x="404" y="455"/>
                </a:lnTo>
                <a:lnTo>
                  <a:pt x="402" y="452"/>
                </a:lnTo>
                <a:lnTo>
                  <a:pt x="399" y="450"/>
                </a:lnTo>
                <a:lnTo>
                  <a:pt x="395" y="447"/>
                </a:lnTo>
                <a:lnTo>
                  <a:pt x="392" y="445"/>
                </a:lnTo>
                <a:lnTo>
                  <a:pt x="390" y="445"/>
                </a:lnTo>
                <a:lnTo>
                  <a:pt x="388" y="443"/>
                </a:lnTo>
                <a:lnTo>
                  <a:pt x="385" y="443"/>
                </a:lnTo>
                <a:lnTo>
                  <a:pt x="385" y="440"/>
                </a:lnTo>
                <a:lnTo>
                  <a:pt x="383" y="440"/>
                </a:lnTo>
                <a:lnTo>
                  <a:pt x="380" y="440"/>
                </a:lnTo>
                <a:lnTo>
                  <a:pt x="378" y="440"/>
                </a:lnTo>
                <a:lnTo>
                  <a:pt x="376" y="438"/>
                </a:lnTo>
                <a:lnTo>
                  <a:pt x="373" y="438"/>
                </a:lnTo>
                <a:lnTo>
                  <a:pt x="373" y="438"/>
                </a:lnTo>
                <a:lnTo>
                  <a:pt x="371" y="438"/>
                </a:lnTo>
                <a:lnTo>
                  <a:pt x="369" y="438"/>
                </a:lnTo>
                <a:lnTo>
                  <a:pt x="369" y="438"/>
                </a:lnTo>
                <a:lnTo>
                  <a:pt x="366" y="438"/>
                </a:lnTo>
                <a:lnTo>
                  <a:pt x="366" y="438"/>
                </a:lnTo>
                <a:lnTo>
                  <a:pt x="364" y="438"/>
                </a:lnTo>
                <a:lnTo>
                  <a:pt x="364" y="438"/>
                </a:lnTo>
                <a:lnTo>
                  <a:pt x="362" y="438"/>
                </a:lnTo>
                <a:lnTo>
                  <a:pt x="362" y="438"/>
                </a:lnTo>
                <a:lnTo>
                  <a:pt x="359" y="438"/>
                </a:lnTo>
                <a:lnTo>
                  <a:pt x="359" y="438"/>
                </a:lnTo>
                <a:lnTo>
                  <a:pt x="357" y="438"/>
                </a:lnTo>
                <a:lnTo>
                  <a:pt x="357" y="438"/>
                </a:lnTo>
                <a:lnTo>
                  <a:pt x="354" y="440"/>
                </a:lnTo>
                <a:lnTo>
                  <a:pt x="354" y="440"/>
                </a:lnTo>
                <a:lnTo>
                  <a:pt x="352" y="440"/>
                </a:lnTo>
                <a:lnTo>
                  <a:pt x="352" y="440"/>
                </a:lnTo>
                <a:lnTo>
                  <a:pt x="352" y="440"/>
                </a:lnTo>
                <a:lnTo>
                  <a:pt x="350" y="443"/>
                </a:lnTo>
                <a:lnTo>
                  <a:pt x="350" y="443"/>
                </a:lnTo>
                <a:lnTo>
                  <a:pt x="350" y="443"/>
                </a:lnTo>
                <a:lnTo>
                  <a:pt x="350" y="445"/>
                </a:lnTo>
                <a:lnTo>
                  <a:pt x="347" y="445"/>
                </a:lnTo>
                <a:lnTo>
                  <a:pt x="347" y="447"/>
                </a:lnTo>
                <a:lnTo>
                  <a:pt x="347" y="447"/>
                </a:lnTo>
                <a:lnTo>
                  <a:pt x="347" y="447"/>
                </a:lnTo>
                <a:lnTo>
                  <a:pt x="347" y="450"/>
                </a:lnTo>
                <a:lnTo>
                  <a:pt x="347" y="450"/>
                </a:lnTo>
                <a:lnTo>
                  <a:pt x="347" y="452"/>
                </a:lnTo>
                <a:lnTo>
                  <a:pt x="347" y="455"/>
                </a:lnTo>
                <a:lnTo>
                  <a:pt x="347" y="455"/>
                </a:lnTo>
                <a:lnTo>
                  <a:pt x="347" y="457"/>
                </a:lnTo>
                <a:lnTo>
                  <a:pt x="347" y="459"/>
                </a:lnTo>
                <a:lnTo>
                  <a:pt x="347" y="459"/>
                </a:lnTo>
                <a:lnTo>
                  <a:pt x="347" y="462"/>
                </a:lnTo>
                <a:lnTo>
                  <a:pt x="350" y="464"/>
                </a:lnTo>
                <a:lnTo>
                  <a:pt x="350" y="464"/>
                </a:lnTo>
                <a:lnTo>
                  <a:pt x="350" y="466"/>
                </a:lnTo>
                <a:lnTo>
                  <a:pt x="350" y="469"/>
                </a:lnTo>
                <a:lnTo>
                  <a:pt x="352" y="469"/>
                </a:lnTo>
                <a:lnTo>
                  <a:pt x="352" y="474"/>
                </a:lnTo>
                <a:lnTo>
                  <a:pt x="354" y="476"/>
                </a:lnTo>
                <a:lnTo>
                  <a:pt x="357" y="478"/>
                </a:lnTo>
                <a:lnTo>
                  <a:pt x="359" y="481"/>
                </a:lnTo>
                <a:lnTo>
                  <a:pt x="362" y="483"/>
                </a:lnTo>
                <a:lnTo>
                  <a:pt x="362" y="485"/>
                </a:lnTo>
                <a:lnTo>
                  <a:pt x="364" y="488"/>
                </a:lnTo>
                <a:lnTo>
                  <a:pt x="366" y="490"/>
                </a:lnTo>
                <a:lnTo>
                  <a:pt x="366" y="492"/>
                </a:lnTo>
                <a:lnTo>
                  <a:pt x="366" y="492"/>
                </a:lnTo>
                <a:lnTo>
                  <a:pt x="366" y="495"/>
                </a:lnTo>
                <a:lnTo>
                  <a:pt x="369" y="495"/>
                </a:lnTo>
                <a:lnTo>
                  <a:pt x="369" y="497"/>
                </a:lnTo>
                <a:lnTo>
                  <a:pt x="369" y="500"/>
                </a:lnTo>
                <a:lnTo>
                  <a:pt x="369" y="500"/>
                </a:lnTo>
                <a:lnTo>
                  <a:pt x="369" y="502"/>
                </a:lnTo>
                <a:lnTo>
                  <a:pt x="369" y="502"/>
                </a:lnTo>
                <a:lnTo>
                  <a:pt x="369" y="504"/>
                </a:lnTo>
                <a:lnTo>
                  <a:pt x="366" y="504"/>
                </a:lnTo>
                <a:lnTo>
                  <a:pt x="366" y="507"/>
                </a:lnTo>
                <a:lnTo>
                  <a:pt x="364" y="509"/>
                </a:lnTo>
                <a:lnTo>
                  <a:pt x="362" y="514"/>
                </a:lnTo>
                <a:lnTo>
                  <a:pt x="359" y="516"/>
                </a:lnTo>
                <a:lnTo>
                  <a:pt x="359" y="518"/>
                </a:lnTo>
                <a:lnTo>
                  <a:pt x="357" y="521"/>
                </a:lnTo>
                <a:lnTo>
                  <a:pt x="354" y="523"/>
                </a:lnTo>
                <a:lnTo>
                  <a:pt x="354" y="523"/>
                </a:lnTo>
                <a:lnTo>
                  <a:pt x="352" y="526"/>
                </a:lnTo>
                <a:lnTo>
                  <a:pt x="350" y="526"/>
                </a:lnTo>
                <a:lnTo>
                  <a:pt x="350" y="528"/>
                </a:lnTo>
                <a:lnTo>
                  <a:pt x="347" y="530"/>
                </a:lnTo>
                <a:lnTo>
                  <a:pt x="347" y="530"/>
                </a:lnTo>
                <a:lnTo>
                  <a:pt x="345" y="533"/>
                </a:lnTo>
                <a:lnTo>
                  <a:pt x="343" y="533"/>
                </a:lnTo>
                <a:lnTo>
                  <a:pt x="343" y="535"/>
                </a:lnTo>
                <a:lnTo>
                  <a:pt x="340" y="537"/>
                </a:lnTo>
                <a:lnTo>
                  <a:pt x="340" y="537"/>
                </a:lnTo>
                <a:lnTo>
                  <a:pt x="338" y="540"/>
                </a:lnTo>
                <a:lnTo>
                  <a:pt x="338" y="540"/>
                </a:lnTo>
                <a:lnTo>
                  <a:pt x="338" y="540"/>
                </a:lnTo>
                <a:lnTo>
                  <a:pt x="338" y="542"/>
                </a:lnTo>
                <a:lnTo>
                  <a:pt x="338" y="542"/>
                </a:lnTo>
                <a:lnTo>
                  <a:pt x="336" y="542"/>
                </a:lnTo>
                <a:lnTo>
                  <a:pt x="336" y="542"/>
                </a:lnTo>
                <a:lnTo>
                  <a:pt x="336" y="542"/>
                </a:lnTo>
                <a:lnTo>
                  <a:pt x="333" y="542"/>
                </a:lnTo>
                <a:lnTo>
                  <a:pt x="331" y="542"/>
                </a:lnTo>
                <a:lnTo>
                  <a:pt x="324" y="542"/>
                </a:lnTo>
                <a:lnTo>
                  <a:pt x="321" y="542"/>
                </a:lnTo>
                <a:lnTo>
                  <a:pt x="319" y="542"/>
                </a:lnTo>
                <a:lnTo>
                  <a:pt x="317" y="542"/>
                </a:lnTo>
                <a:lnTo>
                  <a:pt x="312" y="542"/>
                </a:lnTo>
                <a:lnTo>
                  <a:pt x="310" y="542"/>
                </a:lnTo>
                <a:lnTo>
                  <a:pt x="307" y="542"/>
                </a:lnTo>
                <a:lnTo>
                  <a:pt x="305" y="542"/>
                </a:lnTo>
                <a:lnTo>
                  <a:pt x="302" y="542"/>
                </a:lnTo>
                <a:lnTo>
                  <a:pt x="302" y="542"/>
                </a:lnTo>
                <a:lnTo>
                  <a:pt x="300" y="542"/>
                </a:lnTo>
                <a:lnTo>
                  <a:pt x="298" y="542"/>
                </a:lnTo>
                <a:lnTo>
                  <a:pt x="293" y="540"/>
                </a:lnTo>
                <a:lnTo>
                  <a:pt x="291" y="540"/>
                </a:lnTo>
                <a:lnTo>
                  <a:pt x="291" y="540"/>
                </a:lnTo>
                <a:lnTo>
                  <a:pt x="288" y="540"/>
                </a:lnTo>
                <a:lnTo>
                  <a:pt x="286" y="540"/>
                </a:lnTo>
                <a:lnTo>
                  <a:pt x="286" y="540"/>
                </a:lnTo>
                <a:lnTo>
                  <a:pt x="284" y="540"/>
                </a:lnTo>
                <a:lnTo>
                  <a:pt x="284" y="540"/>
                </a:lnTo>
                <a:lnTo>
                  <a:pt x="284" y="540"/>
                </a:lnTo>
                <a:lnTo>
                  <a:pt x="281" y="540"/>
                </a:lnTo>
                <a:lnTo>
                  <a:pt x="281" y="540"/>
                </a:lnTo>
                <a:lnTo>
                  <a:pt x="281" y="542"/>
                </a:lnTo>
                <a:lnTo>
                  <a:pt x="279" y="542"/>
                </a:lnTo>
                <a:lnTo>
                  <a:pt x="279" y="542"/>
                </a:lnTo>
                <a:lnTo>
                  <a:pt x="279" y="542"/>
                </a:lnTo>
                <a:lnTo>
                  <a:pt x="276" y="544"/>
                </a:lnTo>
                <a:lnTo>
                  <a:pt x="276" y="544"/>
                </a:lnTo>
                <a:lnTo>
                  <a:pt x="276" y="544"/>
                </a:lnTo>
                <a:lnTo>
                  <a:pt x="276" y="547"/>
                </a:lnTo>
                <a:lnTo>
                  <a:pt x="274" y="547"/>
                </a:lnTo>
                <a:lnTo>
                  <a:pt x="274" y="549"/>
                </a:lnTo>
                <a:lnTo>
                  <a:pt x="274" y="549"/>
                </a:lnTo>
                <a:lnTo>
                  <a:pt x="272" y="552"/>
                </a:lnTo>
                <a:lnTo>
                  <a:pt x="272" y="554"/>
                </a:lnTo>
                <a:lnTo>
                  <a:pt x="272" y="554"/>
                </a:lnTo>
                <a:lnTo>
                  <a:pt x="272" y="556"/>
                </a:lnTo>
                <a:lnTo>
                  <a:pt x="272" y="556"/>
                </a:lnTo>
                <a:lnTo>
                  <a:pt x="272" y="559"/>
                </a:lnTo>
                <a:lnTo>
                  <a:pt x="272" y="559"/>
                </a:lnTo>
                <a:lnTo>
                  <a:pt x="272" y="561"/>
                </a:lnTo>
                <a:lnTo>
                  <a:pt x="274" y="561"/>
                </a:lnTo>
                <a:lnTo>
                  <a:pt x="274" y="563"/>
                </a:lnTo>
                <a:lnTo>
                  <a:pt x="274" y="563"/>
                </a:lnTo>
                <a:lnTo>
                  <a:pt x="276" y="563"/>
                </a:lnTo>
                <a:lnTo>
                  <a:pt x="276" y="566"/>
                </a:lnTo>
                <a:lnTo>
                  <a:pt x="279" y="566"/>
                </a:lnTo>
                <a:lnTo>
                  <a:pt x="279" y="568"/>
                </a:lnTo>
                <a:lnTo>
                  <a:pt x="281" y="568"/>
                </a:lnTo>
                <a:lnTo>
                  <a:pt x="281" y="571"/>
                </a:lnTo>
                <a:lnTo>
                  <a:pt x="284" y="571"/>
                </a:lnTo>
                <a:lnTo>
                  <a:pt x="284" y="571"/>
                </a:lnTo>
                <a:lnTo>
                  <a:pt x="286" y="573"/>
                </a:lnTo>
                <a:lnTo>
                  <a:pt x="286" y="573"/>
                </a:lnTo>
                <a:lnTo>
                  <a:pt x="288" y="573"/>
                </a:lnTo>
                <a:lnTo>
                  <a:pt x="288" y="573"/>
                </a:lnTo>
                <a:lnTo>
                  <a:pt x="291" y="573"/>
                </a:lnTo>
                <a:lnTo>
                  <a:pt x="291" y="573"/>
                </a:lnTo>
                <a:lnTo>
                  <a:pt x="293" y="573"/>
                </a:lnTo>
                <a:lnTo>
                  <a:pt x="293" y="573"/>
                </a:lnTo>
                <a:lnTo>
                  <a:pt x="295" y="573"/>
                </a:lnTo>
                <a:lnTo>
                  <a:pt x="295" y="573"/>
                </a:lnTo>
                <a:lnTo>
                  <a:pt x="298" y="573"/>
                </a:lnTo>
                <a:lnTo>
                  <a:pt x="300" y="573"/>
                </a:lnTo>
                <a:lnTo>
                  <a:pt x="302" y="573"/>
                </a:lnTo>
                <a:lnTo>
                  <a:pt x="305" y="571"/>
                </a:lnTo>
                <a:lnTo>
                  <a:pt x="307" y="571"/>
                </a:lnTo>
                <a:lnTo>
                  <a:pt x="307" y="571"/>
                </a:lnTo>
                <a:lnTo>
                  <a:pt x="310" y="571"/>
                </a:lnTo>
                <a:lnTo>
                  <a:pt x="310" y="568"/>
                </a:lnTo>
                <a:lnTo>
                  <a:pt x="310" y="568"/>
                </a:lnTo>
                <a:lnTo>
                  <a:pt x="310" y="568"/>
                </a:lnTo>
                <a:lnTo>
                  <a:pt x="312" y="566"/>
                </a:lnTo>
                <a:lnTo>
                  <a:pt x="312" y="563"/>
                </a:lnTo>
                <a:lnTo>
                  <a:pt x="312" y="563"/>
                </a:lnTo>
                <a:lnTo>
                  <a:pt x="314" y="563"/>
                </a:lnTo>
                <a:lnTo>
                  <a:pt x="314" y="561"/>
                </a:lnTo>
                <a:lnTo>
                  <a:pt x="317" y="561"/>
                </a:lnTo>
                <a:lnTo>
                  <a:pt x="317" y="561"/>
                </a:lnTo>
                <a:lnTo>
                  <a:pt x="317" y="561"/>
                </a:lnTo>
                <a:lnTo>
                  <a:pt x="317" y="561"/>
                </a:lnTo>
                <a:lnTo>
                  <a:pt x="319" y="561"/>
                </a:lnTo>
                <a:lnTo>
                  <a:pt x="319" y="561"/>
                </a:lnTo>
                <a:lnTo>
                  <a:pt x="321" y="561"/>
                </a:lnTo>
                <a:lnTo>
                  <a:pt x="324" y="561"/>
                </a:lnTo>
                <a:lnTo>
                  <a:pt x="326" y="561"/>
                </a:lnTo>
                <a:lnTo>
                  <a:pt x="328" y="561"/>
                </a:lnTo>
                <a:lnTo>
                  <a:pt x="331" y="561"/>
                </a:lnTo>
                <a:lnTo>
                  <a:pt x="333" y="561"/>
                </a:lnTo>
                <a:lnTo>
                  <a:pt x="336" y="561"/>
                </a:lnTo>
                <a:lnTo>
                  <a:pt x="338" y="563"/>
                </a:lnTo>
                <a:lnTo>
                  <a:pt x="338" y="563"/>
                </a:lnTo>
                <a:lnTo>
                  <a:pt x="340" y="563"/>
                </a:lnTo>
                <a:lnTo>
                  <a:pt x="340" y="563"/>
                </a:lnTo>
                <a:lnTo>
                  <a:pt x="340" y="566"/>
                </a:lnTo>
                <a:lnTo>
                  <a:pt x="343" y="566"/>
                </a:lnTo>
                <a:lnTo>
                  <a:pt x="343" y="566"/>
                </a:lnTo>
                <a:lnTo>
                  <a:pt x="343" y="566"/>
                </a:lnTo>
                <a:lnTo>
                  <a:pt x="343" y="568"/>
                </a:lnTo>
                <a:lnTo>
                  <a:pt x="343" y="568"/>
                </a:lnTo>
                <a:lnTo>
                  <a:pt x="343" y="568"/>
                </a:lnTo>
                <a:lnTo>
                  <a:pt x="343" y="571"/>
                </a:lnTo>
                <a:lnTo>
                  <a:pt x="343" y="571"/>
                </a:lnTo>
                <a:lnTo>
                  <a:pt x="343" y="573"/>
                </a:lnTo>
                <a:lnTo>
                  <a:pt x="343" y="575"/>
                </a:lnTo>
                <a:lnTo>
                  <a:pt x="343" y="575"/>
                </a:lnTo>
                <a:lnTo>
                  <a:pt x="343" y="578"/>
                </a:lnTo>
                <a:lnTo>
                  <a:pt x="343" y="580"/>
                </a:lnTo>
                <a:lnTo>
                  <a:pt x="340" y="580"/>
                </a:lnTo>
                <a:lnTo>
                  <a:pt x="340" y="582"/>
                </a:lnTo>
                <a:lnTo>
                  <a:pt x="340" y="585"/>
                </a:lnTo>
                <a:lnTo>
                  <a:pt x="340" y="585"/>
                </a:lnTo>
                <a:lnTo>
                  <a:pt x="338" y="587"/>
                </a:lnTo>
                <a:lnTo>
                  <a:pt x="338" y="587"/>
                </a:lnTo>
                <a:lnTo>
                  <a:pt x="338" y="589"/>
                </a:lnTo>
                <a:lnTo>
                  <a:pt x="338" y="589"/>
                </a:lnTo>
                <a:lnTo>
                  <a:pt x="336" y="589"/>
                </a:lnTo>
                <a:lnTo>
                  <a:pt x="333" y="589"/>
                </a:lnTo>
                <a:lnTo>
                  <a:pt x="333" y="592"/>
                </a:lnTo>
                <a:lnTo>
                  <a:pt x="331" y="592"/>
                </a:lnTo>
                <a:lnTo>
                  <a:pt x="328" y="592"/>
                </a:lnTo>
                <a:lnTo>
                  <a:pt x="326" y="594"/>
                </a:lnTo>
                <a:lnTo>
                  <a:pt x="326" y="594"/>
                </a:lnTo>
                <a:lnTo>
                  <a:pt x="324" y="594"/>
                </a:lnTo>
                <a:lnTo>
                  <a:pt x="321" y="594"/>
                </a:lnTo>
                <a:lnTo>
                  <a:pt x="319" y="594"/>
                </a:lnTo>
                <a:lnTo>
                  <a:pt x="317" y="594"/>
                </a:lnTo>
                <a:lnTo>
                  <a:pt x="314" y="594"/>
                </a:lnTo>
                <a:lnTo>
                  <a:pt x="312" y="594"/>
                </a:lnTo>
                <a:lnTo>
                  <a:pt x="312" y="594"/>
                </a:lnTo>
                <a:lnTo>
                  <a:pt x="310" y="594"/>
                </a:lnTo>
                <a:lnTo>
                  <a:pt x="307" y="594"/>
                </a:lnTo>
                <a:lnTo>
                  <a:pt x="307" y="594"/>
                </a:lnTo>
                <a:lnTo>
                  <a:pt x="305" y="594"/>
                </a:lnTo>
                <a:lnTo>
                  <a:pt x="302" y="594"/>
                </a:lnTo>
                <a:lnTo>
                  <a:pt x="302" y="594"/>
                </a:lnTo>
                <a:lnTo>
                  <a:pt x="298" y="592"/>
                </a:lnTo>
                <a:lnTo>
                  <a:pt x="295" y="592"/>
                </a:lnTo>
                <a:lnTo>
                  <a:pt x="291" y="589"/>
                </a:lnTo>
                <a:lnTo>
                  <a:pt x="288" y="589"/>
                </a:lnTo>
                <a:lnTo>
                  <a:pt x="286" y="587"/>
                </a:lnTo>
                <a:lnTo>
                  <a:pt x="281" y="587"/>
                </a:lnTo>
                <a:lnTo>
                  <a:pt x="279" y="585"/>
                </a:lnTo>
                <a:lnTo>
                  <a:pt x="274" y="585"/>
                </a:lnTo>
                <a:lnTo>
                  <a:pt x="269" y="582"/>
                </a:lnTo>
                <a:lnTo>
                  <a:pt x="267" y="582"/>
                </a:lnTo>
                <a:lnTo>
                  <a:pt x="262" y="582"/>
                </a:lnTo>
                <a:lnTo>
                  <a:pt x="260" y="580"/>
                </a:lnTo>
                <a:lnTo>
                  <a:pt x="255" y="580"/>
                </a:lnTo>
                <a:lnTo>
                  <a:pt x="253" y="578"/>
                </a:lnTo>
                <a:lnTo>
                  <a:pt x="248" y="578"/>
                </a:lnTo>
                <a:lnTo>
                  <a:pt x="243" y="578"/>
                </a:lnTo>
                <a:lnTo>
                  <a:pt x="241" y="575"/>
                </a:lnTo>
                <a:lnTo>
                  <a:pt x="236" y="575"/>
                </a:lnTo>
                <a:lnTo>
                  <a:pt x="234" y="575"/>
                </a:lnTo>
                <a:lnTo>
                  <a:pt x="231" y="573"/>
                </a:lnTo>
                <a:lnTo>
                  <a:pt x="229" y="573"/>
                </a:lnTo>
                <a:lnTo>
                  <a:pt x="227" y="573"/>
                </a:lnTo>
                <a:lnTo>
                  <a:pt x="224" y="573"/>
                </a:lnTo>
                <a:lnTo>
                  <a:pt x="222" y="573"/>
                </a:lnTo>
                <a:lnTo>
                  <a:pt x="222" y="573"/>
                </a:lnTo>
                <a:lnTo>
                  <a:pt x="220" y="573"/>
                </a:lnTo>
                <a:lnTo>
                  <a:pt x="196" y="575"/>
                </a:lnTo>
                <a:lnTo>
                  <a:pt x="177" y="585"/>
                </a:lnTo>
                <a:lnTo>
                  <a:pt x="194" y="587"/>
                </a:lnTo>
                <a:lnTo>
                  <a:pt x="165" y="606"/>
                </a:lnTo>
                <a:lnTo>
                  <a:pt x="179" y="608"/>
                </a:lnTo>
                <a:lnTo>
                  <a:pt x="151" y="637"/>
                </a:lnTo>
                <a:lnTo>
                  <a:pt x="172" y="632"/>
                </a:lnTo>
                <a:lnTo>
                  <a:pt x="156" y="668"/>
                </a:lnTo>
                <a:lnTo>
                  <a:pt x="170" y="660"/>
                </a:lnTo>
                <a:lnTo>
                  <a:pt x="165" y="696"/>
                </a:lnTo>
                <a:lnTo>
                  <a:pt x="179" y="684"/>
                </a:lnTo>
                <a:lnTo>
                  <a:pt x="184" y="717"/>
                </a:lnTo>
                <a:lnTo>
                  <a:pt x="194" y="703"/>
                </a:lnTo>
                <a:lnTo>
                  <a:pt x="194" y="705"/>
                </a:lnTo>
                <a:lnTo>
                  <a:pt x="194" y="710"/>
                </a:lnTo>
                <a:lnTo>
                  <a:pt x="196" y="712"/>
                </a:lnTo>
                <a:lnTo>
                  <a:pt x="196" y="715"/>
                </a:lnTo>
                <a:lnTo>
                  <a:pt x="196" y="717"/>
                </a:lnTo>
                <a:lnTo>
                  <a:pt x="196" y="720"/>
                </a:lnTo>
                <a:lnTo>
                  <a:pt x="198" y="720"/>
                </a:lnTo>
                <a:lnTo>
                  <a:pt x="198" y="722"/>
                </a:lnTo>
                <a:lnTo>
                  <a:pt x="198" y="722"/>
                </a:lnTo>
                <a:lnTo>
                  <a:pt x="201" y="724"/>
                </a:lnTo>
                <a:lnTo>
                  <a:pt x="201" y="724"/>
                </a:lnTo>
                <a:lnTo>
                  <a:pt x="201" y="724"/>
                </a:lnTo>
                <a:lnTo>
                  <a:pt x="203" y="724"/>
                </a:lnTo>
                <a:lnTo>
                  <a:pt x="203" y="724"/>
                </a:lnTo>
                <a:lnTo>
                  <a:pt x="220" y="734"/>
                </a:lnTo>
                <a:lnTo>
                  <a:pt x="220" y="734"/>
                </a:lnTo>
                <a:close/>
                <a:moveTo>
                  <a:pt x="203" y="547"/>
                </a:moveTo>
                <a:lnTo>
                  <a:pt x="194" y="537"/>
                </a:lnTo>
                <a:lnTo>
                  <a:pt x="184" y="516"/>
                </a:lnTo>
                <a:lnTo>
                  <a:pt x="182" y="507"/>
                </a:lnTo>
                <a:lnTo>
                  <a:pt x="184" y="507"/>
                </a:lnTo>
                <a:lnTo>
                  <a:pt x="187" y="509"/>
                </a:lnTo>
                <a:lnTo>
                  <a:pt x="189" y="509"/>
                </a:lnTo>
                <a:lnTo>
                  <a:pt x="191" y="511"/>
                </a:lnTo>
                <a:lnTo>
                  <a:pt x="196" y="514"/>
                </a:lnTo>
                <a:lnTo>
                  <a:pt x="201" y="516"/>
                </a:lnTo>
                <a:lnTo>
                  <a:pt x="205" y="518"/>
                </a:lnTo>
                <a:lnTo>
                  <a:pt x="210" y="521"/>
                </a:lnTo>
                <a:lnTo>
                  <a:pt x="213" y="521"/>
                </a:lnTo>
                <a:lnTo>
                  <a:pt x="215" y="521"/>
                </a:lnTo>
                <a:lnTo>
                  <a:pt x="217" y="523"/>
                </a:lnTo>
                <a:lnTo>
                  <a:pt x="217" y="523"/>
                </a:lnTo>
                <a:lnTo>
                  <a:pt x="220" y="523"/>
                </a:lnTo>
                <a:lnTo>
                  <a:pt x="222" y="523"/>
                </a:lnTo>
                <a:lnTo>
                  <a:pt x="224" y="526"/>
                </a:lnTo>
                <a:lnTo>
                  <a:pt x="227" y="526"/>
                </a:lnTo>
                <a:lnTo>
                  <a:pt x="229" y="526"/>
                </a:lnTo>
                <a:lnTo>
                  <a:pt x="231" y="526"/>
                </a:lnTo>
                <a:lnTo>
                  <a:pt x="234" y="526"/>
                </a:lnTo>
                <a:lnTo>
                  <a:pt x="236" y="526"/>
                </a:lnTo>
                <a:lnTo>
                  <a:pt x="239" y="526"/>
                </a:lnTo>
                <a:lnTo>
                  <a:pt x="241" y="526"/>
                </a:lnTo>
                <a:lnTo>
                  <a:pt x="243" y="526"/>
                </a:lnTo>
                <a:lnTo>
                  <a:pt x="246" y="526"/>
                </a:lnTo>
                <a:lnTo>
                  <a:pt x="250" y="526"/>
                </a:lnTo>
                <a:lnTo>
                  <a:pt x="255" y="523"/>
                </a:lnTo>
                <a:lnTo>
                  <a:pt x="258" y="523"/>
                </a:lnTo>
                <a:lnTo>
                  <a:pt x="262" y="523"/>
                </a:lnTo>
                <a:lnTo>
                  <a:pt x="262" y="523"/>
                </a:lnTo>
                <a:lnTo>
                  <a:pt x="265" y="523"/>
                </a:lnTo>
                <a:lnTo>
                  <a:pt x="267" y="523"/>
                </a:lnTo>
                <a:lnTo>
                  <a:pt x="267" y="523"/>
                </a:lnTo>
                <a:lnTo>
                  <a:pt x="269" y="521"/>
                </a:lnTo>
                <a:lnTo>
                  <a:pt x="272" y="521"/>
                </a:lnTo>
                <a:lnTo>
                  <a:pt x="272" y="521"/>
                </a:lnTo>
                <a:lnTo>
                  <a:pt x="274" y="518"/>
                </a:lnTo>
                <a:lnTo>
                  <a:pt x="274" y="518"/>
                </a:lnTo>
                <a:lnTo>
                  <a:pt x="274" y="518"/>
                </a:lnTo>
                <a:lnTo>
                  <a:pt x="274" y="518"/>
                </a:lnTo>
                <a:lnTo>
                  <a:pt x="276" y="518"/>
                </a:lnTo>
                <a:lnTo>
                  <a:pt x="276" y="516"/>
                </a:lnTo>
                <a:lnTo>
                  <a:pt x="276" y="516"/>
                </a:lnTo>
                <a:lnTo>
                  <a:pt x="276" y="516"/>
                </a:lnTo>
                <a:lnTo>
                  <a:pt x="276" y="516"/>
                </a:lnTo>
                <a:lnTo>
                  <a:pt x="276" y="514"/>
                </a:lnTo>
                <a:lnTo>
                  <a:pt x="276" y="514"/>
                </a:lnTo>
                <a:lnTo>
                  <a:pt x="276" y="514"/>
                </a:lnTo>
                <a:lnTo>
                  <a:pt x="276" y="511"/>
                </a:lnTo>
                <a:lnTo>
                  <a:pt x="276" y="511"/>
                </a:lnTo>
                <a:lnTo>
                  <a:pt x="276" y="511"/>
                </a:lnTo>
                <a:lnTo>
                  <a:pt x="276" y="509"/>
                </a:lnTo>
                <a:lnTo>
                  <a:pt x="276" y="509"/>
                </a:lnTo>
                <a:lnTo>
                  <a:pt x="274" y="509"/>
                </a:lnTo>
                <a:lnTo>
                  <a:pt x="274" y="507"/>
                </a:lnTo>
                <a:lnTo>
                  <a:pt x="274" y="504"/>
                </a:lnTo>
                <a:lnTo>
                  <a:pt x="274" y="504"/>
                </a:lnTo>
                <a:lnTo>
                  <a:pt x="272" y="500"/>
                </a:lnTo>
                <a:lnTo>
                  <a:pt x="272" y="497"/>
                </a:lnTo>
                <a:lnTo>
                  <a:pt x="272" y="495"/>
                </a:lnTo>
                <a:lnTo>
                  <a:pt x="272" y="495"/>
                </a:lnTo>
                <a:lnTo>
                  <a:pt x="269" y="492"/>
                </a:lnTo>
                <a:lnTo>
                  <a:pt x="269" y="492"/>
                </a:lnTo>
                <a:lnTo>
                  <a:pt x="269" y="490"/>
                </a:lnTo>
                <a:lnTo>
                  <a:pt x="269" y="488"/>
                </a:lnTo>
                <a:lnTo>
                  <a:pt x="269" y="488"/>
                </a:lnTo>
                <a:lnTo>
                  <a:pt x="272" y="485"/>
                </a:lnTo>
                <a:lnTo>
                  <a:pt x="272" y="485"/>
                </a:lnTo>
                <a:lnTo>
                  <a:pt x="272" y="483"/>
                </a:lnTo>
                <a:lnTo>
                  <a:pt x="272" y="483"/>
                </a:lnTo>
                <a:lnTo>
                  <a:pt x="272" y="483"/>
                </a:lnTo>
                <a:lnTo>
                  <a:pt x="272" y="481"/>
                </a:lnTo>
                <a:lnTo>
                  <a:pt x="274" y="481"/>
                </a:lnTo>
                <a:lnTo>
                  <a:pt x="274" y="481"/>
                </a:lnTo>
                <a:lnTo>
                  <a:pt x="274" y="478"/>
                </a:lnTo>
                <a:lnTo>
                  <a:pt x="274" y="478"/>
                </a:lnTo>
                <a:lnTo>
                  <a:pt x="276" y="478"/>
                </a:lnTo>
                <a:lnTo>
                  <a:pt x="276" y="476"/>
                </a:lnTo>
                <a:lnTo>
                  <a:pt x="279" y="476"/>
                </a:lnTo>
                <a:lnTo>
                  <a:pt x="279" y="476"/>
                </a:lnTo>
                <a:lnTo>
                  <a:pt x="281" y="474"/>
                </a:lnTo>
                <a:lnTo>
                  <a:pt x="281" y="474"/>
                </a:lnTo>
                <a:lnTo>
                  <a:pt x="281" y="474"/>
                </a:lnTo>
                <a:lnTo>
                  <a:pt x="284" y="471"/>
                </a:lnTo>
                <a:lnTo>
                  <a:pt x="286" y="471"/>
                </a:lnTo>
                <a:lnTo>
                  <a:pt x="288" y="471"/>
                </a:lnTo>
                <a:lnTo>
                  <a:pt x="291" y="471"/>
                </a:lnTo>
                <a:lnTo>
                  <a:pt x="293" y="469"/>
                </a:lnTo>
                <a:lnTo>
                  <a:pt x="295" y="469"/>
                </a:lnTo>
                <a:lnTo>
                  <a:pt x="298" y="469"/>
                </a:lnTo>
                <a:lnTo>
                  <a:pt x="298" y="469"/>
                </a:lnTo>
                <a:lnTo>
                  <a:pt x="300" y="469"/>
                </a:lnTo>
                <a:lnTo>
                  <a:pt x="300" y="469"/>
                </a:lnTo>
                <a:lnTo>
                  <a:pt x="300" y="466"/>
                </a:lnTo>
                <a:lnTo>
                  <a:pt x="300" y="466"/>
                </a:lnTo>
                <a:lnTo>
                  <a:pt x="300" y="466"/>
                </a:lnTo>
                <a:lnTo>
                  <a:pt x="302" y="466"/>
                </a:lnTo>
                <a:lnTo>
                  <a:pt x="302" y="464"/>
                </a:lnTo>
                <a:lnTo>
                  <a:pt x="302" y="464"/>
                </a:lnTo>
                <a:lnTo>
                  <a:pt x="302" y="464"/>
                </a:lnTo>
                <a:lnTo>
                  <a:pt x="305" y="462"/>
                </a:lnTo>
                <a:lnTo>
                  <a:pt x="305" y="462"/>
                </a:lnTo>
                <a:lnTo>
                  <a:pt x="305" y="462"/>
                </a:lnTo>
                <a:lnTo>
                  <a:pt x="305" y="459"/>
                </a:lnTo>
                <a:lnTo>
                  <a:pt x="305" y="459"/>
                </a:lnTo>
                <a:lnTo>
                  <a:pt x="305" y="459"/>
                </a:lnTo>
                <a:lnTo>
                  <a:pt x="305" y="459"/>
                </a:lnTo>
                <a:lnTo>
                  <a:pt x="305" y="457"/>
                </a:lnTo>
                <a:lnTo>
                  <a:pt x="305" y="457"/>
                </a:lnTo>
                <a:lnTo>
                  <a:pt x="305" y="457"/>
                </a:lnTo>
                <a:lnTo>
                  <a:pt x="302" y="457"/>
                </a:lnTo>
                <a:lnTo>
                  <a:pt x="302" y="455"/>
                </a:lnTo>
                <a:lnTo>
                  <a:pt x="302" y="455"/>
                </a:lnTo>
                <a:lnTo>
                  <a:pt x="300" y="452"/>
                </a:lnTo>
                <a:lnTo>
                  <a:pt x="300" y="452"/>
                </a:lnTo>
                <a:lnTo>
                  <a:pt x="298" y="450"/>
                </a:lnTo>
                <a:lnTo>
                  <a:pt x="298" y="450"/>
                </a:lnTo>
                <a:lnTo>
                  <a:pt x="298" y="447"/>
                </a:lnTo>
                <a:lnTo>
                  <a:pt x="295" y="447"/>
                </a:lnTo>
                <a:lnTo>
                  <a:pt x="295" y="445"/>
                </a:lnTo>
                <a:lnTo>
                  <a:pt x="295" y="445"/>
                </a:lnTo>
                <a:lnTo>
                  <a:pt x="295" y="443"/>
                </a:lnTo>
                <a:lnTo>
                  <a:pt x="293" y="443"/>
                </a:lnTo>
                <a:lnTo>
                  <a:pt x="293" y="440"/>
                </a:lnTo>
                <a:lnTo>
                  <a:pt x="293" y="440"/>
                </a:lnTo>
                <a:lnTo>
                  <a:pt x="293" y="438"/>
                </a:lnTo>
                <a:lnTo>
                  <a:pt x="293" y="438"/>
                </a:lnTo>
                <a:lnTo>
                  <a:pt x="293" y="436"/>
                </a:lnTo>
                <a:lnTo>
                  <a:pt x="293" y="436"/>
                </a:lnTo>
                <a:lnTo>
                  <a:pt x="295" y="433"/>
                </a:lnTo>
                <a:lnTo>
                  <a:pt x="295" y="433"/>
                </a:lnTo>
                <a:lnTo>
                  <a:pt x="295" y="431"/>
                </a:lnTo>
                <a:lnTo>
                  <a:pt x="295" y="431"/>
                </a:lnTo>
                <a:lnTo>
                  <a:pt x="298" y="431"/>
                </a:lnTo>
                <a:lnTo>
                  <a:pt x="298" y="431"/>
                </a:lnTo>
                <a:lnTo>
                  <a:pt x="298" y="429"/>
                </a:lnTo>
                <a:lnTo>
                  <a:pt x="300" y="429"/>
                </a:lnTo>
                <a:lnTo>
                  <a:pt x="302" y="429"/>
                </a:lnTo>
                <a:lnTo>
                  <a:pt x="305" y="426"/>
                </a:lnTo>
                <a:lnTo>
                  <a:pt x="307" y="426"/>
                </a:lnTo>
                <a:lnTo>
                  <a:pt x="310" y="426"/>
                </a:lnTo>
                <a:lnTo>
                  <a:pt x="312" y="426"/>
                </a:lnTo>
                <a:lnTo>
                  <a:pt x="314" y="424"/>
                </a:lnTo>
                <a:lnTo>
                  <a:pt x="317" y="424"/>
                </a:lnTo>
                <a:lnTo>
                  <a:pt x="319" y="424"/>
                </a:lnTo>
                <a:lnTo>
                  <a:pt x="324" y="421"/>
                </a:lnTo>
                <a:lnTo>
                  <a:pt x="331" y="421"/>
                </a:lnTo>
                <a:lnTo>
                  <a:pt x="333" y="421"/>
                </a:lnTo>
                <a:lnTo>
                  <a:pt x="336" y="419"/>
                </a:lnTo>
                <a:lnTo>
                  <a:pt x="338" y="419"/>
                </a:lnTo>
                <a:lnTo>
                  <a:pt x="340" y="419"/>
                </a:lnTo>
                <a:lnTo>
                  <a:pt x="343" y="419"/>
                </a:lnTo>
                <a:lnTo>
                  <a:pt x="347" y="419"/>
                </a:lnTo>
                <a:lnTo>
                  <a:pt x="350" y="419"/>
                </a:lnTo>
                <a:lnTo>
                  <a:pt x="352" y="419"/>
                </a:lnTo>
                <a:lnTo>
                  <a:pt x="354" y="419"/>
                </a:lnTo>
                <a:lnTo>
                  <a:pt x="357" y="419"/>
                </a:lnTo>
                <a:lnTo>
                  <a:pt x="359" y="419"/>
                </a:lnTo>
                <a:lnTo>
                  <a:pt x="362" y="419"/>
                </a:lnTo>
                <a:lnTo>
                  <a:pt x="364" y="421"/>
                </a:lnTo>
                <a:lnTo>
                  <a:pt x="366" y="421"/>
                </a:lnTo>
                <a:lnTo>
                  <a:pt x="366" y="421"/>
                </a:lnTo>
                <a:lnTo>
                  <a:pt x="369" y="421"/>
                </a:lnTo>
                <a:lnTo>
                  <a:pt x="371" y="424"/>
                </a:lnTo>
                <a:lnTo>
                  <a:pt x="373" y="424"/>
                </a:lnTo>
                <a:lnTo>
                  <a:pt x="378" y="426"/>
                </a:lnTo>
                <a:lnTo>
                  <a:pt x="383" y="426"/>
                </a:lnTo>
                <a:lnTo>
                  <a:pt x="388" y="429"/>
                </a:lnTo>
                <a:lnTo>
                  <a:pt x="395" y="431"/>
                </a:lnTo>
                <a:lnTo>
                  <a:pt x="399" y="433"/>
                </a:lnTo>
                <a:lnTo>
                  <a:pt x="404" y="436"/>
                </a:lnTo>
                <a:lnTo>
                  <a:pt x="409" y="438"/>
                </a:lnTo>
                <a:lnTo>
                  <a:pt x="411" y="440"/>
                </a:lnTo>
                <a:lnTo>
                  <a:pt x="414" y="443"/>
                </a:lnTo>
                <a:lnTo>
                  <a:pt x="416" y="443"/>
                </a:lnTo>
                <a:lnTo>
                  <a:pt x="418" y="445"/>
                </a:lnTo>
                <a:lnTo>
                  <a:pt x="421" y="447"/>
                </a:lnTo>
                <a:lnTo>
                  <a:pt x="423" y="447"/>
                </a:lnTo>
                <a:lnTo>
                  <a:pt x="423" y="447"/>
                </a:lnTo>
                <a:lnTo>
                  <a:pt x="425" y="450"/>
                </a:lnTo>
                <a:lnTo>
                  <a:pt x="425" y="450"/>
                </a:lnTo>
                <a:lnTo>
                  <a:pt x="428" y="452"/>
                </a:lnTo>
                <a:lnTo>
                  <a:pt x="428" y="452"/>
                </a:lnTo>
                <a:lnTo>
                  <a:pt x="428" y="455"/>
                </a:lnTo>
                <a:lnTo>
                  <a:pt x="428" y="455"/>
                </a:lnTo>
                <a:lnTo>
                  <a:pt x="428" y="455"/>
                </a:lnTo>
                <a:lnTo>
                  <a:pt x="428" y="455"/>
                </a:lnTo>
                <a:lnTo>
                  <a:pt x="430" y="457"/>
                </a:lnTo>
                <a:lnTo>
                  <a:pt x="430" y="459"/>
                </a:lnTo>
                <a:lnTo>
                  <a:pt x="430" y="459"/>
                </a:lnTo>
                <a:lnTo>
                  <a:pt x="430" y="462"/>
                </a:lnTo>
                <a:lnTo>
                  <a:pt x="430" y="464"/>
                </a:lnTo>
                <a:lnTo>
                  <a:pt x="430" y="466"/>
                </a:lnTo>
                <a:lnTo>
                  <a:pt x="430" y="469"/>
                </a:lnTo>
                <a:lnTo>
                  <a:pt x="428" y="469"/>
                </a:lnTo>
                <a:lnTo>
                  <a:pt x="428" y="471"/>
                </a:lnTo>
                <a:lnTo>
                  <a:pt x="428" y="471"/>
                </a:lnTo>
                <a:lnTo>
                  <a:pt x="430" y="474"/>
                </a:lnTo>
                <a:lnTo>
                  <a:pt x="430" y="474"/>
                </a:lnTo>
                <a:lnTo>
                  <a:pt x="430" y="474"/>
                </a:lnTo>
                <a:lnTo>
                  <a:pt x="430" y="474"/>
                </a:lnTo>
                <a:lnTo>
                  <a:pt x="430" y="474"/>
                </a:lnTo>
                <a:lnTo>
                  <a:pt x="430" y="476"/>
                </a:lnTo>
                <a:lnTo>
                  <a:pt x="430" y="476"/>
                </a:lnTo>
                <a:lnTo>
                  <a:pt x="433" y="476"/>
                </a:lnTo>
                <a:lnTo>
                  <a:pt x="433" y="476"/>
                </a:lnTo>
                <a:lnTo>
                  <a:pt x="433" y="478"/>
                </a:lnTo>
                <a:lnTo>
                  <a:pt x="435" y="478"/>
                </a:lnTo>
                <a:lnTo>
                  <a:pt x="435" y="478"/>
                </a:lnTo>
                <a:lnTo>
                  <a:pt x="437" y="478"/>
                </a:lnTo>
                <a:lnTo>
                  <a:pt x="437" y="478"/>
                </a:lnTo>
                <a:lnTo>
                  <a:pt x="437" y="478"/>
                </a:lnTo>
                <a:lnTo>
                  <a:pt x="437" y="478"/>
                </a:lnTo>
                <a:lnTo>
                  <a:pt x="440" y="478"/>
                </a:lnTo>
                <a:lnTo>
                  <a:pt x="440" y="478"/>
                </a:lnTo>
                <a:lnTo>
                  <a:pt x="440" y="476"/>
                </a:lnTo>
                <a:lnTo>
                  <a:pt x="440" y="476"/>
                </a:lnTo>
                <a:lnTo>
                  <a:pt x="442" y="476"/>
                </a:lnTo>
                <a:lnTo>
                  <a:pt x="442" y="476"/>
                </a:lnTo>
                <a:lnTo>
                  <a:pt x="442" y="474"/>
                </a:lnTo>
                <a:lnTo>
                  <a:pt x="444" y="474"/>
                </a:lnTo>
                <a:lnTo>
                  <a:pt x="444" y="471"/>
                </a:lnTo>
                <a:lnTo>
                  <a:pt x="447" y="469"/>
                </a:lnTo>
                <a:lnTo>
                  <a:pt x="447" y="466"/>
                </a:lnTo>
                <a:lnTo>
                  <a:pt x="449" y="466"/>
                </a:lnTo>
                <a:lnTo>
                  <a:pt x="449" y="464"/>
                </a:lnTo>
                <a:lnTo>
                  <a:pt x="449" y="462"/>
                </a:lnTo>
                <a:lnTo>
                  <a:pt x="449" y="459"/>
                </a:lnTo>
                <a:lnTo>
                  <a:pt x="449" y="457"/>
                </a:lnTo>
                <a:lnTo>
                  <a:pt x="449" y="455"/>
                </a:lnTo>
                <a:lnTo>
                  <a:pt x="449" y="455"/>
                </a:lnTo>
                <a:lnTo>
                  <a:pt x="449" y="450"/>
                </a:lnTo>
                <a:lnTo>
                  <a:pt x="449" y="445"/>
                </a:lnTo>
                <a:lnTo>
                  <a:pt x="449" y="440"/>
                </a:lnTo>
                <a:lnTo>
                  <a:pt x="449" y="438"/>
                </a:lnTo>
                <a:lnTo>
                  <a:pt x="435" y="445"/>
                </a:lnTo>
                <a:lnTo>
                  <a:pt x="451" y="405"/>
                </a:lnTo>
                <a:lnTo>
                  <a:pt x="437" y="412"/>
                </a:lnTo>
                <a:lnTo>
                  <a:pt x="451" y="376"/>
                </a:lnTo>
                <a:lnTo>
                  <a:pt x="435" y="386"/>
                </a:lnTo>
                <a:lnTo>
                  <a:pt x="447" y="353"/>
                </a:lnTo>
                <a:lnTo>
                  <a:pt x="433" y="362"/>
                </a:lnTo>
                <a:lnTo>
                  <a:pt x="447" y="324"/>
                </a:lnTo>
                <a:lnTo>
                  <a:pt x="430" y="334"/>
                </a:lnTo>
                <a:lnTo>
                  <a:pt x="437" y="317"/>
                </a:lnTo>
                <a:lnTo>
                  <a:pt x="442" y="306"/>
                </a:lnTo>
                <a:lnTo>
                  <a:pt x="440" y="301"/>
                </a:lnTo>
                <a:lnTo>
                  <a:pt x="433" y="301"/>
                </a:lnTo>
                <a:lnTo>
                  <a:pt x="425" y="306"/>
                </a:lnTo>
                <a:lnTo>
                  <a:pt x="407" y="320"/>
                </a:lnTo>
                <a:lnTo>
                  <a:pt x="402" y="310"/>
                </a:lnTo>
                <a:lnTo>
                  <a:pt x="373" y="327"/>
                </a:lnTo>
                <a:lnTo>
                  <a:pt x="376" y="313"/>
                </a:lnTo>
                <a:lnTo>
                  <a:pt x="350" y="332"/>
                </a:lnTo>
                <a:lnTo>
                  <a:pt x="350" y="320"/>
                </a:lnTo>
                <a:lnTo>
                  <a:pt x="324" y="336"/>
                </a:lnTo>
                <a:lnTo>
                  <a:pt x="328" y="322"/>
                </a:lnTo>
                <a:lnTo>
                  <a:pt x="293" y="339"/>
                </a:lnTo>
                <a:lnTo>
                  <a:pt x="295" y="327"/>
                </a:lnTo>
                <a:lnTo>
                  <a:pt x="267" y="341"/>
                </a:lnTo>
                <a:lnTo>
                  <a:pt x="276" y="320"/>
                </a:lnTo>
                <a:lnTo>
                  <a:pt x="265" y="320"/>
                </a:lnTo>
                <a:lnTo>
                  <a:pt x="276" y="287"/>
                </a:lnTo>
                <a:lnTo>
                  <a:pt x="262" y="287"/>
                </a:lnTo>
                <a:lnTo>
                  <a:pt x="284" y="251"/>
                </a:lnTo>
                <a:lnTo>
                  <a:pt x="267" y="261"/>
                </a:lnTo>
                <a:lnTo>
                  <a:pt x="293" y="223"/>
                </a:lnTo>
                <a:lnTo>
                  <a:pt x="276" y="225"/>
                </a:lnTo>
                <a:lnTo>
                  <a:pt x="307" y="192"/>
                </a:lnTo>
                <a:lnTo>
                  <a:pt x="288" y="194"/>
                </a:lnTo>
                <a:lnTo>
                  <a:pt x="317" y="166"/>
                </a:lnTo>
                <a:lnTo>
                  <a:pt x="298" y="168"/>
                </a:lnTo>
                <a:lnTo>
                  <a:pt x="331" y="137"/>
                </a:lnTo>
                <a:lnTo>
                  <a:pt x="312" y="137"/>
                </a:lnTo>
                <a:lnTo>
                  <a:pt x="345" y="107"/>
                </a:lnTo>
                <a:lnTo>
                  <a:pt x="333" y="107"/>
                </a:lnTo>
                <a:lnTo>
                  <a:pt x="364" y="93"/>
                </a:lnTo>
                <a:lnTo>
                  <a:pt x="347" y="85"/>
                </a:lnTo>
                <a:lnTo>
                  <a:pt x="390" y="76"/>
                </a:lnTo>
                <a:lnTo>
                  <a:pt x="373" y="69"/>
                </a:lnTo>
                <a:lnTo>
                  <a:pt x="418" y="59"/>
                </a:lnTo>
                <a:lnTo>
                  <a:pt x="407" y="55"/>
                </a:lnTo>
                <a:lnTo>
                  <a:pt x="444" y="48"/>
                </a:lnTo>
                <a:lnTo>
                  <a:pt x="428" y="40"/>
                </a:lnTo>
                <a:lnTo>
                  <a:pt x="468" y="36"/>
                </a:lnTo>
                <a:lnTo>
                  <a:pt x="454" y="29"/>
                </a:lnTo>
                <a:lnTo>
                  <a:pt x="492" y="24"/>
                </a:lnTo>
                <a:lnTo>
                  <a:pt x="480" y="17"/>
                </a:lnTo>
                <a:lnTo>
                  <a:pt x="515" y="17"/>
                </a:lnTo>
                <a:lnTo>
                  <a:pt x="506" y="7"/>
                </a:lnTo>
                <a:lnTo>
                  <a:pt x="544" y="12"/>
                </a:lnTo>
                <a:lnTo>
                  <a:pt x="537" y="3"/>
                </a:lnTo>
                <a:lnTo>
                  <a:pt x="570" y="7"/>
                </a:lnTo>
                <a:lnTo>
                  <a:pt x="565" y="0"/>
                </a:lnTo>
                <a:lnTo>
                  <a:pt x="591" y="7"/>
                </a:lnTo>
                <a:lnTo>
                  <a:pt x="593" y="7"/>
                </a:lnTo>
                <a:lnTo>
                  <a:pt x="598" y="7"/>
                </a:lnTo>
                <a:lnTo>
                  <a:pt x="600" y="7"/>
                </a:lnTo>
                <a:lnTo>
                  <a:pt x="603" y="7"/>
                </a:lnTo>
                <a:lnTo>
                  <a:pt x="608" y="7"/>
                </a:lnTo>
                <a:lnTo>
                  <a:pt x="610" y="7"/>
                </a:lnTo>
                <a:lnTo>
                  <a:pt x="615" y="5"/>
                </a:lnTo>
                <a:lnTo>
                  <a:pt x="617" y="5"/>
                </a:lnTo>
                <a:lnTo>
                  <a:pt x="619" y="5"/>
                </a:lnTo>
                <a:lnTo>
                  <a:pt x="622" y="5"/>
                </a:lnTo>
                <a:lnTo>
                  <a:pt x="622" y="5"/>
                </a:lnTo>
                <a:lnTo>
                  <a:pt x="624" y="5"/>
                </a:lnTo>
                <a:lnTo>
                  <a:pt x="626" y="5"/>
                </a:lnTo>
                <a:lnTo>
                  <a:pt x="629" y="5"/>
                </a:lnTo>
                <a:lnTo>
                  <a:pt x="629" y="5"/>
                </a:lnTo>
                <a:lnTo>
                  <a:pt x="631" y="7"/>
                </a:lnTo>
                <a:lnTo>
                  <a:pt x="634" y="7"/>
                </a:lnTo>
                <a:lnTo>
                  <a:pt x="636" y="7"/>
                </a:lnTo>
                <a:lnTo>
                  <a:pt x="638" y="7"/>
                </a:lnTo>
                <a:lnTo>
                  <a:pt x="638" y="7"/>
                </a:lnTo>
                <a:lnTo>
                  <a:pt x="641" y="10"/>
                </a:lnTo>
                <a:lnTo>
                  <a:pt x="643" y="10"/>
                </a:lnTo>
                <a:lnTo>
                  <a:pt x="643" y="10"/>
                </a:lnTo>
                <a:lnTo>
                  <a:pt x="645" y="10"/>
                </a:lnTo>
                <a:lnTo>
                  <a:pt x="645" y="10"/>
                </a:lnTo>
                <a:lnTo>
                  <a:pt x="645" y="12"/>
                </a:lnTo>
                <a:lnTo>
                  <a:pt x="648" y="12"/>
                </a:lnTo>
                <a:lnTo>
                  <a:pt x="648" y="14"/>
                </a:lnTo>
                <a:lnTo>
                  <a:pt x="650" y="14"/>
                </a:lnTo>
                <a:lnTo>
                  <a:pt x="650" y="17"/>
                </a:lnTo>
                <a:lnTo>
                  <a:pt x="652" y="17"/>
                </a:lnTo>
                <a:lnTo>
                  <a:pt x="652" y="19"/>
                </a:lnTo>
                <a:lnTo>
                  <a:pt x="655" y="22"/>
                </a:lnTo>
                <a:lnTo>
                  <a:pt x="655" y="24"/>
                </a:lnTo>
                <a:lnTo>
                  <a:pt x="655" y="24"/>
                </a:lnTo>
                <a:lnTo>
                  <a:pt x="655" y="24"/>
                </a:lnTo>
                <a:lnTo>
                  <a:pt x="655" y="26"/>
                </a:lnTo>
                <a:lnTo>
                  <a:pt x="655" y="26"/>
                </a:lnTo>
                <a:lnTo>
                  <a:pt x="657" y="29"/>
                </a:lnTo>
                <a:lnTo>
                  <a:pt x="657" y="31"/>
                </a:lnTo>
                <a:lnTo>
                  <a:pt x="657" y="33"/>
                </a:lnTo>
                <a:lnTo>
                  <a:pt x="657" y="36"/>
                </a:lnTo>
                <a:lnTo>
                  <a:pt x="657" y="36"/>
                </a:lnTo>
                <a:lnTo>
                  <a:pt x="657" y="36"/>
                </a:lnTo>
                <a:lnTo>
                  <a:pt x="657" y="38"/>
                </a:lnTo>
                <a:lnTo>
                  <a:pt x="660" y="38"/>
                </a:lnTo>
                <a:lnTo>
                  <a:pt x="660" y="38"/>
                </a:lnTo>
                <a:lnTo>
                  <a:pt x="660" y="40"/>
                </a:lnTo>
                <a:lnTo>
                  <a:pt x="660" y="40"/>
                </a:lnTo>
                <a:lnTo>
                  <a:pt x="662" y="40"/>
                </a:lnTo>
                <a:lnTo>
                  <a:pt x="662" y="43"/>
                </a:lnTo>
                <a:lnTo>
                  <a:pt x="664" y="45"/>
                </a:lnTo>
                <a:lnTo>
                  <a:pt x="667" y="48"/>
                </a:lnTo>
                <a:lnTo>
                  <a:pt x="671" y="50"/>
                </a:lnTo>
                <a:lnTo>
                  <a:pt x="674" y="50"/>
                </a:lnTo>
                <a:lnTo>
                  <a:pt x="676" y="52"/>
                </a:lnTo>
                <a:lnTo>
                  <a:pt x="679" y="55"/>
                </a:lnTo>
                <a:lnTo>
                  <a:pt x="683" y="57"/>
                </a:lnTo>
                <a:lnTo>
                  <a:pt x="686" y="59"/>
                </a:lnTo>
                <a:lnTo>
                  <a:pt x="688" y="59"/>
                </a:lnTo>
                <a:lnTo>
                  <a:pt x="690" y="62"/>
                </a:lnTo>
                <a:lnTo>
                  <a:pt x="693" y="62"/>
                </a:lnTo>
                <a:lnTo>
                  <a:pt x="695" y="64"/>
                </a:lnTo>
                <a:lnTo>
                  <a:pt x="695" y="64"/>
                </a:lnTo>
                <a:lnTo>
                  <a:pt x="697" y="67"/>
                </a:lnTo>
                <a:lnTo>
                  <a:pt x="702" y="67"/>
                </a:lnTo>
                <a:lnTo>
                  <a:pt x="705" y="67"/>
                </a:lnTo>
                <a:lnTo>
                  <a:pt x="707" y="69"/>
                </a:lnTo>
                <a:lnTo>
                  <a:pt x="709" y="69"/>
                </a:lnTo>
                <a:lnTo>
                  <a:pt x="714" y="69"/>
                </a:lnTo>
                <a:lnTo>
                  <a:pt x="716" y="71"/>
                </a:lnTo>
                <a:lnTo>
                  <a:pt x="719" y="71"/>
                </a:lnTo>
                <a:lnTo>
                  <a:pt x="721" y="71"/>
                </a:lnTo>
                <a:lnTo>
                  <a:pt x="726" y="71"/>
                </a:lnTo>
                <a:lnTo>
                  <a:pt x="728" y="71"/>
                </a:lnTo>
                <a:lnTo>
                  <a:pt x="731" y="71"/>
                </a:lnTo>
                <a:lnTo>
                  <a:pt x="733" y="71"/>
                </a:lnTo>
                <a:lnTo>
                  <a:pt x="735" y="71"/>
                </a:lnTo>
                <a:lnTo>
                  <a:pt x="738" y="71"/>
                </a:lnTo>
                <a:lnTo>
                  <a:pt x="740" y="71"/>
                </a:lnTo>
                <a:lnTo>
                  <a:pt x="742" y="71"/>
                </a:lnTo>
                <a:lnTo>
                  <a:pt x="747" y="71"/>
                </a:lnTo>
                <a:lnTo>
                  <a:pt x="749" y="69"/>
                </a:lnTo>
                <a:lnTo>
                  <a:pt x="752" y="69"/>
                </a:lnTo>
                <a:lnTo>
                  <a:pt x="757" y="69"/>
                </a:lnTo>
                <a:lnTo>
                  <a:pt x="761" y="67"/>
                </a:lnTo>
                <a:lnTo>
                  <a:pt x="764" y="67"/>
                </a:lnTo>
                <a:lnTo>
                  <a:pt x="766" y="67"/>
                </a:lnTo>
                <a:lnTo>
                  <a:pt x="768" y="67"/>
                </a:lnTo>
                <a:lnTo>
                  <a:pt x="771" y="64"/>
                </a:lnTo>
                <a:lnTo>
                  <a:pt x="773" y="64"/>
                </a:lnTo>
                <a:lnTo>
                  <a:pt x="778" y="62"/>
                </a:lnTo>
                <a:lnTo>
                  <a:pt x="783" y="62"/>
                </a:lnTo>
                <a:lnTo>
                  <a:pt x="785" y="59"/>
                </a:lnTo>
                <a:lnTo>
                  <a:pt x="790" y="57"/>
                </a:lnTo>
                <a:lnTo>
                  <a:pt x="794" y="55"/>
                </a:lnTo>
                <a:lnTo>
                  <a:pt x="797" y="55"/>
                </a:lnTo>
                <a:lnTo>
                  <a:pt x="801" y="52"/>
                </a:lnTo>
                <a:lnTo>
                  <a:pt x="804" y="52"/>
                </a:lnTo>
                <a:lnTo>
                  <a:pt x="804" y="52"/>
                </a:lnTo>
                <a:lnTo>
                  <a:pt x="806" y="52"/>
                </a:lnTo>
                <a:lnTo>
                  <a:pt x="809" y="52"/>
                </a:lnTo>
                <a:lnTo>
                  <a:pt x="811" y="50"/>
                </a:lnTo>
                <a:lnTo>
                  <a:pt x="811" y="50"/>
                </a:lnTo>
                <a:lnTo>
                  <a:pt x="813" y="52"/>
                </a:lnTo>
                <a:lnTo>
                  <a:pt x="816" y="52"/>
                </a:lnTo>
                <a:lnTo>
                  <a:pt x="818" y="52"/>
                </a:lnTo>
                <a:lnTo>
                  <a:pt x="820" y="52"/>
                </a:lnTo>
                <a:lnTo>
                  <a:pt x="820" y="52"/>
                </a:lnTo>
                <a:lnTo>
                  <a:pt x="823" y="55"/>
                </a:lnTo>
                <a:lnTo>
                  <a:pt x="825" y="55"/>
                </a:lnTo>
                <a:lnTo>
                  <a:pt x="828" y="55"/>
                </a:lnTo>
                <a:lnTo>
                  <a:pt x="830" y="57"/>
                </a:lnTo>
                <a:lnTo>
                  <a:pt x="832" y="57"/>
                </a:lnTo>
                <a:lnTo>
                  <a:pt x="832" y="57"/>
                </a:lnTo>
                <a:lnTo>
                  <a:pt x="835" y="59"/>
                </a:lnTo>
                <a:lnTo>
                  <a:pt x="837" y="59"/>
                </a:lnTo>
                <a:lnTo>
                  <a:pt x="837" y="62"/>
                </a:lnTo>
                <a:lnTo>
                  <a:pt x="839" y="62"/>
                </a:lnTo>
                <a:lnTo>
                  <a:pt x="842" y="64"/>
                </a:lnTo>
                <a:lnTo>
                  <a:pt x="842" y="67"/>
                </a:lnTo>
                <a:lnTo>
                  <a:pt x="844" y="67"/>
                </a:lnTo>
                <a:lnTo>
                  <a:pt x="844" y="69"/>
                </a:lnTo>
                <a:lnTo>
                  <a:pt x="846" y="71"/>
                </a:lnTo>
                <a:lnTo>
                  <a:pt x="846" y="71"/>
                </a:lnTo>
                <a:lnTo>
                  <a:pt x="849" y="74"/>
                </a:lnTo>
                <a:lnTo>
                  <a:pt x="849" y="76"/>
                </a:lnTo>
                <a:lnTo>
                  <a:pt x="849" y="78"/>
                </a:lnTo>
                <a:lnTo>
                  <a:pt x="851" y="83"/>
                </a:lnTo>
                <a:lnTo>
                  <a:pt x="851" y="85"/>
                </a:lnTo>
                <a:lnTo>
                  <a:pt x="851" y="88"/>
                </a:lnTo>
                <a:lnTo>
                  <a:pt x="851" y="90"/>
                </a:lnTo>
                <a:lnTo>
                  <a:pt x="854" y="95"/>
                </a:lnTo>
                <a:lnTo>
                  <a:pt x="854" y="97"/>
                </a:lnTo>
                <a:lnTo>
                  <a:pt x="854" y="100"/>
                </a:lnTo>
                <a:lnTo>
                  <a:pt x="854" y="102"/>
                </a:lnTo>
                <a:lnTo>
                  <a:pt x="854" y="107"/>
                </a:lnTo>
                <a:lnTo>
                  <a:pt x="854" y="109"/>
                </a:lnTo>
                <a:lnTo>
                  <a:pt x="851" y="111"/>
                </a:lnTo>
                <a:lnTo>
                  <a:pt x="851" y="114"/>
                </a:lnTo>
                <a:lnTo>
                  <a:pt x="851" y="116"/>
                </a:lnTo>
                <a:lnTo>
                  <a:pt x="851" y="121"/>
                </a:lnTo>
                <a:lnTo>
                  <a:pt x="851" y="121"/>
                </a:lnTo>
                <a:lnTo>
                  <a:pt x="849" y="123"/>
                </a:lnTo>
                <a:lnTo>
                  <a:pt x="849" y="126"/>
                </a:lnTo>
                <a:lnTo>
                  <a:pt x="849" y="128"/>
                </a:lnTo>
                <a:lnTo>
                  <a:pt x="846" y="128"/>
                </a:lnTo>
                <a:lnTo>
                  <a:pt x="846" y="130"/>
                </a:lnTo>
                <a:lnTo>
                  <a:pt x="846" y="133"/>
                </a:lnTo>
                <a:lnTo>
                  <a:pt x="844" y="135"/>
                </a:lnTo>
                <a:lnTo>
                  <a:pt x="842" y="137"/>
                </a:lnTo>
                <a:lnTo>
                  <a:pt x="839" y="140"/>
                </a:lnTo>
                <a:lnTo>
                  <a:pt x="837" y="145"/>
                </a:lnTo>
                <a:lnTo>
                  <a:pt x="835" y="147"/>
                </a:lnTo>
                <a:lnTo>
                  <a:pt x="832" y="152"/>
                </a:lnTo>
                <a:lnTo>
                  <a:pt x="830" y="156"/>
                </a:lnTo>
                <a:lnTo>
                  <a:pt x="825" y="159"/>
                </a:lnTo>
                <a:lnTo>
                  <a:pt x="823" y="164"/>
                </a:lnTo>
                <a:lnTo>
                  <a:pt x="820" y="168"/>
                </a:lnTo>
                <a:lnTo>
                  <a:pt x="816" y="171"/>
                </a:lnTo>
                <a:lnTo>
                  <a:pt x="813" y="173"/>
                </a:lnTo>
                <a:lnTo>
                  <a:pt x="809" y="178"/>
                </a:lnTo>
                <a:lnTo>
                  <a:pt x="806" y="180"/>
                </a:lnTo>
                <a:lnTo>
                  <a:pt x="801" y="185"/>
                </a:lnTo>
                <a:lnTo>
                  <a:pt x="797" y="187"/>
                </a:lnTo>
                <a:lnTo>
                  <a:pt x="794" y="190"/>
                </a:lnTo>
                <a:lnTo>
                  <a:pt x="790" y="192"/>
                </a:lnTo>
                <a:lnTo>
                  <a:pt x="785" y="197"/>
                </a:lnTo>
                <a:lnTo>
                  <a:pt x="780" y="199"/>
                </a:lnTo>
                <a:lnTo>
                  <a:pt x="775" y="201"/>
                </a:lnTo>
                <a:lnTo>
                  <a:pt x="768" y="204"/>
                </a:lnTo>
                <a:lnTo>
                  <a:pt x="764" y="208"/>
                </a:lnTo>
                <a:lnTo>
                  <a:pt x="757" y="211"/>
                </a:lnTo>
                <a:lnTo>
                  <a:pt x="749" y="216"/>
                </a:lnTo>
                <a:lnTo>
                  <a:pt x="742" y="218"/>
                </a:lnTo>
                <a:lnTo>
                  <a:pt x="735" y="220"/>
                </a:lnTo>
                <a:lnTo>
                  <a:pt x="728" y="223"/>
                </a:lnTo>
                <a:lnTo>
                  <a:pt x="723" y="225"/>
                </a:lnTo>
                <a:lnTo>
                  <a:pt x="695" y="235"/>
                </a:lnTo>
                <a:lnTo>
                  <a:pt x="700" y="237"/>
                </a:lnTo>
                <a:lnTo>
                  <a:pt x="702" y="237"/>
                </a:lnTo>
                <a:lnTo>
                  <a:pt x="705" y="237"/>
                </a:lnTo>
                <a:lnTo>
                  <a:pt x="707" y="237"/>
                </a:lnTo>
                <a:lnTo>
                  <a:pt x="709" y="239"/>
                </a:lnTo>
                <a:lnTo>
                  <a:pt x="712" y="239"/>
                </a:lnTo>
                <a:lnTo>
                  <a:pt x="714" y="239"/>
                </a:lnTo>
                <a:lnTo>
                  <a:pt x="716" y="239"/>
                </a:lnTo>
                <a:lnTo>
                  <a:pt x="721" y="239"/>
                </a:lnTo>
                <a:lnTo>
                  <a:pt x="726" y="239"/>
                </a:lnTo>
                <a:lnTo>
                  <a:pt x="731" y="242"/>
                </a:lnTo>
                <a:lnTo>
                  <a:pt x="735" y="242"/>
                </a:lnTo>
                <a:lnTo>
                  <a:pt x="738" y="242"/>
                </a:lnTo>
                <a:lnTo>
                  <a:pt x="740" y="242"/>
                </a:lnTo>
                <a:lnTo>
                  <a:pt x="740" y="242"/>
                </a:lnTo>
                <a:lnTo>
                  <a:pt x="742" y="239"/>
                </a:lnTo>
                <a:lnTo>
                  <a:pt x="745" y="239"/>
                </a:lnTo>
                <a:lnTo>
                  <a:pt x="745" y="239"/>
                </a:lnTo>
                <a:lnTo>
                  <a:pt x="747" y="239"/>
                </a:lnTo>
                <a:lnTo>
                  <a:pt x="747" y="239"/>
                </a:lnTo>
                <a:lnTo>
                  <a:pt x="749" y="239"/>
                </a:lnTo>
                <a:lnTo>
                  <a:pt x="752" y="237"/>
                </a:lnTo>
                <a:lnTo>
                  <a:pt x="754" y="237"/>
                </a:lnTo>
                <a:lnTo>
                  <a:pt x="759" y="235"/>
                </a:lnTo>
                <a:lnTo>
                  <a:pt x="761" y="232"/>
                </a:lnTo>
                <a:lnTo>
                  <a:pt x="764" y="232"/>
                </a:lnTo>
                <a:lnTo>
                  <a:pt x="768" y="230"/>
                </a:lnTo>
                <a:lnTo>
                  <a:pt x="771" y="230"/>
                </a:lnTo>
                <a:lnTo>
                  <a:pt x="773" y="227"/>
                </a:lnTo>
                <a:lnTo>
                  <a:pt x="778" y="227"/>
                </a:lnTo>
                <a:lnTo>
                  <a:pt x="778" y="227"/>
                </a:lnTo>
                <a:lnTo>
                  <a:pt x="780" y="227"/>
                </a:lnTo>
                <a:lnTo>
                  <a:pt x="783" y="227"/>
                </a:lnTo>
                <a:lnTo>
                  <a:pt x="783" y="225"/>
                </a:lnTo>
                <a:lnTo>
                  <a:pt x="785" y="225"/>
                </a:lnTo>
                <a:lnTo>
                  <a:pt x="785" y="225"/>
                </a:lnTo>
                <a:lnTo>
                  <a:pt x="787" y="225"/>
                </a:lnTo>
                <a:lnTo>
                  <a:pt x="787" y="227"/>
                </a:lnTo>
                <a:lnTo>
                  <a:pt x="790" y="227"/>
                </a:lnTo>
                <a:lnTo>
                  <a:pt x="792" y="227"/>
                </a:lnTo>
                <a:lnTo>
                  <a:pt x="794" y="227"/>
                </a:lnTo>
                <a:lnTo>
                  <a:pt x="794" y="227"/>
                </a:lnTo>
                <a:lnTo>
                  <a:pt x="797" y="230"/>
                </a:lnTo>
                <a:lnTo>
                  <a:pt x="797" y="230"/>
                </a:lnTo>
                <a:lnTo>
                  <a:pt x="799" y="230"/>
                </a:lnTo>
                <a:lnTo>
                  <a:pt x="799" y="230"/>
                </a:lnTo>
                <a:lnTo>
                  <a:pt x="806" y="227"/>
                </a:lnTo>
                <a:lnTo>
                  <a:pt x="811" y="227"/>
                </a:lnTo>
                <a:lnTo>
                  <a:pt x="813" y="227"/>
                </a:lnTo>
                <a:lnTo>
                  <a:pt x="816" y="227"/>
                </a:lnTo>
                <a:lnTo>
                  <a:pt x="818" y="230"/>
                </a:lnTo>
                <a:lnTo>
                  <a:pt x="818" y="230"/>
                </a:lnTo>
                <a:lnTo>
                  <a:pt x="820" y="230"/>
                </a:lnTo>
                <a:lnTo>
                  <a:pt x="820" y="230"/>
                </a:lnTo>
                <a:lnTo>
                  <a:pt x="823" y="230"/>
                </a:lnTo>
                <a:lnTo>
                  <a:pt x="823" y="230"/>
                </a:lnTo>
                <a:lnTo>
                  <a:pt x="825" y="230"/>
                </a:lnTo>
                <a:lnTo>
                  <a:pt x="825" y="232"/>
                </a:lnTo>
                <a:lnTo>
                  <a:pt x="825" y="232"/>
                </a:lnTo>
                <a:lnTo>
                  <a:pt x="828" y="232"/>
                </a:lnTo>
                <a:lnTo>
                  <a:pt x="828" y="235"/>
                </a:lnTo>
                <a:lnTo>
                  <a:pt x="830" y="235"/>
                </a:lnTo>
                <a:lnTo>
                  <a:pt x="830" y="235"/>
                </a:lnTo>
                <a:lnTo>
                  <a:pt x="832" y="237"/>
                </a:lnTo>
                <a:lnTo>
                  <a:pt x="832" y="237"/>
                </a:lnTo>
                <a:lnTo>
                  <a:pt x="835" y="239"/>
                </a:lnTo>
                <a:lnTo>
                  <a:pt x="835" y="239"/>
                </a:lnTo>
                <a:lnTo>
                  <a:pt x="835" y="242"/>
                </a:lnTo>
                <a:lnTo>
                  <a:pt x="837" y="244"/>
                </a:lnTo>
                <a:lnTo>
                  <a:pt x="837" y="244"/>
                </a:lnTo>
                <a:lnTo>
                  <a:pt x="839" y="246"/>
                </a:lnTo>
                <a:lnTo>
                  <a:pt x="839" y="249"/>
                </a:lnTo>
                <a:lnTo>
                  <a:pt x="842" y="249"/>
                </a:lnTo>
                <a:lnTo>
                  <a:pt x="842" y="251"/>
                </a:lnTo>
                <a:lnTo>
                  <a:pt x="842" y="253"/>
                </a:lnTo>
                <a:lnTo>
                  <a:pt x="842" y="253"/>
                </a:lnTo>
                <a:lnTo>
                  <a:pt x="844" y="256"/>
                </a:lnTo>
                <a:lnTo>
                  <a:pt x="844" y="258"/>
                </a:lnTo>
                <a:lnTo>
                  <a:pt x="844" y="258"/>
                </a:lnTo>
                <a:lnTo>
                  <a:pt x="844" y="261"/>
                </a:lnTo>
                <a:lnTo>
                  <a:pt x="846" y="263"/>
                </a:lnTo>
                <a:lnTo>
                  <a:pt x="846" y="265"/>
                </a:lnTo>
                <a:lnTo>
                  <a:pt x="846" y="265"/>
                </a:lnTo>
                <a:lnTo>
                  <a:pt x="846" y="268"/>
                </a:lnTo>
                <a:lnTo>
                  <a:pt x="846" y="270"/>
                </a:lnTo>
                <a:lnTo>
                  <a:pt x="846" y="272"/>
                </a:lnTo>
                <a:lnTo>
                  <a:pt x="846" y="275"/>
                </a:lnTo>
                <a:lnTo>
                  <a:pt x="846" y="277"/>
                </a:lnTo>
                <a:lnTo>
                  <a:pt x="846" y="279"/>
                </a:lnTo>
                <a:lnTo>
                  <a:pt x="844" y="279"/>
                </a:lnTo>
                <a:lnTo>
                  <a:pt x="844" y="282"/>
                </a:lnTo>
                <a:lnTo>
                  <a:pt x="842" y="282"/>
                </a:lnTo>
                <a:lnTo>
                  <a:pt x="842" y="284"/>
                </a:lnTo>
                <a:lnTo>
                  <a:pt x="839" y="284"/>
                </a:lnTo>
                <a:lnTo>
                  <a:pt x="839" y="284"/>
                </a:lnTo>
                <a:lnTo>
                  <a:pt x="837" y="287"/>
                </a:lnTo>
                <a:lnTo>
                  <a:pt x="835" y="287"/>
                </a:lnTo>
                <a:lnTo>
                  <a:pt x="832" y="287"/>
                </a:lnTo>
                <a:lnTo>
                  <a:pt x="830" y="287"/>
                </a:lnTo>
                <a:lnTo>
                  <a:pt x="828" y="284"/>
                </a:lnTo>
                <a:lnTo>
                  <a:pt x="825" y="284"/>
                </a:lnTo>
                <a:lnTo>
                  <a:pt x="823" y="284"/>
                </a:lnTo>
                <a:lnTo>
                  <a:pt x="820" y="284"/>
                </a:lnTo>
                <a:lnTo>
                  <a:pt x="818" y="282"/>
                </a:lnTo>
                <a:lnTo>
                  <a:pt x="816" y="282"/>
                </a:lnTo>
                <a:lnTo>
                  <a:pt x="813" y="282"/>
                </a:lnTo>
                <a:lnTo>
                  <a:pt x="809" y="279"/>
                </a:lnTo>
                <a:lnTo>
                  <a:pt x="804" y="277"/>
                </a:lnTo>
                <a:lnTo>
                  <a:pt x="801" y="277"/>
                </a:lnTo>
                <a:lnTo>
                  <a:pt x="797" y="275"/>
                </a:lnTo>
                <a:lnTo>
                  <a:pt x="794" y="275"/>
                </a:lnTo>
                <a:lnTo>
                  <a:pt x="792" y="275"/>
                </a:lnTo>
                <a:lnTo>
                  <a:pt x="792" y="272"/>
                </a:lnTo>
                <a:lnTo>
                  <a:pt x="790" y="272"/>
                </a:lnTo>
                <a:lnTo>
                  <a:pt x="790" y="272"/>
                </a:lnTo>
                <a:lnTo>
                  <a:pt x="787" y="272"/>
                </a:lnTo>
                <a:lnTo>
                  <a:pt x="785" y="272"/>
                </a:lnTo>
                <a:lnTo>
                  <a:pt x="785" y="270"/>
                </a:lnTo>
                <a:lnTo>
                  <a:pt x="783" y="270"/>
                </a:lnTo>
                <a:lnTo>
                  <a:pt x="778" y="268"/>
                </a:lnTo>
                <a:lnTo>
                  <a:pt x="778" y="268"/>
                </a:lnTo>
                <a:lnTo>
                  <a:pt x="775" y="268"/>
                </a:lnTo>
                <a:lnTo>
                  <a:pt x="775" y="268"/>
                </a:lnTo>
                <a:lnTo>
                  <a:pt x="773" y="265"/>
                </a:lnTo>
                <a:lnTo>
                  <a:pt x="771" y="265"/>
                </a:lnTo>
                <a:lnTo>
                  <a:pt x="771" y="265"/>
                </a:lnTo>
                <a:lnTo>
                  <a:pt x="768" y="265"/>
                </a:lnTo>
                <a:lnTo>
                  <a:pt x="766" y="265"/>
                </a:lnTo>
                <a:lnTo>
                  <a:pt x="766" y="265"/>
                </a:lnTo>
                <a:lnTo>
                  <a:pt x="764" y="268"/>
                </a:lnTo>
                <a:lnTo>
                  <a:pt x="761" y="268"/>
                </a:lnTo>
                <a:lnTo>
                  <a:pt x="759" y="268"/>
                </a:lnTo>
                <a:lnTo>
                  <a:pt x="759" y="268"/>
                </a:lnTo>
                <a:lnTo>
                  <a:pt x="757" y="270"/>
                </a:lnTo>
                <a:lnTo>
                  <a:pt x="754" y="270"/>
                </a:lnTo>
                <a:lnTo>
                  <a:pt x="754" y="270"/>
                </a:lnTo>
                <a:lnTo>
                  <a:pt x="749" y="272"/>
                </a:lnTo>
                <a:lnTo>
                  <a:pt x="747" y="275"/>
                </a:lnTo>
                <a:lnTo>
                  <a:pt x="745" y="275"/>
                </a:lnTo>
                <a:lnTo>
                  <a:pt x="740" y="277"/>
                </a:lnTo>
                <a:lnTo>
                  <a:pt x="738" y="279"/>
                </a:lnTo>
                <a:lnTo>
                  <a:pt x="735" y="279"/>
                </a:lnTo>
                <a:lnTo>
                  <a:pt x="733" y="282"/>
                </a:lnTo>
                <a:lnTo>
                  <a:pt x="731" y="284"/>
                </a:lnTo>
                <a:lnTo>
                  <a:pt x="726" y="284"/>
                </a:lnTo>
                <a:lnTo>
                  <a:pt x="723" y="287"/>
                </a:lnTo>
                <a:lnTo>
                  <a:pt x="721" y="287"/>
                </a:lnTo>
                <a:lnTo>
                  <a:pt x="719" y="289"/>
                </a:lnTo>
                <a:lnTo>
                  <a:pt x="716" y="289"/>
                </a:lnTo>
                <a:lnTo>
                  <a:pt x="714" y="291"/>
                </a:lnTo>
                <a:lnTo>
                  <a:pt x="712" y="291"/>
                </a:lnTo>
                <a:lnTo>
                  <a:pt x="709" y="291"/>
                </a:lnTo>
                <a:lnTo>
                  <a:pt x="707" y="291"/>
                </a:lnTo>
                <a:lnTo>
                  <a:pt x="705" y="294"/>
                </a:lnTo>
                <a:lnTo>
                  <a:pt x="702" y="294"/>
                </a:lnTo>
                <a:lnTo>
                  <a:pt x="700" y="294"/>
                </a:lnTo>
                <a:lnTo>
                  <a:pt x="695" y="294"/>
                </a:lnTo>
                <a:lnTo>
                  <a:pt x="690" y="294"/>
                </a:lnTo>
                <a:lnTo>
                  <a:pt x="688" y="296"/>
                </a:lnTo>
                <a:lnTo>
                  <a:pt x="688" y="296"/>
                </a:lnTo>
                <a:lnTo>
                  <a:pt x="686" y="296"/>
                </a:lnTo>
                <a:lnTo>
                  <a:pt x="683" y="296"/>
                </a:lnTo>
                <a:lnTo>
                  <a:pt x="681" y="298"/>
                </a:lnTo>
                <a:lnTo>
                  <a:pt x="681" y="298"/>
                </a:lnTo>
                <a:lnTo>
                  <a:pt x="681" y="298"/>
                </a:lnTo>
                <a:lnTo>
                  <a:pt x="679" y="298"/>
                </a:lnTo>
                <a:lnTo>
                  <a:pt x="679" y="301"/>
                </a:lnTo>
                <a:lnTo>
                  <a:pt x="679" y="301"/>
                </a:lnTo>
                <a:lnTo>
                  <a:pt x="679" y="301"/>
                </a:lnTo>
                <a:lnTo>
                  <a:pt x="679" y="303"/>
                </a:lnTo>
                <a:lnTo>
                  <a:pt x="676" y="303"/>
                </a:lnTo>
                <a:lnTo>
                  <a:pt x="676" y="303"/>
                </a:lnTo>
                <a:lnTo>
                  <a:pt x="676" y="306"/>
                </a:lnTo>
                <a:lnTo>
                  <a:pt x="676" y="306"/>
                </a:lnTo>
                <a:lnTo>
                  <a:pt x="676" y="306"/>
                </a:lnTo>
                <a:lnTo>
                  <a:pt x="676" y="308"/>
                </a:lnTo>
                <a:lnTo>
                  <a:pt x="676" y="310"/>
                </a:lnTo>
                <a:lnTo>
                  <a:pt x="679" y="315"/>
                </a:lnTo>
                <a:lnTo>
                  <a:pt x="679" y="317"/>
                </a:lnTo>
                <a:lnTo>
                  <a:pt x="679" y="322"/>
                </a:lnTo>
                <a:lnTo>
                  <a:pt x="679" y="324"/>
                </a:lnTo>
                <a:lnTo>
                  <a:pt x="679" y="327"/>
                </a:lnTo>
                <a:lnTo>
                  <a:pt x="681" y="329"/>
                </a:lnTo>
                <a:lnTo>
                  <a:pt x="681" y="332"/>
                </a:lnTo>
                <a:lnTo>
                  <a:pt x="681" y="334"/>
                </a:lnTo>
                <a:lnTo>
                  <a:pt x="683" y="336"/>
                </a:lnTo>
                <a:lnTo>
                  <a:pt x="683" y="339"/>
                </a:lnTo>
                <a:lnTo>
                  <a:pt x="683" y="339"/>
                </a:lnTo>
                <a:lnTo>
                  <a:pt x="686" y="341"/>
                </a:lnTo>
                <a:lnTo>
                  <a:pt x="686" y="341"/>
                </a:lnTo>
                <a:lnTo>
                  <a:pt x="686" y="343"/>
                </a:lnTo>
                <a:lnTo>
                  <a:pt x="688" y="343"/>
                </a:lnTo>
                <a:lnTo>
                  <a:pt x="688" y="346"/>
                </a:lnTo>
                <a:lnTo>
                  <a:pt x="688" y="346"/>
                </a:lnTo>
                <a:lnTo>
                  <a:pt x="700" y="360"/>
                </a:lnTo>
                <a:lnTo>
                  <a:pt x="686" y="355"/>
                </a:lnTo>
                <a:lnTo>
                  <a:pt x="705" y="376"/>
                </a:lnTo>
                <a:lnTo>
                  <a:pt x="693" y="376"/>
                </a:lnTo>
                <a:lnTo>
                  <a:pt x="714" y="393"/>
                </a:lnTo>
                <a:lnTo>
                  <a:pt x="702" y="393"/>
                </a:lnTo>
                <a:lnTo>
                  <a:pt x="723" y="410"/>
                </a:lnTo>
                <a:lnTo>
                  <a:pt x="709" y="410"/>
                </a:lnTo>
                <a:lnTo>
                  <a:pt x="735" y="429"/>
                </a:lnTo>
                <a:lnTo>
                  <a:pt x="719" y="426"/>
                </a:lnTo>
                <a:lnTo>
                  <a:pt x="742" y="443"/>
                </a:lnTo>
                <a:lnTo>
                  <a:pt x="728" y="440"/>
                </a:lnTo>
                <a:lnTo>
                  <a:pt x="752" y="462"/>
                </a:lnTo>
                <a:lnTo>
                  <a:pt x="738" y="462"/>
                </a:lnTo>
                <a:lnTo>
                  <a:pt x="740" y="464"/>
                </a:lnTo>
                <a:lnTo>
                  <a:pt x="742" y="466"/>
                </a:lnTo>
                <a:lnTo>
                  <a:pt x="745" y="469"/>
                </a:lnTo>
                <a:lnTo>
                  <a:pt x="745" y="469"/>
                </a:lnTo>
                <a:lnTo>
                  <a:pt x="747" y="471"/>
                </a:lnTo>
                <a:lnTo>
                  <a:pt x="749" y="471"/>
                </a:lnTo>
                <a:lnTo>
                  <a:pt x="749" y="474"/>
                </a:lnTo>
                <a:lnTo>
                  <a:pt x="752" y="474"/>
                </a:lnTo>
                <a:lnTo>
                  <a:pt x="752" y="474"/>
                </a:lnTo>
                <a:lnTo>
                  <a:pt x="754" y="474"/>
                </a:lnTo>
                <a:lnTo>
                  <a:pt x="754" y="474"/>
                </a:lnTo>
                <a:lnTo>
                  <a:pt x="757" y="474"/>
                </a:lnTo>
                <a:lnTo>
                  <a:pt x="759" y="474"/>
                </a:lnTo>
                <a:lnTo>
                  <a:pt x="759" y="474"/>
                </a:lnTo>
                <a:lnTo>
                  <a:pt x="761" y="474"/>
                </a:lnTo>
                <a:lnTo>
                  <a:pt x="761" y="474"/>
                </a:lnTo>
                <a:lnTo>
                  <a:pt x="764" y="474"/>
                </a:lnTo>
                <a:lnTo>
                  <a:pt x="766" y="474"/>
                </a:lnTo>
                <a:lnTo>
                  <a:pt x="766" y="474"/>
                </a:lnTo>
                <a:lnTo>
                  <a:pt x="768" y="471"/>
                </a:lnTo>
                <a:lnTo>
                  <a:pt x="768" y="471"/>
                </a:lnTo>
                <a:lnTo>
                  <a:pt x="771" y="471"/>
                </a:lnTo>
                <a:lnTo>
                  <a:pt x="771" y="469"/>
                </a:lnTo>
                <a:lnTo>
                  <a:pt x="773" y="469"/>
                </a:lnTo>
                <a:lnTo>
                  <a:pt x="773" y="469"/>
                </a:lnTo>
                <a:lnTo>
                  <a:pt x="775" y="466"/>
                </a:lnTo>
                <a:lnTo>
                  <a:pt x="775" y="466"/>
                </a:lnTo>
                <a:lnTo>
                  <a:pt x="778" y="464"/>
                </a:lnTo>
                <a:lnTo>
                  <a:pt x="780" y="462"/>
                </a:lnTo>
                <a:lnTo>
                  <a:pt x="783" y="459"/>
                </a:lnTo>
                <a:lnTo>
                  <a:pt x="783" y="457"/>
                </a:lnTo>
                <a:lnTo>
                  <a:pt x="785" y="455"/>
                </a:lnTo>
                <a:lnTo>
                  <a:pt x="787" y="452"/>
                </a:lnTo>
                <a:lnTo>
                  <a:pt x="787" y="450"/>
                </a:lnTo>
                <a:lnTo>
                  <a:pt x="790" y="447"/>
                </a:lnTo>
                <a:lnTo>
                  <a:pt x="790" y="445"/>
                </a:lnTo>
                <a:lnTo>
                  <a:pt x="792" y="440"/>
                </a:lnTo>
                <a:lnTo>
                  <a:pt x="794" y="436"/>
                </a:lnTo>
                <a:lnTo>
                  <a:pt x="797" y="433"/>
                </a:lnTo>
                <a:lnTo>
                  <a:pt x="799" y="431"/>
                </a:lnTo>
                <a:lnTo>
                  <a:pt x="799" y="429"/>
                </a:lnTo>
                <a:lnTo>
                  <a:pt x="801" y="426"/>
                </a:lnTo>
                <a:lnTo>
                  <a:pt x="804" y="421"/>
                </a:lnTo>
                <a:lnTo>
                  <a:pt x="806" y="417"/>
                </a:lnTo>
                <a:lnTo>
                  <a:pt x="809" y="410"/>
                </a:lnTo>
                <a:lnTo>
                  <a:pt x="811" y="405"/>
                </a:lnTo>
                <a:lnTo>
                  <a:pt x="813" y="403"/>
                </a:lnTo>
                <a:lnTo>
                  <a:pt x="813" y="400"/>
                </a:lnTo>
                <a:lnTo>
                  <a:pt x="816" y="398"/>
                </a:lnTo>
                <a:lnTo>
                  <a:pt x="816" y="395"/>
                </a:lnTo>
                <a:lnTo>
                  <a:pt x="818" y="393"/>
                </a:lnTo>
                <a:lnTo>
                  <a:pt x="820" y="391"/>
                </a:lnTo>
                <a:lnTo>
                  <a:pt x="823" y="388"/>
                </a:lnTo>
                <a:lnTo>
                  <a:pt x="825" y="386"/>
                </a:lnTo>
                <a:lnTo>
                  <a:pt x="828" y="384"/>
                </a:lnTo>
                <a:lnTo>
                  <a:pt x="830" y="381"/>
                </a:lnTo>
                <a:lnTo>
                  <a:pt x="830" y="381"/>
                </a:lnTo>
                <a:lnTo>
                  <a:pt x="832" y="379"/>
                </a:lnTo>
                <a:lnTo>
                  <a:pt x="837" y="376"/>
                </a:lnTo>
                <a:lnTo>
                  <a:pt x="842" y="374"/>
                </a:lnTo>
                <a:lnTo>
                  <a:pt x="844" y="372"/>
                </a:lnTo>
                <a:lnTo>
                  <a:pt x="846" y="372"/>
                </a:lnTo>
                <a:lnTo>
                  <a:pt x="849" y="369"/>
                </a:lnTo>
                <a:lnTo>
                  <a:pt x="851" y="367"/>
                </a:lnTo>
                <a:lnTo>
                  <a:pt x="858" y="365"/>
                </a:lnTo>
                <a:lnTo>
                  <a:pt x="861" y="362"/>
                </a:lnTo>
                <a:lnTo>
                  <a:pt x="865" y="360"/>
                </a:lnTo>
                <a:lnTo>
                  <a:pt x="870" y="358"/>
                </a:lnTo>
                <a:lnTo>
                  <a:pt x="872" y="355"/>
                </a:lnTo>
                <a:lnTo>
                  <a:pt x="875" y="353"/>
                </a:lnTo>
                <a:lnTo>
                  <a:pt x="877" y="353"/>
                </a:lnTo>
                <a:lnTo>
                  <a:pt x="877" y="350"/>
                </a:lnTo>
                <a:lnTo>
                  <a:pt x="880" y="348"/>
                </a:lnTo>
                <a:lnTo>
                  <a:pt x="882" y="348"/>
                </a:lnTo>
                <a:lnTo>
                  <a:pt x="884" y="346"/>
                </a:lnTo>
                <a:lnTo>
                  <a:pt x="887" y="343"/>
                </a:lnTo>
                <a:lnTo>
                  <a:pt x="887" y="339"/>
                </a:lnTo>
                <a:lnTo>
                  <a:pt x="887" y="334"/>
                </a:lnTo>
                <a:lnTo>
                  <a:pt x="887" y="332"/>
                </a:lnTo>
                <a:lnTo>
                  <a:pt x="887" y="327"/>
                </a:lnTo>
                <a:lnTo>
                  <a:pt x="887" y="322"/>
                </a:lnTo>
                <a:lnTo>
                  <a:pt x="889" y="320"/>
                </a:lnTo>
                <a:lnTo>
                  <a:pt x="889" y="315"/>
                </a:lnTo>
                <a:lnTo>
                  <a:pt x="889" y="310"/>
                </a:lnTo>
                <a:lnTo>
                  <a:pt x="891" y="303"/>
                </a:lnTo>
                <a:lnTo>
                  <a:pt x="891" y="298"/>
                </a:lnTo>
                <a:lnTo>
                  <a:pt x="894" y="291"/>
                </a:lnTo>
                <a:lnTo>
                  <a:pt x="896" y="287"/>
                </a:lnTo>
                <a:lnTo>
                  <a:pt x="896" y="282"/>
                </a:lnTo>
                <a:lnTo>
                  <a:pt x="896" y="279"/>
                </a:lnTo>
                <a:lnTo>
                  <a:pt x="898" y="277"/>
                </a:lnTo>
                <a:lnTo>
                  <a:pt x="898" y="275"/>
                </a:lnTo>
                <a:lnTo>
                  <a:pt x="901" y="270"/>
                </a:lnTo>
                <a:lnTo>
                  <a:pt x="901" y="268"/>
                </a:lnTo>
                <a:lnTo>
                  <a:pt x="903" y="265"/>
                </a:lnTo>
                <a:lnTo>
                  <a:pt x="903" y="261"/>
                </a:lnTo>
                <a:lnTo>
                  <a:pt x="906" y="256"/>
                </a:lnTo>
                <a:lnTo>
                  <a:pt x="910" y="249"/>
                </a:lnTo>
                <a:lnTo>
                  <a:pt x="913" y="244"/>
                </a:lnTo>
                <a:lnTo>
                  <a:pt x="915" y="239"/>
                </a:lnTo>
                <a:lnTo>
                  <a:pt x="917" y="232"/>
                </a:lnTo>
                <a:lnTo>
                  <a:pt x="920" y="227"/>
                </a:lnTo>
                <a:lnTo>
                  <a:pt x="924" y="220"/>
                </a:lnTo>
                <a:lnTo>
                  <a:pt x="927" y="216"/>
                </a:lnTo>
                <a:lnTo>
                  <a:pt x="929" y="211"/>
                </a:lnTo>
                <a:lnTo>
                  <a:pt x="932" y="204"/>
                </a:lnTo>
                <a:lnTo>
                  <a:pt x="934" y="199"/>
                </a:lnTo>
                <a:lnTo>
                  <a:pt x="936" y="194"/>
                </a:lnTo>
                <a:lnTo>
                  <a:pt x="939" y="190"/>
                </a:lnTo>
                <a:lnTo>
                  <a:pt x="941" y="185"/>
                </a:lnTo>
                <a:lnTo>
                  <a:pt x="941" y="182"/>
                </a:lnTo>
                <a:lnTo>
                  <a:pt x="943" y="178"/>
                </a:lnTo>
                <a:lnTo>
                  <a:pt x="943" y="175"/>
                </a:lnTo>
                <a:lnTo>
                  <a:pt x="946" y="173"/>
                </a:lnTo>
                <a:lnTo>
                  <a:pt x="948" y="168"/>
                </a:lnTo>
                <a:lnTo>
                  <a:pt x="951" y="164"/>
                </a:lnTo>
                <a:lnTo>
                  <a:pt x="955" y="159"/>
                </a:lnTo>
                <a:lnTo>
                  <a:pt x="958" y="154"/>
                </a:lnTo>
                <a:lnTo>
                  <a:pt x="960" y="152"/>
                </a:lnTo>
                <a:lnTo>
                  <a:pt x="965" y="147"/>
                </a:lnTo>
                <a:lnTo>
                  <a:pt x="967" y="142"/>
                </a:lnTo>
                <a:lnTo>
                  <a:pt x="972" y="137"/>
                </a:lnTo>
                <a:lnTo>
                  <a:pt x="972" y="135"/>
                </a:lnTo>
                <a:lnTo>
                  <a:pt x="974" y="133"/>
                </a:lnTo>
                <a:lnTo>
                  <a:pt x="979" y="130"/>
                </a:lnTo>
                <a:lnTo>
                  <a:pt x="981" y="128"/>
                </a:lnTo>
                <a:lnTo>
                  <a:pt x="984" y="126"/>
                </a:lnTo>
                <a:lnTo>
                  <a:pt x="986" y="123"/>
                </a:lnTo>
                <a:lnTo>
                  <a:pt x="991" y="121"/>
                </a:lnTo>
                <a:lnTo>
                  <a:pt x="993" y="119"/>
                </a:lnTo>
                <a:lnTo>
                  <a:pt x="995" y="116"/>
                </a:lnTo>
                <a:lnTo>
                  <a:pt x="1000" y="114"/>
                </a:lnTo>
                <a:lnTo>
                  <a:pt x="1003" y="111"/>
                </a:lnTo>
                <a:lnTo>
                  <a:pt x="1005" y="109"/>
                </a:lnTo>
                <a:lnTo>
                  <a:pt x="1012" y="107"/>
                </a:lnTo>
                <a:lnTo>
                  <a:pt x="1017" y="102"/>
                </a:lnTo>
                <a:lnTo>
                  <a:pt x="1019" y="102"/>
                </a:lnTo>
                <a:lnTo>
                  <a:pt x="1021" y="100"/>
                </a:lnTo>
                <a:lnTo>
                  <a:pt x="1024" y="100"/>
                </a:lnTo>
                <a:lnTo>
                  <a:pt x="1026" y="97"/>
                </a:lnTo>
                <a:lnTo>
                  <a:pt x="1029" y="97"/>
                </a:lnTo>
                <a:lnTo>
                  <a:pt x="1031" y="97"/>
                </a:lnTo>
                <a:lnTo>
                  <a:pt x="1033" y="95"/>
                </a:lnTo>
                <a:lnTo>
                  <a:pt x="1036" y="95"/>
                </a:lnTo>
                <a:lnTo>
                  <a:pt x="1040" y="93"/>
                </a:lnTo>
                <a:lnTo>
                  <a:pt x="1043" y="93"/>
                </a:lnTo>
                <a:lnTo>
                  <a:pt x="1047" y="90"/>
                </a:lnTo>
                <a:lnTo>
                  <a:pt x="1052" y="90"/>
                </a:lnTo>
                <a:lnTo>
                  <a:pt x="1057" y="88"/>
                </a:lnTo>
                <a:lnTo>
                  <a:pt x="1062" y="88"/>
                </a:lnTo>
                <a:lnTo>
                  <a:pt x="1066" y="85"/>
                </a:lnTo>
                <a:lnTo>
                  <a:pt x="1071" y="85"/>
                </a:lnTo>
                <a:lnTo>
                  <a:pt x="1076" y="85"/>
                </a:lnTo>
                <a:lnTo>
                  <a:pt x="1081" y="85"/>
                </a:lnTo>
                <a:lnTo>
                  <a:pt x="1085" y="83"/>
                </a:lnTo>
                <a:lnTo>
                  <a:pt x="1090" y="83"/>
                </a:lnTo>
                <a:lnTo>
                  <a:pt x="1095" y="83"/>
                </a:lnTo>
                <a:lnTo>
                  <a:pt x="1102" y="81"/>
                </a:lnTo>
                <a:lnTo>
                  <a:pt x="1107" y="81"/>
                </a:lnTo>
                <a:lnTo>
                  <a:pt x="1111" y="81"/>
                </a:lnTo>
                <a:lnTo>
                  <a:pt x="1116" y="81"/>
                </a:lnTo>
                <a:lnTo>
                  <a:pt x="1123" y="81"/>
                </a:lnTo>
                <a:lnTo>
                  <a:pt x="1128" y="81"/>
                </a:lnTo>
                <a:lnTo>
                  <a:pt x="1133" y="81"/>
                </a:lnTo>
                <a:lnTo>
                  <a:pt x="1140" y="81"/>
                </a:lnTo>
                <a:lnTo>
                  <a:pt x="1144" y="78"/>
                </a:lnTo>
                <a:lnTo>
                  <a:pt x="1149" y="78"/>
                </a:lnTo>
                <a:lnTo>
                  <a:pt x="1156" y="78"/>
                </a:lnTo>
                <a:lnTo>
                  <a:pt x="1161" y="78"/>
                </a:lnTo>
                <a:lnTo>
                  <a:pt x="1166" y="78"/>
                </a:lnTo>
                <a:lnTo>
                  <a:pt x="1170" y="78"/>
                </a:lnTo>
                <a:lnTo>
                  <a:pt x="1175" y="78"/>
                </a:lnTo>
                <a:lnTo>
                  <a:pt x="1180" y="78"/>
                </a:lnTo>
                <a:lnTo>
                  <a:pt x="1185" y="81"/>
                </a:lnTo>
                <a:lnTo>
                  <a:pt x="1189" y="81"/>
                </a:lnTo>
                <a:lnTo>
                  <a:pt x="1192" y="81"/>
                </a:lnTo>
                <a:lnTo>
                  <a:pt x="1196" y="81"/>
                </a:lnTo>
                <a:lnTo>
                  <a:pt x="1199" y="81"/>
                </a:lnTo>
                <a:lnTo>
                  <a:pt x="1204" y="81"/>
                </a:lnTo>
                <a:lnTo>
                  <a:pt x="1206" y="81"/>
                </a:lnTo>
                <a:lnTo>
                  <a:pt x="1208" y="83"/>
                </a:lnTo>
                <a:lnTo>
                  <a:pt x="1213" y="83"/>
                </a:lnTo>
                <a:lnTo>
                  <a:pt x="1215" y="85"/>
                </a:lnTo>
                <a:lnTo>
                  <a:pt x="1220" y="85"/>
                </a:lnTo>
                <a:lnTo>
                  <a:pt x="1222" y="85"/>
                </a:lnTo>
                <a:lnTo>
                  <a:pt x="1227" y="88"/>
                </a:lnTo>
                <a:lnTo>
                  <a:pt x="1230" y="90"/>
                </a:lnTo>
                <a:lnTo>
                  <a:pt x="1234" y="90"/>
                </a:lnTo>
                <a:lnTo>
                  <a:pt x="1239" y="93"/>
                </a:lnTo>
                <a:lnTo>
                  <a:pt x="1244" y="95"/>
                </a:lnTo>
                <a:lnTo>
                  <a:pt x="1251" y="97"/>
                </a:lnTo>
                <a:lnTo>
                  <a:pt x="1256" y="100"/>
                </a:lnTo>
                <a:lnTo>
                  <a:pt x="1258" y="100"/>
                </a:lnTo>
                <a:lnTo>
                  <a:pt x="1260" y="102"/>
                </a:lnTo>
                <a:lnTo>
                  <a:pt x="1263" y="102"/>
                </a:lnTo>
                <a:lnTo>
                  <a:pt x="1265" y="104"/>
                </a:lnTo>
                <a:lnTo>
                  <a:pt x="1267" y="107"/>
                </a:lnTo>
                <a:lnTo>
                  <a:pt x="1272" y="107"/>
                </a:lnTo>
                <a:lnTo>
                  <a:pt x="1272" y="109"/>
                </a:lnTo>
                <a:lnTo>
                  <a:pt x="1275" y="111"/>
                </a:lnTo>
                <a:lnTo>
                  <a:pt x="1279" y="114"/>
                </a:lnTo>
                <a:lnTo>
                  <a:pt x="1284" y="119"/>
                </a:lnTo>
                <a:lnTo>
                  <a:pt x="1286" y="121"/>
                </a:lnTo>
                <a:lnTo>
                  <a:pt x="1291" y="126"/>
                </a:lnTo>
                <a:lnTo>
                  <a:pt x="1293" y="128"/>
                </a:lnTo>
                <a:lnTo>
                  <a:pt x="1298" y="133"/>
                </a:lnTo>
                <a:lnTo>
                  <a:pt x="1301" y="135"/>
                </a:lnTo>
                <a:lnTo>
                  <a:pt x="1303" y="140"/>
                </a:lnTo>
                <a:lnTo>
                  <a:pt x="1305" y="142"/>
                </a:lnTo>
                <a:lnTo>
                  <a:pt x="1308" y="145"/>
                </a:lnTo>
                <a:lnTo>
                  <a:pt x="1310" y="147"/>
                </a:lnTo>
                <a:lnTo>
                  <a:pt x="1310" y="149"/>
                </a:lnTo>
                <a:lnTo>
                  <a:pt x="1312" y="149"/>
                </a:lnTo>
                <a:lnTo>
                  <a:pt x="1312" y="152"/>
                </a:lnTo>
                <a:lnTo>
                  <a:pt x="1312" y="152"/>
                </a:lnTo>
                <a:lnTo>
                  <a:pt x="1312" y="154"/>
                </a:lnTo>
                <a:lnTo>
                  <a:pt x="1315" y="154"/>
                </a:lnTo>
                <a:lnTo>
                  <a:pt x="1315" y="156"/>
                </a:lnTo>
                <a:lnTo>
                  <a:pt x="1315" y="156"/>
                </a:lnTo>
                <a:lnTo>
                  <a:pt x="1315" y="159"/>
                </a:lnTo>
                <a:lnTo>
                  <a:pt x="1315" y="161"/>
                </a:lnTo>
                <a:lnTo>
                  <a:pt x="1317" y="164"/>
                </a:lnTo>
                <a:lnTo>
                  <a:pt x="1317" y="164"/>
                </a:lnTo>
                <a:lnTo>
                  <a:pt x="1317" y="166"/>
                </a:lnTo>
                <a:lnTo>
                  <a:pt x="1317" y="168"/>
                </a:lnTo>
                <a:lnTo>
                  <a:pt x="1317" y="171"/>
                </a:lnTo>
                <a:lnTo>
                  <a:pt x="1317" y="171"/>
                </a:lnTo>
                <a:lnTo>
                  <a:pt x="1317" y="173"/>
                </a:lnTo>
                <a:lnTo>
                  <a:pt x="1317" y="175"/>
                </a:lnTo>
                <a:lnTo>
                  <a:pt x="1317" y="175"/>
                </a:lnTo>
                <a:lnTo>
                  <a:pt x="1317" y="178"/>
                </a:lnTo>
                <a:lnTo>
                  <a:pt x="1317" y="180"/>
                </a:lnTo>
                <a:lnTo>
                  <a:pt x="1315" y="182"/>
                </a:lnTo>
                <a:lnTo>
                  <a:pt x="1315" y="185"/>
                </a:lnTo>
                <a:lnTo>
                  <a:pt x="1315" y="187"/>
                </a:lnTo>
                <a:lnTo>
                  <a:pt x="1312" y="192"/>
                </a:lnTo>
                <a:lnTo>
                  <a:pt x="1312" y="194"/>
                </a:lnTo>
                <a:lnTo>
                  <a:pt x="1310" y="197"/>
                </a:lnTo>
                <a:lnTo>
                  <a:pt x="1310" y="199"/>
                </a:lnTo>
                <a:lnTo>
                  <a:pt x="1308" y="204"/>
                </a:lnTo>
                <a:lnTo>
                  <a:pt x="1308" y="206"/>
                </a:lnTo>
                <a:lnTo>
                  <a:pt x="1305" y="208"/>
                </a:lnTo>
                <a:lnTo>
                  <a:pt x="1303" y="213"/>
                </a:lnTo>
                <a:lnTo>
                  <a:pt x="1301" y="218"/>
                </a:lnTo>
                <a:lnTo>
                  <a:pt x="1298" y="220"/>
                </a:lnTo>
                <a:lnTo>
                  <a:pt x="1298" y="223"/>
                </a:lnTo>
                <a:lnTo>
                  <a:pt x="1296" y="223"/>
                </a:lnTo>
                <a:lnTo>
                  <a:pt x="1296" y="225"/>
                </a:lnTo>
                <a:lnTo>
                  <a:pt x="1293" y="225"/>
                </a:lnTo>
                <a:lnTo>
                  <a:pt x="1293" y="225"/>
                </a:lnTo>
                <a:lnTo>
                  <a:pt x="1293" y="227"/>
                </a:lnTo>
                <a:lnTo>
                  <a:pt x="1291" y="227"/>
                </a:lnTo>
                <a:lnTo>
                  <a:pt x="1291" y="227"/>
                </a:lnTo>
                <a:lnTo>
                  <a:pt x="1289" y="227"/>
                </a:lnTo>
                <a:lnTo>
                  <a:pt x="1289" y="230"/>
                </a:lnTo>
                <a:lnTo>
                  <a:pt x="1289" y="230"/>
                </a:lnTo>
                <a:lnTo>
                  <a:pt x="1286" y="230"/>
                </a:lnTo>
                <a:lnTo>
                  <a:pt x="1286" y="230"/>
                </a:lnTo>
                <a:lnTo>
                  <a:pt x="1284" y="230"/>
                </a:lnTo>
                <a:lnTo>
                  <a:pt x="1284" y="232"/>
                </a:lnTo>
                <a:lnTo>
                  <a:pt x="1279" y="232"/>
                </a:lnTo>
                <a:lnTo>
                  <a:pt x="1277" y="232"/>
                </a:lnTo>
                <a:lnTo>
                  <a:pt x="1275" y="232"/>
                </a:lnTo>
                <a:lnTo>
                  <a:pt x="1272" y="232"/>
                </a:lnTo>
                <a:lnTo>
                  <a:pt x="1267" y="232"/>
                </a:lnTo>
                <a:lnTo>
                  <a:pt x="1265" y="232"/>
                </a:lnTo>
                <a:lnTo>
                  <a:pt x="1258" y="235"/>
                </a:lnTo>
                <a:lnTo>
                  <a:pt x="1253" y="235"/>
                </a:lnTo>
                <a:lnTo>
                  <a:pt x="1246" y="235"/>
                </a:lnTo>
                <a:lnTo>
                  <a:pt x="1239" y="235"/>
                </a:lnTo>
                <a:lnTo>
                  <a:pt x="1237" y="235"/>
                </a:lnTo>
                <a:lnTo>
                  <a:pt x="1234" y="235"/>
                </a:lnTo>
                <a:lnTo>
                  <a:pt x="1230" y="235"/>
                </a:lnTo>
                <a:lnTo>
                  <a:pt x="1227" y="235"/>
                </a:lnTo>
                <a:lnTo>
                  <a:pt x="1222" y="235"/>
                </a:lnTo>
                <a:lnTo>
                  <a:pt x="1218" y="235"/>
                </a:lnTo>
                <a:lnTo>
                  <a:pt x="1213" y="237"/>
                </a:lnTo>
                <a:lnTo>
                  <a:pt x="1208" y="237"/>
                </a:lnTo>
                <a:lnTo>
                  <a:pt x="1201" y="237"/>
                </a:lnTo>
                <a:lnTo>
                  <a:pt x="1196" y="239"/>
                </a:lnTo>
                <a:lnTo>
                  <a:pt x="1192" y="239"/>
                </a:lnTo>
                <a:lnTo>
                  <a:pt x="1187" y="242"/>
                </a:lnTo>
                <a:lnTo>
                  <a:pt x="1182" y="244"/>
                </a:lnTo>
                <a:lnTo>
                  <a:pt x="1178" y="244"/>
                </a:lnTo>
                <a:lnTo>
                  <a:pt x="1173" y="246"/>
                </a:lnTo>
                <a:lnTo>
                  <a:pt x="1168" y="249"/>
                </a:lnTo>
                <a:lnTo>
                  <a:pt x="1163" y="251"/>
                </a:lnTo>
                <a:lnTo>
                  <a:pt x="1159" y="251"/>
                </a:lnTo>
                <a:lnTo>
                  <a:pt x="1154" y="253"/>
                </a:lnTo>
                <a:lnTo>
                  <a:pt x="1149" y="256"/>
                </a:lnTo>
                <a:lnTo>
                  <a:pt x="1147" y="258"/>
                </a:lnTo>
                <a:lnTo>
                  <a:pt x="1142" y="261"/>
                </a:lnTo>
                <a:lnTo>
                  <a:pt x="1140" y="263"/>
                </a:lnTo>
                <a:lnTo>
                  <a:pt x="1137" y="263"/>
                </a:lnTo>
                <a:lnTo>
                  <a:pt x="1133" y="265"/>
                </a:lnTo>
                <a:lnTo>
                  <a:pt x="1130" y="270"/>
                </a:lnTo>
                <a:lnTo>
                  <a:pt x="1126" y="272"/>
                </a:lnTo>
                <a:lnTo>
                  <a:pt x="1123" y="275"/>
                </a:lnTo>
                <a:lnTo>
                  <a:pt x="1121" y="277"/>
                </a:lnTo>
                <a:lnTo>
                  <a:pt x="1116" y="279"/>
                </a:lnTo>
                <a:lnTo>
                  <a:pt x="1114" y="282"/>
                </a:lnTo>
                <a:lnTo>
                  <a:pt x="1111" y="287"/>
                </a:lnTo>
                <a:lnTo>
                  <a:pt x="1109" y="289"/>
                </a:lnTo>
                <a:lnTo>
                  <a:pt x="1107" y="291"/>
                </a:lnTo>
                <a:lnTo>
                  <a:pt x="1104" y="294"/>
                </a:lnTo>
                <a:lnTo>
                  <a:pt x="1102" y="296"/>
                </a:lnTo>
                <a:lnTo>
                  <a:pt x="1097" y="301"/>
                </a:lnTo>
                <a:lnTo>
                  <a:pt x="1095" y="303"/>
                </a:lnTo>
                <a:lnTo>
                  <a:pt x="1092" y="306"/>
                </a:lnTo>
                <a:lnTo>
                  <a:pt x="1090" y="310"/>
                </a:lnTo>
                <a:lnTo>
                  <a:pt x="1088" y="313"/>
                </a:lnTo>
                <a:lnTo>
                  <a:pt x="1085" y="317"/>
                </a:lnTo>
                <a:lnTo>
                  <a:pt x="1083" y="320"/>
                </a:lnTo>
                <a:lnTo>
                  <a:pt x="1081" y="324"/>
                </a:lnTo>
                <a:lnTo>
                  <a:pt x="1076" y="332"/>
                </a:lnTo>
                <a:lnTo>
                  <a:pt x="1071" y="339"/>
                </a:lnTo>
                <a:lnTo>
                  <a:pt x="1066" y="346"/>
                </a:lnTo>
                <a:lnTo>
                  <a:pt x="1062" y="353"/>
                </a:lnTo>
                <a:lnTo>
                  <a:pt x="1057" y="360"/>
                </a:lnTo>
                <a:lnTo>
                  <a:pt x="1055" y="365"/>
                </a:lnTo>
                <a:lnTo>
                  <a:pt x="1052" y="367"/>
                </a:lnTo>
                <a:lnTo>
                  <a:pt x="1052" y="369"/>
                </a:lnTo>
                <a:lnTo>
                  <a:pt x="1050" y="369"/>
                </a:lnTo>
                <a:lnTo>
                  <a:pt x="1050" y="372"/>
                </a:lnTo>
                <a:lnTo>
                  <a:pt x="1047" y="374"/>
                </a:lnTo>
                <a:lnTo>
                  <a:pt x="1047" y="376"/>
                </a:lnTo>
                <a:lnTo>
                  <a:pt x="1047" y="379"/>
                </a:lnTo>
                <a:lnTo>
                  <a:pt x="1047" y="381"/>
                </a:lnTo>
                <a:lnTo>
                  <a:pt x="1047" y="384"/>
                </a:lnTo>
                <a:lnTo>
                  <a:pt x="1045" y="386"/>
                </a:lnTo>
                <a:lnTo>
                  <a:pt x="1045" y="391"/>
                </a:lnTo>
                <a:lnTo>
                  <a:pt x="1045" y="393"/>
                </a:lnTo>
                <a:lnTo>
                  <a:pt x="1045" y="395"/>
                </a:lnTo>
                <a:lnTo>
                  <a:pt x="1045" y="398"/>
                </a:lnTo>
                <a:lnTo>
                  <a:pt x="1045" y="400"/>
                </a:lnTo>
                <a:lnTo>
                  <a:pt x="1047" y="405"/>
                </a:lnTo>
                <a:lnTo>
                  <a:pt x="1047" y="405"/>
                </a:lnTo>
                <a:lnTo>
                  <a:pt x="1047" y="407"/>
                </a:lnTo>
                <a:lnTo>
                  <a:pt x="1047" y="410"/>
                </a:lnTo>
                <a:lnTo>
                  <a:pt x="1047" y="410"/>
                </a:lnTo>
                <a:lnTo>
                  <a:pt x="1050" y="412"/>
                </a:lnTo>
                <a:lnTo>
                  <a:pt x="1050" y="412"/>
                </a:lnTo>
                <a:lnTo>
                  <a:pt x="1050" y="412"/>
                </a:lnTo>
                <a:lnTo>
                  <a:pt x="1050" y="414"/>
                </a:lnTo>
                <a:lnTo>
                  <a:pt x="1050" y="414"/>
                </a:lnTo>
                <a:lnTo>
                  <a:pt x="1052" y="414"/>
                </a:lnTo>
                <a:lnTo>
                  <a:pt x="1052" y="414"/>
                </a:lnTo>
                <a:lnTo>
                  <a:pt x="1052" y="414"/>
                </a:lnTo>
                <a:lnTo>
                  <a:pt x="1055" y="414"/>
                </a:lnTo>
                <a:lnTo>
                  <a:pt x="1055" y="417"/>
                </a:lnTo>
                <a:lnTo>
                  <a:pt x="1055" y="417"/>
                </a:lnTo>
                <a:lnTo>
                  <a:pt x="1057" y="417"/>
                </a:lnTo>
                <a:lnTo>
                  <a:pt x="1057" y="417"/>
                </a:lnTo>
                <a:lnTo>
                  <a:pt x="1059" y="417"/>
                </a:lnTo>
                <a:lnTo>
                  <a:pt x="1059" y="417"/>
                </a:lnTo>
                <a:lnTo>
                  <a:pt x="1059" y="417"/>
                </a:lnTo>
                <a:lnTo>
                  <a:pt x="1062" y="417"/>
                </a:lnTo>
                <a:lnTo>
                  <a:pt x="1062" y="417"/>
                </a:lnTo>
                <a:lnTo>
                  <a:pt x="1064" y="414"/>
                </a:lnTo>
                <a:lnTo>
                  <a:pt x="1066" y="414"/>
                </a:lnTo>
                <a:lnTo>
                  <a:pt x="1069" y="414"/>
                </a:lnTo>
                <a:lnTo>
                  <a:pt x="1071" y="414"/>
                </a:lnTo>
                <a:lnTo>
                  <a:pt x="1073" y="412"/>
                </a:lnTo>
                <a:lnTo>
                  <a:pt x="1076" y="412"/>
                </a:lnTo>
                <a:lnTo>
                  <a:pt x="1078" y="410"/>
                </a:lnTo>
                <a:lnTo>
                  <a:pt x="1083" y="410"/>
                </a:lnTo>
                <a:lnTo>
                  <a:pt x="1088" y="407"/>
                </a:lnTo>
                <a:lnTo>
                  <a:pt x="1095" y="405"/>
                </a:lnTo>
                <a:lnTo>
                  <a:pt x="1097" y="403"/>
                </a:lnTo>
                <a:lnTo>
                  <a:pt x="1100" y="403"/>
                </a:lnTo>
                <a:lnTo>
                  <a:pt x="1102" y="403"/>
                </a:lnTo>
                <a:lnTo>
                  <a:pt x="1107" y="400"/>
                </a:lnTo>
                <a:lnTo>
                  <a:pt x="1109" y="400"/>
                </a:lnTo>
                <a:lnTo>
                  <a:pt x="1111" y="400"/>
                </a:lnTo>
                <a:lnTo>
                  <a:pt x="1114" y="400"/>
                </a:lnTo>
                <a:lnTo>
                  <a:pt x="1118" y="398"/>
                </a:lnTo>
                <a:lnTo>
                  <a:pt x="1121" y="398"/>
                </a:lnTo>
                <a:lnTo>
                  <a:pt x="1123" y="398"/>
                </a:lnTo>
                <a:lnTo>
                  <a:pt x="1128" y="398"/>
                </a:lnTo>
                <a:lnTo>
                  <a:pt x="1130" y="398"/>
                </a:lnTo>
                <a:lnTo>
                  <a:pt x="1137" y="395"/>
                </a:lnTo>
                <a:lnTo>
                  <a:pt x="1142" y="395"/>
                </a:lnTo>
                <a:lnTo>
                  <a:pt x="1144" y="395"/>
                </a:lnTo>
                <a:lnTo>
                  <a:pt x="1147" y="395"/>
                </a:lnTo>
                <a:lnTo>
                  <a:pt x="1149" y="395"/>
                </a:lnTo>
                <a:lnTo>
                  <a:pt x="1154" y="395"/>
                </a:lnTo>
                <a:lnTo>
                  <a:pt x="1156" y="395"/>
                </a:lnTo>
                <a:lnTo>
                  <a:pt x="1159" y="395"/>
                </a:lnTo>
                <a:lnTo>
                  <a:pt x="1161" y="395"/>
                </a:lnTo>
                <a:lnTo>
                  <a:pt x="1163" y="395"/>
                </a:lnTo>
                <a:lnTo>
                  <a:pt x="1166" y="395"/>
                </a:lnTo>
                <a:lnTo>
                  <a:pt x="1170" y="395"/>
                </a:lnTo>
                <a:lnTo>
                  <a:pt x="1173" y="395"/>
                </a:lnTo>
                <a:lnTo>
                  <a:pt x="1175" y="398"/>
                </a:lnTo>
                <a:lnTo>
                  <a:pt x="1178" y="398"/>
                </a:lnTo>
                <a:lnTo>
                  <a:pt x="1178" y="398"/>
                </a:lnTo>
                <a:lnTo>
                  <a:pt x="1180" y="398"/>
                </a:lnTo>
                <a:lnTo>
                  <a:pt x="1180" y="398"/>
                </a:lnTo>
                <a:lnTo>
                  <a:pt x="1182" y="400"/>
                </a:lnTo>
                <a:lnTo>
                  <a:pt x="1185" y="400"/>
                </a:lnTo>
                <a:lnTo>
                  <a:pt x="1187" y="403"/>
                </a:lnTo>
                <a:lnTo>
                  <a:pt x="1189" y="405"/>
                </a:lnTo>
                <a:lnTo>
                  <a:pt x="1192" y="405"/>
                </a:lnTo>
                <a:lnTo>
                  <a:pt x="1194" y="407"/>
                </a:lnTo>
                <a:lnTo>
                  <a:pt x="1196" y="410"/>
                </a:lnTo>
                <a:lnTo>
                  <a:pt x="1199" y="412"/>
                </a:lnTo>
                <a:lnTo>
                  <a:pt x="1201" y="414"/>
                </a:lnTo>
                <a:lnTo>
                  <a:pt x="1204" y="417"/>
                </a:lnTo>
                <a:lnTo>
                  <a:pt x="1206" y="417"/>
                </a:lnTo>
                <a:lnTo>
                  <a:pt x="1208" y="419"/>
                </a:lnTo>
                <a:lnTo>
                  <a:pt x="1208" y="421"/>
                </a:lnTo>
                <a:lnTo>
                  <a:pt x="1211" y="424"/>
                </a:lnTo>
                <a:lnTo>
                  <a:pt x="1211" y="424"/>
                </a:lnTo>
                <a:lnTo>
                  <a:pt x="1213" y="426"/>
                </a:lnTo>
                <a:lnTo>
                  <a:pt x="1213" y="426"/>
                </a:lnTo>
                <a:lnTo>
                  <a:pt x="1213" y="426"/>
                </a:lnTo>
                <a:lnTo>
                  <a:pt x="1213" y="429"/>
                </a:lnTo>
                <a:lnTo>
                  <a:pt x="1215" y="431"/>
                </a:lnTo>
                <a:lnTo>
                  <a:pt x="1215" y="433"/>
                </a:lnTo>
                <a:lnTo>
                  <a:pt x="1218" y="436"/>
                </a:lnTo>
                <a:lnTo>
                  <a:pt x="1218" y="438"/>
                </a:lnTo>
                <a:lnTo>
                  <a:pt x="1220" y="438"/>
                </a:lnTo>
                <a:lnTo>
                  <a:pt x="1220" y="440"/>
                </a:lnTo>
                <a:lnTo>
                  <a:pt x="1222" y="440"/>
                </a:lnTo>
                <a:lnTo>
                  <a:pt x="1222" y="443"/>
                </a:lnTo>
                <a:lnTo>
                  <a:pt x="1225" y="445"/>
                </a:lnTo>
                <a:lnTo>
                  <a:pt x="1225" y="445"/>
                </a:lnTo>
                <a:lnTo>
                  <a:pt x="1225" y="445"/>
                </a:lnTo>
                <a:lnTo>
                  <a:pt x="1225" y="445"/>
                </a:lnTo>
                <a:lnTo>
                  <a:pt x="1225" y="445"/>
                </a:lnTo>
                <a:lnTo>
                  <a:pt x="1225" y="445"/>
                </a:lnTo>
                <a:lnTo>
                  <a:pt x="1227" y="445"/>
                </a:lnTo>
                <a:lnTo>
                  <a:pt x="1227" y="445"/>
                </a:lnTo>
                <a:lnTo>
                  <a:pt x="1227" y="445"/>
                </a:lnTo>
                <a:lnTo>
                  <a:pt x="1227" y="445"/>
                </a:lnTo>
                <a:lnTo>
                  <a:pt x="1230" y="443"/>
                </a:lnTo>
                <a:lnTo>
                  <a:pt x="1230" y="443"/>
                </a:lnTo>
                <a:lnTo>
                  <a:pt x="1232" y="440"/>
                </a:lnTo>
                <a:lnTo>
                  <a:pt x="1232" y="440"/>
                </a:lnTo>
                <a:lnTo>
                  <a:pt x="1234" y="438"/>
                </a:lnTo>
                <a:lnTo>
                  <a:pt x="1234" y="438"/>
                </a:lnTo>
                <a:lnTo>
                  <a:pt x="1234" y="436"/>
                </a:lnTo>
                <a:lnTo>
                  <a:pt x="1237" y="433"/>
                </a:lnTo>
                <a:lnTo>
                  <a:pt x="1239" y="429"/>
                </a:lnTo>
                <a:lnTo>
                  <a:pt x="1239" y="429"/>
                </a:lnTo>
                <a:lnTo>
                  <a:pt x="1241" y="426"/>
                </a:lnTo>
                <a:lnTo>
                  <a:pt x="1241" y="426"/>
                </a:lnTo>
                <a:lnTo>
                  <a:pt x="1244" y="424"/>
                </a:lnTo>
                <a:lnTo>
                  <a:pt x="1244" y="421"/>
                </a:lnTo>
                <a:lnTo>
                  <a:pt x="1246" y="419"/>
                </a:lnTo>
                <a:lnTo>
                  <a:pt x="1249" y="419"/>
                </a:lnTo>
                <a:lnTo>
                  <a:pt x="1251" y="417"/>
                </a:lnTo>
                <a:lnTo>
                  <a:pt x="1253" y="412"/>
                </a:lnTo>
                <a:lnTo>
                  <a:pt x="1258" y="407"/>
                </a:lnTo>
                <a:lnTo>
                  <a:pt x="1260" y="405"/>
                </a:lnTo>
                <a:lnTo>
                  <a:pt x="1263" y="403"/>
                </a:lnTo>
                <a:lnTo>
                  <a:pt x="1265" y="400"/>
                </a:lnTo>
                <a:lnTo>
                  <a:pt x="1267" y="400"/>
                </a:lnTo>
                <a:lnTo>
                  <a:pt x="1270" y="398"/>
                </a:lnTo>
                <a:lnTo>
                  <a:pt x="1272" y="395"/>
                </a:lnTo>
                <a:lnTo>
                  <a:pt x="1275" y="395"/>
                </a:lnTo>
                <a:lnTo>
                  <a:pt x="1277" y="393"/>
                </a:lnTo>
                <a:lnTo>
                  <a:pt x="1277" y="393"/>
                </a:lnTo>
                <a:lnTo>
                  <a:pt x="1279" y="391"/>
                </a:lnTo>
                <a:lnTo>
                  <a:pt x="1282" y="391"/>
                </a:lnTo>
                <a:lnTo>
                  <a:pt x="1284" y="388"/>
                </a:lnTo>
                <a:lnTo>
                  <a:pt x="1286" y="388"/>
                </a:lnTo>
                <a:lnTo>
                  <a:pt x="1289" y="388"/>
                </a:lnTo>
                <a:lnTo>
                  <a:pt x="1291" y="386"/>
                </a:lnTo>
                <a:lnTo>
                  <a:pt x="1293" y="386"/>
                </a:lnTo>
                <a:lnTo>
                  <a:pt x="1298" y="384"/>
                </a:lnTo>
                <a:lnTo>
                  <a:pt x="1303" y="384"/>
                </a:lnTo>
                <a:lnTo>
                  <a:pt x="1308" y="384"/>
                </a:lnTo>
                <a:lnTo>
                  <a:pt x="1312" y="381"/>
                </a:lnTo>
                <a:lnTo>
                  <a:pt x="1317" y="381"/>
                </a:lnTo>
                <a:lnTo>
                  <a:pt x="1319" y="381"/>
                </a:lnTo>
                <a:lnTo>
                  <a:pt x="1322" y="381"/>
                </a:lnTo>
                <a:lnTo>
                  <a:pt x="1324" y="381"/>
                </a:lnTo>
                <a:lnTo>
                  <a:pt x="1327" y="381"/>
                </a:lnTo>
                <a:lnTo>
                  <a:pt x="1327" y="381"/>
                </a:lnTo>
                <a:lnTo>
                  <a:pt x="1329" y="381"/>
                </a:lnTo>
                <a:lnTo>
                  <a:pt x="1331" y="381"/>
                </a:lnTo>
                <a:lnTo>
                  <a:pt x="1331" y="381"/>
                </a:lnTo>
                <a:lnTo>
                  <a:pt x="1334" y="381"/>
                </a:lnTo>
                <a:lnTo>
                  <a:pt x="1336" y="384"/>
                </a:lnTo>
                <a:lnTo>
                  <a:pt x="1338" y="384"/>
                </a:lnTo>
                <a:lnTo>
                  <a:pt x="1341" y="384"/>
                </a:lnTo>
                <a:lnTo>
                  <a:pt x="1343" y="386"/>
                </a:lnTo>
                <a:lnTo>
                  <a:pt x="1343" y="386"/>
                </a:lnTo>
                <a:lnTo>
                  <a:pt x="1345" y="388"/>
                </a:lnTo>
                <a:lnTo>
                  <a:pt x="1348" y="388"/>
                </a:lnTo>
                <a:lnTo>
                  <a:pt x="1348" y="391"/>
                </a:lnTo>
                <a:lnTo>
                  <a:pt x="1350" y="393"/>
                </a:lnTo>
                <a:lnTo>
                  <a:pt x="1355" y="395"/>
                </a:lnTo>
                <a:lnTo>
                  <a:pt x="1357" y="398"/>
                </a:lnTo>
                <a:lnTo>
                  <a:pt x="1360" y="400"/>
                </a:lnTo>
                <a:lnTo>
                  <a:pt x="1360" y="400"/>
                </a:lnTo>
                <a:lnTo>
                  <a:pt x="1360" y="403"/>
                </a:lnTo>
                <a:lnTo>
                  <a:pt x="1362" y="403"/>
                </a:lnTo>
                <a:lnTo>
                  <a:pt x="1362" y="403"/>
                </a:lnTo>
                <a:lnTo>
                  <a:pt x="1362" y="405"/>
                </a:lnTo>
                <a:lnTo>
                  <a:pt x="1362" y="405"/>
                </a:lnTo>
                <a:lnTo>
                  <a:pt x="1362" y="407"/>
                </a:lnTo>
                <a:lnTo>
                  <a:pt x="1364" y="407"/>
                </a:lnTo>
                <a:lnTo>
                  <a:pt x="1364" y="410"/>
                </a:lnTo>
                <a:lnTo>
                  <a:pt x="1364" y="412"/>
                </a:lnTo>
                <a:lnTo>
                  <a:pt x="1364" y="412"/>
                </a:lnTo>
                <a:lnTo>
                  <a:pt x="1364" y="414"/>
                </a:lnTo>
                <a:lnTo>
                  <a:pt x="1364" y="417"/>
                </a:lnTo>
                <a:lnTo>
                  <a:pt x="1364" y="419"/>
                </a:lnTo>
                <a:lnTo>
                  <a:pt x="1364" y="421"/>
                </a:lnTo>
                <a:lnTo>
                  <a:pt x="1364" y="421"/>
                </a:lnTo>
                <a:lnTo>
                  <a:pt x="1364" y="424"/>
                </a:lnTo>
                <a:lnTo>
                  <a:pt x="1364" y="424"/>
                </a:lnTo>
                <a:lnTo>
                  <a:pt x="1364" y="426"/>
                </a:lnTo>
                <a:lnTo>
                  <a:pt x="1362" y="426"/>
                </a:lnTo>
                <a:lnTo>
                  <a:pt x="1362" y="429"/>
                </a:lnTo>
                <a:lnTo>
                  <a:pt x="1362" y="429"/>
                </a:lnTo>
                <a:lnTo>
                  <a:pt x="1360" y="431"/>
                </a:lnTo>
                <a:lnTo>
                  <a:pt x="1360" y="431"/>
                </a:lnTo>
                <a:lnTo>
                  <a:pt x="1357" y="433"/>
                </a:lnTo>
                <a:lnTo>
                  <a:pt x="1357" y="433"/>
                </a:lnTo>
                <a:lnTo>
                  <a:pt x="1355" y="436"/>
                </a:lnTo>
                <a:lnTo>
                  <a:pt x="1353" y="436"/>
                </a:lnTo>
                <a:lnTo>
                  <a:pt x="1350" y="438"/>
                </a:lnTo>
                <a:lnTo>
                  <a:pt x="1348" y="440"/>
                </a:lnTo>
                <a:lnTo>
                  <a:pt x="1348" y="440"/>
                </a:lnTo>
                <a:lnTo>
                  <a:pt x="1345" y="443"/>
                </a:lnTo>
                <a:lnTo>
                  <a:pt x="1345" y="443"/>
                </a:lnTo>
                <a:lnTo>
                  <a:pt x="1345" y="443"/>
                </a:lnTo>
                <a:lnTo>
                  <a:pt x="1345" y="443"/>
                </a:lnTo>
                <a:lnTo>
                  <a:pt x="1343" y="443"/>
                </a:lnTo>
                <a:lnTo>
                  <a:pt x="1343" y="443"/>
                </a:lnTo>
                <a:lnTo>
                  <a:pt x="1343" y="443"/>
                </a:lnTo>
                <a:lnTo>
                  <a:pt x="1341" y="443"/>
                </a:lnTo>
                <a:lnTo>
                  <a:pt x="1341" y="443"/>
                </a:lnTo>
                <a:lnTo>
                  <a:pt x="1341" y="443"/>
                </a:lnTo>
                <a:lnTo>
                  <a:pt x="1338" y="443"/>
                </a:lnTo>
                <a:lnTo>
                  <a:pt x="1336" y="440"/>
                </a:lnTo>
                <a:lnTo>
                  <a:pt x="1336" y="440"/>
                </a:lnTo>
                <a:lnTo>
                  <a:pt x="1334" y="438"/>
                </a:lnTo>
                <a:lnTo>
                  <a:pt x="1331" y="438"/>
                </a:lnTo>
                <a:lnTo>
                  <a:pt x="1329" y="436"/>
                </a:lnTo>
                <a:lnTo>
                  <a:pt x="1329" y="433"/>
                </a:lnTo>
                <a:lnTo>
                  <a:pt x="1327" y="433"/>
                </a:lnTo>
                <a:lnTo>
                  <a:pt x="1324" y="431"/>
                </a:lnTo>
                <a:lnTo>
                  <a:pt x="1322" y="429"/>
                </a:lnTo>
                <a:lnTo>
                  <a:pt x="1322" y="426"/>
                </a:lnTo>
                <a:lnTo>
                  <a:pt x="1319" y="426"/>
                </a:lnTo>
                <a:lnTo>
                  <a:pt x="1319" y="424"/>
                </a:lnTo>
                <a:lnTo>
                  <a:pt x="1317" y="421"/>
                </a:lnTo>
                <a:lnTo>
                  <a:pt x="1317" y="421"/>
                </a:lnTo>
                <a:lnTo>
                  <a:pt x="1315" y="419"/>
                </a:lnTo>
                <a:lnTo>
                  <a:pt x="1315" y="417"/>
                </a:lnTo>
                <a:lnTo>
                  <a:pt x="1315" y="417"/>
                </a:lnTo>
                <a:lnTo>
                  <a:pt x="1315" y="414"/>
                </a:lnTo>
                <a:lnTo>
                  <a:pt x="1312" y="412"/>
                </a:lnTo>
                <a:lnTo>
                  <a:pt x="1312" y="412"/>
                </a:lnTo>
                <a:lnTo>
                  <a:pt x="1312" y="410"/>
                </a:lnTo>
                <a:lnTo>
                  <a:pt x="1312" y="410"/>
                </a:lnTo>
                <a:lnTo>
                  <a:pt x="1312" y="410"/>
                </a:lnTo>
                <a:lnTo>
                  <a:pt x="1310" y="410"/>
                </a:lnTo>
                <a:lnTo>
                  <a:pt x="1310" y="410"/>
                </a:lnTo>
                <a:lnTo>
                  <a:pt x="1310" y="410"/>
                </a:lnTo>
                <a:lnTo>
                  <a:pt x="1308" y="407"/>
                </a:lnTo>
                <a:lnTo>
                  <a:pt x="1308" y="407"/>
                </a:lnTo>
                <a:lnTo>
                  <a:pt x="1305" y="407"/>
                </a:lnTo>
                <a:lnTo>
                  <a:pt x="1303" y="407"/>
                </a:lnTo>
                <a:lnTo>
                  <a:pt x="1301" y="407"/>
                </a:lnTo>
                <a:lnTo>
                  <a:pt x="1298" y="407"/>
                </a:lnTo>
                <a:lnTo>
                  <a:pt x="1296" y="407"/>
                </a:lnTo>
                <a:lnTo>
                  <a:pt x="1296" y="407"/>
                </a:lnTo>
                <a:lnTo>
                  <a:pt x="1293" y="407"/>
                </a:lnTo>
                <a:lnTo>
                  <a:pt x="1291" y="407"/>
                </a:lnTo>
                <a:lnTo>
                  <a:pt x="1291" y="410"/>
                </a:lnTo>
                <a:lnTo>
                  <a:pt x="1289" y="410"/>
                </a:lnTo>
                <a:lnTo>
                  <a:pt x="1286" y="410"/>
                </a:lnTo>
                <a:lnTo>
                  <a:pt x="1286" y="412"/>
                </a:lnTo>
                <a:lnTo>
                  <a:pt x="1284" y="412"/>
                </a:lnTo>
                <a:lnTo>
                  <a:pt x="1284" y="412"/>
                </a:lnTo>
                <a:lnTo>
                  <a:pt x="1279" y="414"/>
                </a:lnTo>
                <a:lnTo>
                  <a:pt x="1277" y="417"/>
                </a:lnTo>
                <a:lnTo>
                  <a:pt x="1275" y="419"/>
                </a:lnTo>
                <a:lnTo>
                  <a:pt x="1270" y="421"/>
                </a:lnTo>
                <a:lnTo>
                  <a:pt x="1267" y="426"/>
                </a:lnTo>
                <a:lnTo>
                  <a:pt x="1263" y="429"/>
                </a:lnTo>
                <a:lnTo>
                  <a:pt x="1263" y="429"/>
                </a:lnTo>
                <a:lnTo>
                  <a:pt x="1260" y="431"/>
                </a:lnTo>
                <a:lnTo>
                  <a:pt x="1258" y="433"/>
                </a:lnTo>
                <a:lnTo>
                  <a:pt x="1256" y="433"/>
                </a:lnTo>
                <a:lnTo>
                  <a:pt x="1256" y="436"/>
                </a:lnTo>
                <a:lnTo>
                  <a:pt x="1253" y="438"/>
                </a:lnTo>
                <a:lnTo>
                  <a:pt x="1253" y="438"/>
                </a:lnTo>
                <a:lnTo>
                  <a:pt x="1251" y="440"/>
                </a:lnTo>
                <a:lnTo>
                  <a:pt x="1251" y="440"/>
                </a:lnTo>
                <a:lnTo>
                  <a:pt x="1251" y="443"/>
                </a:lnTo>
                <a:lnTo>
                  <a:pt x="1251" y="443"/>
                </a:lnTo>
                <a:lnTo>
                  <a:pt x="1251" y="443"/>
                </a:lnTo>
                <a:lnTo>
                  <a:pt x="1251" y="445"/>
                </a:lnTo>
                <a:lnTo>
                  <a:pt x="1251" y="447"/>
                </a:lnTo>
                <a:lnTo>
                  <a:pt x="1251" y="450"/>
                </a:lnTo>
                <a:lnTo>
                  <a:pt x="1251" y="450"/>
                </a:lnTo>
                <a:lnTo>
                  <a:pt x="1251" y="452"/>
                </a:lnTo>
                <a:lnTo>
                  <a:pt x="1251" y="455"/>
                </a:lnTo>
                <a:lnTo>
                  <a:pt x="1251" y="457"/>
                </a:lnTo>
                <a:lnTo>
                  <a:pt x="1251" y="459"/>
                </a:lnTo>
                <a:lnTo>
                  <a:pt x="1251" y="459"/>
                </a:lnTo>
                <a:lnTo>
                  <a:pt x="1253" y="462"/>
                </a:lnTo>
                <a:lnTo>
                  <a:pt x="1253" y="464"/>
                </a:lnTo>
                <a:lnTo>
                  <a:pt x="1253" y="464"/>
                </a:lnTo>
                <a:lnTo>
                  <a:pt x="1253" y="466"/>
                </a:lnTo>
                <a:lnTo>
                  <a:pt x="1256" y="469"/>
                </a:lnTo>
                <a:lnTo>
                  <a:pt x="1256" y="471"/>
                </a:lnTo>
                <a:lnTo>
                  <a:pt x="1258" y="471"/>
                </a:lnTo>
                <a:lnTo>
                  <a:pt x="1258" y="474"/>
                </a:lnTo>
                <a:lnTo>
                  <a:pt x="1258" y="474"/>
                </a:lnTo>
                <a:lnTo>
                  <a:pt x="1258" y="474"/>
                </a:lnTo>
                <a:lnTo>
                  <a:pt x="1258" y="474"/>
                </a:lnTo>
                <a:lnTo>
                  <a:pt x="1260" y="476"/>
                </a:lnTo>
                <a:lnTo>
                  <a:pt x="1260" y="476"/>
                </a:lnTo>
                <a:lnTo>
                  <a:pt x="1263" y="476"/>
                </a:lnTo>
                <a:lnTo>
                  <a:pt x="1265" y="478"/>
                </a:lnTo>
                <a:lnTo>
                  <a:pt x="1267" y="478"/>
                </a:lnTo>
                <a:lnTo>
                  <a:pt x="1270" y="478"/>
                </a:lnTo>
                <a:lnTo>
                  <a:pt x="1272" y="481"/>
                </a:lnTo>
                <a:lnTo>
                  <a:pt x="1275" y="481"/>
                </a:lnTo>
                <a:lnTo>
                  <a:pt x="1277" y="481"/>
                </a:lnTo>
                <a:lnTo>
                  <a:pt x="1279" y="481"/>
                </a:lnTo>
                <a:lnTo>
                  <a:pt x="1282" y="481"/>
                </a:lnTo>
                <a:lnTo>
                  <a:pt x="1284" y="481"/>
                </a:lnTo>
                <a:lnTo>
                  <a:pt x="1286" y="481"/>
                </a:lnTo>
                <a:lnTo>
                  <a:pt x="1289" y="481"/>
                </a:lnTo>
                <a:lnTo>
                  <a:pt x="1291" y="481"/>
                </a:lnTo>
                <a:lnTo>
                  <a:pt x="1296" y="478"/>
                </a:lnTo>
                <a:lnTo>
                  <a:pt x="1298" y="478"/>
                </a:lnTo>
                <a:lnTo>
                  <a:pt x="1301" y="478"/>
                </a:lnTo>
                <a:lnTo>
                  <a:pt x="1301" y="478"/>
                </a:lnTo>
                <a:lnTo>
                  <a:pt x="1303" y="478"/>
                </a:lnTo>
                <a:lnTo>
                  <a:pt x="1305" y="478"/>
                </a:lnTo>
                <a:lnTo>
                  <a:pt x="1308" y="478"/>
                </a:lnTo>
                <a:lnTo>
                  <a:pt x="1310" y="478"/>
                </a:lnTo>
                <a:lnTo>
                  <a:pt x="1310" y="478"/>
                </a:lnTo>
                <a:lnTo>
                  <a:pt x="1310" y="478"/>
                </a:lnTo>
                <a:lnTo>
                  <a:pt x="1312" y="478"/>
                </a:lnTo>
                <a:lnTo>
                  <a:pt x="1317" y="481"/>
                </a:lnTo>
                <a:lnTo>
                  <a:pt x="1322" y="483"/>
                </a:lnTo>
                <a:lnTo>
                  <a:pt x="1324" y="483"/>
                </a:lnTo>
                <a:lnTo>
                  <a:pt x="1324" y="483"/>
                </a:lnTo>
                <a:lnTo>
                  <a:pt x="1327" y="483"/>
                </a:lnTo>
                <a:lnTo>
                  <a:pt x="1327" y="485"/>
                </a:lnTo>
                <a:lnTo>
                  <a:pt x="1327" y="485"/>
                </a:lnTo>
                <a:lnTo>
                  <a:pt x="1329" y="485"/>
                </a:lnTo>
                <a:lnTo>
                  <a:pt x="1329" y="488"/>
                </a:lnTo>
                <a:lnTo>
                  <a:pt x="1331" y="488"/>
                </a:lnTo>
                <a:lnTo>
                  <a:pt x="1331" y="492"/>
                </a:lnTo>
                <a:lnTo>
                  <a:pt x="1336" y="495"/>
                </a:lnTo>
                <a:lnTo>
                  <a:pt x="1336" y="497"/>
                </a:lnTo>
                <a:lnTo>
                  <a:pt x="1336" y="497"/>
                </a:lnTo>
                <a:lnTo>
                  <a:pt x="1338" y="497"/>
                </a:lnTo>
                <a:lnTo>
                  <a:pt x="1338" y="500"/>
                </a:lnTo>
                <a:lnTo>
                  <a:pt x="1341" y="500"/>
                </a:lnTo>
                <a:lnTo>
                  <a:pt x="1341" y="500"/>
                </a:lnTo>
                <a:lnTo>
                  <a:pt x="1341" y="502"/>
                </a:lnTo>
                <a:lnTo>
                  <a:pt x="1343" y="502"/>
                </a:lnTo>
                <a:lnTo>
                  <a:pt x="1345" y="502"/>
                </a:lnTo>
                <a:lnTo>
                  <a:pt x="1348" y="504"/>
                </a:lnTo>
                <a:lnTo>
                  <a:pt x="1348" y="504"/>
                </a:lnTo>
                <a:lnTo>
                  <a:pt x="1350" y="504"/>
                </a:lnTo>
                <a:lnTo>
                  <a:pt x="1355" y="507"/>
                </a:lnTo>
                <a:lnTo>
                  <a:pt x="1357" y="507"/>
                </a:lnTo>
                <a:lnTo>
                  <a:pt x="1360" y="507"/>
                </a:lnTo>
                <a:lnTo>
                  <a:pt x="1360" y="509"/>
                </a:lnTo>
                <a:lnTo>
                  <a:pt x="1360" y="509"/>
                </a:lnTo>
                <a:lnTo>
                  <a:pt x="1362" y="509"/>
                </a:lnTo>
                <a:lnTo>
                  <a:pt x="1362" y="509"/>
                </a:lnTo>
                <a:lnTo>
                  <a:pt x="1362" y="509"/>
                </a:lnTo>
                <a:lnTo>
                  <a:pt x="1362" y="509"/>
                </a:lnTo>
                <a:lnTo>
                  <a:pt x="1362" y="509"/>
                </a:lnTo>
                <a:lnTo>
                  <a:pt x="1362" y="511"/>
                </a:lnTo>
                <a:lnTo>
                  <a:pt x="1362" y="511"/>
                </a:lnTo>
                <a:lnTo>
                  <a:pt x="1362" y="511"/>
                </a:lnTo>
                <a:lnTo>
                  <a:pt x="1362" y="514"/>
                </a:lnTo>
                <a:lnTo>
                  <a:pt x="1362" y="516"/>
                </a:lnTo>
                <a:lnTo>
                  <a:pt x="1362" y="516"/>
                </a:lnTo>
                <a:lnTo>
                  <a:pt x="1362" y="518"/>
                </a:lnTo>
                <a:lnTo>
                  <a:pt x="1362" y="521"/>
                </a:lnTo>
                <a:lnTo>
                  <a:pt x="1360" y="523"/>
                </a:lnTo>
                <a:lnTo>
                  <a:pt x="1360" y="526"/>
                </a:lnTo>
                <a:lnTo>
                  <a:pt x="1360" y="528"/>
                </a:lnTo>
                <a:lnTo>
                  <a:pt x="1360" y="528"/>
                </a:lnTo>
                <a:lnTo>
                  <a:pt x="1360" y="530"/>
                </a:lnTo>
                <a:lnTo>
                  <a:pt x="1360" y="530"/>
                </a:lnTo>
                <a:lnTo>
                  <a:pt x="1360" y="533"/>
                </a:lnTo>
                <a:lnTo>
                  <a:pt x="1360" y="535"/>
                </a:lnTo>
                <a:lnTo>
                  <a:pt x="1360" y="535"/>
                </a:lnTo>
                <a:lnTo>
                  <a:pt x="1360" y="537"/>
                </a:lnTo>
                <a:lnTo>
                  <a:pt x="1360" y="537"/>
                </a:lnTo>
                <a:lnTo>
                  <a:pt x="1362" y="540"/>
                </a:lnTo>
                <a:lnTo>
                  <a:pt x="1362" y="540"/>
                </a:lnTo>
                <a:lnTo>
                  <a:pt x="1362" y="542"/>
                </a:lnTo>
                <a:lnTo>
                  <a:pt x="1364" y="544"/>
                </a:lnTo>
                <a:lnTo>
                  <a:pt x="1364" y="544"/>
                </a:lnTo>
                <a:lnTo>
                  <a:pt x="1367" y="547"/>
                </a:lnTo>
                <a:lnTo>
                  <a:pt x="1367" y="549"/>
                </a:lnTo>
                <a:lnTo>
                  <a:pt x="1369" y="552"/>
                </a:lnTo>
                <a:lnTo>
                  <a:pt x="1369" y="552"/>
                </a:lnTo>
                <a:lnTo>
                  <a:pt x="1369" y="554"/>
                </a:lnTo>
                <a:lnTo>
                  <a:pt x="1372" y="554"/>
                </a:lnTo>
                <a:lnTo>
                  <a:pt x="1372" y="556"/>
                </a:lnTo>
                <a:lnTo>
                  <a:pt x="1372" y="556"/>
                </a:lnTo>
                <a:lnTo>
                  <a:pt x="1372" y="559"/>
                </a:lnTo>
                <a:lnTo>
                  <a:pt x="1372" y="559"/>
                </a:lnTo>
                <a:lnTo>
                  <a:pt x="1372" y="561"/>
                </a:lnTo>
                <a:lnTo>
                  <a:pt x="1372" y="561"/>
                </a:lnTo>
                <a:lnTo>
                  <a:pt x="1372" y="561"/>
                </a:lnTo>
                <a:lnTo>
                  <a:pt x="1372" y="563"/>
                </a:lnTo>
                <a:lnTo>
                  <a:pt x="1372" y="566"/>
                </a:lnTo>
                <a:lnTo>
                  <a:pt x="1372" y="566"/>
                </a:lnTo>
                <a:lnTo>
                  <a:pt x="1369" y="568"/>
                </a:lnTo>
                <a:lnTo>
                  <a:pt x="1369" y="568"/>
                </a:lnTo>
                <a:lnTo>
                  <a:pt x="1369" y="571"/>
                </a:lnTo>
                <a:lnTo>
                  <a:pt x="1367" y="573"/>
                </a:lnTo>
                <a:lnTo>
                  <a:pt x="1367" y="573"/>
                </a:lnTo>
                <a:lnTo>
                  <a:pt x="1364" y="573"/>
                </a:lnTo>
                <a:lnTo>
                  <a:pt x="1364" y="575"/>
                </a:lnTo>
                <a:lnTo>
                  <a:pt x="1362" y="578"/>
                </a:lnTo>
                <a:lnTo>
                  <a:pt x="1360" y="578"/>
                </a:lnTo>
                <a:lnTo>
                  <a:pt x="1360" y="578"/>
                </a:lnTo>
                <a:lnTo>
                  <a:pt x="1360" y="578"/>
                </a:lnTo>
                <a:lnTo>
                  <a:pt x="1360" y="580"/>
                </a:lnTo>
                <a:lnTo>
                  <a:pt x="1360" y="580"/>
                </a:lnTo>
                <a:lnTo>
                  <a:pt x="1360" y="580"/>
                </a:lnTo>
                <a:lnTo>
                  <a:pt x="1360" y="580"/>
                </a:lnTo>
                <a:lnTo>
                  <a:pt x="1360" y="582"/>
                </a:lnTo>
                <a:lnTo>
                  <a:pt x="1357" y="582"/>
                </a:lnTo>
                <a:lnTo>
                  <a:pt x="1357" y="585"/>
                </a:lnTo>
                <a:lnTo>
                  <a:pt x="1357" y="587"/>
                </a:lnTo>
                <a:lnTo>
                  <a:pt x="1357" y="589"/>
                </a:lnTo>
                <a:lnTo>
                  <a:pt x="1357" y="589"/>
                </a:lnTo>
                <a:lnTo>
                  <a:pt x="1357" y="589"/>
                </a:lnTo>
                <a:lnTo>
                  <a:pt x="1357" y="589"/>
                </a:lnTo>
                <a:lnTo>
                  <a:pt x="1357" y="592"/>
                </a:lnTo>
                <a:lnTo>
                  <a:pt x="1360" y="592"/>
                </a:lnTo>
                <a:lnTo>
                  <a:pt x="1360" y="592"/>
                </a:lnTo>
                <a:lnTo>
                  <a:pt x="1360" y="594"/>
                </a:lnTo>
                <a:lnTo>
                  <a:pt x="1360" y="594"/>
                </a:lnTo>
                <a:lnTo>
                  <a:pt x="1360" y="594"/>
                </a:lnTo>
                <a:lnTo>
                  <a:pt x="1360" y="597"/>
                </a:lnTo>
                <a:lnTo>
                  <a:pt x="1360" y="597"/>
                </a:lnTo>
                <a:lnTo>
                  <a:pt x="1360" y="597"/>
                </a:lnTo>
                <a:lnTo>
                  <a:pt x="1360" y="597"/>
                </a:lnTo>
                <a:lnTo>
                  <a:pt x="1360" y="599"/>
                </a:lnTo>
                <a:lnTo>
                  <a:pt x="1357" y="599"/>
                </a:lnTo>
                <a:lnTo>
                  <a:pt x="1357" y="599"/>
                </a:lnTo>
                <a:lnTo>
                  <a:pt x="1355" y="599"/>
                </a:lnTo>
                <a:lnTo>
                  <a:pt x="1355" y="601"/>
                </a:lnTo>
                <a:lnTo>
                  <a:pt x="1350" y="601"/>
                </a:lnTo>
                <a:lnTo>
                  <a:pt x="1348" y="604"/>
                </a:lnTo>
                <a:lnTo>
                  <a:pt x="1345" y="604"/>
                </a:lnTo>
                <a:lnTo>
                  <a:pt x="1343" y="604"/>
                </a:lnTo>
                <a:lnTo>
                  <a:pt x="1343" y="604"/>
                </a:lnTo>
                <a:lnTo>
                  <a:pt x="1341" y="606"/>
                </a:lnTo>
                <a:lnTo>
                  <a:pt x="1338" y="606"/>
                </a:lnTo>
                <a:lnTo>
                  <a:pt x="1338" y="606"/>
                </a:lnTo>
                <a:lnTo>
                  <a:pt x="1336" y="606"/>
                </a:lnTo>
                <a:lnTo>
                  <a:pt x="1336" y="606"/>
                </a:lnTo>
                <a:lnTo>
                  <a:pt x="1336" y="606"/>
                </a:lnTo>
                <a:lnTo>
                  <a:pt x="1336" y="608"/>
                </a:lnTo>
                <a:lnTo>
                  <a:pt x="1334" y="608"/>
                </a:lnTo>
                <a:lnTo>
                  <a:pt x="1334" y="608"/>
                </a:lnTo>
                <a:lnTo>
                  <a:pt x="1334" y="608"/>
                </a:lnTo>
                <a:lnTo>
                  <a:pt x="1334" y="611"/>
                </a:lnTo>
                <a:lnTo>
                  <a:pt x="1334" y="611"/>
                </a:lnTo>
                <a:lnTo>
                  <a:pt x="1331" y="613"/>
                </a:lnTo>
                <a:lnTo>
                  <a:pt x="1331" y="613"/>
                </a:lnTo>
                <a:lnTo>
                  <a:pt x="1331" y="615"/>
                </a:lnTo>
                <a:lnTo>
                  <a:pt x="1331" y="618"/>
                </a:lnTo>
                <a:lnTo>
                  <a:pt x="1331" y="618"/>
                </a:lnTo>
                <a:lnTo>
                  <a:pt x="1331" y="620"/>
                </a:lnTo>
                <a:lnTo>
                  <a:pt x="1331" y="620"/>
                </a:lnTo>
                <a:lnTo>
                  <a:pt x="1331" y="623"/>
                </a:lnTo>
                <a:lnTo>
                  <a:pt x="1331" y="623"/>
                </a:lnTo>
                <a:lnTo>
                  <a:pt x="1334" y="625"/>
                </a:lnTo>
                <a:lnTo>
                  <a:pt x="1334" y="627"/>
                </a:lnTo>
                <a:lnTo>
                  <a:pt x="1334" y="627"/>
                </a:lnTo>
                <a:lnTo>
                  <a:pt x="1334" y="630"/>
                </a:lnTo>
                <a:lnTo>
                  <a:pt x="1336" y="632"/>
                </a:lnTo>
                <a:lnTo>
                  <a:pt x="1338" y="637"/>
                </a:lnTo>
                <a:lnTo>
                  <a:pt x="1338" y="639"/>
                </a:lnTo>
                <a:lnTo>
                  <a:pt x="1341" y="642"/>
                </a:lnTo>
                <a:lnTo>
                  <a:pt x="1341" y="644"/>
                </a:lnTo>
                <a:lnTo>
                  <a:pt x="1343" y="644"/>
                </a:lnTo>
                <a:lnTo>
                  <a:pt x="1343" y="646"/>
                </a:lnTo>
                <a:lnTo>
                  <a:pt x="1343" y="646"/>
                </a:lnTo>
                <a:lnTo>
                  <a:pt x="1345" y="646"/>
                </a:lnTo>
                <a:lnTo>
                  <a:pt x="1345" y="649"/>
                </a:lnTo>
                <a:lnTo>
                  <a:pt x="1345" y="649"/>
                </a:lnTo>
                <a:lnTo>
                  <a:pt x="1348" y="649"/>
                </a:lnTo>
                <a:lnTo>
                  <a:pt x="1348" y="649"/>
                </a:lnTo>
                <a:lnTo>
                  <a:pt x="1348" y="649"/>
                </a:lnTo>
                <a:lnTo>
                  <a:pt x="1350" y="651"/>
                </a:lnTo>
                <a:lnTo>
                  <a:pt x="1350" y="651"/>
                </a:lnTo>
                <a:lnTo>
                  <a:pt x="1353" y="651"/>
                </a:lnTo>
                <a:lnTo>
                  <a:pt x="1353" y="651"/>
                </a:lnTo>
                <a:lnTo>
                  <a:pt x="1357" y="651"/>
                </a:lnTo>
                <a:lnTo>
                  <a:pt x="1360" y="653"/>
                </a:lnTo>
                <a:lnTo>
                  <a:pt x="1362" y="653"/>
                </a:lnTo>
                <a:lnTo>
                  <a:pt x="1364" y="653"/>
                </a:lnTo>
                <a:lnTo>
                  <a:pt x="1369" y="653"/>
                </a:lnTo>
                <a:lnTo>
                  <a:pt x="1372" y="653"/>
                </a:lnTo>
                <a:lnTo>
                  <a:pt x="1374" y="653"/>
                </a:lnTo>
                <a:lnTo>
                  <a:pt x="1374" y="653"/>
                </a:lnTo>
                <a:lnTo>
                  <a:pt x="1376" y="651"/>
                </a:lnTo>
                <a:lnTo>
                  <a:pt x="1376" y="651"/>
                </a:lnTo>
                <a:lnTo>
                  <a:pt x="1379" y="651"/>
                </a:lnTo>
                <a:lnTo>
                  <a:pt x="1381" y="651"/>
                </a:lnTo>
                <a:lnTo>
                  <a:pt x="1381" y="651"/>
                </a:lnTo>
                <a:lnTo>
                  <a:pt x="1383" y="649"/>
                </a:lnTo>
                <a:lnTo>
                  <a:pt x="1386" y="649"/>
                </a:lnTo>
                <a:lnTo>
                  <a:pt x="1388" y="646"/>
                </a:lnTo>
                <a:lnTo>
                  <a:pt x="1393" y="644"/>
                </a:lnTo>
                <a:lnTo>
                  <a:pt x="1395" y="644"/>
                </a:lnTo>
                <a:lnTo>
                  <a:pt x="1398" y="642"/>
                </a:lnTo>
                <a:lnTo>
                  <a:pt x="1400" y="639"/>
                </a:lnTo>
                <a:lnTo>
                  <a:pt x="1400" y="639"/>
                </a:lnTo>
                <a:lnTo>
                  <a:pt x="1402" y="637"/>
                </a:lnTo>
                <a:lnTo>
                  <a:pt x="1402" y="634"/>
                </a:lnTo>
                <a:lnTo>
                  <a:pt x="1405" y="634"/>
                </a:lnTo>
                <a:lnTo>
                  <a:pt x="1405" y="632"/>
                </a:lnTo>
                <a:lnTo>
                  <a:pt x="1407" y="630"/>
                </a:lnTo>
                <a:lnTo>
                  <a:pt x="1407" y="630"/>
                </a:lnTo>
                <a:lnTo>
                  <a:pt x="1407" y="630"/>
                </a:lnTo>
                <a:lnTo>
                  <a:pt x="1407" y="627"/>
                </a:lnTo>
                <a:lnTo>
                  <a:pt x="1409" y="627"/>
                </a:lnTo>
                <a:lnTo>
                  <a:pt x="1409" y="625"/>
                </a:lnTo>
                <a:lnTo>
                  <a:pt x="1409" y="625"/>
                </a:lnTo>
                <a:lnTo>
                  <a:pt x="1409" y="623"/>
                </a:lnTo>
                <a:lnTo>
                  <a:pt x="1409" y="620"/>
                </a:lnTo>
                <a:lnTo>
                  <a:pt x="1409" y="620"/>
                </a:lnTo>
                <a:lnTo>
                  <a:pt x="1409" y="618"/>
                </a:lnTo>
                <a:lnTo>
                  <a:pt x="1409" y="618"/>
                </a:lnTo>
                <a:lnTo>
                  <a:pt x="1407" y="615"/>
                </a:lnTo>
                <a:lnTo>
                  <a:pt x="1407" y="615"/>
                </a:lnTo>
                <a:lnTo>
                  <a:pt x="1407" y="615"/>
                </a:lnTo>
                <a:lnTo>
                  <a:pt x="1407" y="615"/>
                </a:lnTo>
                <a:lnTo>
                  <a:pt x="1407" y="613"/>
                </a:lnTo>
                <a:lnTo>
                  <a:pt x="1405" y="613"/>
                </a:lnTo>
                <a:lnTo>
                  <a:pt x="1405" y="613"/>
                </a:lnTo>
                <a:lnTo>
                  <a:pt x="1402" y="613"/>
                </a:lnTo>
                <a:lnTo>
                  <a:pt x="1400" y="611"/>
                </a:lnTo>
                <a:lnTo>
                  <a:pt x="1398" y="608"/>
                </a:lnTo>
                <a:lnTo>
                  <a:pt x="1393" y="606"/>
                </a:lnTo>
                <a:lnTo>
                  <a:pt x="1393" y="606"/>
                </a:lnTo>
                <a:lnTo>
                  <a:pt x="1393" y="606"/>
                </a:lnTo>
                <a:lnTo>
                  <a:pt x="1390" y="606"/>
                </a:lnTo>
                <a:lnTo>
                  <a:pt x="1390" y="604"/>
                </a:lnTo>
                <a:lnTo>
                  <a:pt x="1390" y="604"/>
                </a:lnTo>
                <a:lnTo>
                  <a:pt x="1390" y="604"/>
                </a:lnTo>
                <a:lnTo>
                  <a:pt x="1388" y="601"/>
                </a:lnTo>
                <a:lnTo>
                  <a:pt x="1388" y="601"/>
                </a:lnTo>
                <a:lnTo>
                  <a:pt x="1388" y="599"/>
                </a:lnTo>
                <a:lnTo>
                  <a:pt x="1388" y="599"/>
                </a:lnTo>
                <a:lnTo>
                  <a:pt x="1388" y="597"/>
                </a:lnTo>
                <a:lnTo>
                  <a:pt x="1388" y="594"/>
                </a:lnTo>
                <a:lnTo>
                  <a:pt x="1388" y="594"/>
                </a:lnTo>
                <a:lnTo>
                  <a:pt x="1388" y="592"/>
                </a:lnTo>
                <a:lnTo>
                  <a:pt x="1388" y="592"/>
                </a:lnTo>
                <a:lnTo>
                  <a:pt x="1388" y="589"/>
                </a:lnTo>
                <a:lnTo>
                  <a:pt x="1390" y="589"/>
                </a:lnTo>
                <a:lnTo>
                  <a:pt x="1390" y="589"/>
                </a:lnTo>
                <a:lnTo>
                  <a:pt x="1390" y="587"/>
                </a:lnTo>
                <a:lnTo>
                  <a:pt x="1390" y="587"/>
                </a:lnTo>
                <a:lnTo>
                  <a:pt x="1393" y="585"/>
                </a:lnTo>
                <a:lnTo>
                  <a:pt x="1395" y="582"/>
                </a:lnTo>
                <a:lnTo>
                  <a:pt x="1395" y="580"/>
                </a:lnTo>
                <a:lnTo>
                  <a:pt x="1398" y="580"/>
                </a:lnTo>
                <a:lnTo>
                  <a:pt x="1400" y="578"/>
                </a:lnTo>
                <a:lnTo>
                  <a:pt x="1402" y="578"/>
                </a:lnTo>
                <a:lnTo>
                  <a:pt x="1402" y="578"/>
                </a:lnTo>
                <a:lnTo>
                  <a:pt x="1402" y="575"/>
                </a:lnTo>
                <a:lnTo>
                  <a:pt x="1405" y="575"/>
                </a:lnTo>
                <a:lnTo>
                  <a:pt x="1405" y="575"/>
                </a:lnTo>
                <a:lnTo>
                  <a:pt x="1407" y="575"/>
                </a:lnTo>
                <a:lnTo>
                  <a:pt x="1407" y="575"/>
                </a:lnTo>
                <a:lnTo>
                  <a:pt x="1407" y="575"/>
                </a:lnTo>
                <a:lnTo>
                  <a:pt x="1409" y="575"/>
                </a:lnTo>
                <a:lnTo>
                  <a:pt x="1412" y="575"/>
                </a:lnTo>
                <a:lnTo>
                  <a:pt x="1414" y="575"/>
                </a:lnTo>
                <a:lnTo>
                  <a:pt x="1414" y="575"/>
                </a:lnTo>
                <a:lnTo>
                  <a:pt x="1416" y="575"/>
                </a:lnTo>
                <a:lnTo>
                  <a:pt x="1419" y="575"/>
                </a:lnTo>
                <a:lnTo>
                  <a:pt x="1419" y="575"/>
                </a:lnTo>
                <a:lnTo>
                  <a:pt x="1421" y="578"/>
                </a:lnTo>
                <a:lnTo>
                  <a:pt x="1421" y="578"/>
                </a:lnTo>
                <a:lnTo>
                  <a:pt x="1424" y="578"/>
                </a:lnTo>
                <a:lnTo>
                  <a:pt x="1424" y="580"/>
                </a:lnTo>
                <a:lnTo>
                  <a:pt x="1424" y="580"/>
                </a:lnTo>
                <a:lnTo>
                  <a:pt x="1426" y="580"/>
                </a:lnTo>
                <a:lnTo>
                  <a:pt x="1426" y="582"/>
                </a:lnTo>
                <a:lnTo>
                  <a:pt x="1428" y="585"/>
                </a:lnTo>
                <a:lnTo>
                  <a:pt x="1428" y="585"/>
                </a:lnTo>
                <a:lnTo>
                  <a:pt x="1428" y="587"/>
                </a:lnTo>
                <a:lnTo>
                  <a:pt x="1431" y="589"/>
                </a:lnTo>
                <a:lnTo>
                  <a:pt x="1431" y="592"/>
                </a:lnTo>
                <a:lnTo>
                  <a:pt x="1431" y="594"/>
                </a:lnTo>
                <a:lnTo>
                  <a:pt x="1433" y="594"/>
                </a:lnTo>
                <a:lnTo>
                  <a:pt x="1433" y="597"/>
                </a:lnTo>
                <a:lnTo>
                  <a:pt x="1433" y="599"/>
                </a:lnTo>
                <a:lnTo>
                  <a:pt x="1433" y="601"/>
                </a:lnTo>
                <a:lnTo>
                  <a:pt x="1433" y="604"/>
                </a:lnTo>
                <a:lnTo>
                  <a:pt x="1433" y="606"/>
                </a:lnTo>
                <a:lnTo>
                  <a:pt x="1433" y="606"/>
                </a:lnTo>
                <a:lnTo>
                  <a:pt x="1433" y="608"/>
                </a:lnTo>
                <a:lnTo>
                  <a:pt x="1433" y="611"/>
                </a:lnTo>
                <a:lnTo>
                  <a:pt x="1433" y="613"/>
                </a:lnTo>
                <a:lnTo>
                  <a:pt x="1433" y="615"/>
                </a:lnTo>
                <a:lnTo>
                  <a:pt x="1431" y="618"/>
                </a:lnTo>
                <a:lnTo>
                  <a:pt x="1431" y="618"/>
                </a:lnTo>
                <a:lnTo>
                  <a:pt x="1431" y="620"/>
                </a:lnTo>
                <a:lnTo>
                  <a:pt x="1428" y="625"/>
                </a:lnTo>
                <a:lnTo>
                  <a:pt x="1426" y="627"/>
                </a:lnTo>
                <a:lnTo>
                  <a:pt x="1426" y="630"/>
                </a:lnTo>
                <a:lnTo>
                  <a:pt x="1424" y="632"/>
                </a:lnTo>
                <a:lnTo>
                  <a:pt x="1424" y="637"/>
                </a:lnTo>
                <a:lnTo>
                  <a:pt x="1421" y="639"/>
                </a:lnTo>
                <a:lnTo>
                  <a:pt x="1419" y="642"/>
                </a:lnTo>
                <a:lnTo>
                  <a:pt x="1419" y="644"/>
                </a:lnTo>
                <a:lnTo>
                  <a:pt x="1416" y="646"/>
                </a:lnTo>
                <a:lnTo>
                  <a:pt x="1414" y="649"/>
                </a:lnTo>
                <a:lnTo>
                  <a:pt x="1412" y="651"/>
                </a:lnTo>
                <a:lnTo>
                  <a:pt x="1409" y="653"/>
                </a:lnTo>
                <a:lnTo>
                  <a:pt x="1407" y="656"/>
                </a:lnTo>
                <a:lnTo>
                  <a:pt x="1405" y="658"/>
                </a:lnTo>
                <a:lnTo>
                  <a:pt x="1402" y="660"/>
                </a:lnTo>
                <a:lnTo>
                  <a:pt x="1400" y="663"/>
                </a:lnTo>
                <a:lnTo>
                  <a:pt x="1398" y="668"/>
                </a:lnTo>
                <a:lnTo>
                  <a:pt x="1395" y="670"/>
                </a:lnTo>
                <a:lnTo>
                  <a:pt x="1393" y="672"/>
                </a:lnTo>
                <a:lnTo>
                  <a:pt x="1388" y="675"/>
                </a:lnTo>
                <a:lnTo>
                  <a:pt x="1386" y="679"/>
                </a:lnTo>
                <a:lnTo>
                  <a:pt x="1383" y="682"/>
                </a:lnTo>
                <a:lnTo>
                  <a:pt x="1381" y="684"/>
                </a:lnTo>
                <a:lnTo>
                  <a:pt x="1379" y="686"/>
                </a:lnTo>
                <a:lnTo>
                  <a:pt x="1376" y="686"/>
                </a:lnTo>
                <a:lnTo>
                  <a:pt x="1374" y="689"/>
                </a:lnTo>
                <a:lnTo>
                  <a:pt x="1372" y="691"/>
                </a:lnTo>
                <a:lnTo>
                  <a:pt x="1369" y="694"/>
                </a:lnTo>
                <a:lnTo>
                  <a:pt x="1367" y="694"/>
                </a:lnTo>
                <a:lnTo>
                  <a:pt x="1364" y="696"/>
                </a:lnTo>
                <a:lnTo>
                  <a:pt x="1364" y="698"/>
                </a:lnTo>
                <a:lnTo>
                  <a:pt x="1360" y="701"/>
                </a:lnTo>
                <a:lnTo>
                  <a:pt x="1355" y="705"/>
                </a:lnTo>
                <a:lnTo>
                  <a:pt x="1353" y="708"/>
                </a:lnTo>
                <a:lnTo>
                  <a:pt x="1350" y="710"/>
                </a:lnTo>
                <a:lnTo>
                  <a:pt x="1348" y="710"/>
                </a:lnTo>
                <a:lnTo>
                  <a:pt x="1345" y="712"/>
                </a:lnTo>
                <a:lnTo>
                  <a:pt x="1343" y="712"/>
                </a:lnTo>
                <a:lnTo>
                  <a:pt x="1343" y="715"/>
                </a:lnTo>
                <a:lnTo>
                  <a:pt x="1338" y="715"/>
                </a:lnTo>
                <a:lnTo>
                  <a:pt x="1334" y="717"/>
                </a:lnTo>
                <a:lnTo>
                  <a:pt x="1331" y="720"/>
                </a:lnTo>
                <a:lnTo>
                  <a:pt x="1327" y="720"/>
                </a:lnTo>
                <a:lnTo>
                  <a:pt x="1324" y="722"/>
                </a:lnTo>
                <a:lnTo>
                  <a:pt x="1322" y="722"/>
                </a:lnTo>
                <a:lnTo>
                  <a:pt x="1319" y="724"/>
                </a:lnTo>
                <a:lnTo>
                  <a:pt x="1317" y="724"/>
                </a:lnTo>
                <a:lnTo>
                  <a:pt x="1315" y="724"/>
                </a:lnTo>
                <a:lnTo>
                  <a:pt x="1312" y="724"/>
                </a:lnTo>
                <a:lnTo>
                  <a:pt x="1308" y="724"/>
                </a:lnTo>
                <a:lnTo>
                  <a:pt x="1303" y="727"/>
                </a:lnTo>
                <a:lnTo>
                  <a:pt x="1298" y="727"/>
                </a:lnTo>
                <a:lnTo>
                  <a:pt x="1293" y="727"/>
                </a:lnTo>
                <a:lnTo>
                  <a:pt x="1286" y="727"/>
                </a:lnTo>
                <a:lnTo>
                  <a:pt x="1282" y="727"/>
                </a:lnTo>
                <a:lnTo>
                  <a:pt x="1277" y="729"/>
                </a:lnTo>
                <a:lnTo>
                  <a:pt x="1270" y="729"/>
                </a:lnTo>
                <a:lnTo>
                  <a:pt x="1267" y="729"/>
                </a:lnTo>
                <a:lnTo>
                  <a:pt x="1265" y="729"/>
                </a:lnTo>
                <a:lnTo>
                  <a:pt x="1263" y="729"/>
                </a:lnTo>
                <a:lnTo>
                  <a:pt x="1260" y="729"/>
                </a:lnTo>
                <a:lnTo>
                  <a:pt x="1258" y="731"/>
                </a:lnTo>
                <a:lnTo>
                  <a:pt x="1256" y="731"/>
                </a:lnTo>
                <a:lnTo>
                  <a:pt x="1253" y="731"/>
                </a:lnTo>
                <a:lnTo>
                  <a:pt x="1251" y="734"/>
                </a:lnTo>
                <a:lnTo>
                  <a:pt x="1249" y="734"/>
                </a:lnTo>
                <a:lnTo>
                  <a:pt x="1249" y="734"/>
                </a:lnTo>
                <a:lnTo>
                  <a:pt x="1246" y="734"/>
                </a:lnTo>
                <a:lnTo>
                  <a:pt x="1246" y="736"/>
                </a:lnTo>
                <a:lnTo>
                  <a:pt x="1246" y="736"/>
                </a:lnTo>
                <a:lnTo>
                  <a:pt x="1244" y="736"/>
                </a:lnTo>
                <a:lnTo>
                  <a:pt x="1244" y="736"/>
                </a:lnTo>
                <a:lnTo>
                  <a:pt x="1244" y="736"/>
                </a:lnTo>
                <a:lnTo>
                  <a:pt x="1244" y="739"/>
                </a:lnTo>
                <a:lnTo>
                  <a:pt x="1244" y="739"/>
                </a:lnTo>
                <a:lnTo>
                  <a:pt x="1244" y="739"/>
                </a:lnTo>
                <a:lnTo>
                  <a:pt x="1244" y="739"/>
                </a:lnTo>
                <a:lnTo>
                  <a:pt x="1246" y="741"/>
                </a:lnTo>
                <a:lnTo>
                  <a:pt x="1249" y="746"/>
                </a:lnTo>
                <a:lnTo>
                  <a:pt x="1253" y="748"/>
                </a:lnTo>
                <a:lnTo>
                  <a:pt x="1256" y="750"/>
                </a:lnTo>
                <a:lnTo>
                  <a:pt x="1260" y="753"/>
                </a:lnTo>
                <a:lnTo>
                  <a:pt x="1263" y="755"/>
                </a:lnTo>
                <a:lnTo>
                  <a:pt x="1267" y="757"/>
                </a:lnTo>
                <a:lnTo>
                  <a:pt x="1270" y="760"/>
                </a:lnTo>
                <a:lnTo>
                  <a:pt x="1275" y="762"/>
                </a:lnTo>
                <a:lnTo>
                  <a:pt x="1279" y="765"/>
                </a:lnTo>
                <a:lnTo>
                  <a:pt x="1282" y="767"/>
                </a:lnTo>
                <a:lnTo>
                  <a:pt x="1286" y="767"/>
                </a:lnTo>
                <a:lnTo>
                  <a:pt x="1291" y="769"/>
                </a:lnTo>
                <a:lnTo>
                  <a:pt x="1296" y="772"/>
                </a:lnTo>
                <a:lnTo>
                  <a:pt x="1301" y="774"/>
                </a:lnTo>
                <a:lnTo>
                  <a:pt x="1305" y="774"/>
                </a:lnTo>
                <a:lnTo>
                  <a:pt x="1315" y="779"/>
                </a:lnTo>
                <a:lnTo>
                  <a:pt x="1322" y="781"/>
                </a:lnTo>
                <a:lnTo>
                  <a:pt x="1327" y="783"/>
                </a:lnTo>
                <a:lnTo>
                  <a:pt x="1331" y="783"/>
                </a:lnTo>
                <a:lnTo>
                  <a:pt x="1336" y="786"/>
                </a:lnTo>
                <a:lnTo>
                  <a:pt x="1338" y="788"/>
                </a:lnTo>
                <a:lnTo>
                  <a:pt x="1343" y="788"/>
                </a:lnTo>
                <a:lnTo>
                  <a:pt x="1348" y="791"/>
                </a:lnTo>
                <a:lnTo>
                  <a:pt x="1350" y="793"/>
                </a:lnTo>
                <a:lnTo>
                  <a:pt x="1353" y="795"/>
                </a:lnTo>
                <a:lnTo>
                  <a:pt x="1357" y="798"/>
                </a:lnTo>
                <a:lnTo>
                  <a:pt x="1360" y="798"/>
                </a:lnTo>
                <a:lnTo>
                  <a:pt x="1362" y="800"/>
                </a:lnTo>
                <a:lnTo>
                  <a:pt x="1364" y="805"/>
                </a:lnTo>
                <a:lnTo>
                  <a:pt x="1367" y="805"/>
                </a:lnTo>
                <a:lnTo>
                  <a:pt x="1369" y="807"/>
                </a:lnTo>
                <a:lnTo>
                  <a:pt x="1372" y="810"/>
                </a:lnTo>
                <a:lnTo>
                  <a:pt x="1372" y="812"/>
                </a:lnTo>
                <a:lnTo>
                  <a:pt x="1374" y="814"/>
                </a:lnTo>
                <a:lnTo>
                  <a:pt x="1376" y="817"/>
                </a:lnTo>
                <a:lnTo>
                  <a:pt x="1379" y="819"/>
                </a:lnTo>
                <a:lnTo>
                  <a:pt x="1379" y="821"/>
                </a:lnTo>
                <a:lnTo>
                  <a:pt x="1381" y="824"/>
                </a:lnTo>
                <a:lnTo>
                  <a:pt x="1383" y="828"/>
                </a:lnTo>
                <a:lnTo>
                  <a:pt x="1386" y="831"/>
                </a:lnTo>
                <a:lnTo>
                  <a:pt x="1386" y="833"/>
                </a:lnTo>
                <a:lnTo>
                  <a:pt x="1388" y="836"/>
                </a:lnTo>
                <a:lnTo>
                  <a:pt x="1390" y="838"/>
                </a:lnTo>
                <a:lnTo>
                  <a:pt x="1390" y="840"/>
                </a:lnTo>
                <a:lnTo>
                  <a:pt x="1393" y="843"/>
                </a:lnTo>
                <a:lnTo>
                  <a:pt x="1393" y="847"/>
                </a:lnTo>
                <a:lnTo>
                  <a:pt x="1395" y="850"/>
                </a:lnTo>
                <a:lnTo>
                  <a:pt x="1398" y="852"/>
                </a:lnTo>
                <a:lnTo>
                  <a:pt x="1398" y="854"/>
                </a:lnTo>
                <a:lnTo>
                  <a:pt x="1400" y="857"/>
                </a:lnTo>
                <a:lnTo>
                  <a:pt x="1400" y="862"/>
                </a:lnTo>
                <a:lnTo>
                  <a:pt x="1402" y="864"/>
                </a:lnTo>
                <a:lnTo>
                  <a:pt x="1402" y="866"/>
                </a:lnTo>
                <a:lnTo>
                  <a:pt x="1405" y="869"/>
                </a:lnTo>
                <a:lnTo>
                  <a:pt x="1405" y="873"/>
                </a:lnTo>
                <a:lnTo>
                  <a:pt x="1405" y="876"/>
                </a:lnTo>
                <a:lnTo>
                  <a:pt x="1407" y="878"/>
                </a:lnTo>
                <a:lnTo>
                  <a:pt x="1407" y="881"/>
                </a:lnTo>
                <a:lnTo>
                  <a:pt x="1407" y="885"/>
                </a:lnTo>
                <a:lnTo>
                  <a:pt x="1409" y="888"/>
                </a:lnTo>
                <a:lnTo>
                  <a:pt x="1409" y="890"/>
                </a:lnTo>
                <a:lnTo>
                  <a:pt x="1409" y="892"/>
                </a:lnTo>
                <a:lnTo>
                  <a:pt x="1409" y="895"/>
                </a:lnTo>
                <a:lnTo>
                  <a:pt x="1409" y="897"/>
                </a:lnTo>
                <a:lnTo>
                  <a:pt x="1409" y="899"/>
                </a:lnTo>
                <a:lnTo>
                  <a:pt x="1409" y="902"/>
                </a:lnTo>
                <a:lnTo>
                  <a:pt x="1409" y="904"/>
                </a:lnTo>
                <a:lnTo>
                  <a:pt x="1409" y="909"/>
                </a:lnTo>
                <a:lnTo>
                  <a:pt x="1409" y="911"/>
                </a:lnTo>
                <a:lnTo>
                  <a:pt x="1409" y="918"/>
                </a:lnTo>
                <a:lnTo>
                  <a:pt x="1409" y="925"/>
                </a:lnTo>
                <a:lnTo>
                  <a:pt x="1409" y="933"/>
                </a:lnTo>
                <a:lnTo>
                  <a:pt x="1407" y="940"/>
                </a:lnTo>
                <a:lnTo>
                  <a:pt x="1407" y="949"/>
                </a:lnTo>
                <a:lnTo>
                  <a:pt x="1407" y="956"/>
                </a:lnTo>
                <a:lnTo>
                  <a:pt x="1405" y="963"/>
                </a:lnTo>
                <a:lnTo>
                  <a:pt x="1405" y="970"/>
                </a:lnTo>
                <a:lnTo>
                  <a:pt x="1405" y="975"/>
                </a:lnTo>
                <a:lnTo>
                  <a:pt x="1402" y="982"/>
                </a:lnTo>
                <a:lnTo>
                  <a:pt x="1402" y="987"/>
                </a:lnTo>
                <a:lnTo>
                  <a:pt x="1400" y="989"/>
                </a:lnTo>
                <a:lnTo>
                  <a:pt x="1398" y="1004"/>
                </a:lnTo>
                <a:lnTo>
                  <a:pt x="1393" y="1018"/>
                </a:lnTo>
                <a:lnTo>
                  <a:pt x="1393" y="1022"/>
                </a:lnTo>
                <a:lnTo>
                  <a:pt x="1390" y="1030"/>
                </a:lnTo>
                <a:lnTo>
                  <a:pt x="1388" y="1037"/>
                </a:lnTo>
                <a:lnTo>
                  <a:pt x="1386" y="1041"/>
                </a:lnTo>
                <a:lnTo>
                  <a:pt x="1383" y="1049"/>
                </a:lnTo>
                <a:lnTo>
                  <a:pt x="1381" y="1053"/>
                </a:lnTo>
                <a:lnTo>
                  <a:pt x="1381" y="1060"/>
                </a:lnTo>
                <a:lnTo>
                  <a:pt x="1379" y="1065"/>
                </a:lnTo>
                <a:lnTo>
                  <a:pt x="1376" y="1072"/>
                </a:lnTo>
                <a:lnTo>
                  <a:pt x="1374" y="1077"/>
                </a:lnTo>
                <a:lnTo>
                  <a:pt x="1372" y="1084"/>
                </a:lnTo>
                <a:lnTo>
                  <a:pt x="1369" y="1089"/>
                </a:lnTo>
                <a:lnTo>
                  <a:pt x="1367" y="1093"/>
                </a:lnTo>
                <a:lnTo>
                  <a:pt x="1364" y="1101"/>
                </a:lnTo>
                <a:lnTo>
                  <a:pt x="1362" y="1105"/>
                </a:lnTo>
                <a:lnTo>
                  <a:pt x="1360" y="1112"/>
                </a:lnTo>
                <a:lnTo>
                  <a:pt x="1357" y="1117"/>
                </a:lnTo>
                <a:lnTo>
                  <a:pt x="1355" y="1122"/>
                </a:lnTo>
                <a:lnTo>
                  <a:pt x="1350" y="1129"/>
                </a:lnTo>
                <a:lnTo>
                  <a:pt x="1348" y="1134"/>
                </a:lnTo>
                <a:lnTo>
                  <a:pt x="1345" y="1141"/>
                </a:lnTo>
                <a:lnTo>
                  <a:pt x="1343" y="1146"/>
                </a:lnTo>
                <a:lnTo>
                  <a:pt x="1338" y="1153"/>
                </a:lnTo>
                <a:lnTo>
                  <a:pt x="1336" y="1157"/>
                </a:lnTo>
                <a:lnTo>
                  <a:pt x="1334" y="1164"/>
                </a:lnTo>
                <a:lnTo>
                  <a:pt x="1329" y="1169"/>
                </a:lnTo>
                <a:lnTo>
                  <a:pt x="1327" y="1176"/>
                </a:lnTo>
                <a:lnTo>
                  <a:pt x="1322" y="1181"/>
                </a:lnTo>
                <a:lnTo>
                  <a:pt x="1315" y="1195"/>
                </a:lnTo>
                <a:lnTo>
                  <a:pt x="1305" y="1209"/>
                </a:lnTo>
                <a:lnTo>
                  <a:pt x="1303" y="1217"/>
                </a:lnTo>
                <a:lnTo>
                  <a:pt x="1298" y="1221"/>
                </a:lnTo>
                <a:lnTo>
                  <a:pt x="1293" y="1228"/>
                </a:lnTo>
                <a:lnTo>
                  <a:pt x="1291" y="1235"/>
                </a:lnTo>
                <a:lnTo>
                  <a:pt x="1286" y="1240"/>
                </a:lnTo>
                <a:lnTo>
                  <a:pt x="1282" y="1247"/>
                </a:lnTo>
                <a:lnTo>
                  <a:pt x="1277" y="1252"/>
                </a:lnTo>
                <a:lnTo>
                  <a:pt x="1275" y="1259"/>
                </a:lnTo>
                <a:lnTo>
                  <a:pt x="1270" y="1264"/>
                </a:lnTo>
                <a:lnTo>
                  <a:pt x="1265" y="1269"/>
                </a:lnTo>
                <a:lnTo>
                  <a:pt x="1260" y="1276"/>
                </a:lnTo>
                <a:lnTo>
                  <a:pt x="1258" y="1280"/>
                </a:lnTo>
                <a:lnTo>
                  <a:pt x="1253" y="1285"/>
                </a:lnTo>
                <a:lnTo>
                  <a:pt x="1249" y="1290"/>
                </a:lnTo>
                <a:lnTo>
                  <a:pt x="1244" y="1295"/>
                </a:lnTo>
                <a:lnTo>
                  <a:pt x="1239" y="1299"/>
                </a:lnTo>
                <a:lnTo>
                  <a:pt x="1234" y="1304"/>
                </a:lnTo>
                <a:lnTo>
                  <a:pt x="1227" y="1306"/>
                </a:lnTo>
                <a:lnTo>
                  <a:pt x="1222" y="1311"/>
                </a:lnTo>
                <a:lnTo>
                  <a:pt x="1218" y="1316"/>
                </a:lnTo>
                <a:lnTo>
                  <a:pt x="1211" y="1318"/>
                </a:lnTo>
                <a:lnTo>
                  <a:pt x="1206" y="1323"/>
                </a:lnTo>
                <a:lnTo>
                  <a:pt x="1199" y="1325"/>
                </a:lnTo>
                <a:lnTo>
                  <a:pt x="1192" y="1328"/>
                </a:lnTo>
                <a:lnTo>
                  <a:pt x="1185" y="1332"/>
                </a:lnTo>
                <a:lnTo>
                  <a:pt x="1180" y="1335"/>
                </a:lnTo>
                <a:lnTo>
                  <a:pt x="1170" y="1337"/>
                </a:lnTo>
                <a:lnTo>
                  <a:pt x="1163" y="1340"/>
                </a:lnTo>
                <a:lnTo>
                  <a:pt x="1161" y="1340"/>
                </a:lnTo>
                <a:lnTo>
                  <a:pt x="1159" y="1340"/>
                </a:lnTo>
                <a:lnTo>
                  <a:pt x="1156" y="1340"/>
                </a:lnTo>
                <a:lnTo>
                  <a:pt x="1152" y="1342"/>
                </a:lnTo>
                <a:lnTo>
                  <a:pt x="1149" y="1342"/>
                </a:lnTo>
                <a:lnTo>
                  <a:pt x="1144" y="1342"/>
                </a:lnTo>
                <a:lnTo>
                  <a:pt x="1140" y="1342"/>
                </a:lnTo>
                <a:lnTo>
                  <a:pt x="1135" y="1344"/>
                </a:lnTo>
                <a:lnTo>
                  <a:pt x="1126" y="1344"/>
                </a:lnTo>
                <a:lnTo>
                  <a:pt x="1116" y="1344"/>
                </a:lnTo>
                <a:lnTo>
                  <a:pt x="1104" y="1347"/>
                </a:lnTo>
                <a:lnTo>
                  <a:pt x="1095" y="1347"/>
                </a:lnTo>
                <a:lnTo>
                  <a:pt x="1083" y="1347"/>
                </a:lnTo>
                <a:lnTo>
                  <a:pt x="1073" y="1349"/>
                </a:lnTo>
                <a:lnTo>
                  <a:pt x="1064" y="1349"/>
                </a:lnTo>
                <a:lnTo>
                  <a:pt x="1055" y="1349"/>
                </a:lnTo>
                <a:lnTo>
                  <a:pt x="1045" y="1349"/>
                </a:lnTo>
                <a:lnTo>
                  <a:pt x="1038" y="1349"/>
                </a:lnTo>
                <a:lnTo>
                  <a:pt x="1031" y="1349"/>
                </a:lnTo>
                <a:lnTo>
                  <a:pt x="1026" y="1351"/>
                </a:lnTo>
                <a:lnTo>
                  <a:pt x="1024" y="1351"/>
                </a:lnTo>
                <a:lnTo>
                  <a:pt x="1019" y="1351"/>
                </a:lnTo>
                <a:lnTo>
                  <a:pt x="1017" y="1351"/>
                </a:lnTo>
                <a:lnTo>
                  <a:pt x="1014" y="1351"/>
                </a:lnTo>
                <a:lnTo>
                  <a:pt x="1012" y="1349"/>
                </a:lnTo>
                <a:lnTo>
                  <a:pt x="1010" y="1349"/>
                </a:lnTo>
                <a:lnTo>
                  <a:pt x="1007" y="1349"/>
                </a:lnTo>
                <a:lnTo>
                  <a:pt x="1003" y="1349"/>
                </a:lnTo>
                <a:lnTo>
                  <a:pt x="1000" y="1349"/>
                </a:lnTo>
                <a:lnTo>
                  <a:pt x="998" y="1349"/>
                </a:lnTo>
                <a:lnTo>
                  <a:pt x="995" y="1347"/>
                </a:lnTo>
                <a:lnTo>
                  <a:pt x="991" y="1347"/>
                </a:lnTo>
                <a:lnTo>
                  <a:pt x="988" y="1347"/>
                </a:lnTo>
                <a:lnTo>
                  <a:pt x="986" y="1347"/>
                </a:lnTo>
                <a:lnTo>
                  <a:pt x="984" y="1344"/>
                </a:lnTo>
                <a:lnTo>
                  <a:pt x="981" y="1344"/>
                </a:lnTo>
                <a:lnTo>
                  <a:pt x="977" y="1344"/>
                </a:lnTo>
                <a:lnTo>
                  <a:pt x="974" y="1342"/>
                </a:lnTo>
                <a:lnTo>
                  <a:pt x="972" y="1342"/>
                </a:lnTo>
                <a:lnTo>
                  <a:pt x="969" y="1340"/>
                </a:lnTo>
                <a:lnTo>
                  <a:pt x="967" y="1340"/>
                </a:lnTo>
                <a:lnTo>
                  <a:pt x="965" y="1337"/>
                </a:lnTo>
                <a:lnTo>
                  <a:pt x="960" y="1337"/>
                </a:lnTo>
                <a:lnTo>
                  <a:pt x="958" y="1335"/>
                </a:lnTo>
                <a:lnTo>
                  <a:pt x="955" y="1335"/>
                </a:lnTo>
                <a:lnTo>
                  <a:pt x="953" y="1332"/>
                </a:lnTo>
                <a:lnTo>
                  <a:pt x="951" y="1330"/>
                </a:lnTo>
                <a:lnTo>
                  <a:pt x="948" y="1330"/>
                </a:lnTo>
                <a:lnTo>
                  <a:pt x="946" y="1328"/>
                </a:lnTo>
                <a:lnTo>
                  <a:pt x="943" y="1325"/>
                </a:lnTo>
                <a:lnTo>
                  <a:pt x="941" y="1325"/>
                </a:lnTo>
                <a:lnTo>
                  <a:pt x="941" y="1323"/>
                </a:lnTo>
                <a:lnTo>
                  <a:pt x="939" y="1321"/>
                </a:lnTo>
                <a:lnTo>
                  <a:pt x="936" y="1318"/>
                </a:lnTo>
                <a:lnTo>
                  <a:pt x="934" y="1318"/>
                </a:lnTo>
                <a:lnTo>
                  <a:pt x="932" y="1316"/>
                </a:lnTo>
                <a:lnTo>
                  <a:pt x="927" y="1311"/>
                </a:lnTo>
                <a:lnTo>
                  <a:pt x="920" y="1309"/>
                </a:lnTo>
                <a:lnTo>
                  <a:pt x="915" y="1304"/>
                </a:lnTo>
                <a:lnTo>
                  <a:pt x="910" y="1299"/>
                </a:lnTo>
                <a:lnTo>
                  <a:pt x="903" y="1297"/>
                </a:lnTo>
                <a:lnTo>
                  <a:pt x="898" y="1292"/>
                </a:lnTo>
                <a:lnTo>
                  <a:pt x="891" y="1288"/>
                </a:lnTo>
                <a:lnTo>
                  <a:pt x="887" y="1285"/>
                </a:lnTo>
                <a:lnTo>
                  <a:pt x="882" y="1280"/>
                </a:lnTo>
                <a:lnTo>
                  <a:pt x="875" y="1276"/>
                </a:lnTo>
                <a:lnTo>
                  <a:pt x="872" y="1273"/>
                </a:lnTo>
                <a:lnTo>
                  <a:pt x="870" y="1273"/>
                </a:lnTo>
                <a:lnTo>
                  <a:pt x="868" y="1271"/>
                </a:lnTo>
                <a:lnTo>
                  <a:pt x="865" y="1269"/>
                </a:lnTo>
                <a:lnTo>
                  <a:pt x="863" y="1266"/>
                </a:lnTo>
                <a:lnTo>
                  <a:pt x="861" y="1264"/>
                </a:lnTo>
                <a:lnTo>
                  <a:pt x="858" y="1261"/>
                </a:lnTo>
                <a:lnTo>
                  <a:pt x="858" y="1259"/>
                </a:lnTo>
                <a:lnTo>
                  <a:pt x="856" y="1259"/>
                </a:lnTo>
                <a:lnTo>
                  <a:pt x="854" y="1257"/>
                </a:lnTo>
                <a:lnTo>
                  <a:pt x="854" y="1254"/>
                </a:lnTo>
                <a:lnTo>
                  <a:pt x="851" y="1252"/>
                </a:lnTo>
                <a:lnTo>
                  <a:pt x="851" y="1250"/>
                </a:lnTo>
                <a:lnTo>
                  <a:pt x="849" y="1247"/>
                </a:lnTo>
                <a:lnTo>
                  <a:pt x="846" y="1247"/>
                </a:lnTo>
                <a:lnTo>
                  <a:pt x="846" y="1245"/>
                </a:lnTo>
                <a:lnTo>
                  <a:pt x="844" y="1243"/>
                </a:lnTo>
                <a:lnTo>
                  <a:pt x="844" y="1243"/>
                </a:lnTo>
                <a:lnTo>
                  <a:pt x="842" y="1243"/>
                </a:lnTo>
                <a:lnTo>
                  <a:pt x="842" y="1243"/>
                </a:lnTo>
                <a:lnTo>
                  <a:pt x="842" y="1243"/>
                </a:lnTo>
                <a:lnTo>
                  <a:pt x="842" y="1243"/>
                </a:lnTo>
                <a:lnTo>
                  <a:pt x="839" y="1243"/>
                </a:lnTo>
                <a:lnTo>
                  <a:pt x="839" y="1243"/>
                </a:lnTo>
                <a:lnTo>
                  <a:pt x="839" y="1245"/>
                </a:lnTo>
                <a:lnTo>
                  <a:pt x="839" y="1245"/>
                </a:lnTo>
                <a:lnTo>
                  <a:pt x="839" y="1247"/>
                </a:lnTo>
                <a:lnTo>
                  <a:pt x="839" y="1247"/>
                </a:lnTo>
                <a:lnTo>
                  <a:pt x="839" y="1250"/>
                </a:lnTo>
                <a:lnTo>
                  <a:pt x="842" y="1254"/>
                </a:lnTo>
                <a:lnTo>
                  <a:pt x="842" y="1257"/>
                </a:lnTo>
                <a:lnTo>
                  <a:pt x="842" y="1259"/>
                </a:lnTo>
                <a:lnTo>
                  <a:pt x="844" y="1264"/>
                </a:lnTo>
                <a:lnTo>
                  <a:pt x="844" y="1266"/>
                </a:lnTo>
                <a:lnTo>
                  <a:pt x="844" y="1271"/>
                </a:lnTo>
                <a:lnTo>
                  <a:pt x="846" y="1273"/>
                </a:lnTo>
                <a:lnTo>
                  <a:pt x="846" y="1276"/>
                </a:lnTo>
                <a:lnTo>
                  <a:pt x="846" y="1280"/>
                </a:lnTo>
                <a:lnTo>
                  <a:pt x="846" y="1283"/>
                </a:lnTo>
                <a:lnTo>
                  <a:pt x="846" y="1288"/>
                </a:lnTo>
                <a:lnTo>
                  <a:pt x="846" y="1290"/>
                </a:lnTo>
                <a:lnTo>
                  <a:pt x="846" y="1295"/>
                </a:lnTo>
                <a:lnTo>
                  <a:pt x="844" y="1297"/>
                </a:lnTo>
                <a:lnTo>
                  <a:pt x="844" y="1302"/>
                </a:lnTo>
                <a:lnTo>
                  <a:pt x="844" y="1304"/>
                </a:lnTo>
                <a:lnTo>
                  <a:pt x="844" y="1309"/>
                </a:lnTo>
                <a:lnTo>
                  <a:pt x="842" y="1311"/>
                </a:lnTo>
                <a:lnTo>
                  <a:pt x="842" y="1316"/>
                </a:lnTo>
                <a:lnTo>
                  <a:pt x="839" y="1318"/>
                </a:lnTo>
                <a:lnTo>
                  <a:pt x="839" y="1323"/>
                </a:lnTo>
                <a:lnTo>
                  <a:pt x="837" y="1325"/>
                </a:lnTo>
                <a:lnTo>
                  <a:pt x="835" y="1330"/>
                </a:lnTo>
                <a:lnTo>
                  <a:pt x="835" y="1332"/>
                </a:lnTo>
                <a:lnTo>
                  <a:pt x="832" y="1335"/>
                </a:lnTo>
                <a:lnTo>
                  <a:pt x="830" y="1337"/>
                </a:lnTo>
                <a:lnTo>
                  <a:pt x="828" y="1342"/>
                </a:lnTo>
                <a:lnTo>
                  <a:pt x="825" y="1344"/>
                </a:lnTo>
                <a:lnTo>
                  <a:pt x="823" y="1347"/>
                </a:lnTo>
                <a:lnTo>
                  <a:pt x="820" y="1347"/>
                </a:lnTo>
                <a:lnTo>
                  <a:pt x="818" y="1349"/>
                </a:lnTo>
                <a:lnTo>
                  <a:pt x="816" y="1351"/>
                </a:lnTo>
                <a:lnTo>
                  <a:pt x="811" y="1351"/>
                </a:lnTo>
                <a:lnTo>
                  <a:pt x="809" y="1354"/>
                </a:lnTo>
                <a:lnTo>
                  <a:pt x="806" y="1354"/>
                </a:lnTo>
                <a:lnTo>
                  <a:pt x="801" y="1354"/>
                </a:lnTo>
                <a:lnTo>
                  <a:pt x="799" y="1354"/>
                </a:lnTo>
                <a:lnTo>
                  <a:pt x="794" y="1351"/>
                </a:lnTo>
                <a:lnTo>
                  <a:pt x="790" y="1351"/>
                </a:lnTo>
                <a:lnTo>
                  <a:pt x="790" y="1351"/>
                </a:lnTo>
                <a:lnTo>
                  <a:pt x="787" y="1351"/>
                </a:lnTo>
                <a:lnTo>
                  <a:pt x="787" y="1349"/>
                </a:lnTo>
                <a:lnTo>
                  <a:pt x="785" y="1349"/>
                </a:lnTo>
                <a:lnTo>
                  <a:pt x="785" y="1349"/>
                </a:lnTo>
                <a:lnTo>
                  <a:pt x="783" y="1347"/>
                </a:lnTo>
                <a:lnTo>
                  <a:pt x="783" y="1347"/>
                </a:lnTo>
                <a:lnTo>
                  <a:pt x="783" y="1344"/>
                </a:lnTo>
                <a:lnTo>
                  <a:pt x="780" y="1344"/>
                </a:lnTo>
                <a:lnTo>
                  <a:pt x="780" y="1342"/>
                </a:lnTo>
                <a:lnTo>
                  <a:pt x="780" y="1340"/>
                </a:lnTo>
                <a:lnTo>
                  <a:pt x="780" y="1340"/>
                </a:lnTo>
                <a:lnTo>
                  <a:pt x="780" y="1337"/>
                </a:lnTo>
                <a:lnTo>
                  <a:pt x="778" y="1337"/>
                </a:lnTo>
                <a:lnTo>
                  <a:pt x="778" y="1335"/>
                </a:lnTo>
                <a:lnTo>
                  <a:pt x="780" y="1335"/>
                </a:lnTo>
                <a:lnTo>
                  <a:pt x="780" y="1332"/>
                </a:lnTo>
                <a:lnTo>
                  <a:pt x="780" y="1332"/>
                </a:lnTo>
                <a:lnTo>
                  <a:pt x="780" y="1330"/>
                </a:lnTo>
                <a:lnTo>
                  <a:pt x="780" y="1330"/>
                </a:lnTo>
                <a:lnTo>
                  <a:pt x="780" y="1328"/>
                </a:lnTo>
                <a:lnTo>
                  <a:pt x="780" y="1328"/>
                </a:lnTo>
                <a:lnTo>
                  <a:pt x="783" y="1325"/>
                </a:lnTo>
                <a:lnTo>
                  <a:pt x="783" y="1325"/>
                </a:lnTo>
                <a:lnTo>
                  <a:pt x="783" y="1323"/>
                </a:lnTo>
                <a:lnTo>
                  <a:pt x="785" y="1323"/>
                </a:lnTo>
                <a:lnTo>
                  <a:pt x="785" y="1321"/>
                </a:lnTo>
                <a:lnTo>
                  <a:pt x="785" y="1321"/>
                </a:lnTo>
                <a:lnTo>
                  <a:pt x="787" y="1321"/>
                </a:lnTo>
                <a:lnTo>
                  <a:pt x="787" y="1318"/>
                </a:lnTo>
                <a:lnTo>
                  <a:pt x="787" y="1318"/>
                </a:lnTo>
                <a:lnTo>
                  <a:pt x="790" y="1318"/>
                </a:lnTo>
                <a:lnTo>
                  <a:pt x="792" y="1316"/>
                </a:lnTo>
                <a:lnTo>
                  <a:pt x="794" y="1316"/>
                </a:lnTo>
                <a:lnTo>
                  <a:pt x="797" y="1316"/>
                </a:lnTo>
                <a:lnTo>
                  <a:pt x="799" y="1316"/>
                </a:lnTo>
                <a:lnTo>
                  <a:pt x="804" y="1314"/>
                </a:lnTo>
                <a:lnTo>
                  <a:pt x="809" y="1314"/>
                </a:lnTo>
                <a:lnTo>
                  <a:pt x="809" y="1314"/>
                </a:lnTo>
                <a:lnTo>
                  <a:pt x="811" y="1311"/>
                </a:lnTo>
                <a:lnTo>
                  <a:pt x="813" y="1311"/>
                </a:lnTo>
                <a:lnTo>
                  <a:pt x="816" y="1311"/>
                </a:lnTo>
                <a:lnTo>
                  <a:pt x="816" y="1311"/>
                </a:lnTo>
                <a:lnTo>
                  <a:pt x="818" y="1309"/>
                </a:lnTo>
                <a:lnTo>
                  <a:pt x="818" y="1309"/>
                </a:lnTo>
                <a:lnTo>
                  <a:pt x="820" y="1309"/>
                </a:lnTo>
                <a:lnTo>
                  <a:pt x="820" y="1306"/>
                </a:lnTo>
                <a:lnTo>
                  <a:pt x="823" y="1306"/>
                </a:lnTo>
                <a:lnTo>
                  <a:pt x="823" y="1304"/>
                </a:lnTo>
                <a:lnTo>
                  <a:pt x="823" y="1304"/>
                </a:lnTo>
                <a:lnTo>
                  <a:pt x="825" y="1302"/>
                </a:lnTo>
                <a:lnTo>
                  <a:pt x="825" y="1299"/>
                </a:lnTo>
                <a:lnTo>
                  <a:pt x="825" y="1297"/>
                </a:lnTo>
                <a:lnTo>
                  <a:pt x="825" y="1295"/>
                </a:lnTo>
                <a:lnTo>
                  <a:pt x="825" y="1292"/>
                </a:lnTo>
                <a:lnTo>
                  <a:pt x="825" y="1290"/>
                </a:lnTo>
                <a:lnTo>
                  <a:pt x="825" y="1288"/>
                </a:lnTo>
                <a:lnTo>
                  <a:pt x="825" y="1285"/>
                </a:lnTo>
                <a:lnTo>
                  <a:pt x="825" y="1280"/>
                </a:lnTo>
                <a:lnTo>
                  <a:pt x="825" y="1278"/>
                </a:lnTo>
                <a:lnTo>
                  <a:pt x="825" y="1273"/>
                </a:lnTo>
                <a:lnTo>
                  <a:pt x="825" y="1269"/>
                </a:lnTo>
                <a:lnTo>
                  <a:pt x="823" y="1264"/>
                </a:lnTo>
                <a:lnTo>
                  <a:pt x="823" y="1261"/>
                </a:lnTo>
                <a:lnTo>
                  <a:pt x="823" y="1257"/>
                </a:lnTo>
                <a:lnTo>
                  <a:pt x="823" y="1254"/>
                </a:lnTo>
                <a:lnTo>
                  <a:pt x="823" y="1252"/>
                </a:lnTo>
                <a:lnTo>
                  <a:pt x="823" y="1250"/>
                </a:lnTo>
                <a:lnTo>
                  <a:pt x="820" y="1247"/>
                </a:lnTo>
                <a:lnTo>
                  <a:pt x="820" y="1245"/>
                </a:lnTo>
                <a:lnTo>
                  <a:pt x="820" y="1245"/>
                </a:lnTo>
                <a:lnTo>
                  <a:pt x="820" y="1243"/>
                </a:lnTo>
                <a:lnTo>
                  <a:pt x="818" y="1240"/>
                </a:lnTo>
                <a:lnTo>
                  <a:pt x="818" y="1238"/>
                </a:lnTo>
                <a:lnTo>
                  <a:pt x="818" y="1238"/>
                </a:lnTo>
                <a:lnTo>
                  <a:pt x="816" y="1235"/>
                </a:lnTo>
                <a:lnTo>
                  <a:pt x="816" y="1235"/>
                </a:lnTo>
                <a:lnTo>
                  <a:pt x="816" y="1233"/>
                </a:lnTo>
                <a:lnTo>
                  <a:pt x="813" y="1233"/>
                </a:lnTo>
                <a:lnTo>
                  <a:pt x="813" y="1231"/>
                </a:lnTo>
                <a:lnTo>
                  <a:pt x="811" y="1231"/>
                </a:lnTo>
                <a:lnTo>
                  <a:pt x="811" y="1228"/>
                </a:lnTo>
                <a:lnTo>
                  <a:pt x="809" y="1228"/>
                </a:lnTo>
                <a:lnTo>
                  <a:pt x="809" y="1228"/>
                </a:lnTo>
                <a:lnTo>
                  <a:pt x="806" y="1228"/>
                </a:lnTo>
                <a:lnTo>
                  <a:pt x="806" y="1226"/>
                </a:lnTo>
                <a:lnTo>
                  <a:pt x="804" y="1226"/>
                </a:lnTo>
                <a:lnTo>
                  <a:pt x="804" y="1226"/>
                </a:lnTo>
                <a:lnTo>
                  <a:pt x="804" y="1226"/>
                </a:lnTo>
                <a:lnTo>
                  <a:pt x="804" y="1226"/>
                </a:lnTo>
                <a:lnTo>
                  <a:pt x="801" y="1226"/>
                </a:lnTo>
                <a:lnTo>
                  <a:pt x="801" y="1226"/>
                </a:lnTo>
                <a:lnTo>
                  <a:pt x="801" y="1226"/>
                </a:lnTo>
                <a:lnTo>
                  <a:pt x="801" y="1226"/>
                </a:lnTo>
                <a:lnTo>
                  <a:pt x="797" y="1228"/>
                </a:lnTo>
                <a:lnTo>
                  <a:pt x="794" y="1231"/>
                </a:lnTo>
                <a:lnTo>
                  <a:pt x="792" y="1231"/>
                </a:lnTo>
                <a:lnTo>
                  <a:pt x="790" y="1233"/>
                </a:lnTo>
                <a:lnTo>
                  <a:pt x="787" y="1235"/>
                </a:lnTo>
                <a:lnTo>
                  <a:pt x="783" y="1238"/>
                </a:lnTo>
                <a:lnTo>
                  <a:pt x="783" y="1238"/>
                </a:lnTo>
                <a:lnTo>
                  <a:pt x="780" y="1238"/>
                </a:lnTo>
                <a:lnTo>
                  <a:pt x="780" y="1240"/>
                </a:lnTo>
                <a:lnTo>
                  <a:pt x="778" y="1240"/>
                </a:lnTo>
                <a:lnTo>
                  <a:pt x="778" y="1243"/>
                </a:lnTo>
                <a:lnTo>
                  <a:pt x="778" y="1243"/>
                </a:lnTo>
                <a:lnTo>
                  <a:pt x="778" y="1243"/>
                </a:lnTo>
                <a:lnTo>
                  <a:pt x="775" y="1243"/>
                </a:lnTo>
                <a:lnTo>
                  <a:pt x="775" y="1245"/>
                </a:lnTo>
                <a:lnTo>
                  <a:pt x="773" y="1247"/>
                </a:lnTo>
                <a:lnTo>
                  <a:pt x="773" y="1250"/>
                </a:lnTo>
                <a:lnTo>
                  <a:pt x="773" y="1252"/>
                </a:lnTo>
                <a:lnTo>
                  <a:pt x="771" y="1254"/>
                </a:lnTo>
                <a:lnTo>
                  <a:pt x="771" y="1257"/>
                </a:lnTo>
                <a:lnTo>
                  <a:pt x="771" y="1257"/>
                </a:lnTo>
                <a:lnTo>
                  <a:pt x="768" y="1259"/>
                </a:lnTo>
                <a:lnTo>
                  <a:pt x="768" y="1261"/>
                </a:lnTo>
                <a:lnTo>
                  <a:pt x="768" y="1264"/>
                </a:lnTo>
                <a:lnTo>
                  <a:pt x="766" y="1266"/>
                </a:lnTo>
                <a:lnTo>
                  <a:pt x="766" y="1266"/>
                </a:lnTo>
                <a:lnTo>
                  <a:pt x="766" y="1269"/>
                </a:lnTo>
                <a:lnTo>
                  <a:pt x="764" y="1269"/>
                </a:lnTo>
                <a:lnTo>
                  <a:pt x="764" y="1271"/>
                </a:lnTo>
                <a:lnTo>
                  <a:pt x="764" y="1271"/>
                </a:lnTo>
                <a:lnTo>
                  <a:pt x="761" y="1273"/>
                </a:lnTo>
                <a:lnTo>
                  <a:pt x="757" y="1276"/>
                </a:lnTo>
                <a:lnTo>
                  <a:pt x="754" y="1278"/>
                </a:lnTo>
                <a:lnTo>
                  <a:pt x="754" y="1280"/>
                </a:lnTo>
                <a:lnTo>
                  <a:pt x="752" y="1280"/>
                </a:lnTo>
                <a:lnTo>
                  <a:pt x="749" y="1283"/>
                </a:lnTo>
                <a:lnTo>
                  <a:pt x="747" y="1283"/>
                </a:lnTo>
                <a:lnTo>
                  <a:pt x="745" y="1285"/>
                </a:lnTo>
                <a:lnTo>
                  <a:pt x="742" y="1285"/>
                </a:lnTo>
                <a:lnTo>
                  <a:pt x="740" y="1288"/>
                </a:lnTo>
                <a:lnTo>
                  <a:pt x="740" y="1288"/>
                </a:lnTo>
                <a:lnTo>
                  <a:pt x="738" y="1288"/>
                </a:lnTo>
                <a:lnTo>
                  <a:pt x="738" y="1288"/>
                </a:lnTo>
                <a:lnTo>
                  <a:pt x="738" y="1288"/>
                </a:lnTo>
                <a:lnTo>
                  <a:pt x="735" y="1288"/>
                </a:lnTo>
                <a:lnTo>
                  <a:pt x="735" y="1288"/>
                </a:lnTo>
                <a:lnTo>
                  <a:pt x="733" y="1288"/>
                </a:lnTo>
                <a:lnTo>
                  <a:pt x="733" y="1288"/>
                </a:lnTo>
                <a:lnTo>
                  <a:pt x="731" y="1288"/>
                </a:lnTo>
                <a:lnTo>
                  <a:pt x="731" y="1288"/>
                </a:lnTo>
                <a:lnTo>
                  <a:pt x="728" y="1288"/>
                </a:lnTo>
                <a:lnTo>
                  <a:pt x="728" y="1288"/>
                </a:lnTo>
                <a:lnTo>
                  <a:pt x="728" y="1285"/>
                </a:lnTo>
                <a:lnTo>
                  <a:pt x="726" y="1285"/>
                </a:lnTo>
                <a:lnTo>
                  <a:pt x="726" y="1285"/>
                </a:lnTo>
                <a:lnTo>
                  <a:pt x="726" y="1285"/>
                </a:lnTo>
                <a:lnTo>
                  <a:pt x="723" y="1283"/>
                </a:lnTo>
                <a:lnTo>
                  <a:pt x="723" y="1283"/>
                </a:lnTo>
                <a:lnTo>
                  <a:pt x="721" y="1280"/>
                </a:lnTo>
                <a:lnTo>
                  <a:pt x="721" y="1280"/>
                </a:lnTo>
                <a:lnTo>
                  <a:pt x="719" y="1278"/>
                </a:lnTo>
                <a:lnTo>
                  <a:pt x="719" y="1276"/>
                </a:lnTo>
                <a:lnTo>
                  <a:pt x="719" y="1276"/>
                </a:lnTo>
                <a:lnTo>
                  <a:pt x="716" y="1273"/>
                </a:lnTo>
                <a:lnTo>
                  <a:pt x="716" y="1273"/>
                </a:lnTo>
                <a:lnTo>
                  <a:pt x="716" y="1273"/>
                </a:lnTo>
                <a:lnTo>
                  <a:pt x="714" y="1271"/>
                </a:lnTo>
                <a:lnTo>
                  <a:pt x="714" y="1271"/>
                </a:lnTo>
                <a:lnTo>
                  <a:pt x="714" y="1271"/>
                </a:lnTo>
                <a:lnTo>
                  <a:pt x="714" y="1271"/>
                </a:lnTo>
                <a:lnTo>
                  <a:pt x="712" y="1271"/>
                </a:lnTo>
                <a:lnTo>
                  <a:pt x="709" y="1271"/>
                </a:lnTo>
                <a:lnTo>
                  <a:pt x="709" y="1271"/>
                </a:lnTo>
                <a:lnTo>
                  <a:pt x="707" y="1271"/>
                </a:lnTo>
                <a:lnTo>
                  <a:pt x="707" y="1271"/>
                </a:lnTo>
                <a:lnTo>
                  <a:pt x="705" y="1271"/>
                </a:lnTo>
                <a:lnTo>
                  <a:pt x="705" y="1271"/>
                </a:lnTo>
                <a:lnTo>
                  <a:pt x="702" y="1273"/>
                </a:lnTo>
                <a:lnTo>
                  <a:pt x="702" y="1273"/>
                </a:lnTo>
                <a:lnTo>
                  <a:pt x="700" y="1273"/>
                </a:lnTo>
                <a:lnTo>
                  <a:pt x="700" y="1273"/>
                </a:lnTo>
                <a:lnTo>
                  <a:pt x="700" y="1273"/>
                </a:lnTo>
                <a:lnTo>
                  <a:pt x="697" y="1273"/>
                </a:lnTo>
                <a:lnTo>
                  <a:pt x="697" y="1271"/>
                </a:lnTo>
                <a:lnTo>
                  <a:pt x="695" y="1271"/>
                </a:lnTo>
                <a:lnTo>
                  <a:pt x="695" y="1269"/>
                </a:lnTo>
                <a:lnTo>
                  <a:pt x="695" y="1269"/>
                </a:lnTo>
                <a:lnTo>
                  <a:pt x="693" y="1269"/>
                </a:lnTo>
                <a:lnTo>
                  <a:pt x="693" y="1266"/>
                </a:lnTo>
                <a:lnTo>
                  <a:pt x="693" y="1266"/>
                </a:lnTo>
                <a:lnTo>
                  <a:pt x="690" y="1264"/>
                </a:lnTo>
                <a:lnTo>
                  <a:pt x="688" y="1261"/>
                </a:lnTo>
                <a:lnTo>
                  <a:pt x="688" y="1261"/>
                </a:lnTo>
                <a:lnTo>
                  <a:pt x="688" y="1259"/>
                </a:lnTo>
                <a:lnTo>
                  <a:pt x="686" y="1259"/>
                </a:lnTo>
                <a:lnTo>
                  <a:pt x="686" y="1259"/>
                </a:lnTo>
                <a:lnTo>
                  <a:pt x="683" y="1259"/>
                </a:lnTo>
                <a:lnTo>
                  <a:pt x="683" y="1259"/>
                </a:lnTo>
                <a:lnTo>
                  <a:pt x="683" y="1259"/>
                </a:lnTo>
                <a:lnTo>
                  <a:pt x="681" y="1259"/>
                </a:lnTo>
                <a:lnTo>
                  <a:pt x="681" y="1259"/>
                </a:lnTo>
                <a:lnTo>
                  <a:pt x="681" y="1259"/>
                </a:lnTo>
                <a:lnTo>
                  <a:pt x="679" y="1259"/>
                </a:lnTo>
                <a:lnTo>
                  <a:pt x="679" y="1259"/>
                </a:lnTo>
                <a:lnTo>
                  <a:pt x="676" y="1259"/>
                </a:lnTo>
                <a:lnTo>
                  <a:pt x="674" y="1259"/>
                </a:lnTo>
                <a:lnTo>
                  <a:pt x="671" y="1259"/>
                </a:lnTo>
                <a:lnTo>
                  <a:pt x="671" y="1261"/>
                </a:lnTo>
                <a:lnTo>
                  <a:pt x="669" y="1261"/>
                </a:lnTo>
                <a:lnTo>
                  <a:pt x="667" y="1261"/>
                </a:lnTo>
                <a:lnTo>
                  <a:pt x="664" y="1261"/>
                </a:lnTo>
                <a:lnTo>
                  <a:pt x="664" y="1261"/>
                </a:lnTo>
                <a:lnTo>
                  <a:pt x="662" y="1261"/>
                </a:lnTo>
                <a:lnTo>
                  <a:pt x="662" y="1261"/>
                </a:lnTo>
                <a:lnTo>
                  <a:pt x="662" y="1261"/>
                </a:lnTo>
                <a:lnTo>
                  <a:pt x="660" y="1261"/>
                </a:lnTo>
                <a:lnTo>
                  <a:pt x="660" y="1261"/>
                </a:lnTo>
                <a:lnTo>
                  <a:pt x="660" y="1261"/>
                </a:lnTo>
                <a:lnTo>
                  <a:pt x="657" y="1261"/>
                </a:lnTo>
                <a:lnTo>
                  <a:pt x="657" y="1261"/>
                </a:lnTo>
                <a:lnTo>
                  <a:pt x="655" y="1259"/>
                </a:lnTo>
                <a:lnTo>
                  <a:pt x="655" y="1259"/>
                </a:lnTo>
                <a:lnTo>
                  <a:pt x="652" y="1257"/>
                </a:lnTo>
                <a:lnTo>
                  <a:pt x="652" y="1257"/>
                </a:lnTo>
                <a:lnTo>
                  <a:pt x="650" y="1254"/>
                </a:lnTo>
                <a:lnTo>
                  <a:pt x="648" y="1254"/>
                </a:lnTo>
                <a:lnTo>
                  <a:pt x="648" y="1252"/>
                </a:lnTo>
                <a:lnTo>
                  <a:pt x="645" y="1252"/>
                </a:lnTo>
                <a:lnTo>
                  <a:pt x="645" y="1252"/>
                </a:lnTo>
                <a:lnTo>
                  <a:pt x="643" y="1252"/>
                </a:lnTo>
                <a:lnTo>
                  <a:pt x="643" y="1250"/>
                </a:lnTo>
                <a:lnTo>
                  <a:pt x="641" y="1250"/>
                </a:lnTo>
                <a:lnTo>
                  <a:pt x="638" y="1250"/>
                </a:lnTo>
                <a:lnTo>
                  <a:pt x="636" y="1250"/>
                </a:lnTo>
                <a:lnTo>
                  <a:pt x="634" y="1250"/>
                </a:lnTo>
                <a:lnTo>
                  <a:pt x="634" y="1250"/>
                </a:lnTo>
                <a:lnTo>
                  <a:pt x="631" y="1252"/>
                </a:lnTo>
                <a:lnTo>
                  <a:pt x="629" y="1252"/>
                </a:lnTo>
                <a:lnTo>
                  <a:pt x="629" y="1252"/>
                </a:lnTo>
                <a:lnTo>
                  <a:pt x="626" y="1252"/>
                </a:lnTo>
                <a:lnTo>
                  <a:pt x="626" y="1254"/>
                </a:lnTo>
                <a:lnTo>
                  <a:pt x="626" y="1254"/>
                </a:lnTo>
                <a:lnTo>
                  <a:pt x="624" y="1257"/>
                </a:lnTo>
                <a:lnTo>
                  <a:pt x="624" y="1257"/>
                </a:lnTo>
                <a:lnTo>
                  <a:pt x="624" y="1257"/>
                </a:lnTo>
                <a:lnTo>
                  <a:pt x="622" y="1259"/>
                </a:lnTo>
                <a:lnTo>
                  <a:pt x="622" y="1259"/>
                </a:lnTo>
                <a:lnTo>
                  <a:pt x="622" y="1261"/>
                </a:lnTo>
                <a:lnTo>
                  <a:pt x="622" y="1264"/>
                </a:lnTo>
                <a:lnTo>
                  <a:pt x="622" y="1264"/>
                </a:lnTo>
                <a:lnTo>
                  <a:pt x="622" y="1266"/>
                </a:lnTo>
                <a:lnTo>
                  <a:pt x="622" y="1266"/>
                </a:lnTo>
                <a:lnTo>
                  <a:pt x="622" y="1269"/>
                </a:lnTo>
                <a:lnTo>
                  <a:pt x="622" y="1269"/>
                </a:lnTo>
                <a:lnTo>
                  <a:pt x="622" y="1271"/>
                </a:lnTo>
                <a:lnTo>
                  <a:pt x="622" y="1273"/>
                </a:lnTo>
                <a:lnTo>
                  <a:pt x="624" y="1273"/>
                </a:lnTo>
                <a:lnTo>
                  <a:pt x="624" y="1276"/>
                </a:lnTo>
                <a:lnTo>
                  <a:pt x="624" y="1276"/>
                </a:lnTo>
                <a:lnTo>
                  <a:pt x="624" y="1278"/>
                </a:lnTo>
                <a:lnTo>
                  <a:pt x="626" y="1278"/>
                </a:lnTo>
                <a:lnTo>
                  <a:pt x="626" y="1280"/>
                </a:lnTo>
                <a:lnTo>
                  <a:pt x="629" y="1280"/>
                </a:lnTo>
                <a:lnTo>
                  <a:pt x="629" y="1283"/>
                </a:lnTo>
                <a:lnTo>
                  <a:pt x="629" y="1283"/>
                </a:lnTo>
                <a:lnTo>
                  <a:pt x="631" y="1283"/>
                </a:lnTo>
                <a:lnTo>
                  <a:pt x="631" y="1283"/>
                </a:lnTo>
                <a:lnTo>
                  <a:pt x="631" y="1283"/>
                </a:lnTo>
                <a:lnTo>
                  <a:pt x="634" y="1283"/>
                </a:lnTo>
                <a:lnTo>
                  <a:pt x="634" y="1283"/>
                </a:lnTo>
                <a:lnTo>
                  <a:pt x="634" y="1283"/>
                </a:lnTo>
                <a:lnTo>
                  <a:pt x="634" y="1283"/>
                </a:lnTo>
                <a:lnTo>
                  <a:pt x="636" y="1283"/>
                </a:lnTo>
                <a:lnTo>
                  <a:pt x="636" y="1280"/>
                </a:lnTo>
                <a:lnTo>
                  <a:pt x="636" y="1280"/>
                </a:lnTo>
                <a:lnTo>
                  <a:pt x="638" y="1280"/>
                </a:lnTo>
                <a:lnTo>
                  <a:pt x="638" y="1278"/>
                </a:lnTo>
                <a:lnTo>
                  <a:pt x="638" y="1278"/>
                </a:lnTo>
                <a:lnTo>
                  <a:pt x="638" y="1278"/>
                </a:lnTo>
                <a:lnTo>
                  <a:pt x="641" y="1278"/>
                </a:lnTo>
                <a:lnTo>
                  <a:pt x="643" y="1278"/>
                </a:lnTo>
                <a:lnTo>
                  <a:pt x="645" y="1278"/>
                </a:lnTo>
                <a:lnTo>
                  <a:pt x="648" y="1278"/>
                </a:lnTo>
                <a:lnTo>
                  <a:pt x="648" y="1278"/>
                </a:lnTo>
                <a:lnTo>
                  <a:pt x="650" y="1278"/>
                </a:lnTo>
                <a:lnTo>
                  <a:pt x="650" y="1278"/>
                </a:lnTo>
                <a:lnTo>
                  <a:pt x="652" y="1278"/>
                </a:lnTo>
                <a:lnTo>
                  <a:pt x="652" y="1278"/>
                </a:lnTo>
                <a:lnTo>
                  <a:pt x="652" y="1278"/>
                </a:lnTo>
                <a:lnTo>
                  <a:pt x="655" y="1278"/>
                </a:lnTo>
                <a:lnTo>
                  <a:pt x="655" y="1278"/>
                </a:lnTo>
                <a:lnTo>
                  <a:pt x="657" y="1280"/>
                </a:lnTo>
                <a:lnTo>
                  <a:pt x="657" y="1280"/>
                </a:lnTo>
                <a:lnTo>
                  <a:pt x="660" y="1283"/>
                </a:lnTo>
                <a:lnTo>
                  <a:pt x="660" y="1283"/>
                </a:lnTo>
                <a:lnTo>
                  <a:pt x="662" y="1285"/>
                </a:lnTo>
                <a:lnTo>
                  <a:pt x="664" y="1288"/>
                </a:lnTo>
                <a:lnTo>
                  <a:pt x="664" y="1290"/>
                </a:lnTo>
                <a:lnTo>
                  <a:pt x="667" y="1292"/>
                </a:lnTo>
                <a:lnTo>
                  <a:pt x="667" y="1295"/>
                </a:lnTo>
                <a:lnTo>
                  <a:pt x="669" y="1297"/>
                </a:lnTo>
                <a:lnTo>
                  <a:pt x="669" y="1297"/>
                </a:lnTo>
                <a:lnTo>
                  <a:pt x="669" y="1299"/>
                </a:lnTo>
                <a:lnTo>
                  <a:pt x="669" y="1299"/>
                </a:lnTo>
                <a:lnTo>
                  <a:pt x="669" y="1302"/>
                </a:lnTo>
                <a:lnTo>
                  <a:pt x="669" y="1304"/>
                </a:lnTo>
                <a:lnTo>
                  <a:pt x="669" y="1304"/>
                </a:lnTo>
                <a:lnTo>
                  <a:pt x="667" y="1306"/>
                </a:lnTo>
                <a:lnTo>
                  <a:pt x="667" y="1306"/>
                </a:lnTo>
                <a:lnTo>
                  <a:pt x="667" y="1309"/>
                </a:lnTo>
                <a:lnTo>
                  <a:pt x="667" y="1311"/>
                </a:lnTo>
                <a:lnTo>
                  <a:pt x="664" y="1311"/>
                </a:lnTo>
                <a:lnTo>
                  <a:pt x="664" y="1314"/>
                </a:lnTo>
                <a:lnTo>
                  <a:pt x="662" y="1314"/>
                </a:lnTo>
                <a:lnTo>
                  <a:pt x="662" y="1314"/>
                </a:lnTo>
                <a:lnTo>
                  <a:pt x="660" y="1316"/>
                </a:lnTo>
                <a:lnTo>
                  <a:pt x="660" y="1316"/>
                </a:lnTo>
                <a:lnTo>
                  <a:pt x="657" y="1316"/>
                </a:lnTo>
                <a:lnTo>
                  <a:pt x="655" y="1318"/>
                </a:lnTo>
                <a:lnTo>
                  <a:pt x="655" y="1318"/>
                </a:lnTo>
                <a:lnTo>
                  <a:pt x="652" y="1318"/>
                </a:lnTo>
                <a:lnTo>
                  <a:pt x="650" y="1318"/>
                </a:lnTo>
                <a:lnTo>
                  <a:pt x="650" y="1318"/>
                </a:lnTo>
                <a:lnTo>
                  <a:pt x="648" y="1318"/>
                </a:lnTo>
                <a:lnTo>
                  <a:pt x="645" y="1318"/>
                </a:lnTo>
                <a:lnTo>
                  <a:pt x="645" y="1318"/>
                </a:lnTo>
                <a:lnTo>
                  <a:pt x="643" y="1316"/>
                </a:lnTo>
                <a:lnTo>
                  <a:pt x="641" y="1316"/>
                </a:lnTo>
                <a:lnTo>
                  <a:pt x="641" y="1316"/>
                </a:lnTo>
                <a:lnTo>
                  <a:pt x="638" y="1316"/>
                </a:lnTo>
                <a:lnTo>
                  <a:pt x="636" y="1314"/>
                </a:lnTo>
                <a:lnTo>
                  <a:pt x="636" y="1314"/>
                </a:lnTo>
                <a:lnTo>
                  <a:pt x="634" y="1314"/>
                </a:lnTo>
                <a:lnTo>
                  <a:pt x="634" y="1311"/>
                </a:lnTo>
                <a:lnTo>
                  <a:pt x="631" y="1311"/>
                </a:lnTo>
                <a:lnTo>
                  <a:pt x="631" y="1309"/>
                </a:lnTo>
                <a:lnTo>
                  <a:pt x="629" y="1309"/>
                </a:lnTo>
                <a:lnTo>
                  <a:pt x="629" y="1306"/>
                </a:lnTo>
                <a:lnTo>
                  <a:pt x="629" y="1306"/>
                </a:lnTo>
                <a:lnTo>
                  <a:pt x="629" y="1304"/>
                </a:lnTo>
                <a:lnTo>
                  <a:pt x="626" y="1304"/>
                </a:lnTo>
                <a:lnTo>
                  <a:pt x="626" y="1302"/>
                </a:lnTo>
                <a:lnTo>
                  <a:pt x="626" y="1302"/>
                </a:lnTo>
                <a:lnTo>
                  <a:pt x="624" y="1302"/>
                </a:lnTo>
                <a:lnTo>
                  <a:pt x="624" y="1299"/>
                </a:lnTo>
                <a:lnTo>
                  <a:pt x="624" y="1299"/>
                </a:lnTo>
                <a:lnTo>
                  <a:pt x="622" y="1299"/>
                </a:lnTo>
                <a:lnTo>
                  <a:pt x="622" y="1299"/>
                </a:lnTo>
                <a:lnTo>
                  <a:pt x="619" y="1299"/>
                </a:lnTo>
                <a:lnTo>
                  <a:pt x="619" y="1297"/>
                </a:lnTo>
                <a:lnTo>
                  <a:pt x="617" y="1297"/>
                </a:lnTo>
                <a:lnTo>
                  <a:pt x="615" y="1297"/>
                </a:lnTo>
                <a:lnTo>
                  <a:pt x="615" y="1295"/>
                </a:lnTo>
                <a:lnTo>
                  <a:pt x="615" y="1295"/>
                </a:lnTo>
                <a:lnTo>
                  <a:pt x="612" y="1295"/>
                </a:lnTo>
                <a:lnTo>
                  <a:pt x="612" y="1295"/>
                </a:lnTo>
                <a:lnTo>
                  <a:pt x="610" y="1292"/>
                </a:lnTo>
                <a:lnTo>
                  <a:pt x="608" y="1288"/>
                </a:lnTo>
                <a:lnTo>
                  <a:pt x="605" y="1288"/>
                </a:lnTo>
                <a:lnTo>
                  <a:pt x="605" y="1285"/>
                </a:lnTo>
                <a:lnTo>
                  <a:pt x="603" y="1285"/>
                </a:lnTo>
                <a:lnTo>
                  <a:pt x="603" y="1283"/>
                </a:lnTo>
                <a:lnTo>
                  <a:pt x="603" y="1283"/>
                </a:lnTo>
                <a:lnTo>
                  <a:pt x="600" y="1280"/>
                </a:lnTo>
                <a:lnTo>
                  <a:pt x="600" y="1280"/>
                </a:lnTo>
                <a:lnTo>
                  <a:pt x="600" y="1278"/>
                </a:lnTo>
                <a:lnTo>
                  <a:pt x="600" y="1278"/>
                </a:lnTo>
                <a:lnTo>
                  <a:pt x="598" y="1276"/>
                </a:lnTo>
                <a:lnTo>
                  <a:pt x="598" y="1273"/>
                </a:lnTo>
                <a:lnTo>
                  <a:pt x="598" y="1271"/>
                </a:lnTo>
                <a:lnTo>
                  <a:pt x="598" y="1269"/>
                </a:lnTo>
                <a:lnTo>
                  <a:pt x="598" y="1269"/>
                </a:lnTo>
                <a:lnTo>
                  <a:pt x="596" y="1266"/>
                </a:lnTo>
                <a:lnTo>
                  <a:pt x="596" y="1264"/>
                </a:lnTo>
                <a:lnTo>
                  <a:pt x="596" y="1264"/>
                </a:lnTo>
                <a:lnTo>
                  <a:pt x="596" y="1261"/>
                </a:lnTo>
                <a:lnTo>
                  <a:pt x="596" y="1259"/>
                </a:lnTo>
                <a:lnTo>
                  <a:pt x="596" y="1259"/>
                </a:lnTo>
                <a:lnTo>
                  <a:pt x="596" y="1257"/>
                </a:lnTo>
                <a:lnTo>
                  <a:pt x="596" y="1254"/>
                </a:lnTo>
                <a:lnTo>
                  <a:pt x="596" y="1254"/>
                </a:lnTo>
                <a:lnTo>
                  <a:pt x="598" y="1252"/>
                </a:lnTo>
                <a:lnTo>
                  <a:pt x="598" y="1250"/>
                </a:lnTo>
                <a:lnTo>
                  <a:pt x="598" y="1250"/>
                </a:lnTo>
                <a:lnTo>
                  <a:pt x="598" y="1247"/>
                </a:lnTo>
                <a:lnTo>
                  <a:pt x="600" y="1245"/>
                </a:lnTo>
                <a:lnTo>
                  <a:pt x="600" y="1245"/>
                </a:lnTo>
                <a:lnTo>
                  <a:pt x="600" y="1243"/>
                </a:lnTo>
                <a:lnTo>
                  <a:pt x="600" y="1243"/>
                </a:lnTo>
                <a:lnTo>
                  <a:pt x="603" y="1243"/>
                </a:lnTo>
                <a:lnTo>
                  <a:pt x="603" y="1240"/>
                </a:lnTo>
                <a:lnTo>
                  <a:pt x="603" y="1238"/>
                </a:lnTo>
                <a:lnTo>
                  <a:pt x="605" y="1238"/>
                </a:lnTo>
                <a:lnTo>
                  <a:pt x="605" y="1238"/>
                </a:lnTo>
                <a:lnTo>
                  <a:pt x="605" y="1235"/>
                </a:lnTo>
                <a:lnTo>
                  <a:pt x="605" y="1235"/>
                </a:lnTo>
                <a:lnTo>
                  <a:pt x="605" y="1235"/>
                </a:lnTo>
                <a:lnTo>
                  <a:pt x="605" y="1233"/>
                </a:lnTo>
                <a:lnTo>
                  <a:pt x="605" y="1231"/>
                </a:lnTo>
                <a:lnTo>
                  <a:pt x="605" y="1231"/>
                </a:lnTo>
                <a:lnTo>
                  <a:pt x="605" y="1228"/>
                </a:lnTo>
                <a:lnTo>
                  <a:pt x="605" y="1226"/>
                </a:lnTo>
                <a:lnTo>
                  <a:pt x="605" y="1226"/>
                </a:lnTo>
                <a:lnTo>
                  <a:pt x="605" y="1224"/>
                </a:lnTo>
                <a:lnTo>
                  <a:pt x="605" y="1224"/>
                </a:lnTo>
                <a:lnTo>
                  <a:pt x="605" y="1224"/>
                </a:lnTo>
                <a:lnTo>
                  <a:pt x="605" y="1224"/>
                </a:lnTo>
                <a:lnTo>
                  <a:pt x="605" y="1224"/>
                </a:lnTo>
                <a:lnTo>
                  <a:pt x="605" y="1221"/>
                </a:lnTo>
                <a:lnTo>
                  <a:pt x="605" y="1221"/>
                </a:lnTo>
                <a:lnTo>
                  <a:pt x="603" y="1221"/>
                </a:lnTo>
                <a:lnTo>
                  <a:pt x="603" y="1221"/>
                </a:lnTo>
                <a:lnTo>
                  <a:pt x="600" y="1221"/>
                </a:lnTo>
                <a:lnTo>
                  <a:pt x="598" y="1221"/>
                </a:lnTo>
                <a:lnTo>
                  <a:pt x="596" y="1221"/>
                </a:lnTo>
                <a:lnTo>
                  <a:pt x="593" y="1221"/>
                </a:lnTo>
                <a:lnTo>
                  <a:pt x="589" y="1221"/>
                </a:lnTo>
                <a:lnTo>
                  <a:pt x="586" y="1221"/>
                </a:lnTo>
                <a:lnTo>
                  <a:pt x="579" y="1224"/>
                </a:lnTo>
                <a:lnTo>
                  <a:pt x="574" y="1224"/>
                </a:lnTo>
                <a:lnTo>
                  <a:pt x="570" y="1224"/>
                </a:lnTo>
                <a:lnTo>
                  <a:pt x="567" y="1226"/>
                </a:lnTo>
                <a:lnTo>
                  <a:pt x="563" y="1226"/>
                </a:lnTo>
                <a:lnTo>
                  <a:pt x="560" y="1226"/>
                </a:lnTo>
                <a:lnTo>
                  <a:pt x="556" y="1228"/>
                </a:lnTo>
                <a:lnTo>
                  <a:pt x="551" y="1228"/>
                </a:lnTo>
                <a:lnTo>
                  <a:pt x="544" y="1231"/>
                </a:lnTo>
                <a:lnTo>
                  <a:pt x="537" y="1235"/>
                </a:lnTo>
                <a:lnTo>
                  <a:pt x="534" y="1235"/>
                </a:lnTo>
                <a:lnTo>
                  <a:pt x="529" y="1238"/>
                </a:lnTo>
                <a:lnTo>
                  <a:pt x="525" y="1238"/>
                </a:lnTo>
                <a:lnTo>
                  <a:pt x="522" y="1240"/>
                </a:lnTo>
                <a:lnTo>
                  <a:pt x="518" y="1240"/>
                </a:lnTo>
                <a:lnTo>
                  <a:pt x="515" y="1243"/>
                </a:lnTo>
                <a:lnTo>
                  <a:pt x="513" y="1243"/>
                </a:lnTo>
                <a:lnTo>
                  <a:pt x="511" y="1243"/>
                </a:lnTo>
                <a:lnTo>
                  <a:pt x="508" y="1243"/>
                </a:lnTo>
                <a:lnTo>
                  <a:pt x="506" y="1243"/>
                </a:lnTo>
                <a:lnTo>
                  <a:pt x="503" y="1243"/>
                </a:lnTo>
                <a:lnTo>
                  <a:pt x="501" y="1243"/>
                </a:lnTo>
                <a:lnTo>
                  <a:pt x="499" y="1243"/>
                </a:lnTo>
                <a:lnTo>
                  <a:pt x="496" y="1243"/>
                </a:lnTo>
                <a:lnTo>
                  <a:pt x="494" y="1243"/>
                </a:lnTo>
                <a:lnTo>
                  <a:pt x="492" y="1243"/>
                </a:lnTo>
                <a:lnTo>
                  <a:pt x="489" y="1243"/>
                </a:lnTo>
                <a:lnTo>
                  <a:pt x="487" y="1243"/>
                </a:lnTo>
                <a:lnTo>
                  <a:pt x="485" y="1240"/>
                </a:lnTo>
                <a:lnTo>
                  <a:pt x="482" y="1240"/>
                </a:lnTo>
                <a:lnTo>
                  <a:pt x="480" y="1240"/>
                </a:lnTo>
                <a:lnTo>
                  <a:pt x="477" y="1240"/>
                </a:lnTo>
                <a:lnTo>
                  <a:pt x="475" y="1238"/>
                </a:lnTo>
                <a:lnTo>
                  <a:pt x="473" y="1238"/>
                </a:lnTo>
                <a:lnTo>
                  <a:pt x="470" y="1238"/>
                </a:lnTo>
                <a:lnTo>
                  <a:pt x="468" y="1235"/>
                </a:lnTo>
                <a:lnTo>
                  <a:pt x="466" y="1235"/>
                </a:lnTo>
                <a:lnTo>
                  <a:pt x="466" y="1233"/>
                </a:lnTo>
                <a:lnTo>
                  <a:pt x="463" y="1233"/>
                </a:lnTo>
                <a:lnTo>
                  <a:pt x="463" y="1233"/>
                </a:lnTo>
                <a:lnTo>
                  <a:pt x="461" y="1231"/>
                </a:lnTo>
                <a:lnTo>
                  <a:pt x="461" y="1231"/>
                </a:lnTo>
                <a:lnTo>
                  <a:pt x="461" y="1228"/>
                </a:lnTo>
                <a:lnTo>
                  <a:pt x="459" y="1228"/>
                </a:lnTo>
                <a:lnTo>
                  <a:pt x="459" y="1228"/>
                </a:lnTo>
                <a:lnTo>
                  <a:pt x="459" y="1226"/>
                </a:lnTo>
                <a:lnTo>
                  <a:pt x="456" y="1226"/>
                </a:lnTo>
                <a:lnTo>
                  <a:pt x="456" y="1224"/>
                </a:lnTo>
                <a:lnTo>
                  <a:pt x="456" y="1224"/>
                </a:lnTo>
                <a:lnTo>
                  <a:pt x="456" y="1221"/>
                </a:lnTo>
                <a:lnTo>
                  <a:pt x="456" y="1219"/>
                </a:lnTo>
                <a:lnTo>
                  <a:pt x="454" y="1217"/>
                </a:lnTo>
                <a:lnTo>
                  <a:pt x="454" y="1212"/>
                </a:lnTo>
                <a:lnTo>
                  <a:pt x="454" y="1209"/>
                </a:lnTo>
                <a:lnTo>
                  <a:pt x="454" y="1205"/>
                </a:lnTo>
                <a:lnTo>
                  <a:pt x="454" y="1202"/>
                </a:lnTo>
                <a:lnTo>
                  <a:pt x="454" y="1200"/>
                </a:lnTo>
                <a:lnTo>
                  <a:pt x="454" y="1195"/>
                </a:lnTo>
                <a:lnTo>
                  <a:pt x="454" y="1188"/>
                </a:lnTo>
                <a:lnTo>
                  <a:pt x="454" y="1183"/>
                </a:lnTo>
                <a:lnTo>
                  <a:pt x="454" y="1179"/>
                </a:lnTo>
                <a:lnTo>
                  <a:pt x="454" y="1176"/>
                </a:lnTo>
                <a:lnTo>
                  <a:pt x="454" y="1174"/>
                </a:lnTo>
                <a:lnTo>
                  <a:pt x="451" y="1172"/>
                </a:lnTo>
                <a:lnTo>
                  <a:pt x="451" y="1167"/>
                </a:lnTo>
                <a:lnTo>
                  <a:pt x="451" y="1164"/>
                </a:lnTo>
                <a:lnTo>
                  <a:pt x="449" y="1160"/>
                </a:lnTo>
                <a:lnTo>
                  <a:pt x="449" y="1157"/>
                </a:lnTo>
                <a:lnTo>
                  <a:pt x="449" y="1153"/>
                </a:lnTo>
                <a:lnTo>
                  <a:pt x="447" y="1150"/>
                </a:lnTo>
                <a:lnTo>
                  <a:pt x="447" y="1146"/>
                </a:lnTo>
                <a:lnTo>
                  <a:pt x="447" y="1143"/>
                </a:lnTo>
                <a:lnTo>
                  <a:pt x="447" y="1138"/>
                </a:lnTo>
                <a:lnTo>
                  <a:pt x="444" y="1134"/>
                </a:lnTo>
                <a:lnTo>
                  <a:pt x="444" y="1129"/>
                </a:lnTo>
                <a:lnTo>
                  <a:pt x="444" y="1124"/>
                </a:lnTo>
                <a:lnTo>
                  <a:pt x="442" y="1119"/>
                </a:lnTo>
                <a:lnTo>
                  <a:pt x="442" y="1117"/>
                </a:lnTo>
                <a:lnTo>
                  <a:pt x="442" y="1112"/>
                </a:lnTo>
                <a:lnTo>
                  <a:pt x="442" y="1108"/>
                </a:lnTo>
                <a:lnTo>
                  <a:pt x="440" y="1105"/>
                </a:lnTo>
                <a:lnTo>
                  <a:pt x="440" y="1101"/>
                </a:lnTo>
                <a:lnTo>
                  <a:pt x="437" y="1098"/>
                </a:lnTo>
                <a:lnTo>
                  <a:pt x="437" y="1096"/>
                </a:lnTo>
                <a:lnTo>
                  <a:pt x="437" y="1091"/>
                </a:lnTo>
                <a:lnTo>
                  <a:pt x="435" y="1089"/>
                </a:lnTo>
                <a:lnTo>
                  <a:pt x="435" y="1086"/>
                </a:lnTo>
                <a:lnTo>
                  <a:pt x="435" y="1086"/>
                </a:lnTo>
                <a:lnTo>
                  <a:pt x="435" y="1084"/>
                </a:lnTo>
                <a:lnTo>
                  <a:pt x="435" y="1082"/>
                </a:lnTo>
                <a:lnTo>
                  <a:pt x="433" y="1056"/>
                </a:lnTo>
                <a:lnTo>
                  <a:pt x="430" y="1056"/>
                </a:lnTo>
                <a:lnTo>
                  <a:pt x="428" y="1056"/>
                </a:lnTo>
                <a:lnTo>
                  <a:pt x="428" y="1056"/>
                </a:lnTo>
                <a:lnTo>
                  <a:pt x="425" y="1056"/>
                </a:lnTo>
                <a:lnTo>
                  <a:pt x="423" y="1056"/>
                </a:lnTo>
                <a:lnTo>
                  <a:pt x="421" y="1056"/>
                </a:lnTo>
                <a:lnTo>
                  <a:pt x="418" y="1056"/>
                </a:lnTo>
                <a:lnTo>
                  <a:pt x="418" y="1056"/>
                </a:lnTo>
                <a:lnTo>
                  <a:pt x="414" y="1058"/>
                </a:lnTo>
                <a:lnTo>
                  <a:pt x="411" y="1058"/>
                </a:lnTo>
                <a:lnTo>
                  <a:pt x="409" y="1060"/>
                </a:lnTo>
                <a:lnTo>
                  <a:pt x="404" y="1060"/>
                </a:lnTo>
                <a:lnTo>
                  <a:pt x="399" y="1063"/>
                </a:lnTo>
                <a:lnTo>
                  <a:pt x="392" y="1067"/>
                </a:lnTo>
                <a:lnTo>
                  <a:pt x="390" y="1067"/>
                </a:lnTo>
                <a:lnTo>
                  <a:pt x="388" y="1067"/>
                </a:lnTo>
                <a:lnTo>
                  <a:pt x="385" y="1070"/>
                </a:lnTo>
                <a:lnTo>
                  <a:pt x="383" y="1070"/>
                </a:lnTo>
                <a:lnTo>
                  <a:pt x="380" y="1070"/>
                </a:lnTo>
                <a:lnTo>
                  <a:pt x="378" y="1070"/>
                </a:lnTo>
                <a:lnTo>
                  <a:pt x="378" y="1070"/>
                </a:lnTo>
                <a:lnTo>
                  <a:pt x="376" y="1070"/>
                </a:lnTo>
                <a:lnTo>
                  <a:pt x="373" y="1070"/>
                </a:lnTo>
                <a:lnTo>
                  <a:pt x="371" y="1070"/>
                </a:lnTo>
                <a:lnTo>
                  <a:pt x="366" y="1070"/>
                </a:lnTo>
                <a:lnTo>
                  <a:pt x="362" y="1072"/>
                </a:lnTo>
                <a:lnTo>
                  <a:pt x="357" y="1072"/>
                </a:lnTo>
                <a:lnTo>
                  <a:pt x="354" y="1072"/>
                </a:lnTo>
                <a:lnTo>
                  <a:pt x="352" y="1072"/>
                </a:lnTo>
                <a:lnTo>
                  <a:pt x="350" y="1072"/>
                </a:lnTo>
                <a:lnTo>
                  <a:pt x="350" y="1072"/>
                </a:lnTo>
                <a:lnTo>
                  <a:pt x="350" y="1072"/>
                </a:lnTo>
                <a:lnTo>
                  <a:pt x="347" y="1075"/>
                </a:lnTo>
                <a:lnTo>
                  <a:pt x="347" y="1075"/>
                </a:lnTo>
                <a:lnTo>
                  <a:pt x="345" y="1075"/>
                </a:lnTo>
                <a:lnTo>
                  <a:pt x="345" y="1075"/>
                </a:lnTo>
                <a:lnTo>
                  <a:pt x="345" y="1075"/>
                </a:lnTo>
                <a:lnTo>
                  <a:pt x="343" y="1077"/>
                </a:lnTo>
                <a:lnTo>
                  <a:pt x="343" y="1077"/>
                </a:lnTo>
                <a:lnTo>
                  <a:pt x="343" y="1077"/>
                </a:lnTo>
                <a:lnTo>
                  <a:pt x="343" y="1079"/>
                </a:lnTo>
                <a:lnTo>
                  <a:pt x="340" y="1079"/>
                </a:lnTo>
                <a:lnTo>
                  <a:pt x="340" y="1082"/>
                </a:lnTo>
                <a:lnTo>
                  <a:pt x="340" y="1082"/>
                </a:lnTo>
                <a:lnTo>
                  <a:pt x="338" y="1084"/>
                </a:lnTo>
                <a:lnTo>
                  <a:pt x="338" y="1084"/>
                </a:lnTo>
                <a:lnTo>
                  <a:pt x="338" y="1086"/>
                </a:lnTo>
                <a:lnTo>
                  <a:pt x="336" y="1089"/>
                </a:lnTo>
                <a:lnTo>
                  <a:pt x="336" y="1091"/>
                </a:lnTo>
                <a:lnTo>
                  <a:pt x="336" y="1093"/>
                </a:lnTo>
                <a:lnTo>
                  <a:pt x="336" y="1096"/>
                </a:lnTo>
                <a:lnTo>
                  <a:pt x="336" y="1098"/>
                </a:lnTo>
                <a:lnTo>
                  <a:pt x="333" y="1101"/>
                </a:lnTo>
                <a:lnTo>
                  <a:pt x="333" y="1103"/>
                </a:lnTo>
                <a:lnTo>
                  <a:pt x="333" y="1108"/>
                </a:lnTo>
                <a:lnTo>
                  <a:pt x="333" y="1110"/>
                </a:lnTo>
                <a:lnTo>
                  <a:pt x="333" y="1112"/>
                </a:lnTo>
                <a:lnTo>
                  <a:pt x="333" y="1115"/>
                </a:lnTo>
                <a:lnTo>
                  <a:pt x="333" y="1117"/>
                </a:lnTo>
                <a:lnTo>
                  <a:pt x="333" y="1119"/>
                </a:lnTo>
                <a:lnTo>
                  <a:pt x="333" y="1122"/>
                </a:lnTo>
                <a:lnTo>
                  <a:pt x="333" y="1124"/>
                </a:lnTo>
                <a:lnTo>
                  <a:pt x="333" y="1124"/>
                </a:lnTo>
                <a:lnTo>
                  <a:pt x="331" y="1124"/>
                </a:lnTo>
                <a:lnTo>
                  <a:pt x="331" y="1127"/>
                </a:lnTo>
                <a:lnTo>
                  <a:pt x="331" y="1127"/>
                </a:lnTo>
                <a:lnTo>
                  <a:pt x="328" y="1134"/>
                </a:lnTo>
                <a:lnTo>
                  <a:pt x="324" y="1138"/>
                </a:lnTo>
                <a:lnTo>
                  <a:pt x="324" y="1138"/>
                </a:lnTo>
                <a:lnTo>
                  <a:pt x="324" y="1141"/>
                </a:lnTo>
                <a:lnTo>
                  <a:pt x="321" y="1143"/>
                </a:lnTo>
                <a:lnTo>
                  <a:pt x="321" y="1146"/>
                </a:lnTo>
                <a:lnTo>
                  <a:pt x="321" y="1148"/>
                </a:lnTo>
                <a:lnTo>
                  <a:pt x="319" y="1150"/>
                </a:lnTo>
                <a:lnTo>
                  <a:pt x="319" y="1150"/>
                </a:lnTo>
                <a:lnTo>
                  <a:pt x="319" y="1153"/>
                </a:lnTo>
                <a:lnTo>
                  <a:pt x="319" y="1157"/>
                </a:lnTo>
                <a:lnTo>
                  <a:pt x="319" y="1160"/>
                </a:lnTo>
                <a:lnTo>
                  <a:pt x="319" y="1162"/>
                </a:lnTo>
                <a:lnTo>
                  <a:pt x="319" y="1167"/>
                </a:lnTo>
                <a:lnTo>
                  <a:pt x="319" y="1169"/>
                </a:lnTo>
                <a:lnTo>
                  <a:pt x="319" y="1174"/>
                </a:lnTo>
                <a:lnTo>
                  <a:pt x="319" y="1176"/>
                </a:lnTo>
                <a:lnTo>
                  <a:pt x="319" y="1179"/>
                </a:lnTo>
                <a:lnTo>
                  <a:pt x="319" y="1181"/>
                </a:lnTo>
                <a:lnTo>
                  <a:pt x="319" y="1183"/>
                </a:lnTo>
                <a:lnTo>
                  <a:pt x="321" y="1186"/>
                </a:lnTo>
                <a:lnTo>
                  <a:pt x="321" y="1190"/>
                </a:lnTo>
                <a:lnTo>
                  <a:pt x="321" y="1190"/>
                </a:lnTo>
                <a:lnTo>
                  <a:pt x="321" y="1193"/>
                </a:lnTo>
                <a:lnTo>
                  <a:pt x="321" y="1193"/>
                </a:lnTo>
                <a:lnTo>
                  <a:pt x="321" y="1195"/>
                </a:lnTo>
                <a:lnTo>
                  <a:pt x="324" y="1195"/>
                </a:lnTo>
                <a:lnTo>
                  <a:pt x="324" y="1195"/>
                </a:lnTo>
                <a:lnTo>
                  <a:pt x="324" y="1198"/>
                </a:lnTo>
                <a:lnTo>
                  <a:pt x="324" y="1198"/>
                </a:lnTo>
                <a:lnTo>
                  <a:pt x="326" y="1198"/>
                </a:lnTo>
                <a:lnTo>
                  <a:pt x="326" y="1200"/>
                </a:lnTo>
                <a:lnTo>
                  <a:pt x="326" y="1200"/>
                </a:lnTo>
                <a:lnTo>
                  <a:pt x="326" y="1200"/>
                </a:lnTo>
                <a:lnTo>
                  <a:pt x="328" y="1200"/>
                </a:lnTo>
                <a:lnTo>
                  <a:pt x="328" y="1200"/>
                </a:lnTo>
                <a:lnTo>
                  <a:pt x="331" y="1200"/>
                </a:lnTo>
                <a:lnTo>
                  <a:pt x="331" y="1202"/>
                </a:lnTo>
                <a:lnTo>
                  <a:pt x="333" y="1202"/>
                </a:lnTo>
                <a:lnTo>
                  <a:pt x="336" y="1202"/>
                </a:lnTo>
                <a:lnTo>
                  <a:pt x="338" y="1202"/>
                </a:lnTo>
                <a:lnTo>
                  <a:pt x="340" y="1202"/>
                </a:lnTo>
                <a:lnTo>
                  <a:pt x="343" y="1202"/>
                </a:lnTo>
                <a:lnTo>
                  <a:pt x="345" y="1202"/>
                </a:lnTo>
                <a:lnTo>
                  <a:pt x="347" y="1202"/>
                </a:lnTo>
                <a:lnTo>
                  <a:pt x="347" y="1205"/>
                </a:lnTo>
                <a:lnTo>
                  <a:pt x="350" y="1205"/>
                </a:lnTo>
                <a:lnTo>
                  <a:pt x="352" y="1205"/>
                </a:lnTo>
                <a:lnTo>
                  <a:pt x="354" y="1207"/>
                </a:lnTo>
                <a:lnTo>
                  <a:pt x="354" y="1207"/>
                </a:lnTo>
                <a:lnTo>
                  <a:pt x="357" y="1209"/>
                </a:lnTo>
                <a:lnTo>
                  <a:pt x="359" y="1209"/>
                </a:lnTo>
                <a:lnTo>
                  <a:pt x="362" y="1212"/>
                </a:lnTo>
                <a:lnTo>
                  <a:pt x="366" y="1214"/>
                </a:lnTo>
                <a:lnTo>
                  <a:pt x="366" y="1217"/>
                </a:lnTo>
                <a:lnTo>
                  <a:pt x="369" y="1217"/>
                </a:lnTo>
                <a:lnTo>
                  <a:pt x="369" y="1217"/>
                </a:lnTo>
                <a:lnTo>
                  <a:pt x="371" y="1217"/>
                </a:lnTo>
                <a:lnTo>
                  <a:pt x="371" y="1217"/>
                </a:lnTo>
                <a:lnTo>
                  <a:pt x="373" y="1217"/>
                </a:lnTo>
                <a:lnTo>
                  <a:pt x="376" y="1219"/>
                </a:lnTo>
                <a:lnTo>
                  <a:pt x="376" y="1219"/>
                </a:lnTo>
                <a:lnTo>
                  <a:pt x="378" y="1219"/>
                </a:lnTo>
                <a:lnTo>
                  <a:pt x="380" y="1219"/>
                </a:lnTo>
                <a:lnTo>
                  <a:pt x="380" y="1221"/>
                </a:lnTo>
                <a:lnTo>
                  <a:pt x="383" y="1221"/>
                </a:lnTo>
                <a:lnTo>
                  <a:pt x="383" y="1221"/>
                </a:lnTo>
                <a:lnTo>
                  <a:pt x="385" y="1224"/>
                </a:lnTo>
                <a:lnTo>
                  <a:pt x="385" y="1224"/>
                </a:lnTo>
                <a:lnTo>
                  <a:pt x="388" y="1224"/>
                </a:lnTo>
                <a:lnTo>
                  <a:pt x="390" y="1226"/>
                </a:lnTo>
                <a:lnTo>
                  <a:pt x="392" y="1228"/>
                </a:lnTo>
                <a:lnTo>
                  <a:pt x="395" y="1231"/>
                </a:lnTo>
                <a:lnTo>
                  <a:pt x="397" y="1233"/>
                </a:lnTo>
                <a:lnTo>
                  <a:pt x="397" y="1235"/>
                </a:lnTo>
                <a:lnTo>
                  <a:pt x="399" y="1238"/>
                </a:lnTo>
                <a:lnTo>
                  <a:pt x="402" y="1238"/>
                </a:lnTo>
                <a:lnTo>
                  <a:pt x="402" y="1240"/>
                </a:lnTo>
                <a:lnTo>
                  <a:pt x="402" y="1240"/>
                </a:lnTo>
                <a:lnTo>
                  <a:pt x="402" y="1243"/>
                </a:lnTo>
                <a:lnTo>
                  <a:pt x="404" y="1243"/>
                </a:lnTo>
                <a:lnTo>
                  <a:pt x="404" y="1245"/>
                </a:lnTo>
                <a:lnTo>
                  <a:pt x="404" y="1245"/>
                </a:lnTo>
                <a:lnTo>
                  <a:pt x="404" y="1247"/>
                </a:lnTo>
                <a:lnTo>
                  <a:pt x="404" y="1250"/>
                </a:lnTo>
                <a:lnTo>
                  <a:pt x="407" y="1252"/>
                </a:lnTo>
                <a:lnTo>
                  <a:pt x="407" y="1252"/>
                </a:lnTo>
                <a:lnTo>
                  <a:pt x="407" y="1254"/>
                </a:lnTo>
                <a:lnTo>
                  <a:pt x="407" y="1257"/>
                </a:lnTo>
                <a:lnTo>
                  <a:pt x="407" y="1259"/>
                </a:lnTo>
                <a:lnTo>
                  <a:pt x="407" y="1261"/>
                </a:lnTo>
                <a:lnTo>
                  <a:pt x="407" y="1264"/>
                </a:lnTo>
                <a:lnTo>
                  <a:pt x="407" y="1264"/>
                </a:lnTo>
                <a:lnTo>
                  <a:pt x="404" y="1264"/>
                </a:lnTo>
                <a:lnTo>
                  <a:pt x="404" y="1266"/>
                </a:lnTo>
                <a:lnTo>
                  <a:pt x="404" y="1266"/>
                </a:lnTo>
                <a:lnTo>
                  <a:pt x="404" y="1266"/>
                </a:lnTo>
                <a:lnTo>
                  <a:pt x="404" y="1269"/>
                </a:lnTo>
                <a:lnTo>
                  <a:pt x="402" y="1269"/>
                </a:lnTo>
                <a:lnTo>
                  <a:pt x="402" y="1269"/>
                </a:lnTo>
                <a:lnTo>
                  <a:pt x="402" y="1269"/>
                </a:lnTo>
                <a:lnTo>
                  <a:pt x="399" y="1271"/>
                </a:lnTo>
                <a:lnTo>
                  <a:pt x="399" y="1271"/>
                </a:lnTo>
                <a:lnTo>
                  <a:pt x="399" y="1271"/>
                </a:lnTo>
                <a:lnTo>
                  <a:pt x="397" y="1271"/>
                </a:lnTo>
                <a:lnTo>
                  <a:pt x="395" y="1273"/>
                </a:lnTo>
                <a:lnTo>
                  <a:pt x="392" y="1273"/>
                </a:lnTo>
                <a:lnTo>
                  <a:pt x="390" y="1273"/>
                </a:lnTo>
                <a:lnTo>
                  <a:pt x="388" y="1273"/>
                </a:lnTo>
                <a:lnTo>
                  <a:pt x="385" y="1273"/>
                </a:lnTo>
                <a:lnTo>
                  <a:pt x="380" y="1276"/>
                </a:lnTo>
                <a:lnTo>
                  <a:pt x="378" y="1276"/>
                </a:lnTo>
                <a:lnTo>
                  <a:pt x="373" y="1278"/>
                </a:lnTo>
                <a:lnTo>
                  <a:pt x="369" y="1278"/>
                </a:lnTo>
                <a:lnTo>
                  <a:pt x="364" y="1278"/>
                </a:lnTo>
                <a:lnTo>
                  <a:pt x="359" y="1280"/>
                </a:lnTo>
                <a:lnTo>
                  <a:pt x="354" y="1280"/>
                </a:lnTo>
                <a:lnTo>
                  <a:pt x="352" y="1280"/>
                </a:lnTo>
                <a:lnTo>
                  <a:pt x="347" y="1283"/>
                </a:lnTo>
                <a:lnTo>
                  <a:pt x="343" y="1283"/>
                </a:lnTo>
                <a:lnTo>
                  <a:pt x="338" y="1283"/>
                </a:lnTo>
                <a:lnTo>
                  <a:pt x="333" y="1285"/>
                </a:lnTo>
                <a:lnTo>
                  <a:pt x="328" y="1285"/>
                </a:lnTo>
                <a:lnTo>
                  <a:pt x="324" y="1285"/>
                </a:lnTo>
                <a:lnTo>
                  <a:pt x="319" y="1288"/>
                </a:lnTo>
                <a:lnTo>
                  <a:pt x="317" y="1288"/>
                </a:lnTo>
                <a:lnTo>
                  <a:pt x="312" y="1288"/>
                </a:lnTo>
                <a:lnTo>
                  <a:pt x="307" y="1288"/>
                </a:lnTo>
                <a:lnTo>
                  <a:pt x="302" y="1290"/>
                </a:lnTo>
                <a:lnTo>
                  <a:pt x="295" y="1290"/>
                </a:lnTo>
                <a:lnTo>
                  <a:pt x="291" y="1290"/>
                </a:lnTo>
                <a:lnTo>
                  <a:pt x="286" y="1290"/>
                </a:lnTo>
                <a:lnTo>
                  <a:pt x="281" y="1290"/>
                </a:lnTo>
                <a:lnTo>
                  <a:pt x="276" y="1290"/>
                </a:lnTo>
                <a:lnTo>
                  <a:pt x="269" y="1290"/>
                </a:lnTo>
                <a:lnTo>
                  <a:pt x="265" y="1292"/>
                </a:lnTo>
                <a:lnTo>
                  <a:pt x="258" y="1292"/>
                </a:lnTo>
                <a:lnTo>
                  <a:pt x="250" y="1292"/>
                </a:lnTo>
                <a:lnTo>
                  <a:pt x="246" y="1292"/>
                </a:lnTo>
                <a:lnTo>
                  <a:pt x="243" y="1292"/>
                </a:lnTo>
                <a:lnTo>
                  <a:pt x="239" y="1292"/>
                </a:lnTo>
                <a:lnTo>
                  <a:pt x="236" y="1292"/>
                </a:lnTo>
                <a:lnTo>
                  <a:pt x="234" y="1292"/>
                </a:lnTo>
                <a:lnTo>
                  <a:pt x="231" y="1292"/>
                </a:lnTo>
                <a:lnTo>
                  <a:pt x="231" y="1292"/>
                </a:lnTo>
                <a:lnTo>
                  <a:pt x="229" y="1292"/>
                </a:lnTo>
                <a:lnTo>
                  <a:pt x="227" y="1292"/>
                </a:lnTo>
                <a:lnTo>
                  <a:pt x="224" y="1292"/>
                </a:lnTo>
                <a:lnTo>
                  <a:pt x="224" y="1290"/>
                </a:lnTo>
                <a:lnTo>
                  <a:pt x="222" y="1290"/>
                </a:lnTo>
                <a:lnTo>
                  <a:pt x="220" y="1290"/>
                </a:lnTo>
                <a:lnTo>
                  <a:pt x="220" y="1288"/>
                </a:lnTo>
                <a:lnTo>
                  <a:pt x="217" y="1288"/>
                </a:lnTo>
                <a:lnTo>
                  <a:pt x="215" y="1288"/>
                </a:lnTo>
                <a:lnTo>
                  <a:pt x="213" y="1285"/>
                </a:lnTo>
                <a:lnTo>
                  <a:pt x="210" y="1285"/>
                </a:lnTo>
                <a:lnTo>
                  <a:pt x="210" y="1283"/>
                </a:lnTo>
                <a:lnTo>
                  <a:pt x="208" y="1283"/>
                </a:lnTo>
                <a:lnTo>
                  <a:pt x="205" y="1280"/>
                </a:lnTo>
                <a:lnTo>
                  <a:pt x="205" y="1280"/>
                </a:lnTo>
                <a:lnTo>
                  <a:pt x="205" y="1280"/>
                </a:lnTo>
                <a:lnTo>
                  <a:pt x="205" y="1278"/>
                </a:lnTo>
                <a:lnTo>
                  <a:pt x="203" y="1278"/>
                </a:lnTo>
                <a:lnTo>
                  <a:pt x="203" y="1276"/>
                </a:lnTo>
                <a:lnTo>
                  <a:pt x="203" y="1276"/>
                </a:lnTo>
                <a:lnTo>
                  <a:pt x="203" y="1273"/>
                </a:lnTo>
                <a:lnTo>
                  <a:pt x="203" y="1273"/>
                </a:lnTo>
                <a:lnTo>
                  <a:pt x="201" y="1271"/>
                </a:lnTo>
                <a:lnTo>
                  <a:pt x="201" y="1271"/>
                </a:lnTo>
                <a:lnTo>
                  <a:pt x="201" y="1269"/>
                </a:lnTo>
                <a:lnTo>
                  <a:pt x="201" y="1266"/>
                </a:lnTo>
                <a:lnTo>
                  <a:pt x="201" y="1264"/>
                </a:lnTo>
                <a:lnTo>
                  <a:pt x="201" y="1261"/>
                </a:lnTo>
                <a:lnTo>
                  <a:pt x="201" y="1257"/>
                </a:lnTo>
                <a:lnTo>
                  <a:pt x="203" y="1254"/>
                </a:lnTo>
                <a:lnTo>
                  <a:pt x="203" y="1252"/>
                </a:lnTo>
                <a:lnTo>
                  <a:pt x="203" y="1247"/>
                </a:lnTo>
                <a:lnTo>
                  <a:pt x="203" y="1243"/>
                </a:lnTo>
                <a:lnTo>
                  <a:pt x="205" y="1240"/>
                </a:lnTo>
                <a:lnTo>
                  <a:pt x="205" y="1238"/>
                </a:lnTo>
                <a:lnTo>
                  <a:pt x="205" y="1235"/>
                </a:lnTo>
                <a:lnTo>
                  <a:pt x="205" y="1233"/>
                </a:lnTo>
                <a:lnTo>
                  <a:pt x="208" y="1231"/>
                </a:lnTo>
                <a:lnTo>
                  <a:pt x="208" y="1226"/>
                </a:lnTo>
                <a:lnTo>
                  <a:pt x="210" y="1221"/>
                </a:lnTo>
                <a:lnTo>
                  <a:pt x="210" y="1219"/>
                </a:lnTo>
                <a:lnTo>
                  <a:pt x="213" y="1217"/>
                </a:lnTo>
                <a:lnTo>
                  <a:pt x="213" y="1214"/>
                </a:lnTo>
                <a:lnTo>
                  <a:pt x="213" y="1212"/>
                </a:lnTo>
                <a:lnTo>
                  <a:pt x="213" y="1212"/>
                </a:lnTo>
                <a:lnTo>
                  <a:pt x="213" y="1209"/>
                </a:lnTo>
                <a:lnTo>
                  <a:pt x="213" y="1205"/>
                </a:lnTo>
                <a:lnTo>
                  <a:pt x="215" y="1202"/>
                </a:lnTo>
                <a:lnTo>
                  <a:pt x="215" y="1200"/>
                </a:lnTo>
                <a:lnTo>
                  <a:pt x="215" y="1198"/>
                </a:lnTo>
                <a:lnTo>
                  <a:pt x="215" y="1195"/>
                </a:lnTo>
                <a:lnTo>
                  <a:pt x="215" y="1193"/>
                </a:lnTo>
                <a:lnTo>
                  <a:pt x="213" y="1190"/>
                </a:lnTo>
                <a:lnTo>
                  <a:pt x="213" y="1188"/>
                </a:lnTo>
                <a:lnTo>
                  <a:pt x="213" y="1186"/>
                </a:lnTo>
                <a:lnTo>
                  <a:pt x="213" y="1183"/>
                </a:lnTo>
                <a:lnTo>
                  <a:pt x="213" y="1181"/>
                </a:lnTo>
                <a:lnTo>
                  <a:pt x="213" y="1176"/>
                </a:lnTo>
                <a:lnTo>
                  <a:pt x="210" y="1172"/>
                </a:lnTo>
                <a:lnTo>
                  <a:pt x="210" y="1169"/>
                </a:lnTo>
                <a:lnTo>
                  <a:pt x="210" y="1167"/>
                </a:lnTo>
                <a:lnTo>
                  <a:pt x="210" y="1164"/>
                </a:lnTo>
                <a:lnTo>
                  <a:pt x="210" y="1162"/>
                </a:lnTo>
                <a:lnTo>
                  <a:pt x="210" y="1160"/>
                </a:lnTo>
                <a:lnTo>
                  <a:pt x="210" y="1157"/>
                </a:lnTo>
                <a:lnTo>
                  <a:pt x="210" y="1157"/>
                </a:lnTo>
                <a:lnTo>
                  <a:pt x="210" y="1155"/>
                </a:lnTo>
                <a:lnTo>
                  <a:pt x="215" y="1101"/>
                </a:lnTo>
                <a:lnTo>
                  <a:pt x="220" y="1079"/>
                </a:lnTo>
                <a:lnTo>
                  <a:pt x="201" y="1089"/>
                </a:lnTo>
                <a:lnTo>
                  <a:pt x="220" y="1056"/>
                </a:lnTo>
                <a:lnTo>
                  <a:pt x="205" y="1056"/>
                </a:lnTo>
                <a:lnTo>
                  <a:pt x="224" y="1025"/>
                </a:lnTo>
                <a:lnTo>
                  <a:pt x="208" y="1032"/>
                </a:lnTo>
                <a:lnTo>
                  <a:pt x="220" y="1013"/>
                </a:lnTo>
                <a:lnTo>
                  <a:pt x="246" y="999"/>
                </a:lnTo>
                <a:lnTo>
                  <a:pt x="229" y="996"/>
                </a:lnTo>
                <a:lnTo>
                  <a:pt x="231" y="996"/>
                </a:lnTo>
                <a:lnTo>
                  <a:pt x="234" y="994"/>
                </a:lnTo>
                <a:lnTo>
                  <a:pt x="236" y="994"/>
                </a:lnTo>
                <a:lnTo>
                  <a:pt x="239" y="992"/>
                </a:lnTo>
                <a:lnTo>
                  <a:pt x="241" y="989"/>
                </a:lnTo>
                <a:lnTo>
                  <a:pt x="243" y="989"/>
                </a:lnTo>
                <a:lnTo>
                  <a:pt x="246" y="989"/>
                </a:lnTo>
                <a:lnTo>
                  <a:pt x="246" y="989"/>
                </a:lnTo>
                <a:lnTo>
                  <a:pt x="248" y="987"/>
                </a:lnTo>
                <a:lnTo>
                  <a:pt x="250" y="987"/>
                </a:lnTo>
                <a:lnTo>
                  <a:pt x="250" y="987"/>
                </a:lnTo>
                <a:lnTo>
                  <a:pt x="253" y="987"/>
                </a:lnTo>
                <a:lnTo>
                  <a:pt x="255" y="987"/>
                </a:lnTo>
                <a:lnTo>
                  <a:pt x="258" y="987"/>
                </a:lnTo>
                <a:lnTo>
                  <a:pt x="262" y="987"/>
                </a:lnTo>
                <a:lnTo>
                  <a:pt x="265" y="985"/>
                </a:lnTo>
                <a:lnTo>
                  <a:pt x="267" y="985"/>
                </a:lnTo>
                <a:lnTo>
                  <a:pt x="269" y="985"/>
                </a:lnTo>
                <a:lnTo>
                  <a:pt x="272" y="985"/>
                </a:lnTo>
                <a:lnTo>
                  <a:pt x="274" y="985"/>
                </a:lnTo>
                <a:lnTo>
                  <a:pt x="274" y="982"/>
                </a:lnTo>
                <a:lnTo>
                  <a:pt x="274" y="982"/>
                </a:lnTo>
                <a:lnTo>
                  <a:pt x="276" y="982"/>
                </a:lnTo>
                <a:lnTo>
                  <a:pt x="276" y="982"/>
                </a:lnTo>
                <a:lnTo>
                  <a:pt x="279" y="980"/>
                </a:lnTo>
                <a:lnTo>
                  <a:pt x="279" y="980"/>
                </a:lnTo>
                <a:lnTo>
                  <a:pt x="279" y="980"/>
                </a:lnTo>
                <a:lnTo>
                  <a:pt x="281" y="978"/>
                </a:lnTo>
                <a:lnTo>
                  <a:pt x="281" y="978"/>
                </a:lnTo>
                <a:lnTo>
                  <a:pt x="284" y="975"/>
                </a:lnTo>
                <a:lnTo>
                  <a:pt x="284" y="973"/>
                </a:lnTo>
                <a:lnTo>
                  <a:pt x="286" y="970"/>
                </a:lnTo>
                <a:lnTo>
                  <a:pt x="286" y="968"/>
                </a:lnTo>
                <a:lnTo>
                  <a:pt x="288" y="966"/>
                </a:lnTo>
                <a:lnTo>
                  <a:pt x="288" y="966"/>
                </a:lnTo>
                <a:lnTo>
                  <a:pt x="288" y="963"/>
                </a:lnTo>
                <a:lnTo>
                  <a:pt x="291" y="961"/>
                </a:lnTo>
                <a:lnTo>
                  <a:pt x="291" y="959"/>
                </a:lnTo>
                <a:lnTo>
                  <a:pt x="291" y="959"/>
                </a:lnTo>
                <a:lnTo>
                  <a:pt x="291" y="956"/>
                </a:lnTo>
                <a:lnTo>
                  <a:pt x="291" y="954"/>
                </a:lnTo>
                <a:lnTo>
                  <a:pt x="291" y="951"/>
                </a:lnTo>
                <a:lnTo>
                  <a:pt x="291" y="951"/>
                </a:lnTo>
                <a:lnTo>
                  <a:pt x="291" y="949"/>
                </a:lnTo>
                <a:lnTo>
                  <a:pt x="288" y="947"/>
                </a:lnTo>
                <a:lnTo>
                  <a:pt x="288" y="947"/>
                </a:lnTo>
                <a:lnTo>
                  <a:pt x="288" y="944"/>
                </a:lnTo>
                <a:lnTo>
                  <a:pt x="288" y="942"/>
                </a:lnTo>
                <a:lnTo>
                  <a:pt x="286" y="942"/>
                </a:lnTo>
                <a:lnTo>
                  <a:pt x="286" y="940"/>
                </a:lnTo>
                <a:lnTo>
                  <a:pt x="286" y="937"/>
                </a:lnTo>
                <a:lnTo>
                  <a:pt x="284" y="937"/>
                </a:lnTo>
                <a:lnTo>
                  <a:pt x="284" y="933"/>
                </a:lnTo>
                <a:lnTo>
                  <a:pt x="281" y="930"/>
                </a:lnTo>
                <a:lnTo>
                  <a:pt x="279" y="928"/>
                </a:lnTo>
                <a:lnTo>
                  <a:pt x="276" y="925"/>
                </a:lnTo>
                <a:lnTo>
                  <a:pt x="274" y="923"/>
                </a:lnTo>
                <a:lnTo>
                  <a:pt x="274" y="923"/>
                </a:lnTo>
                <a:lnTo>
                  <a:pt x="272" y="921"/>
                </a:lnTo>
                <a:lnTo>
                  <a:pt x="272" y="918"/>
                </a:lnTo>
                <a:lnTo>
                  <a:pt x="267" y="916"/>
                </a:lnTo>
                <a:lnTo>
                  <a:pt x="265" y="914"/>
                </a:lnTo>
                <a:lnTo>
                  <a:pt x="262" y="911"/>
                </a:lnTo>
                <a:lnTo>
                  <a:pt x="262" y="909"/>
                </a:lnTo>
                <a:lnTo>
                  <a:pt x="260" y="909"/>
                </a:lnTo>
                <a:lnTo>
                  <a:pt x="258" y="907"/>
                </a:lnTo>
                <a:lnTo>
                  <a:pt x="258" y="904"/>
                </a:lnTo>
                <a:lnTo>
                  <a:pt x="255" y="904"/>
                </a:lnTo>
                <a:lnTo>
                  <a:pt x="255" y="902"/>
                </a:lnTo>
                <a:lnTo>
                  <a:pt x="255" y="899"/>
                </a:lnTo>
                <a:lnTo>
                  <a:pt x="253" y="897"/>
                </a:lnTo>
                <a:lnTo>
                  <a:pt x="253" y="897"/>
                </a:lnTo>
                <a:lnTo>
                  <a:pt x="253" y="895"/>
                </a:lnTo>
                <a:lnTo>
                  <a:pt x="253" y="892"/>
                </a:lnTo>
                <a:lnTo>
                  <a:pt x="253" y="890"/>
                </a:lnTo>
                <a:lnTo>
                  <a:pt x="253" y="888"/>
                </a:lnTo>
                <a:lnTo>
                  <a:pt x="253" y="888"/>
                </a:lnTo>
                <a:lnTo>
                  <a:pt x="253" y="885"/>
                </a:lnTo>
                <a:lnTo>
                  <a:pt x="255" y="883"/>
                </a:lnTo>
                <a:lnTo>
                  <a:pt x="255" y="881"/>
                </a:lnTo>
                <a:lnTo>
                  <a:pt x="255" y="878"/>
                </a:lnTo>
                <a:lnTo>
                  <a:pt x="255" y="876"/>
                </a:lnTo>
                <a:lnTo>
                  <a:pt x="255" y="876"/>
                </a:lnTo>
                <a:lnTo>
                  <a:pt x="258" y="873"/>
                </a:lnTo>
                <a:lnTo>
                  <a:pt x="258" y="871"/>
                </a:lnTo>
                <a:lnTo>
                  <a:pt x="258" y="871"/>
                </a:lnTo>
                <a:lnTo>
                  <a:pt x="260" y="869"/>
                </a:lnTo>
                <a:lnTo>
                  <a:pt x="260" y="866"/>
                </a:lnTo>
                <a:lnTo>
                  <a:pt x="262" y="864"/>
                </a:lnTo>
                <a:lnTo>
                  <a:pt x="262" y="862"/>
                </a:lnTo>
                <a:lnTo>
                  <a:pt x="262" y="862"/>
                </a:lnTo>
                <a:lnTo>
                  <a:pt x="262" y="862"/>
                </a:lnTo>
                <a:lnTo>
                  <a:pt x="262" y="859"/>
                </a:lnTo>
                <a:lnTo>
                  <a:pt x="262" y="859"/>
                </a:lnTo>
                <a:lnTo>
                  <a:pt x="262" y="857"/>
                </a:lnTo>
                <a:lnTo>
                  <a:pt x="262" y="857"/>
                </a:lnTo>
                <a:lnTo>
                  <a:pt x="262" y="854"/>
                </a:lnTo>
                <a:lnTo>
                  <a:pt x="262" y="854"/>
                </a:lnTo>
                <a:lnTo>
                  <a:pt x="260" y="852"/>
                </a:lnTo>
                <a:lnTo>
                  <a:pt x="260" y="852"/>
                </a:lnTo>
                <a:lnTo>
                  <a:pt x="260" y="850"/>
                </a:lnTo>
                <a:lnTo>
                  <a:pt x="258" y="850"/>
                </a:lnTo>
                <a:lnTo>
                  <a:pt x="258" y="847"/>
                </a:lnTo>
                <a:lnTo>
                  <a:pt x="255" y="845"/>
                </a:lnTo>
                <a:lnTo>
                  <a:pt x="253" y="845"/>
                </a:lnTo>
                <a:lnTo>
                  <a:pt x="250" y="843"/>
                </a:lnTo>
                <a:lnTo>
                  <a:pt x="250" y="840"/>
                </a:lnTo>
                <a:lnTo>
                  <a:pt x="250" y="840"/>
                </a:lnTo>
                <a:lnTo>
                  <a:pt x="248" y="838"/>
                </a:lnTo>
                <a:lnTo>
                  <a:pt x="248" y="838"/>
                </a:lnTo>
                <a:lnTo>
                  <a:pt x="248" y="836"/>
                </a:lnTo>
                <a:lnTo>
                  <a:pt x="246" y="833"/>
                </a:lnTo>
                <a:lnTo>
                  <a:pt x="243" y="831"/>
                </a:lnTo>
                <a:lnTo>
                  <a:pt x="243" y="828"/>
                </a:lnTo>
                <a:lnTo>
                  <a:pt x="241" y="824"/>
                </a:lnTo>
                <a:lnTo>
                  <a:pt x="239" y="821"/>
                </a:lnTo>
                <a:lnTo>
                  <a:pt x="239" y="821"/>
                </a:lnTo>
                <a:lnTo>
                  <a:pt x="239" y="819"/>
                </a:lnTo>
                <a:lnTo>
                  <a:pt x="239" y="819"/>
                </a:lnTo>
                <a:lnTo>
                  <a:pt x="239" y="819"/>
                </a:lnTo>
                <a:lnTo>
                  <a:pt x="236" y="819"/>
                </a:lnTo>
                <a:lnTo>
                  <a:pt x="236" y="819"/>
                </a:lnTo>
                <a:lnTo>
                  <a:pt x="236" y="819"/>
                </a:lnTo>
                <a:lnTo>
                  <a:pt x="234" y="819"/>
                </a:lnTo>
                <a:lnTo>
                  <a:pt x="231" y="819"/>
                </a:lnTo>
                <a:lnTo>
                  <a:pt x="229" y="819"/>
                </a:lnTo>
                <a:lnTo>
                  <a:pt x="227" y="819"/>
                </a:lnTo>
                <a:lnTo>
                  <a:pt x="224" y="819"/>
                </a:lnTo>
                <a:lnTo>
                  <a:pt x="224" y="821"/>
                </a:lnTo>
                <a:lnTo>
                  <a:pt x="224" y="821"/>
                </a:lnTo>
                <a:lnTo>
                  <a:pt x="222" y="821"/>
                </a:lnTo>
                <a:lnTo>
                  <a:pt x="222" y="821"/>
                </a:lnTo>
                <a:lnTo>
                  <a:pt x="220" y="821"/>
                </a:lnTo>
                <a:lnTo>
                  <a:pt x="220" y="824"/>
                </a:lnTo>
                <a:lnTo>
                  <a:pt x="217" y="824"/>
                </a:lnTo>
                <a:lnTo>
                  <a:pt x="215" y="824"/>
                </a:lnTo>
                <a:lnTo>
                  <a:pt x="215" y="826"/>
                </a:lnTo>
                <a:lnTo>
                  <a:pt x="213" y="828"/>
                </a:lnTo>
                <a:lnTo>
                  <a:pt x="213" y="828"/>
                </a:lnTo>
                <a:lnTo>
                  <a:pt x="210" y="831"/>
                </a:lnTo>
                <a:lnTo>
                  <a:pt x="208" y="833"/>
                </a:lnTo>
                <a:lnTo>
                  <a:pt x="205" y="836"/>
                </a:lnTo>
                <a:lnTo>
                  <a:pt x="205" y="836"/>
                </a:lnTo>
                <a:lnTo>
                  <a:pt x="203" y="838"/>
                </a:lnTo>
                <a:lnTo>
                  <a:pt x="203" y="838"/>
                </a:lnTo>
                <a:lnTo>
                  <a:pt x="201" y="838"/>
                </a:lnTo>
                <a:lnTo>
                  <a:pt x="175" y="850"/>
                </a:lnTo>
                <a:lnTo>
                  <a:pt x="146" y="850"/>
                </a:lnTo>
                <a:lnTo>
                  <a:pt x="168" y="838"/>
                </a:lnTo>
                <a:lnTo>
                  <a:pt x="130" y="840"/>
                </a:lnTo>
                <a:lnTo>
                  <a:pt x="135" y="826"/>
                </a:lnTo>
                <a:lnTo>
                  <a:pt x="66" y="807"/>
                </a:lnTo>
                <a:lnTo>
                  <a:pt x="90" y="798"/>
                </a:lnTo>
                <a:lnTo>
                  <a:pt x="42" y="779"/>
                </a:lnTo>
                <a:lnTo>
                  <a:pt x="66" y="772"/>
                </a:lnTo>
                <a:lnTo>
                  <a:pt x="2" y="712"/>
                </a:lnTo>
                <a:lnTo>
                  <a:pt x="28" y="712"/>
                </a:lnTo>
                <a:lnTo>
                  <a:pt x="0" y="689"/>
                </a:lnTo>
                <a:lnTo>
                  <a:pt x="26" y="691"/>
                </a:lnTo>
                <a:lnTo>
                  <a:pt x="9" y="613"/>
                </a:lnTo>
                <a:lnTo>
                  <a:pt x="33" y="625"/>
                </a:lnTo>
                <a:lnTo>
                  <a:pt x="38" y="573"/>
                </a:lnTo>
                <a:lnTo>
                  <a:pt x="56" y="587"/>
                </a:lnTo>
                <a:lnTo>
                  <a:pt x="61" y="540"/>
                </a:lnTo>
                <a:lnTo>
                  <a:pt x="78" y="561"/>
                </a:lnTo>
                <a:lnTo>
                  <a:pt x="94" y="537"/>
                </a:lnTo>
                <a:lnTo>
                  <a:pt x="104" y="563"/>
                </a:lnTo>
                <a:lnTo>
                  <a:pt x="135" y="540"/>
                </a:lnTo>
                <a:lnTo>
                  <a:pt x="130" y="559"/>
                </a:lnTo>
                <a:lnTo>
                  <a:pt x="165" y="537"/>
                </a:lnTo>
                <a:lnTo>
                  <a:pt x="165" y="556"/>
                </a:lnTo>
                <a:lnTo>
                  <a:pt x="203" y="547"/>
                </a:lnTo>
                <a:lnTo>
                  <a:pt x="203" y="547"/>
                </a:lnTo>
                <a:close/>
              </a:path>
            </a:pathLst>
          </a:custGeom>
          <a:solidFill>
            <a:srgbClr val="EB0000"/>
          </a:solidFill>
          <a:ln>
            <a:noFill/>
          </a:ln>
          <a:extLst/>
        </p:spPr>
        <p:txBody>
          <a:bodyPr vert="horz" wrap="square" lIns="91440" tIns="45720" rIns="91440" bIns="45720" numCol="1" anchor="t" anchorCtr="0" compatLnSpc="1"/>
          <a:lstStyle/>
          <a:p>
            <a:endParaRPr lang="zh-CN" altLang="en-US"/>
          </a:p>
        </p:txBody>
      </p:sp>
      <p:grpSp>
        <p:nvGrpSpPr>
          <p:cNvPr id="3" name="组合 2"/>
          <p:cNvGrpSpPr/>
          <p:nvPr/>
        </p:nvGrpSpPr>
        <p:grpSpPr>
          <a:xfrm>
            <a:off x="1321470" y="2011205"/>
            <a:ext cx="2895602" cy="1293541"/>
            <a:chOff x="7907594" y="3433235"/>
            <a:chExt cx="2895602" cy="1293541"/>
          </a:xfrm>
        </p:grpSpPr>
        <p:sp>
          <p:nvSpPr>
            <p:cNvPr id="4" name="矩形 3"/>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5" name="矩形 4"/>
            <p:cNvSpPr/>
            <p:nvPr/>
          </p:nvSpPr>
          <p:spPr>
            <a:xfrm>
              <a:off x="8752644" y="3433235"/>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2" name="组合 11"/>
          <p:cNvGrpSpPr/>
          <p:nvPr/>
        </p:nvGrpSpPr>
        <p:grpSpPr>
          <a:xfrm>
            <a:off x="1321470" y="4225016"/>
            <a:ext cx="2895602" cy="1293541"/>
            <a:chOff x="7907594" y="3433235"/>
            <a:chExt cx="2895602" cy="1293541"/>
          </a:xfrm>
        </p:grpSpPr>
        <p:sp>
          <p:nvSpPr>
            <p:cNvPr id="13" name="矩形 12"/>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4" name="矩形 13"/>
            <p:cNvSpPr/>
            <p:nvPr/>
          </p:nvSpPr>
          <p:spPr>
            <a:xfrm>
              <a:off x="8752644" y="3433235"/>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5" name="组合 14"/>
          <p:cNvGrpSpPr/>
          <p:nvPr/>
        </p:nvGrpSpPr>
        <p:grpSpPr>
          <a:xfrm>
            <a:off x="7986966" y="2011205"/>
            <a:ext cx="2895602" cy="1293541"/>
            <a:chOff x="7907594" y="3433235"/>
            <a:chExt cx="2895602" cy="1293541"/>
          </a:xfrm>
        </p:grpSpPr>
        <p:sp>
          <p:nvSpPr>
            <p:cNvPr id="16" name="矩形 15"/>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7" name="矩形 16"/>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8" name="组合 17"/>
          <p:cNvGrpSpPr/>
          <p:nvPr/>
        </p:nvGrpSpPr>
        <p:grpSpPr>
          <a:xfrm>
            <a:off x="7986966" y="4225016"/>
            <a:ext cx="2895602" cy="1293541"/>
            <a:chOff x="7907594" y="3433235"/>
            <a:chExt cx="2895602" cy="1293541"/>
          </a:xfrm>
        </p:grpSpPr>
        <p:sp>
          <p:nvSpPr>
            <p:cNvPr id="19" name="矩形 18"/>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20" name="矩形 19"/>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22" name="文本框 21"/>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成功项目展示</a:t>
            </a:r>
          </a:p>
        </p:txBody>
      </p:sp>
    </p:spTree>
    <p:extLst>
      <p:ext uri="{BB962C8B-B14F-4D97-AF65-F5344CB8AC3E}">
        <p14:creationId xmlns:p14="http://schemas.microsoft.com/office/powerpoint/2010/main" val="125281106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515803" y="2119086"/>
            <a:ext cx="6738642" cy="3572782"/>
            <a:chOff x="6057926" y="2290401"/>
            <a:chExt cx="5654396" cy="2997923"/>
          </a:xfrm>
        </p:grpSpPr>
        <p:sp>
          <p:nvSpPr>
            <p:cNvPr id="3" name="MH_Other_1"/>
            <p:cNvSpPr>
              <a:spLocks noChangeAspect="1"/>
            </p:cNvSpPr>
            <p:nvPr>
              <p:custDataLst>
                <p:tags r:id="rId1"/>
              </p:custDataLst>
            </p:nvPr>
          </p:nvSpPr>
          <p:spPr bwMode="auto">
            <a:xfrm>
              <a:off x="8732954" y="2290401"/>
              <a:ext cx="1625876" cy="2987633"/>
            </a:xfrm>
            <a:custGeom>
              <a:avLst/>
              <a:gdLst>
                <a:gd name="T0" fmla="*/ 165 w 1384"/>
                <a:gd name="T1" fmla="*/ 636 h 2543"/>
                <a:gd name="T2" fmla="*/ 230 w 1384"/>
                <a:gd name="T3" fmla="*/ 645 h 2543"/>
                <a:gd name="T4" fmla="*/ 291 w 1384"/>
                <a:gd name="T5" fmla="*/ 659 h 2543"/>
                <a:gd name="T6" fmla="*/ 351 w 1384"/>
                <a:gd name="T7" fmla="*/ 679 h 2543"/>
                <a:gd name="T8" fmla="*/ 421 w 1384"/>
                <a:gd name="T9" fmla="*/ 711 h 2543"/>
                <a:gd name="T10" fmla="*/ 486 w 1384"/>
                <a:gd name="T11" fmla="*/ 753 h 2543"/>
                <a:gd name="T12" fmla="*/ 547 w 1384"/>
                <a:gd name="T13" fmla="*/ 801 h 2543"/>
                <a:gd name="T14" fmla="*/ 590 w 1384"/>
                <a:gd name="T15" fmla="*/ 844 h 2543"/>
                <a:gd name="T16" fmla="*/ 646 w 1384"/>
                <a:gd name="T17" fmla="*/ 917 h 2543"/>
                <a:gd name="T18" fmla="*/ 679 w 1384"/>
                <a:gd name="T19" fmla="*/ 969 h 2543"/>
                <a:gd name="T20" fmla="*/ 706 w 1384"/>
                <a:gd name="T21" fmla="*/ 1024 h 2543"/>
                <a:gd name="T22" fmla="*/ 727 w 1384"/>
                <a:gd name="T23" fmla="*/ 1084 h 2543"/>
                <a:gd name="T24" fmla="*/ 743 w 1384"/>
                <a:gd name="T25" fmla="*/ 1145 h 2543"/>
                <a:gd name="T26" fmla="*/ 752 w 1384"/>
                <a:gd name="T27" fmla="*/ 1209 h 2543"/>
                <a:gd name="T28" fmla="*/ 756 w 1384"/>
                <a:gd name="T29" fmla="*/ 1274 h 2543"/>
                <a:gd name="T30" fmla="*/ 753 w 1384"/>
                <a:gd name="T31" fmla="*/ 1331 h 2543"/>
                <a:gd name="T32" fmla="*/ 740 w 1384"/>
                <a:gd name="T33" fmla="*/ 1415 h 2543"/>
                <a:gd name="T34" fmla="*/ 716 w 1384"/>
                <a:gd name="T35" fmla="*/ 1494 h 2543"/>
                <a:gd name="T36" fmla="*/ 683 w 1384"/>
                <a:gd name="T37" fmla="*/ 1570 h 2543"/>
                <a:gd name="T38" fmla="*/ 624 w 1384"/>
                <a:gd name="T39" fmla="*/ 1661 h 2543"/>
                <a:gd name="T40" fmla="*/ 590 w 1384"/>
                <a:gd name="T41" fmla="*/ 1703 h 2543"/>
                <a:gd name="T42" fmla="*/ 532 w 1384"/>
                <a:gd name="T43" fmla="*/ 1759 h 2543"/>
                <a:gd name="T44" fmla="*/ 456 w 1384"/>
                <a:gd name="T45" fmla="*/ 1815 h 2543"/>
                <a:gd name="T46" fmla="*/ 372 w 1384"/>
                <a:gd name="T47" fmla="*/ 1860 h 2543"/>
                <a:gd name="T48" fmla="*/ 280 w 1384"/>
                <a:gd name="T49" fmla="*/ 1892 h 2543"/>
                <a:gd name="T50" fmla="*/ 0 w 1384"/>
                <a:gd name="T51" fmla="*/ 2230 h 2543"/>
                <a:gd name="T52" fmla="*/ 333 w 1384"/>
                <a:gd name="T53" fmla="*/ 2531 h 2543"/>
                <a:gd name="T54" fmla="*/ 449 w 1384"/>
                <a:gd name="T55" fmla="*/ 2505 h 2543"/>
                <a:gd name="T56" fmla="*/ 560 w 1384"/>
                <a:gd name="T57" fmla="*/ 2468 h 2543"/>
                <a:gd name="T58" fmla="*/ 666 w 1384"/>
                <a:gd name="T59" fmla="*/ 2422 h 2543"/>
                <a:gd name="T60" fmla="*/ 768 w 1384"/>
                <a:gd name="T61" fmla="*/ 2367 h 2543"/>
                <a:gd name="T62" fmla="*/ 864 w 1384"/>
                <a:gd name="T63" fmla="*/ 2302 h 2543"/>
                <a:gd name="T64" fmla="*/ 952 w 1384"/>
                <a:gd name="T65" fmla="*/ 2231 h 2543"/>
                <a:gd name="T66" fmla="*/ 1035 w 1384"/>
                <a:gd name="T67" fmla="*/ 2151 h 2543"/>
                <a:gd name="T68" fmla="*/ 1110 w 1384"/>
                <a:gd name="T69" fmla="*/ 2065 h 2543"/>
                <a:gd name="T70" fmla="*/ 1177 w 1384"/>
                <a:gd name="T71" fmla="*/ 1971 h 2543"/>
                <a:gd name="T72" fmla="*/ 1235 w 1384"/>
                <a:gd name="T73" fmla="*/ 1872 h 2543"/>
                <a:gd name="T74" fmla="*/ 1285 w 1384"/>
                <a:gd name="T75" fmla="*/ 1767 h 2543"/>
                <a:gd name="T76" fmla="*/ 1326 w 1384"/>
                <a:gd name="T77" fmla="*/ 1657 h 2543"/>
                <a:gd name="T78" fmla="*/ 1356 w 1384"/>
                <a:gd name="T79" fmla="*/ 1544 h 2543"/>
                <a:gd name="T80" fmla="*/ 1375 w 1384"/>
                <a:gd name="T81" fmla="*/ 1426 h 2543"/>
                <a:gd name="T82" fmla="*/ 1384 w 1384"/>
                <a:gd name="T83" fmla="*/ 1304 h 2543"/>
                <a:gd name="T84" fmla="*/ 1380 w 1384"/>
                <a:gd name="T85" fmla="*/ 1175 h 2543"/>
                <a:gd name="T86" fmla="*/ 1364 w 1384"/>
                <a:gd name="T87" fmla="*/ 1048 h 2543"/>
                <a:gd name="T88" fmla="*/ 1336 w 1384"/>
                <a:gd name="T89" fmla="*/ 925 h 2543"/>
                <a:gd name="T90" fmla="*/ 1295 w 1384"/>
                <a:gd name="T91" fmla="*/ 806 h 2543"/>
                <a:gd name="T92" fmla="*/ 1244 w 1384"/>
                <a:gd name="T93" fmla="*/ 693 h 2543"/>
                <a:gd name="T94" fmla="*/ 1182 w 1384"/>
                <a:gd name="T95" fmla="*/ 587 h 2543"/>
                <a:gd name="T96" fmla="*/ 1110 w 1384"/>
                <a:gd name="T97" fmla="*/ 487 h 2543"/>
                <a:gd name="T98" fmla="*/ 1030 w 1384"/>
                <a:gd name="T99" fmla="*/ 394 h 2543"/>
                <a:gd name="T100" fmla="*/ 941 w 1384"/>
                <a:gd name="T101" fmla="*/ 310 h 2543"/>
                <a:gd name="T102" fmla="*/ 845 w 1384"/>
                <a:gd name="T103" fmla="*/ 234 h 2543"/>
                <a:gd name="T104" fmla="*/ 741 w 1384"/>
                <a:gd name="T105" fmla="*/ 168 h 2543"/>
                <a:gd name="T106" fmla="*/ 630 w 1384"/>
                <a:gd name="T107" fmla="*/ 112 h 2543"/>
                <a:gd name="T108" fmla="*/ 515 w 1384"/>
                <a:gd name="T109" fmla="*/ 66 h 2543"/>
                <a:gd name="T110" fmla="*/ 394 w 1384"/>
                <a:gd name="T111" fmla="*/ 32 h 2543"/>
                <a:gd name="T112" fmla="*/ 268 w 1384"/>
                <a:gd name="T113" fmla="*/ 10 h 2543"/>
                <a:gd name="T114" fmla="*/ 138 w 1384"/>
                <a:gd name="T115" fmla="*/ 0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4" h="2543">
                  <a:moveTo>
                    <a:pt x="114" y="635"/>
                  </a:moveTo>
                  <a:lnTo>
                    <a:pt x="117" y="635"/>
                  </a:lnTo>
                  <a:lnTo>
                    <a:pt x="149" y="635"/>
                  </a:lnTo>
                  <a:lnTo>
                    <a:pt x="165" y="636"/>
                  </a:lnTo>
                  <a:lnTo>
                    <a:pt x="181" y="638"/>
                  </a:lnTo>
                  <a:lnTo>
                    <a:pt x="198" y="640"/>
                  </a:lnTo>
                  <a:lnTo>
                    <a:pt x="214" y="642"/>
                  </a:lnTo>
                  <a:lnTo>
                    <a:pt x="230" y="645"/>
                  </a:lnTo>
                  <a:lnTo>
                    <a:pt x="246" y="648"/>
                  </a:lnTo>
                  <a:lnTo>
                    <a:pt x="261" y="651"/>
                  </a:lnTo>
                  <a:lnTo>
                    <a:pt x="276" y="655"/>
                  </a:lnTo>
                  <a:lnTo>
                    <a:pt x="291" y="659"/>
                  </a:lnTo>
                  <a:lnTo>
                    <a:pt x="306" y="663"/>
                  </a:lnTo>
                  <a:lnTo>
                    <a:pt x="321" y="668"/>
                  </a:lnTo>
                  <a:lnTo>
                    <a:pt x="336" y="673"/>
                  </a:lnTo>
                  <a:lnTo>
                    <a:pt x="351" y="679"/>
                  </a:lnTo>
                  <a:lnTo>
                    <a:pt x="366" y="685"/>
                  </a:lnTo>
                  <a:lnTo>
                    <a:pt x="380" y="691"/>
                  </a:lnTo>
                  <a:lnTo>
                    <a:pt x="394" y="697"/>
                  </a:lnTo>
                  <a:lnTo>
                    <a:pt x="421" y="711"/>
                  </a:lnTo>
                  <a:lnTo>
                    <a:pt x="448" y="728"/>
                  </a:lnTo>
                  <a:lnTo>
                    <a:pt x="461" y="736"/>
                  </a:lnTo>
                  <a:lnTo>
                    <a:pt x="474" y="744"/>
                  </a:lnTo>
                  <a:lnTo>
                    <a:pt x="486" y="753"/>
                  </a:lnTo>
                  <a:lnTo>
                    <a:pt x="498" y="762"/>
                  </a:lnTo>
                  <a:lnTo>
                    <a:pt x="512" y="771"/>
                  </a:lnTo>
                  <a:lnTo>
                    <a:pt x="523" y="781"/>
                  </a:lnTo>
                  <a:lnTo>
                    <a:pt x="547" y="801"/>
                  </a:lnTo>
                  <a:lnTo>
                    <a:pt x="558" y="811"/>
                  </a:lnTo>
                  <a:lnTo>
                    <a:pt x="569" y="822"/>
                  </a:lnTo>
                  <a:lnTo>
                    <a:pt x="579" y="833"/>
                  </a:lnTo>
                  <a:lnTo>
                    <a:pt x="590" y="844"/>
                  </a:lnTo>
                  <a:lnTo>
                    <a:pt x="610" y="867"/>
                  </a:lnTo>
                  <a:lnTo>
                    <a:pt x="619" y="880"/>
                  </a:lnTo>
                  <a:lnTo>
                    <a:pt x="628" y="892"/>
                  </a:lnTo>
                  <a:lnTo>
                    <a:pt x="646" y="917"/>
                  </a:lnTo>
                  <a:lnTo>
                    <a:pt x="655" y="929"/>
                  </a:lnTo>
                  <a:lnTo>
                    <a:pt x="663" y="942"/>
                  </a:lnTo>
                  <a:lnTo>
                    <a:pt x="671" y="956"/>
                  </a:lnTo>
                  <a:lnTo>
                    <a:pt x="679" y="969"/>
                  </a:lnTo>
                  <a:lnTo>
                    <a:pt x="686" y="983"/>
                  </a:lnTo>
                  <a:lnTo>
                    <a:pt x="693" y="996"/>
                  </a:lnTo>
                  <a:lnTo>
                    <a:pt x="699" y="1010"/>
                  </a:lnTo>
                  <a:lnTo>
                    <a:pt x="706" y="1024"/>
                  </a:lnTo>
                  <a:lnTo>
                    <a:pt x="712" y="1040"/>
                  </a:lnTo>
                  <a:lnTo>
                    <a:pt x="717" y="1054"/>
                  </a:lnTo>
                  <a:lnTo>
                    <a:pt x="722" y="1069"/>
                  </a:lnTo>
                  <a:lnTo>
                    <a:pt x="727" y="1084"/>
                  </a:lnTo>
                  <a:lnTo>
                    <a:pt x="731" y="1099"/>
                  </a:lnTo>
                  <a:lnTo>
                    <a:pt x="736" y="1114"/>
                  </a:lnTo>
                  <a:lnTo>
                    <a:pt x="739" y="1129"/>
                  </a:lnTo>
                  <a:lnTo>
                    <a:pt x="743" y="1145"/>
                  </a:lnTo>
                  <a:lnTo>
                    <a:pt x="746" y="1160"/>
                  </a:lnTo>
                  <a:lnTo>
                    <a:pt x="748" y="1176"/>
                  </a:lnTo>
                  <a:lnTo>
                    <a:pt x="750" y="1192"/>
                  </a:lnTo>
                  <a:lnTo>
                    <a:pt x="752" y="1209"/>
                  </a:lnTo>
                  <a:lnTo>
                    <a:pt x="754" y="1225"/>
                  </a:lnTo>
                  <a:lnTo>
                    <a:pt x="755" y="1241"/>
                  </a:lnTo>
                  <a:lnTo>
                    <a:pt x="755" y="1257"/>
                  </a:lnTo>
                  <a:lnTo>
                    <a:pt x="756" y="1274"/>
                  </a:lnTo>
                  <a:lnTo>
                    <a:pt x="755" y="1288"/>
                  </a:lnTo>
                  <a:lnTo>
                    <a:pt x="755" y="1302"/>
                  </a:lnTo>
                  <a:lnTo>
                    <a:pt x="754" y="1317"/>
                  </a:lnTo>
                  <a:lnTo>
                    <a:pt x="753" y="1331"/>
                  </a:lnTo>
                  <a:lnTo>
                    <a:pt x="752" y="1345"/>
                  </a:lnTo>
                  <a:lnTo>
                    <a:pt x="750" y="1360"/>
                  </a:lnTo>
                  <a:lnTo>
                    <a:pt x="746" y="1388"/>
                  </a:lnTo>
                  <a:lnTo>
                    <a:pt x="740" y="1415"/>
                  </a:lnTo>
                  <a:lnTo>
                    <a:pt x="733" y="1442"/>
                  </a:lnTo>
                  <a:lnTo>
                    <a:pt x="725" y="1469"/>
                  </a:lnTo>
                  <a:lnTo>
                    <a:pt x="721" y="1482"/>
                  </a:lnTo>
                  <a:lnTo>
                    <a:pt x="716" y="1494"/>
                  </a:lnTo>
                  <a:lnTo>
                    <a:pt x="706" y="1521"/>
                  </a:lnTo>
                  <a:lnTo>
                    <a:pt x="695" y="1546"/>
                  </a:lnTo>
                  <a:lnTo>
                    <a:pt x="690" y="1558"/>
                  </a:lnTo>
                  <a:lnTo>
                    <a:pt x="683" y="1570"/>
                  </a:lnTo>
                  <a:lnTo>
                    <a:pt x="670" y="1594"/>
                  </a:lnTo>
                  <a:lnTo>
                    <a:pt x="655" y="1617"/>
                  </a:lnTo>
                  <a:lnTo>
                    <a:pt x="640" y="1639"/>
                  </a:lnTo>
                  <a:lnTo>
                    <a:pt x="624" y="1661"/>
                  </a:lnTo>
                  <a:lnTo>
                    <a:pt x="616" y="1672"/>
                  </a:lnTo>
                  <a:lnTo>
                    <a:pt x="608" y="1683"/>
                  </a:lnTo>
                  <a:lnTo>
                    <a:pt x="599" y="1693"/>
                  </a:lnTo>
                  <a:lnTo>
                    <a:pt x="590" y="1703"/>
                  </a:lnTo>
                  <a:lnTo>
                    <a:pt x="581" y="1713"/>
                  </a:lnTo>
                  <a:lnTo>
                    <a:pt x="572" y="1723"/>
                  </a:lnTo>
                  <a:lnTo>
                    <a:pt x="552" y="1741"/>
                  </a:lnTo>
                  <a:lnTo>
                    <a:pt x="532" y="1759"/>
                  </a:lnTo>
                  <a:lnTo>
                    <a:pt x="512" y="1776"/>
                  </a:lnTo>
                  <a:lnTo>
                    <a:pt x="489" y="1793"/>
                  </a:lnTo>
                  <a:lnTo>
                    <a:pt x="467" y="1808"/>
                  </a:lnTo>
                  <a:lnTo>
                    <a:pt x="456" y="1815"/>
                  </a:lnTo>
                  <a:lnTo>
                    <a:pt x="444" y="1822"/>
                  </a:lnTo>
                  <a:lnTo>
                    <a:pt x="421" y="1837"/>
                  </a:lnTo>
                  <a:lnTo>
                    <a:pt x="396" y="1849"/>
                  </a:lnTo>
                  <a:lnTo>
                    <a:pt x="372" y="1860"/>
                  </a:lnTo>
                  <a:lnTo>
                    <a:pt x="346" y="1871"/>
                  </a:lnTo>
                  <a:lnTo>
                    <a:pt x="320" y="1880"/>
                  </a:lnTo>
                  <a:lnTo>
                    <a:pt x="294" y="1888"/>
                  </a:lnTo>
                  <a:lnTo>
                    <a:pt x="280" y="1892"/>
                  </a:lnTo>
                  <a:lnTo>
                    <a:pt x="267" y="1895"/>
                  </a:lnTo>
                  <a:lnTo>
                    <a:pt x="253" y="1898"/>
                  </a:lnTo>
                  <a:lnTo>
                    <a:pt x="240" y="1901"/>
                  </a:lnTo>
                  <a:lnTo>
                    <a:pt x="0" y="2230"/>
                  </a:lnTo>
                  <a:lnTo>
                    <a:pt x="244" y="2543"/>
                  </a:lnTo>
                  <a:lnTo>
                    <a:pt x="274" y="2540"/>
                  </a:lnTo>
                  <a:lnTo>
                    <a:pt x="304" y="2535"/>
                  </a:lnTo>
                  <a:lnTo>
                    <a:pt x="333" y="2531"/>
                  </a:lnTo>
                  <a:lnTo>
                    <a:pt x="363" y="2525"/>
                  </a:lnTo>
                  <a:lnTo>
                    <a:pt x="392" y="2519"/>
                  </a:lnTo>
                  <a:lnTo>
                    <a:pt x="420" y="2512"/>
                  </a:lnTo>
                  <a:lnTo>
                    <a:pt x="449" y="2505"/>
                  </a:lnTo>
                  <a:lnTo>
                    <a:pt x="477" y="2497"/>
                  </a:lnTo>
                  <a:lnTo>
                    <a:pt x="505" y="2488"/>
                  </a:lnTo>
                  <a:lnTo>
                    <a:pt x="533" y="2479"/>
                  </a:lnTo>
                  <a:lnTo>
                    <a:pt x="560" y="2468"/>
                  </a:lnTo>
                  <a:lnTo>
                    <a:pt x="587" y="2457"/>
                  </a:lnTo>
                  <a:lnTo>
                    <a:pt x="614" y="2446"/>
                  </a:lnTo>
                  <a:lnTo>
                    <a:pt x="640" y="2434"/>
                  </a:lnTo>
                  <a:lnTo>
                    <a:pt x="666" y="2422"/>
                  </a:lnTo>
                  <a:lnTo>
                    <a:pt x="693" y="2409"/>
                  </a:lnTo>
                  <a:lnTo>
                    <a:pt x="718" y="2395"/>
                  </a:lnTo>
                  <a:lnTo>
                    <a:pt x="743" y="2381"/>
                  </a:lnTo>
                  <a:lnTo>
                    <a:pt x="768" y="2367"/>
                  </a:lnTo>
                  <a:lnTo>
                    <a:pt x="792" y="2352"/>
                  </a:lnTo>
                  <a:lnTo>
                    <a:pt x="816" y="2336"/>
                  </a:lnTo>
                  <a:lnTo>
                    <a:pt x="841" y="2320"/>
                  </a:lnTo>
                  <a:lnTo>
                    <a:pt x="864" y="2302"/>
                  </a:lnTo>
                  <a:lnTo>
                    <a:pt x="887" y="2285"/>
                  </a:lnTo>
                  <a:lnTo>
                    <a:pt x="909" y="2268"/>
                  </a:lnTo>
                  <a:lnTo>
                    <a:pt x="931" y="2250"/>
                  </a:lnTo>
                  <a:lnTo>
                    <a:pt x="952" y="2231"/>
                  </a:lnTo>
                  <a:lnTo>
                    <a:pt x="973" y="2212"/>
                  </a:lnTo>
                  <a:lnTo>
                    <a:pt x="995" y="2192"/>
                  </a:lnTo>
                  <a:lnTo>
                    <a:pt x="1015" y="2172"/>
                  </a:lnTo>
                  <a:lnTo>
                    <a:pt x="1035" y="2151"/>
                  </a:lnTo>
                  <a:lnTo>
                    <a:pt x="1054" y="2130"/>
                  </a:lnTo>
                  <a:lnTo>
                    <a:pt x="1073" y="2109"/>
                  </a:lnTo>
                  <a:lnTo>
                    <a:pt x="1092" y="2087"/>
                  </a:lnTo>
                  <a:lnTo>
                    <a:pt x="1110" y="2065"/>
                  </a:lnTo>
                  <a:lnTo>
                    <a:pt x="1127" y="2042"/>
                  </a:lnTo>
                  <a:lnTo>
                    <a:pt x="1144" y="2019"/>
                  </a:lnTo>
                  <a:lnTo>
                    <a:pt x="1161" y="1996"/>
                  </a:lnTo>
                  <a:lnTo>
                    <a:pt x="1177" y="1971"/>
                  </a:lnTo>
                  <a:lnTo>
                    <a:pt x="1192" y="1947"/>
                  </a:lnTo>
                  <a:lnTo>
                    <a:pt x="1207" y="1922"/>
                  </a:lnTo>
                  <a:lnTo>
                    <a:pt x="1222" y="1898"/>
                  </a:lnTo>
                  <a:lnTo>
                    <a:pt x="1235" y="1872"/>
                  </a:lnTo>
                  <a:lnTo>
                    <a:pt x="1249" y="1847"/>
                  </a:lnTo>
                  <a:lnTo>
                    <a:pt x="1261" y="1820"/>
                  </a:lnTo>
                  <a:lnTo>
                    <a:pt x="1273" y="1794"/>
                  </a:lnTo>
                  <a:lnTo>
                    <a:pt x="1285" y="1767"/>
                  </a:lnTo>
                  <a:lnTo>
                    <a:pt x="1296" y="1741"/>
                  </a:lnTo>
                  <a:lnTo>
                    <a:pt x="1307" y="1714"/>
                  </a:lnTo>
                  <a:lnTo>
                    <a:pt x="1316" y="1686"/>
                  </a:lnTo>
                  <a:lnTo>
                    <a:pt x="1326" y="1657"/>
                  </a:lnTo>
                  <a:lnTo>
                    <a:pt x="1334" y="1630"/>
                  </a:lnTo>
                  <a:lnTo>
                    <a:pt x="1342" y="1601"/>
                  </a:lnTo>
                  <a:lnTo>
                    <a:pt x="1349" y="1573"/>
                  </a:lnTo>
                  <a:lnTo>
                    <a:pt x="1356" y="1544"/>
                  </a:lnTo>
                  <a:lnTo>
                    <a:pt x="1361" y="1515"/>
                  </a:lnTo>
                  <a:lnTo>
                    <a:pt x="1367" y="1485"/>
                  </a:lnTo>
                  <a:lnTo>
                    <a:pt x="1371" y="1456"/>
                  </a:lnTo>
                  <a:lnTo>
                    <a:pt x="1375" y="1426"/>
                  </a:lnTo>
                  <a:lnTo>
                    <a:pt x="1378" y="1396"/>
                  </a:lnTo>
                  <a:lnTo>
                    <a:pt x="1381" y="1366"/>
                  </a:lnTo>
                  <a:lnTo>
                    <a:pt x="1383" y="1335"/>
                  </a:lnTo>
                  <a:lnTo>
                    <a:pt x="1384" y="1304"/>
                  </a:lnTo>
                  <a:lnTo>
                    <a:pt x="1384" y="1274"/>
                  </a:lnTo>
                  <a:lnTo>
                    <a:pt x="1384" y="1241"/>
                  </a:lnTo>
                  <a:lnTo>
                    <a:pt x="1382" y="1208"/>
                  </a:lnTo>
                  <a:lnTo>
                    <a:pt x="1380" y="1175"/>
                  </a:lnTo>
                  <a:lnTo>
                    <a:pt x="1377" y="1143"/>
                  </a:lnTo>
                  <a:lnTo>
                    <a:pt x="1374" y="1111"/>
                  </a:lnTo>
                  <a:lnTo>
                    <a:pt x="1369" y="1080"/>
                  </a:lnTo>
                  <a:lnTo>
                    <a:pt x="1364" y="1048"/>
                  </a:lnTo>
                  <a:lnTo>
                    <a:pt x="1358" y="1016"/>
                  </a:lnTo>
                  <a:lnTo>
                    <a:pt x="1351" y="986"/>
                  </a:lnTo>
                  <a:lnTo>
                    <a:pt x="1344" y="955"/>
                  </a:lnTo>
                  <a:lnTo>
                    <a:pt x="1336" y="925"/>
                  </a:lnTo>
                  <a:lnTo>
                    <a:pt x="1327" y="895"/>
                  </a:lnTo>
                  <a:lnTo>
                    <a:pt x="1317" y="864"/>
                  </a:lnTo>
                  <a:lnTo>
                    <a:pt x="1307" y="835"/>
                  </a:lnTo>
                  <a:lnTo>
                    <a:pt x="1295" y="806"/>
                  </a:lnTo>
                  <a:lnTo>
                    <a:pt x="1283" y="778"/>
                  </a:lnTo>
                  <a:lnTo>
                    <a:pt x="1270" y="749"/>
                  </a:lnTo>
                  <a:lnTo>
                    <a:pt x="1257" y="721"/>
                  </a:lnTo>
                  <a:lnTo>
                    <a:pt x="1244" y="693"/>
                  </a:lnTo>
                  <a:lnTo>
                    <a:pt x="1229" y="666"/>
                  </a:lnTo>
                  <a:lnTo>
                    <a:pt x="1214" y="639"/>
                  </a:lnTo>
                  <a:lnTo>
                    <a:pt x="1199" y="613"/>
                  </a:lnTo>
                  <a:lnTo>
                    <a:pt x="1182" y="587"/>
                  </a:lnTo>
                  <a:lnTo>
                    <a:pt x="1165" y="561"/>
                  </a:lnTo>
                  <a:lnTo>
                    <a:pt x="1148" y="535"/>
                  </a:lnTo>
                  <a:lnTo>
                    <a:pt x="1129" y="511"/>
                  </a:lnTo>
                  <a:lnTo>
                    <a:pt x="1110" y="487"/>
                  </a:lnTo>
                  <a:lnTo>
                    <a:pt x="1091" y="463"/>
                  </a:lnTo>
                  <a:lnTo>
                    <a:pt x="1071" y="440"/>
                  </a:lnTo>
                  <a:lnTo>
                    <a:pt x="1051" y="417"/>
                  </a:lnTo>
                  <a:lnTo>
                    <a:pt x="1030" y="394"/>
                  </a:lnTo>
                  <a:lnTo>
                    <a:pt x="1009" y="372"/>
                  </a:lnTo>
                  <a:lnTo>
                    <a:pt x="987" y="351"/>
                  </a:lnTo>
                  <a:lnTo>
                    <a:pt x="964" y="330"/>
                  </a:lnTo>
                  <a:lnTo>
                    <a:pt x="941" y="310"/>
                  </a:lnTo>
                  <a:lnTo>
                    <a:pt x="918" y="290"/>
                  </a:lnTo>
                  <a:lnTo>
                    <a:pt x="894" y="271"/>
                  </a:lnTo>
                  <a:lnTo>
                    <a:pt x="870" y="253"/>
                  </a:lnTo>
                  <a:lnTo>
                    <a:pt x="845" y="234"/>
                  </a:lnTo>
                  <a:lnTo>
                    <a:pt x="819" y="217"/>
                  </a:lnTo>
                  <a:lnTo>
                    <a:pt x="793" y="200"/>
                  </a:lnTo>
                  <a:lnTo>
                    <a:pt x="767" y="184"/>
                  </a:lnTo>
                  <a:lnTo>
                    <a:pt x="741" y="168"/>
                  </a:lnTo>
                  <a:lnTo>
                    <a:pt x="714" y="153"/>
                  </a:lnTo>
                  <a:lnTo>
                    <a:pt x="687" y="139"/>
                  </a:lnTo>
                  <a:lnTo>
                    <a:pt x="658" y="125"/>
                  </a:lnTo>
                  <a:lnTo>
                    <a:pt x="630" y="112"/>
                  </a:lnTo>
                  <a:lnTo>
                    <a:pt x="602" y="100"/>
                  </a:lnTo>
                  <a:lnTo>
                    <a:pt x="573" y="88"/>
                  </a:lnTo>
                  <a:lnTo>
                    <a:pt x="544" y="76"/>
                  </a:lnTo>
                  <a:lnTo>
                    <a:pt x="515" y="66"/>
                  </a:lnTo>
                  <a:lnTo>
                    <a:pt x="484" y="56"/>
                  </a:lnTo>
                  <a:lnTo>
                    <a:pt x="454" y="48"/>
                  </a:lnTo>
                  <a:lnTo>
                    <a:pt x="424" y="39"/>
                  </a:lnTo>
                  <a:lnTo>
                    <a:pt x="394" y="32"/>
                  </a:lnTo>
                  <a:lnTo>
                    <a:pt x="363" y="25"/>
                  </a:lnTo>
                  <a:lnTo>
                    <a:pt x="331" y="19"/>
                  </a:lnTo>
                  <a:lnTo>
                    <a:pt x="299" y="14"/>
                  </a:lnTo>
                  <a:lnTo>
                    <a:pt x="268" y="10"/>
                  </a:lnTo>
                  <a:lnTo>
                    <a:pt x="236" y="6"/>
                  </a:lnTo>
                  <a:lnTo>
                    <a:pt x="204" y="3"/>
                  </a:lnTo>
                  <a:lnTo>
                    <a:pt x="170" y="1"/>
                  </a:lnTo>
                  <a:lnTo>
                    <a:pt x="138" y="0"/>
                  </a:lnTo>
                  <a:lnTo>
                    <a:pt x="105" y="0"/>
                  </a:lnTo>
                  <a:lnTo>
                    <a:pt x="340" y="337"/>
                  </a:lnTo>
                  <a:lnTo>
                    <a:pt x="114" y="635"/>
                  </a:lnTo>
                  <a:close/>
                </a:path>
              </a:pathLst>
            </a:custGeom>
            <a:gradFill>
              <a:gsLst>
                <a:gs pos="0">
                  <a:srgbClr val="C00000"/>
                </a:gs>
                <a:gs pos="100000">
                  <a:srgbClr val="FC352F"/>
                </a:gs>
              </a:gsLst>
              <a:lin ang="10800000" scaled="1"/>
            </a:gra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4" name="MH_Other_2"/>
            <p:cNvSpPr>
              <a:spLocks noChangeAspect="1"/>
            </p:cNvSpPr>
            <p:nvPr>
              <p:custDataLst>
                <p:tags r:id="rId2"/>
              </p:custDataLst>
            </p:nvPr>
          </p:nvSpPr>
          <p:spPr bwMode="auto">
            <a:xfrm>
              <a:off x="7360906" y="2300691"/>
              <a:ext cx="1620731" cy="2987633"/>
            </a:xfrm>
            <a:custGeom>
              <a:avLst/>
              <a:gdLst>
                <a:gd name="T0" fmla="*/ 1218 w 1379"/>
                <a:gd name="T1" fmla="*/ 1901 h 2543"/>
                <a:gd name="T2" fmla="*/ 1155 w 1379"/>
                <a:gd name="T3" fmla="*/ 1892 h 2543"/>
                <a:gd name="T4" fmla="*/ 1095 w 1379"/>
                <a:gd name="T5" fmla="*/ 1877 h 2543"/>
                <a:gd name="T6" fmla="*/ 1038 w 1379"/>
                <a:gd name="T7" fmla="*/ 1856 h 2543"/>
                <a:gd name="T8" fmla="*/ 969 w 1379"/>
                <a:gd name="T9" fmla="*/ 1821 h 2543"/>
                <a:gd name="T10" fmla="*/ 918 w 1379"/>
                <a:gd name="T11" fmla="*/ 1789 h 2543"/>
                <a:gd name="T12" fmla="*/ 858 w 1379"/>
                <a:gd name="T13" fmla="*/ 1743 h 2543"/>
                <a:gd name="T14" fmla="*/ 805 w 1379"/>
                <a:gd name="T15" fmla="*/ 1690 h 2543"/>
                <a:gd name="T16" fmla="*/ 759 w 1379"/>
                <a:gd name="T17" fmla="*/ 1630 h 2543"/>
                <a:gd name="T18" fmla="*/ 720 w 1379"/>
                <a:gd name="T19" fmla="*/ 1566 h 2543"/>
                <a:gd name="T20" fmla="*/ 687 w 1379"/>
                <a:gd name="T21" fmla="*/ 1496 h 2543"/>
                <a:gd name="T22" fmla="*/ 668 w 1379"/>
                <a:gd name="T23" fmla="*/ 1438 h 2543"/>
                <a:gd name="T24" fmla="*/ 652 w 1379"/>
                <a:gd name="T25" fmla="*/ 1362 h 2543"/>
                <a:gd name="T26" fmla="*/ 645 w 1379"/>
                <a:gd name="T27" fmla="*/ 1282 h 2543"/>
                <a:gd name="T28" fmla="*/ 648 w 1379"/>
                <a:gd name="T29" fmla="*/ 1197 h 2543"/>
                <a:gd name="T30" fmla="*/ 659 w 1379"/>
                <a:gd name="T31" fmla="*/ 1129 h 2543"/>
                <a:gd name="T32" fmla="*/ 686 w 1379"/>
                <a:gd name="T33" fmla="*/ 1039 h 2543"/>
                <a:gd name="T34" fmla="*/ 725 w 1379"/>
                <a:gd name="T35" fmla="*/ 955 h 2543"/>
                <a:gd name="T36" fmla="*/ 768 w 1379"/>
                <a:gd name="T37" fmla="*/ 889 h 2543"/>
                <a:gd name="T38" fmla="*/ 836 w 1379"/>
                <a:gd name="T39" fmla="*/ 810 h 2543"/>
                <a:gd name="T40" fmla="*/ 906 w 1379"/>
                <a:gd name="T41" fmla="*/ 751 h 2543"/>
                <a:gd name="T42" fmla="*/ 971 w 1379"/>
                <a:gd name="T43" fmla="*/ 707 h 2543"/>
                <a:gd name="T44" fmla="*/ 1056 w 1379"/>
                <a:gd name="T45" fmla="*/ 668 h 2543"/>
                <a:gd name="T46" fmla="*/ 1132 w 1379"/>
                <a:gd name="T47" fmla="*/ 645 h 2543"/>
                <a:gd name="T48" fmla="*/ 1076 w 1379"/>
                <a:gd name="T49" fmla="*/ 7 h 2543"/>
                <a:gd name="T50" fmla="*/ 959 w 1379"/>
                <a:gd name="T51" fmla="*/ 31 h 2543"/>
                <a:gd name="T52" fmla="*/ 847 w 1379"/>
                <a:gd name="T53" fmla="*/ 65 h 2543"/>
                <a:gd name="T54" fmla="*/ 740 w 1379"/>
                <a:gd name="T55" fmla="*/ 109 h 2543"/>
                <a:gd name="T56" fmla="*/ 638 w 1379"/>
                <a:gd name="T57" fmla="*/ 162 h 2543"/>
                <a:gd name="T58" fmla="*/ 541 w 1379"/>
                <a:gd name="T59" fmla="*/ 223 h 2543"/>
                <a:gd name="T60" fmla="*/ 451 w 1379"/>
                <a:gd name="T61" fmla="*/ 294 h 2543"/>
                <a:gd name="T62" fmla="*/ 367 w 1379"/>
                <a:gd name="T63" fmla="*/ 371 h 2543"/>
                <a:gd name="T64" fmla="*/ 291 w 1379"/>
                <a:gd name="T65" fmla="*/ 456 h 2543"/>
                <a:gd name="T66" fmla="*/ 222 w 1379"/>
                <a:gd name="T67" fmla="*/ 546 h 2543"/>
                <a:gd name="T68" fmla="*/ 162 w 1379"/>
                <a:gd name="T69" fmla="*/ 644 h 2543"/>
                <a:gd name="T70" fmla="*/ 110 w 1379"/>
                <a:gd name="T71" fmla="*/ 747 h 2543"/>
                <a:gd name="T72" fmla="*/ 67 w 1379"/>
                <a:gd name="T73" fmla="*/ 855 h 2543"/>
                <a:gd name="T74" fmla="*/ 35 w 1379"/>
                <a:gd name="T75" fmla="*/ 968 h 2543"/>
                <a:gd name="T76" fmla="*/ 13 w 1379"/>
                <a:gd name="T77" fmla="*/ 1084 h 2543"/>
                <a:gd name="T78" fmla="*/ 2 w 1379"/>
                <a:gd name="T79" fmla="*/ 1205 h 2543"/>
                <a:gd name="T80" fmla="*/ 2 w 1379"/>
                <a:gd name="T81" fmla="*/ 1331 h 2543"/>
                <a:gd name="T82" fmla="*/ 15 w 1379"/>
                <a:gd name="T83" fmla="*/ 1459 h 2543"/>
                <a:gd name="T84" fmla="*/ 40 w 1379"/>
                <a:gd name="T85" fmla="*/ 1584 h 2543"/>
                <a:gd name="T86" fmla="*/ 77 w 1379"/>
                <a:gd name="T87" fmla="*/ 1704 h 2543"/>
                <a:gd name="T88" fmla="*/ 126 w 1379"/>
                <a:gd name="T89" fmla="*/ 1817 h 2543"/>
                <a:gd name="T90" fmla="*/ 185 w 1379"/>
                <a:gd name="T91" fmla="*/ 1926 h 2543"/>
                <a:gd name="T92" fmla="*/ 254 w 1379"/>
                <a:gd name="T93" fmla="*/ 2028 h 2543"/>
                <a:gd name="T94" fmla="*/ 332 w 1379"/>
                <a:gd name="T95" fmla="*/ 2122 h 2543"/>
                <a:gd name="T96" fmla="*/ 419 w 1379"/>
                <a:gd name="T97" fmla="*/ 2209 h 2543"/>
                <a:gd name="T98" fmla="*/ 512 w 1379"/>
                <a:gd name="T99" fmla="*/ 2287 h 2543"/>
                <a:gd name="T100" fmla="*/ 614 w 1379"/>
                <a:gd name="T101" fmla="*/ 2356 h 2543"/>
                <a:gd name="T102" fmla="*/ 723 w 1379"/>
                <a:gd name="T103" fmla="*/ 2415 h 2543"/>
                <a:gd name="T104" fmla="*/ 836 w 1379"/>
                <a:gd name="T105" fmla="*/ 2465 h 2543"/>
                <a:gd name="T106" fmla="*/ 956 w 1379"/>
                <a:gd name="T107" fmla="*/ 2502 h 2543"/>
                <a:gd name="T108" fmla="*/ 1081 w 1379"/>
                <a:gd name="T109" fmla="*/ 2528 h 2543"/>
                <a:gd name="T110" fmla="*/ 1209 w 1379"/>
                <a:gd name="T111" fmla="*/ 2541 h 2543"/>
                <a:gd name="T112" fmla="*/ 1266 w 1379"/>
                <a:gd name="T113" fmla="*/ 1904 h 2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79" h="2543">
                  <a:moveTo>
                    <a:pt x="1266" y="1904"/>
                  </a:moveTo>
                  <a:lnTo>
                    <a:pt x="1250" y="1904"/>
                  </a:lnTo>
                  <a:lnTo>
                    <a:pt x="1234" y="1903"/>
                  </a:lnTo>
                  <a:lnTo>
                    <a:pt x="1218" y="1901"/>
                  </a:lnTo>
                  <a:lnTo>
                    <a:pt x="1202" y="1900"/>
                  </a:lnTo>
                  <a:lnTo>
                    <a:pt x="1186" y="1897"/>
                  </a:lnTo>
                  <a:lnTo>
                    <a:pt x="1170" y="1895"/>
                  </a:lnTo>
                  <a:lnTo>
                    <a:pt x="1155" y="1892"/>
                  </a:lnTo>
                  <a:lnTo>
                    <a:pt x="1140" y="1889"/>
                  </a:lnTo>
                  <a:lnTo>
                    <a:pt x="1125" y="1885"/>
                  </a:lnTo>
                  <a:lnTo>
                    <a:pt x="1110" y="1881"/>
                  </a:lnTo>
                  <a:lnTo>
                    <a:pt x="1095" y="1877"/>
                  </a:lnTo>
                  <a:lnTo>
                    <a:pt x="1081" y="1872"/>
                  </a:lnTo>
                  <a:lnTo>
                    <a:pt x="1066" y="1867"/>
                  </a:lnTo>
                  <a:lnTo>
                    <a:pt x="1052" y="1861"/>
                  </a:lnTo>
                  <a:lnTo>
                    <a:pt x="1038" y="1856"/>
                  </a:lnTo>
                  <a:lnTo>
                    <a:pt x="1023" y="1850"/>
                  </a:lnTo>
                  <a:lnTo>
                    <a:pt x="995" y="1837"/>
                  </a:lnTo>
                  <a:lnTo>
                    <a:pt x="982" y="1830"/>
                  </a:lnTo>
                  <a:lnTo>
                    <a:pt x="969" y="1821"/>
                  </a:lnTo>
                  <a:lnTo>
                    <a:pt x="956" y="1814"/>
                  </a:lnTo>
                  <a:lnTo>
                    <a:pt x="943" y="1806"/>
                  </a:lnTo>
                  <a:lnTo>
                    <a:pt x="930" y="1798"/>
                  </a:lnTo>
                  <a:lnTo>
                    <a:pt x="918" y="1789"/>
                  </a:lnTo>
                  <a:lnTo>
                    <a:pt x="894" y="1772"/>
                  </a:lnTo>
                  <a:lnTo>
                    <a:pt x="882" y="1762"/>
                  </a:lnTo>
                  <a:lnTo>
                    <a:pt x="869" y="1753"/>
                  </a:lnTo>
                  <a:lnTo>
                    <a:pt x="858" y="1743"/>
                  </a:lnTo>
                  <a:lnTo>
                    <a:pt x="847" y="1733"/>
                  </a:lnTo>
                  <a:lnTo>
                    <a:pt x="836" y="1722"/>
                  </a:lnTo>
                  <a:lnTo>
                    <a:pt x="826" y="1712"/>
                  </a:lnTo>
                  <a:lnTo>
                    <a:pt x="805" y="1690"/>
                  </a:lnTo>
                  <a:lnTo>
                    <a:pt x="795" y="1679"/>
                  </a:lnTo>
                  <a:lnTo>
                    <a:pt x="786" y="1667"/>
                  </a:lnTo>
                  <a:lnTo>
                    <a:pt x="768" y="1642"/>
                  </a:lnTo>
                  <a:lnTo>
                    <a:pt x="759" y="1630"/>
                  </a:lnTo>
                  <a:lnTo>
                    <a:pt x="750" y="1618"/>
                  </a:lnTo>
                  <a:lnTo>
                    <a:pt x="734" y="1592"/>
                  </a:lnTo>
                  <a:lnTo>
                    <a:pt x="727" y="1579"/>
                  </a:lnTo>
                  <a:lnTo>
                    <a:pt x="720" y="1566"/>
                  </a:lnTo>
                  <a:lnTo>
                    <a:pt x="705" y="1539"/>
                  </a:lnTo>
                  <a:lnTo>
                    <a:pt x="699" y="1525"/>
                  </a:lnTo>
                  <a:lnTo>
                    <a:pt x="693" y="1511"/>
                  </a:lnTo>
                  <a:lnTo>
                    <a:pt x="687" y="1496"/>
                  </a:lnTo>
                  <a:lnTo>
                    <a:pt x="682" y="1482"/>
                  </a:lnTo>
                  <a:lnTo>
                    <a:pt x="677" y="1467"/>
                  </a:lnTo>
                  <a:lnTo>
                    <a:pt x="672" y="1452"/>
                  </a:lnTo>
                  <a:lnTo>
                    <a:pt x="668" y="1438"/>
                  </a:lnTo>
                  <a:lnTo>
                    <a:pt x="664" y="1423"/>
                  </a:lnTo>
                  <a:lnTo>
                    <a:pt x="660" y="1408"/>
                  </a:lnTo>
                  <a:lnTo>
                    <a:pt x="657" y="1393"/>
                  </a:lnTo>
                  <a:lnTo>
                    <a:pt x="652" y="1362"/>
                  </a:lnTo>
                  <a:lnTo>
                    <a:pt x="648" y="1329"/>
                  </a:lnTo>
                  <a:lnTo>
                    <a:pt x="646" y="1314"/>
                  </a:lnTo>
                  <a:lnTo>
                    <a:pt x="645" y="1298"/>
                  </a:lnTo>
                  <a:lnTo>
                    <a:pt x="645" y="1282"/>
                  </a:lnTo>
                  <a:lnTo>
                    <a:pt x="645" y="1266"/>
                  </a:lnTo>
                  <a:lnTo>
                    <a:pt x="645" y="1238"/>
                  </a:lnTo>
                  <a:lnTo>
                    <a:pt x="647" y="1210"/>
                  </a:lnTo>
                  <a:lnTo>
                    <a:pt x="648" y="1197"/>
                  </a:lnTo>
                  <a:lnTo>
                    <a:pt x="650" y="1182"/>
                  </a:lnTo>
                  <a:lnTo>
                    <a:pt x="654" y="1155"/>
                  </a:lnTo>
                  <a:lnTo>
                    <a:pt x="656" y="1142"/>
                  </a:lnTo>
                  <a:lnTo>
                    <a:pt x="659" y="1129"/>
                  </a:lnTo>
                  <a:lnTo>
                    <a:pt x="665" y="1103"/>
                  </a:lnTo>
                  <a:lnTo>
                    <a:pt x="673" y="1077"/>
                  </a:lnTo>
                  <a:lnTo>
                    <a:pt x="681" y="1052"/>
                  </a:lnTo>
                  <a:lnTo>
                    <a:pt x="686" y="1039"/>
                  </a:lnTo>
                  <a:lnTo>
                    <a:pt x="690" y="1026"/>
                  </a:lnTo>
                  <a:lnTo>
                    <a:pt x="701" y="1002"/>
                  </a:lnTo>
                  <a:lnTo>
                    <a:pt x="712" y="978"/>
                  </a:lnTo>
                  <a:lnTo>
                    <a:pt x="725" y="955"/>
                  </a:lnTo>
                  <a:lnTo>
                    <a:pt x="739" y="932"/>
                  </a:lnTo>
                  <a:lnTo>
                    <a:pt x="753" y="910"/>
                  </a:lnTo>
                  <a:lnTo>
                    <a:pt x="760" y="900"/>
                  </a:lnTo>
                  <a:lnTo>
                    <a:pt x="768" y="889"/>
                  </a:lnTo>
                  <a:lnTo>
                    <a:pt x="783" y="867"/>
                  </a:lnTo>
                  <a:lnTo>
                    <a:pt x="800" y="847"/>
                  </a:lnTo>
                  <a:lnTo>
                    <a:pt x="817" y="828"/>
                  </a:lnTo>
                  <a:lnTo>
                    <a:pt x="836" y="810"/>
                  </a:lnTo>
                  <a:lnTo>
                    <a:pt x="854" y="792"/>
                  </a:lnTo>
                  <a:lnTo>
                    <a:pt x="874" y="775"/>
                  </a:lnTo>
                  <a:lnTo>
                    <a:pt x="895" y="759"/>
                  </a:lnTo>
                  <a:lnTo>
                    <a:pt x="906" y="751"/>
                  </a:lnTo>
                  <a:lnTo>
                    <a:pt x="916" y="743"/>
                  </a:lnTo>
                  <a:lnTo>
                    <a:pt x="938" y="729"/>
                  </a:lnTo>
                  <a:lnTo>
                    <a:pt x="960" y="715"/>
                  </a:lnTo>
                  <a:lnTo>
                    <a:pt x="971" y="707"/>
                  </a:lnTo>
                  <a:lnTo>
                    <a:pt x="983" y="701"/>
                  </a:lnTo>
                  <a:lnTo>
                    <a:pt x="1006" y="689"/>
                  </a:lnTo>
                  <a:lnTo>
                    <a:pt x="1030" y="678"/>
                  </a:lnTo>
                  <a:lnTo>
                    <a:pt x="1056" y="668"/>
                  </a:lnTo>
                  <a:lnTo>
                    <a:pt x="1068" y="664"/>
                  </a:lnTo>
                  <a:lnTo>
                    <a:pt x="1081" y="659"/>
                  </a:lnTo>
                  <a:lnTo>
                    <a:pt x="1106" y="651"/>
                  </a:lnTo>
                  <a:lnTo>
                    <a:pt x="1132" y="645"/>
                  </a:lnTo>
                  <a:lnTo>
                    <a:pt x="1379" y="313"/>
                  </a:lnTo>
                  <a:lnTo>
                    <a:pt x="1135" y="0"/>
                  </a:lnTo>
                  <a:lnTo>
                    <a:pt x="1105" y="3"/>
                  </a:lnTo>
                  <a:lnTo>
                    <a:pt x="1076" y="7"/>
                  </a:lnTo>
                  <a:lnTo>
                    <a:pt x="1046" y="12"/>
                  </a:lnTo>
                  <a:lnTo>
                    <a:pt x="1016" y="18"/>
                  </a:lnTo>
                  <a:lnTo>
                    <a:pt x="988" y="24"/>
                  </a:lnTo>
                  <a:lnTo>
                    <a:pt x="959" y="31"/>
                  </a:lnTo>
                  <a:lnTo>
                    <a:pt x="931" y="39"/>
                  </a:lnTo>
                  <a:lnTo>
                    <a:pt x="903" y="47"/>
                  </a:lnTo>
                  <a:lnTo>
                    <a:pt x="874" y="56"/>
                  </a:lnTo>
                  <a:lnTo>
                    <a:pt x="847" y="65"/>
                  </a:lnTo>
                  <a:lnTo>
                    <a:pt x="820" y="76"/>
                  </a:lnTo>
                  <a:lnTo>
                    <a:pt x="793" y="87"/>
                  </a:lnTo>
                  <a:lnTo>
                    <a:pt x="766" y="98"/>
                  </a:lnTo>
                  <a:lnTo>
                    <a:pt x="740" y="109"/>
                  </a:lnTo>
                  <a:lnTo>
                    <a:pt x="713" y="122"/>
                  </a:lnTo>
                  <a:lnTo>
                    <a:pt x="688" y="135"/>
                  </a:lnTo>
                  <a:lnTo>
                    <a:pt x="663" y="148"/>
                  </a:lnTo>
                  <a:lnTo>
                    <a:pt x="638" y="162"/>
                  </a:lnTo>
                  <a:lnTo>
                    <a:pt x="613" y="177"/>
                  </a:lnTo>
                  <a:lnTo>
                    <a:pt x="589" y="192"/>
                  </a:lnTo>
                  <a:lnTo>
                    <a:pt x="565" y="207"/>
                  </a:lnTo>
                  <a:lnTo>
                    <a:pt x="541" y="223"/>
                  </a:lnTo>
                  <a:lnTo>
                    <a:pt x="518" y="241"/>
                  </a:lnTo>
                  <a:lnTo>
                    <a:pt x="495" y="258"/>
                  </a:lnTo>
                  <a:lnTo>
                    <a:pt x="473" y="276"/>
                  </a:lnTo>
                  <a:lnTo>
                    <a:pt x="451" y="294"/>
                  </a:lnTo>
                  <a:lnTo>
                    <a:pt x="430" y="312"/>
                  </a:lnTo>
                  <a:lnTo>
                    <a:pt x="409" y="331"/>
                  </a:lnTo>
                  <a:lnTo>
                    <a:pt x="387" y="351"/>
                  </a:lnTo>
                  <a:lnTo>
                    <a:pt x="367" y="371"/>
                  </a:lnTo>
                  <a:lnTo>
                    <a:pt x="347" y="392"/>
                  </a:lnTo>
                  <a:lnTo>
                    <a:pt x="328" y="413"/>
                  </a:lnTo>
                  <a:lnTo>
                    <a:pt x="309" y="434"/>
                  </a:lnTo>
                  <a:lnTo>
                    <a:pt x="291" y="456"/>
                  </a:lnTo>
                  <a:lnTo>
                    <a:pt x="273" y="478"/>
                  </a:lnTo>
                  <a:lnTo>
                    <a:pt x="256" y="500"/>
                  </a:lnTo>
                  <a:lnTo>
                    <a:pt x="238" y="523"/>
                  </a:lnTo>
                  <a:lnTo>
                    <a:pt x="222" y="546"/>
                  </a:lnTo>
                  <a:lnTo>
                    <a:pt x="206" y="571"/>
                  </a:lnTo>
                  <a:lnTo>
                    <a:pt x="191" y="595"/>
                  </a:lnTo>
                  <a:lnTo>
                    <a:pt x="176" y="619"/>
                  </a:lnTo>
                  <a:lnTo>
                    <a:pt x="162" y="644"/>
                  </a:lnTo>
                  <a:lnTo>
                    <a:pt x="148" y="669"/>
                  </a:lnTo>
                  <a:lnTo>
                    <a:pt x="135" y="695"/>
                  </a:lnTo>
                  <a:lnTo>
                    <a:pt x="122" y="721"/>
                  </a:lnTo>
                  <a:lnTo>
                    <a:pt x="110" y="747"/>
                  </a:lnTo>
                  <a:lnTo>
                    <a:pt x="99" y="774"/>
                  </a:lnTo>
                  <a:lnTo>
                    <a:pt x="88" y="800"/>
                  </a:lnTo>
                  <a:lnTo>
                    <a:pt x="77" y="827"/>
                  </a:lnTo>
                  <a:lnTo>
                    <a:pt x="67" y="855"/>
                  </a:lnTo>
                  <a:lnTo>
                    <a:pt x="58" y="883"/>
                  </a:lnTo>
                  <a:lnTo>
                    <a:pt x="50" y="911"/>
                  </a:lnTo>
                  <a:lnTo>
                    <a:pt x="42" y="939"/>
                  </a:lnTo>
                  <a:lnTo>
                    <a:pt x="35" y="968"/>
                  </a:lnTo>
                  <a:lnTo>
                    <a:pt x="28" y="996"/>
                  </a:lnTo>
                  <a:lnTo>
                    <a:pt x="23" y="1025"/>
                  </a:lnTo>
                  <a:lnTo>
                    <a:pt x="17" y="1055"/>
                  </a:lnTo>
                  <a:lnTo>
                    <a:pt x="13" y="1084"/>
                  </a:lnTo>
                  <a:lnTo>
                    <a:pt x="9" y="1114"/>
                  </a:lnTo>
                  <a:lnTo>
                    <a:pt x="6" y="1144"/>
                  </a:lnTo>
                  <a:lnTo>
                    <a:pt x="3" y="1174"/>
                  </a:lnTo>
                  <a:lnTo>
                    <a:pt x="2" y="1205"/>
                  </a:lnTo>
                  <a:lnTo>
                    <a:pt x="0" y="1235"/>
                  </a:lnTo>
                  <a:lnTo>
                    <a:pt x="0" y="1266"/>
                  </a:lnTo>
                  <a:lnTo>
                    <a:pt x="1" y="1298"/>
                  </a:lnTo>
                  <a:lnTo>
                    <a:pt x="2" y="1331"/>
                  </a:lnTo>
                  <a:lnTo>
                    <a:pt x="4" y="1364"/>
                  </a:lnTo>
                  <a:lnTo>
                    <a:pt x="7" y="1396"/>
                  </a:lnTo>
                  <a:lnTo>
                    <a:pt x="10" y="1428"/>
                  </a:lnTo>
                  <a:lnTo>
                    <a:pt x="15" y="1459"/>
                  </a:lnTo>
                  <a:lnTo>
                    <a:pt x="20" y="1491"/>
                  </a:lnTo>
                  <a:lnTo>
                    <a:pt x="26" y="1523"/>
                  </a:lnTo>
                  <a:lnTo>
                    <a:pt x="33" y="1553"/>
                  </a:lnTo>
                  <a:lnTo>
                    <a:pt x="40" y="1584"/>
                  </a:lnTo>
                  <a:lnTo>
                    <a:pt x="48" y="1614"/>
                  </a:lnTo>
                  <a:lnTo>
                    <a:pt x="57" y="1644"/>
                  </a:lnTo>
                  <a:lnTo>
                    <a:pt x="67" y="1674"/>
                  </a:lnTo>
                  <a:lnTo>
                    <a:pt x="77" y="1704"/>
                  </a:lnTo>
                  <a:lnTo>
                    <a:pt x="89" y="1733"/>
                  </a:lnTo>
                  <a:lnTo>
                    <a:pt x="101" y="1761"/>
                  </a:lnTo>
                  <a:lnTo>
                    <a:pt x="113" y="1789"/>
                  </a:lnTo>
                  <a:lnTo>
                    <a:pt x="126" y="1817"/>
                  </a:lnTo>
                  <a:lnTo>
                    <a:pt x="140" y="1846"/>
                  </a:lnTo>
                  <a:lnTo>
                    <a:pt x="154" y="1873"/>
                  </a:lnTo>
                  <a:lnTo>
                    <a:pt x="169" y="1900"/>
                  </a:lnTo>
                  <a:lnTo>
                    <a:pt x="185" y="1926"/>
                  </a:lnTo>
                  <a:lnTo>
                    <a:pt x="201" y="1952"/>
                  </a:lnTo>
                  <a:lnTo>
                    <a:pt x="218" y="1977"/>
                  </a:lnTo>
                  <a:lnTo>
                    <a:pt x="235" y="2003"/>
                  </a:lnTo>
                  <a:lnTo>
                    <a:pt x="254" y="2028"/>
                  </a:lnTo>
                  <a:lnTo>
                    <a:pt x="273" y="2052"/>
                  </a:lnTo>
                  <a:lnTo>
                    <a:pt x="292" y="2076"/>
                  </a:lnTo>
                  <a:lnTo>
                    <a:pt x="311" y="2099"/>
                  </a:lnTo>
                  <a:lnTo>
                    <a:pt x="332" y="2122"/>
                  </a:lnTo>
                  <a:lnTo>
                    <a:pt x="352" y="2145"/>
                  </a:lnTo>
                  <a:lnTo>
                    <a:pt x="374" y="2167"/>
                  </a:lnTo>
                  <a:lnTo>
                    <a:pt x="395" y="2188"/>
                  </a:lnTo>
                  <a:lnTo>
                    <a:pt x="419" y="2209"/>
                  </a:lnTo>
                  <a:lnTo>
                    <a:pt x="441" y="2229"/>
                  </a:lnTo>
                  <a:lnTo>
                    <a:pt x="464" y="2249"/>
                  </a:lnTo>
                  <a:lnTo>
                    <a:pt x="488" y="2268"/>
                  </a:lnTo>
                  <a:lnTo>
                    <a:pt x="512" y="2287"/>
                  </a:lnTo>
                  <a:lnTo>
                    <a:pt x="537" y="2306"/>
                  </a:lnTo>
                  <a:lnTo>
                    <a:pt x="563" y="2323"/>
                  </a:lnTo>
                  <a:lnTo>
                    <a:pt x="588" y="2340"/>
                  </a:lnTo>
                  <a:lnTo>
                    <a:pt x="614" y="2356"/>
                  </a:lnTo>
                  <a:lnTo>
                    <a:pt x="641" y="2372"/>
                  </a:lnTo>
                  <a:lnTo>
                    <a:pt x="667" y="2387"/>
                  </a:lnTo>
                  <a:lnTo>
                    <a:pt x="694" y="2401"/>
                  </a:lnTo>
                  <a:lnTo>
                    <a:pt x="723" y="2415"/>
                  </a:lnTo>
                  <a:lnTo>
                    <a:pt x="751" y="2428"/>
                  </a:lnTo>
                  <a:lnTo>
                    <a:pt x="779" y="2441"/>
                  </a:lnTo>
                  <a:lnTo>
                    <a:pt x="808" y="2452"/>
                  </a:lnTo>
                  <a:lnTo>
                    <a:pt x="836" y="2465"/>
                  </a:lnTo>
                  <a:lnTo>
                    <a:pt x="866" y="2475"/>
                  </a:lnTo>
                  <a:lnTo>
                    <a:pt x="896" y="2485"/>
                  </a:lnTo>
                  <a:lnTo>
                    <a:pt x="926" y="2494"/>
                  </a:lnTo>
                  <a:lnTo>
                    <a:pt x="956" y="2502"/>
                  </a:lnTo>
                  <a:lnTo>
                    <a:pt x="987" y="2510"/>
                  </a:lnTo>
                  <a:lnTo>
                    <a:pt x="1017" y="2516"/>
                  </a:lnTo>
                  <a:lnTo>
                    <a:pt x="1049" y="2522"/>
                  </a:lnTo>
                  <a:lnTo>
                    <a:pt x="1081" y="2528"/>
                  </a:lnTo>
                  <a:lnTo>
                    <a:pt x="1112" y="2532"/>
                  </a:lnTo>
                  <a:lnTo>
                    <a:pt x="1144" y="2536"/>
                  </a:lnTo>
                  <a:lnTo>
                    <a:pt x="1176" y="2539"/>
                  </a:lnTo>
                  <a:lnTo>
                    <a:pt x="1209" y="2541"/>
                  </a:lnTo>
                  <a:lnTo>
                    <a:pt x="1241" y="2543"/>
                  </a:lnTo>
                  <a:lnTo>
                    <a:pt x="1274" y="2543"/>
                  </a:lnTo>
                  <a:lnTo>
                    <a:pt x="1039" y="2206"/>
                  </a:lnTo>
                  <a:lnTo>
                    <a:pt x="1266" y="1904"/>
                  </a:lnTo>
                  <a:close/>
                </a:path>
              </a:pathLst>
            </a:custGeom>
            <a:gradFill>
              <a:gsLst>
                <a:gs pos="0">
                  <a:srgbClr val="C00000"/>
                </a:gs>
                <a:gs pos="100000">
                  <a:srgbClr val="FC352F"/>
                </a:gs>
              </a:gsLst>
              <a:lin ang="10800000" scaled="1"/>
            </a:gradFill>
            <a:ln w="38100">
              <a:noFill/>
            </a:ln>
            <a:effectLst/>
            <a:ex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en-US" sz="2000">
                <a:solidFill>
                  <a:srgbClr val="E77817"/>
                </a:solidFill>
                <a:latin typeface="+mj-lt"/>
              </a:endParaRPr>
            </a:p>
          </p:txBody>
        </p:sp>
        <p:sp>
          <p:nvSpPr>
            <p:cNvPr id="5" name="MU_2"/>
            <p:cNvSpPr/>
            <p:nvPr>
              <p:custDataLst>
                <p:tags r:id="rId3"/>
              </p:custDataLst>
            </p:nvPr>
          </p:nvSpPr>
          <p:spPr>
            <a:xfrm rot="5400000">
              <a:off x="6593181" y="1854777"/>
              <a:ext cx="2817687" cy="3888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6" name="MU_2"/>
            <p:cNvSpPr/>
            <p:nvPr>
              <p:custDataLst>
                <p:tags r:id="rId4"/>
              </p:custDataLst>
            </p:nvPr>
          </p:nvSpPr>
          <p:spPr>
            <a:xfrm rot="16200000">
              <a:off x="8359380" y="1840118"/>
              <a:ext cx="2817687" cy="38881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tIns="0" bIns="0" numCol="1" anchor="ctr">
              <a:prstTxWarp prst="textArchUp">
                <a:avLst/>
              </a:prstTxWarp>
              <a:normAutofit/>
            </a:bodyPr>
            <a:lstStyle/>
            <a:p>
              <a:pPr algn="ctr">
                <a:defRPr/>
              </a:pPr>
              <a:r>
                <a:rPr lang="zh-CN" altLang="en-US" sz="2000" dirty="0">
                  <a:solidFill>
                    <a:schemeClr val="bg1"/>
                  </a:solidFill>
                </a:rPr>
                <a:t>可以在投影仪上演示</a:t>
              </a:r>
            </a:p>
          </p:txBody>
        </p:sp>
        <p:sp>
          <p:nvSpPr>
            <p:cNvPr id="7" name="KSO_Shape"/>
            <p:cNvSpPr/>
            <p:nvPr/>
          </p:nvSpPr>
          <p:spPr>
            <a:xfrm>
              <a:off x="8354439" y="3303782"/>
              <a:ext cx="1023612" cy="980962"/>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tx1">
                <a:lumMod val="65000"/>
                <a:lumOff val="35000"/>
              </a:schemeClr>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a:solidFill>
                  <a:srgbClr val="E77817"/>
                </a:solidFill>
                <a:latin typeface="+mj-lt"/>
              </a:endParaRPr>
            </a:p>
          </p:txBody>
        </p:sp>
      </p:grpSp>
      <p:cxnSp>
        <p:nvCxnSpPr>
          <p:cNvPr id="8" name="直接连接符 7"/>
          <p:cNvCxnSpPr/>
          <p:nvPr/>
        </p:nvCxnSpPr>
        <p:spPr>
          <a:xfrm>
            <a:off x="1562787" y="3890963"/>
            <a:ext cx="4890656" cy="0"/>
          </a:xfrm>
          <a:prstGeom prst="line">
            <a:avLst/>
          </a:prstGeom>
          <a:ln w="317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1435882" y="2415820"/>
            <a:ext cx="4955750" cy="1246883"/>
            <a:chOff x="7483989" y="3418721"/>
            <a:chExt cx="4955750" cy="1246883"/>
          </a:xfrm>
        </p:grpSpPr>
        <p:sp>
          <p:nvSpPr>
            <p:cNvPr id="10" name="矩形 9"/>
            <p:cNvSpPr/>
            <p:nvPr/>
          </p:nvSpPr>
          <p:spPr>
            <a:xfrm>
              <a:off x="7483989" y="3819603"/>
              <a:ext cx="4955750"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胶片用户可以在投影仪或者计算机上进行演示也可以将演示文稿打印出来制作成胶片</a:t>
              </a:r>
            </a:p>
          </p:txBody>
        </p:sp>
        <p:sp>
          <p:nvSpPr>
            <p:cNvPr id="11" name="矩形 10"/>
            <p:cNvSpPr/>
            <p:nvPr/>
          </p:nvSpPr>
          <p:spPr>
            <a:xfrm>
              <a:off x="7483989" y="3418721"/>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gradFill>
                    <a:gsLst>
                      <a:gs pos="0">
                        <a:srgbClr val="C00000"/>
                      </a:gs>
                      <a:gs pos="100000">
                        <a:srgbClr val="FC352F"/>
                      </a:gs>
                    </a:gsLst>
                    <a:lin ang="10800000" scaled="1"/>
                  </a:gradFill>
                  <a:latin typeface="+mn-ea"/>
                </a:rPr>
                <a:t>标题文字添加</a:t>
              </a:r>
            </a:p>
          </p:txBody>
        </p:sp>
      </p:grpSp>
      <p:grpSp>
        <p:nvGrpSpPr>
          <p:cNvPr id="12" name="组合 11"/>
          <p:cNvGrpSpPr/>
          <p:nvPr/>
        </p:nvGrpSpPr>
        <p:grpSpPr>
          <a:xfrm>
            <a:off x="1435882" y="4235431"/>
            <a:ext cx="4955750" cy="1246883"/>
            <a:chOff x="7483989" y="3418721"/>
            <a:chExt cx="4955750" cy="1246883"/>
          </a:xfrm>
        </p:grpSpPr>
        <p:sp>
          <p:nvSpPr>
            <p:cNvPr id="13" name="矩形 12"/>
            <p:cNvSpPr/>
            <p:nvPr/>
          </p:nvSpPr>
          <p:spPr>
            <a:xfrm>
              <a:off x="7483989" y="3819603"/>
              <a:ext cx="4955750" cy="84600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胶片用户可以在投影仪或者计算机上进行演示也可以将演示文稿打印出来制作成胶片</a:t>
              </a:r>
            </a:p>
          </p:txBody>
        </p:sp>
        <p:sp>
          <p:nvSpPr>
            <p:cNvPr id="14" name="矩形 13"/>
            <p:cNvSpPr/>
            <p:nvPr/>
          </p:nvSpPr>
          <p:spPr>
            <a:xfrm>
              <a:off x="7483989" y="3418721"/>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gradFill>
                    <a:gsLst>
                      <a:gs pos="0">
                        <a:srgbClr val="C00000"/>
                      </a:gs>
                      <a:gs pos="100000">
                        <a:srgbClr val="FC352F"/>
                      </a:gs>
                    </a:gsLst>
                    <a:lin ang="10800000" scaled="1"/>
                  </a:gradFill>
                  <a:latin typeface="+mn-ea"/>
                </a:rPr>
                <a:t>标题文字添加</a:t>
              </a:r>
            </a:p>
          </p:txBody>
        </p:sp>
      </p:grpSp>
      <p:sp>
        <p:nvSpPr>
          <p:cNvPr id="15" name="文本框 14"/>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成功项目展示</a:t>
            </a:r>
          </a:p>
        </p:txBody>
      </p:sp>
    </p:spTree>
    <p:extLst>
      <p:ext uri="{BB962C8B-B14F-4D97-AF65-F5344CB8AC3E}">
        <p14:creationId xmlns:p14="http://schemas.microsoft.com/office/powerpoint/2010/main" val="228915785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6200000">
            <a:off x="3380207" y="961385"/>
            <a:ext cx="5431586" cy="5439208"/>
          </a:xfrm>
          <a:prstGeom prst="rect">
            <a:avLst/>
          </a:prstGeom>
        </p:spPr>
      </p:pic>
      <p:sp>
        <p:nvSpPr>
          <p:cNvPr id="28" name="文本框 27"/>
          <p:cNvSpPr txBox="1"/>
          <p:nvPr/>
        </p:nvSpPr>
        <p:spPr>
          <a:xfrm>
            <a:off x="4618672" y="3314941"/>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gradFill>
                  <a:gsLst>
                    <a:gs pos="0">
                      <a:srgbClr val="C00000"/>
                    </a:gs>
                    <a:gs pos="100000">
                      <a:srgbClr val="EB0000"/>
                    </a:gs>
                  </a:gsLst>
                  <a:lin ang="5400000" scaled="1"/>
                </a:gradFill>
              </a:rPr>
              <a:t>工作存在不足</a:t>
            </a:r>
          </a:p>
        </p:txBody>
      </p:sp>
      <p:sp>
        <p:nvSpPr>
          <p:cNvPr id="29" name="文本框 28"/>
          <p:cNvSpPr txBox="1"/>
          <p:nvPr/>
        </p:nvSpPr>
        <p:spPr>
          <a:xfrm>
            <a:off x="5575665" y="2356279"/>
            <a:ext cx="1040670" cy="1015663"/>
          </a:xfrm>
          <a:prstGeom prst="rect">
            <a:avLst/>
          </a:prstGeom>
          <a:noFill/>
        </p:spPr>
        <p:txBody>
          <a:bodyPr wrap="none" rtlCol="0">
            <a:spAutoFit/>
            <a:scene3d>
              <a:camera prst="orthographicFront"/>
              <a:lightRig rig="threePt" dir="t"/>
            </a:scene3d>
            <a:sp3d contourW="12700"/>
          </a:bodyPr>
          <a:lstStyle/>
          <a:p>
            <a:pPr algn="ctr"/>
            <a:r>
              <a:rPr lang="en-US" altLang="zh-CN" sz="6000" b="1" dirty="0" smtClean="0">
                <a:gradFill>
                  <a:gsLst>
                    <a:gs pos="0">
                      <a:srgbClr val="C00000"/>
                    </a:gs>
                    <a:gs pos="100000">
                      <a:srgbClr val="EB0000"/>
                    </a:gs>
                  </a:gsLst>
                  <a:lin ang="5400000" scaled="1"/>
                </a:gradFill>
              </a:rPr>
              <a:t>04</a:t>
            </a:r>
            <a:endParaRPr lang="zh-CN" altLang="en-US" sz="6000" b="1" dirty="0">
              <a:gradFill>
                <a:gsLst>
                  <a:gs pos="0">
                    <a:srgbClr val="C00000"/>
                  </a:gs>
                  <a:gs pos="100000">
                    <a:srgbClr val="EB0000"/>
                  </a:gs>
                </a:gsLst>
                <a:lin ang="5400000" scaled="1"/>
              </a:gradFill>
            </a:endParaRPr>
          </a:p>
        </p:txBody>
      </p:sp>
      <p:sp>
        <p:nvSpPr>
          <p:cNvPr id="30" name="文本框 29"/>
          <p:cNvSpPr txBox="1"/>
          <p:nvPr/>
        </p:nvSpPr>
        <p:spPr>
          <a:xfrm>
            <a:off x="4618673" y="3970797"/>
            <a:ext cx="2954654" cy="60394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510458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1354071" y="2104920"/>
            <a:ext cx="5732528" cy="3753895"/>
            <a:chOff x="1438292" y="1822390"/>
            <a:chExt cx="6514693" cy="4266089"/>
          </a:xfrm>
        </p:grpSpPr>
        <p:sp>
          <p:nvSpPr>
            <p:cNvPr id="2" name="圆角矩形 55">
              <a:extLst>
                <a:ext uri="{FF2B5EF4-FFF2-40B4-BE49-F238E27FC236}">
                  <a16:creationId xmlns="" xmlns:a16="http://schemas.microsoft.com/office/drawing/2014/main" id="{AF27902D-B471-45A9-8639-151AA6A37180}"/>
                </a:ext>
              </a:extLst>
            </p:cNvPr>
            <p:cNvSpPr/>
            <p:nvPr/>
          </p:nvSpPr>
          <p:spPr>
            <a:xfrm>
              <a:off x="6281629" y="1822390"/>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3" name="圆角矩形 56">
              <a:extLst>
                <a:ext uri="{FF2B5EF4-FFF2-40B4-BE49-F238E27FC236}">
                  <a16:creationId xmlns="" xmlns:a16="http://schemas.microsoft.com/office/drawing/2014/main" id="{72826D8C-2696-4DAD-8495-0A7828C3E975}"/>
                </a:ext>
              </a:extLst>
            </p:cNvPr>
            <p:cNvSpPr/>
            <p:nvPr/>
          </p:nvSpPr>
          <p:spPr>
            <a:xfrm>
              <a:off x="6281629" y="2592010"/>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4" name="圆角矩形 57">
              <a:extLst>
                <a:ext uri="{FF2B5EF4-FFF2-40B4-BE49-F238E27FC236}">
                  <a16:creationId xmlns="" xmlns:a16="http://schemas.microsoft.com/office/drawing/2014/main" id="{C2D43E9C-910E-4683-8C2D-8E27880D9FAE}"/>
                </a:ext>
              </a:extLst>
            </p:cNvPr>
            <p:cNvSpPr/>
            <p:nvPr/>
          </p:nvSpPr>
          <p:spPr>
            <a:xfrm>
              <a:off x="6281629" y="3373378"/>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5" name="圆角矩形 58">
              <a:extLst>
                <a:ext uri="{FF2B5EF4-FFF2-40B4-BE49-F238E27FC236}">
                  <a16:creationId xmlns="" xmlns:a16="http://schemas.microsoft.com/office/drawing/2014/main" id="{B46BCAF8-3C6B-4215-872A-5FB0BA8A6975}"/>
                </a:ext>
              </a:extLst>
            </p:cNvPr>
            <p:cNvSpPr/>
            <p:nvPr/>
          </p:nvSpPr>
          <p:spPr>
            <a:xfrm>
              <a:off x="6281629" y="4131250"/>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6" name="圆角矩形 64">
              <a:extLst>
                <a:ext uri="{FF2B5EF4-FFF2-40B4-BE49-F238E27FC236}">
                  <a16:creationId xmlns="" xmlns:a16="http://schemas.microsoft.com/office/drawing/2014/main" id="{9CA74C99-2C98-43CB-A4FB-BBEF1F3007A6}"/>
                </a:ext>
              </a:extLst>
            </p:cNvPr>
            <p:cNvSpPr/>
            <p:nvPr/>
          </p:nvSpPr>
          <p:spPr>
            <a:xfrm>
              <a:off x="6281629" y="4966434"/>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7" name="圆角矩形 65">
              <a:extLst>
                <a:ext uri="{FF2B5EF4-FFF2-40B4-BE49-F238E27FC236}">
                  <a16:creationId xmlns="" xmlns:a16="http://schemas.microsoft.com/office/drawing/2014/main" id="{9355D964-A831-43EB-8589-00A1B8F3AE2A}"/>
                </a:ext>
              </a:extLst>
            </p:cNvPr>
            <p:cNvSpPr/>
            <p:nvPr/>
          </p:nvSpPr>
          <p:spPr>
            <a:xfrm>
              <a:off x="6281629" y="5724306"/>
              <a:ext cx="1671356" cy="364173"/>
            </a:xfrm>
            <a:prstGeom prst="roundRect">
              <a:avLst>
                <a:gd name="adj" fmla="val 50000"/>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15" name="椭圆 61">
              <a:extLst>
                <a:ext uri="{FF2B5EF4-FFF2-40B4-BE49-F238E27FC236}">
                  <a16:creationId xmlns="" xmlns:a16="http://schemas.microsoft.com/office/drawing/2014/main" id="{365AF340-B0F1-486C-8EEC-27D269D2EF73}"/>
                </a:ext>
              </a:extLst>
            </p:cNvPr>
            <p:cNvSpPr/>
            <p:nvPr/>
          </p:nvSpPr>
          <p:spPr>
            <a:xfrm>
              <a:off x="1438292" y="2853529"/>
              <a:ext cx="2571180" cy="2242820"/>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Verdana"/>
                <a:ea typeface="微软雅黑" panose="020B0503020204020204" pitchFamily="34" charset="-122"/>
                <a:cs typeface="+mn-cs"/>
              </a:endParaRPr>
            </a:p>
          </p:txBody>
        </p:sp>
        <p:cxnSp>
          <p:nvCxnSpPr>
            <p:cNvPr id="17" name="直接连接符 16">
              <a:extLst>
                <a:ext uri="{FF2B5EF4-FFF2-40B4-BE49-F238E27FC236}">
                  <a16:creationId xmlns="" xmlns:a16="http://schemas.microsoft.com/office/drawing/2014/main" id="{0CCDF183-CB98-427E-A65B-457C0040E773}"/>
                </a:ext>
              </a:extLst>
            </p:cNvPr>
            <p:cNvCxnSpPr>
              <a:cxnSpLocks/>
            </p:cNvCxnSpPr>
            <p:nvPr/>
          </p:nvCxnSpPr>
          <p:spPr>
            <a:xfrm>
              <a:off x="3952924" y="3945037"/>
              <a:ext cx="480982" cy="0"/>
            </a:xfrm>
            <a:prstGeom prst="line">
              <a:avLst/>
            </a:prstGeom>
            <a:noFill/>
            <a:ln w="9525" cap="flat" cmpd="sng" algn="ctr">
              <a:solidFill>
                <a:srgbClr val="EB0000"/>
              </a:solidFill>
              <a:prstDash val="sysDash"/>
              <a:miter lim="800000"/>
            </a:ln>
            <a:effectLst/>
          </p:spPr>
        </p:cxnSp>
        <p:cxnSp>
          <p:nvCxnSpPr>
            <p:cNvPr id="18" name="直接连接符 17">
              <a:extLst>
                <a:ext uri="{FF2B5EF4-FFF2-40B4-BE49-F238E27FC236}">
                  <a16:creationId xmlns="" xmlns:a16="http://schemas.microsoft.com/office/drawing/2014/main" id="{54FD0E80-E839-4CFF-9704-9DC3C19AAB36}"/>
                </a:ext>
              </a:extLst>
            </p:cNvPr>
            <p:cNvCxnSpPr/>
            <p:nvPr/>
          </p:nvCxnSpPr>
          <p:spPr>
            <a:xfrm>
              <a:off x="4176762" y="5513487"/>
              <a:ext cx="350997" cy="0"/>
            </a:xfrm>
            <a:prstGeom prst="line">
              <a:avLst/>
            </a:prstGeom>
            <a:noFill/>
            <a:ln w="9525" cap="flat" cmpd="sng" algn="ctr">
              <a:solidFill>
                <a:srgbClr val="EB0000"/>
              </a:solidFill>
              <a:prstDash val="sysDash"/>
              <a:miter lim="800000"/>
            </a:ln>
            <a:effectLst/>
          </p:spPr>
        </p:cxnSp>
        <p:cxnSp>
          <p:nvCxnSpPr>
            <p:cNvPr id="19" name="直接连接符 18">
              <a:extLst>
                <a:ext uri="{FF2B5EF4-FFF2-40B4-BE49-F238E27FC236}">
                  <a16:creationId xmlns="" xmlns:a16="http://schemas.microsoft.com/office/drawing/2014/main" id="{79CCBECC-A70B-4ADB-B197-4D17267D3179}"/>
                </a:ext>
              </a:extLst>
            </p:cNvPr>
            <p:cNvCxnSpPr/>
            <p:nvPr/>
          </p:nvCxnSpPr>
          <p:spPr>
            <a:xfrm>
              <a:off x="4170412" y="2389287"/>
              <a:ext cx="350997" cy="0"/>
            </a:xfrm>
            <a:prstGeom prst="line">
              <a:avLst/>
            </a:prstGeom>
            <a:noFill/>
            <a:ln w="9525" cap="flat" cmpd="sng" algn="ctr">
              <a:solidFill>
                <a:srgbClr val="EB0000"/>
              </a:solidFill>
              <a:prstDash val="sysDash"/>
              <a:miter lim="800000"/>
            </a:ln>
            <a:effectLst/>
          </p:spPr>
        </p:cxnSp>
        <p:cxnSp>
          <p:nvCxnSpPr>
            <p:cNvPr id="20" name="直接连接符 19">
              <a:extLst>
                <a:ext uri="{FF2B5EF4-FFF2-40B4-BE49-F238E27FC236}">
                  <a16:creationId xmlns="" xmlns:a16="http://schemas.microsoft.com/office/drawing/2014/main" id="{39BEDE39-7ECA-445C-B0C2-5D21217EE30B}"/>
                </a:ext>
              </a:extLst>
            </p:cNvPr>
            <p:cNvCxnSpPr/>
            <p:nvPr/>
          </p:nvCxnSpPr>
          <p:spPr>
            <a:xfrm>
              <a:off x="4170571" y="2389287"/>
              <a:ext cx="0" cy="3124200"/>
            </a:xfrm>
            <a:prstGeom prst="line">
              <a:avLst/>
            </a:prstGeom>
            <a:noFill/>
            <a:ln w="9525" cap="flat" cmpd="sng" algn="ctr">
              <a:solidFill>
                <a:srgbClr val="EB0000"/>
              </a:solidFill>
              <a:prstDash val="sysDash"/>
              <a:miter lim="800000"/>
            </a:ln>
            <a:effectLst/>
          </p:spPr>
        </p:cxnSp>
        <p:cxnSp>
          <p:nvCxnSpPr>
            <p:cNvPr id="21" name="直接连接符 20">
              <a:extLst>
                <a:ext uri="{FF2B5EF4-FFF2-40B4-BE49-F238E27FC236}">
                  <a16:creationId xmlns="" xmlns:a16="http://schemas.microsoft.com/office/drawing/2014/main" id="{E60D09AA-EA82-4D1D-8CD6-2D83A2D2C461}"/>
                </a:ext>
              </a:extLst>
            </p:cNvPr>
            <p:cNvCxnSpPr/>
            <p:nvPr/>
          </p:nvCxnSpPr>
          <p:spPr>
            <a:xfrm>
              <a:off x="5586462" y="3945037"/>
              <a:ext cx="350997" cy="0"/>
            </a:xfrm>
            <a:prstGeom prst="line">
              <a:avLst/>
            </a:prstGeom>
            <a:noFill/>
            <a:ln w="9525" cap="flat" cmpd="sng" algn="ctr">
              <a:solidFill>
                <a:srgbClr val="EB0000"/>
              </a:solidFill>
              <a:prstDash val="sysDash"/>
              <a:miter lim="800000"/>
            </a:ln>
            <a:effectLst/>
          </p:spPr>
        </p:cxnSp>
        <p:cxnSp>
          <p:nvCxnSpPr>
            <p:cNvPr id="22" name="直接连接符 21">
              <a:extLst>
                <a:ext uri="{FF2B5EF4-FFF2-40B4-BE49-F238E27FC236}">
                  <a16:creationId xmlns="" xmlns:a16="http://schemas.microsoft.com/office/drawing/2014/main" id="{0DAC8AC5-463E-49D8-B3C4-1037279757C2}"/>
                </a:ext>
              </a:extLst>
            </p:cNvPr>
            <p:cNvCxnSpPr/>
            <p:nvPr/>
          </p:nvCxnSpPr>
          <p:spPr>
            <a:xfrm>
              <a:off x="5930632" y="3555465"/>
              <a:ext cx="350997" cy="0"/>
            </a:xfrm>
            <a:prstGeom prst="line">
              <a:avLst/>
            </a:prstGeom>
            <a:noFill/>
            <a:ln w="9525" cap="flat" cmpd="sng" algn="ctr">
              <a:solidFill>
                <a:srgbClr val="EB0000"/>
              </a:solidFill>
              <a:prstDash val="sysDash"/>
              <a:miter lim="800000"/>
            </a:ln>
            <a:effectLst/>
          </p:spPr>
        </p:cxnSp>
        <p:cxnSp>
          <p:nvCxnSpPr>
            <p:cNvPr id="23" name="直接连接符 22">
              <a:extLst>
                <a:ext uri="{FF2B5EF4-FFF2-40B4-BE49-F238E27FC236}">
                  <a16:creationId xmlns="" xmlns:a16="http://schemas.microsoft.com/office/drawing/2014/main" id="{EF81606E-222C-47C5-A00A-2C2DD227D264}"/>
                </a:ext>
              </a:extLst>
            </p:cNvPr>
            <p:cNvCxnSpPr/>
            <p:nvPr/>
          </p:nvCxnSpPr>
          <p:spPr>
            <a:xfrm>
              <a:off x="5930632" y="4325085"/>
              <a:ext cx="350997" cy="0"/>
            </a:xfrm>
            <a:prstGeom prst="line">
              <a:avLst/>
            </a:prstGeom>
            <a:noFill/>
            <a:ln w="9525" cap="flat" cmpd="sng" algn="ctr">
              <a:solidFill>
                <a:srgbClr val="EB0000"/>
              </a:solidFill>
              <a:prstDash val="sysDash"/>
              <a:miter lim="800000"/>
            </a:ln>
            <a:effectLst/>
          </p:spPr>
        </p:cxnSp>
        <p:cxnSp>
          <p:nvCxnSpPr>
            <p:cNvPr id="24" name="直接连接符 23">
              <a:extLst>
                <a:ext uri="{FF2B5EF4-FFF2-40B4-BE49-F238E27FC236}">
                  <a16:creationId xmlns="" xmlns:a16="http://schemas.microsoft.com/office/drawing/2014/main" id="{7560B369-3C1C-4986-9C38-9487A2B5B100}"/>
                </a:ext>
              </a:extLst>
            </p:cNvPr>
            <p:cNvCxnSpPr/>
            <p:nvPr/>
          </p:nvCxnSpPr>
          <p:spPr>
            <a:xfrm>
              <a:off x="5930632" y="3555465"/>
              <a:ext cx="0" cy="769620"/>
            </a:xfrm>
            <a:prstGeom prst="line">
              <a:avLst/>
            </a:prstGeom>
            <a:noFill/>
            <a:ln w="9525" cap="flat" cmpd="sng" algn="ctr">
              <a:solidFill>
                <a:srgbClr val="EB0000"/>
              </a:solidFill>
              <a:prstDash val="sysDash"/>
              <a:miter lim="800000"/>
            </a:ln>
            <a:effectLst/>
          </p:spPr>
        </p:cxnSp>
        <p:cxnSp>
          <p:nvCxnSpPr>
            <p:cNvPr id="25" name="直接连接符 24">
              <a:extLst>
                <a:ext uri="{FF2B5EF4-FFF2-40B4-BE49-F238E27FC236}">
                  <a16:creationId xmlns="" xmlns:a16="http://schemas.microsoft.com/office/drawing/2014/main" id="{CF848B54-1FF5-42C7-BF24-61B21C34C110}"/>
                </a:ext>
              </a:extLst>
            </p:cNvPr>
            <p:cNvCxnSpPr/>
            <p:nvPr/>
          </p:nvCxnSpPr>
          <p:spPr>
            <a:xfrm>
              <a:off x="5586462" y="5513487"/>
              <a:ext cx="350997" cy="0"/>
            </a:xfrm>
            <a:prstGeom prst="line">
              <a:avLst/>
            </a:prstGeom>
            <a:noFill/>
            <a:ln w="9525" cap="flat" cmpd="sng" algn="ctr">
              <a:solidFill>
                <a:srgbClr val="EB0000"/>
              </a:solidFill>
              <a:prstDash val="sysDash"/>
              <a:miter lim="800000"/>
            </a:ln>
            <a:effectLst/>
          </p:spPr>
        </p:cxnSp>
        <p:cxnSp>
          <p:nvCxnSpPr>
            <p:cNvPr id="26" name="直接连接符 25">
              <a:extLst>
                <a:ext uri="{FF2B5EF4-FFF2-40B4-BE49-F238E27FC236}">
                  <a16:creationId xmlns="" xmlns:a16="http://schemas.microsoft.com/office/drawing/2014/main" id="{2334ECD3-A130-490B-88ED-C5518020AE98}"/>
                </a:ext>
              </a:extLst>
            </p:cNvPr>
            <p:cNvCxnSpPr/>
            <p:nvPr/>
          </p:nvCxnSpPr>
          <p:spPr>
            <a:xfrm>
              <a:off x="5936982" y="5132487"/>
              <a:ext cx="350997" cy="0"/>
            </a:xfrm>
            <a:prstGeom prst="line">
              <a:avLst/>
            </a:prstGeom>
            <a:noFill/>
            <a:ln w="9525" cap="flat" cmpd="sng" algn="ctr">
              <a:solidFill>
                <a:srgbClr val="EB0000"/>
              </a:solidFill>
              <a:prstDash val="sysDash"/>
              <a:miter lim="800000"/>
            </a:ln>
            <a:effectLst/>
          </p:spPr>
        </p:cxnSp>
        <p:cxnSp>
          <p:nvCxnSpPr>
            <p:cNvPr id="27" name="直接连接符 26">
              <a:extLst>
                <a:ext uri="{FF2B5EF4-FFF2-40B4-BE49-F238E27FC236}">
                  <a16:creationId xmlns="" xmlns:a16="http://schemas.microsoft.com/office/drawing/2014/main" id="{98FDF5BB-7CB1-4DB1-AD2F-755896B8AEC4}"/>
                </a:ext>
              </a:extLst>
            </p:cNvPr>
            <p:cNvCxnSpPr/>
            <p:nvPr/>
          </p:nvCxnSpPr>
          <p:spPr>
            <a:xfrm>
              <a:off x="5936982" y="5902107"/>
              <a:ext cx="350997" cy="0"/>
            </a:xfrm>
            <a:prstGeom prst="line">
              <a:avLst/>
            </a:prstGeom>
            <a:noFill/>
            <a:ln w="9525" cap="flat" cmpd="sng" algn="ctr">
              <a:solidFill>
                <a:srgbClr val="EB0000"/>
              </a:solidFill>
              <a:prstDash val="sysDash"/>
              <a:miter lim="800000"/>
            </a:ln>
            <a:effectLst/>
          </p:spPr>
        </p:cxnSp>
        <p:cxnSp>
          <p:nvCxnSpPr>
            <p:cNvPr id="28" name="直接连接符 27">
              <a:extLst>
                <a:ext uri="{FF2B5EF4-FFF2-40B4-BE49-F238E27FC236}">
                  <a16:creationId xmlns="" xmlns:a16="http://schemas.microsoft.com/office/drawing/2014/main" id="{99B2311A-F548-4993-9710-930493DAE209}"/>
                </a:ext>
              </a:extLst>
            </p:cNvPr>
            <p:cNvCxnSpPr/>
            <p:nvPr/>
          </p:nvCxnSpPr>
          <p:spPr>
            <a:xfrm>
              <a:off x="5930632" y="5132487"/>
              <a:ext cx="0" cy="769620"/>
            </a:xfrm>
            <a:prstGeom prst="line">
              <a:avLst/>
            </a:prstGeom>
            <a:noFill/>
            <a:ln w="9525" cap="flat" cmpd="sng" algn="ctr">
              <a:solidFill>
                <a:srgbClr val="EB0000"/>
              </a:solidFill>
              <a:prstDash val="sysDash"/>
              <a:miter lim="800000"/>
            </a:ln>
            <a:effectLst/>
          </p:spPr>
        </p:cxnSp>
        <p:cxnSp>
          <p:nvCxnSpPr>
            <p:cNvPr id="29" name="直接连接符 28">
              <a:extLst>
                <a:ext uri="{FF2B5EF4-FFF2-40B4-BE49-F238E27FC236}">
                  <a16:creationId xmlns="" xmlns:a16="http://schemas.microsoft.com/office/drawing/2014/main" id="{03331143-D5E1-4FA0-A20D-C2047B3FE608}"/>
                </a:ext>
              </a:extLst>
            </p:cNvPr>
            <p:cNvCxnSpPr/>
            <p:nvPr/>
          </p:nvCxnSpPr>
          <p:spPr>
            <a:xfrm>
              <a:off x="5580112" y="2389287"/>
              <a:ext cx="350997" cy="0"/>
            </a:xfrm>
            <a:prstGeom prst="line">
              <a:avLst/>
            </a:prstGeom>
            <a:noFill/>
            <a:ln w="9525" cap="flat" cmpd="sng" algn="ctr">
              <a:solidFill>
                <a:srgbClr val="EB0000"/>
              </a:solidFill>
              <a:prstDash val="sysDash"/>
              <a:miter lim="800000"/>
            </a:ln>
            <a:effectLst/>
          </p:spPr>
        </p:cxnSp>
        <p:cxnSp>
          <p:nvCxnSpPr>
            <p:cNvPr id="30" name="直接连接符 29">
              <a:extLst>
                <a:ext uri="{FF2B5EF4-FFF2-40B4-BE49-F238E27FC236}">
                  <a16:creationId xmlns="" xmlns:a16="http://schemas.microsoft.com/office/drawing/2014/main" id="{FB3AD51B-C1A4-4A44-92E7-2CCD4D74D134}"/>
                </a:ext>
              </a:extLst>
            </p:cNvPr>
            <p:cNvCxnSpPr/>
            <p:nvPr/>
          </p:nvCxnSpPr>
          <p:spPr>
            <a:xfrm>
              <a:off x="5930632" y="2008287"/>
              <a:ext cx="350997" cy="0"/>
            </a:xfrm>
            <a:prstGeom prst="line">
              <a:avLst/>
            </a:prstGeom>
            <a:noFill/>
            <a:ln w="9525" cap="flat" cmpd="sng" algn="ctr">
              <a:solidFill>
                <a:srgbClr val="EB0000"/>
              </a:solidFill>
              <a:prstDash val="sysDash"/>
              <a:miter lim="800000"/>
            </a:ln>
            <a:effectLst/>
          </p:spPr>
        </p:cxnSp>
        <p:cxnSp>
          <p:nvCxnSpPr>
            <p:cNvPr id="31" name="直接连接符 30">
              <a:extLst>
                <a:ext uri="{FF2B5EF4-FFF2-40B4-BE49-F238E27FC236}">
                  <a16:creationId xmlns="" xmlns:a16="http://schemas.microsoft.com/office/drawing/2014/main" id="{98EBC8B3-87A8-4B6F-9CB8-4CA9D8AFA46D}"/>
                </a:ext>
              </a:extLst>
            </p:cNvPr>
            <p:cNvCxnSpPr/>
            <p:nvPr/>
          </p:nvCxnSpPr>
          <p:spPr>
            <a:xfrm>
              <a:off x="5930632" y="2777907"/>
              <a:ext cx="350997" cy="0"/>
            </a:xfrm>
            <a:prstGeom prst="line">
              <a:avLst/>
            </a:prstGeom>
            <a:noFill/>
            <a:ln w="9525" cap="flat" cmpd="sng" algn="ctr">
              <a:solidFill>
                <a:srgbClr val="EB0000"/>
              </a:solidFill>
              <a:prstDash val="sysDash"/>
              <a:miter lim="800000"/>
            </a:ln>
            <a:effectLst/>
          </p:spPr>
        </p:cxnSp>
        <p:cxnSp>
          <p:nvCxnSpPr>
            <p:cNvPr id="32" name="直接连接符 31">
              <a:extLst>
                <a:ext uri="{FF2B5EF4-FFF2-40B4-BE49-F238E27FC236}">
                  <a16:creationId xmlns="" xmlns:a16="http://schemas.microsoft.com/office/drawing/2014/main" id="{38934A34-F6A0-42FB-A3F2-EE2AFB4DD685}"/>
                </a:ext>
              </a:extLst>
            </p:cNvPr>
            <p:cNvCxnSpPr/>
            <p:nvPr/>
          </p:nvCxnSpPr>
          <p:spPr>
            <a:xfrm>
              <a:off x="5930632" y="2004477"/>
              <a:ext cx="0" cy="769620"/>
            </a:xfrm>
            <a:prstGeom prst="line">
              <a:avLst/>
            </a:prstGeom>
            <a:noFill/>
            <a:ln w="9525" cap="flat" cmpd="sng" algn="ctr">
              <a:solidFill>
                <a:srgbClr val="EB0000"/>
              </a:solidFill>
              <a:prstDash val="sysDash"/>
              <a:miter lim="800000"/>
            </a:ln>
            <a:effectLst/>
          </p:spPr>
        </p:cxnSp>
        <p:sp>
          <p:nvSpPr>
            <p:cNvPr id="33" name="六边形 32">
              <a:extLst>
                <a:ext uri="{FF2B5EF4-FFF2-40B4-BE49-F238E27FC236}">
                  <a16:creationId xmlns="" xmlns:a16="http://schemas.microsoft.com/office/drawing/2014/main" id="{88A18C98-32A8-4C11-BDCC-DDCB29784852}"/>
                </a:ext>
              </a:extLst>
            </p:cNvPr>
            <p:cNvSpPr/>
            <p:nvPr/>
          </p:nvSpPr>
          <p:spPr>
            <a:xfrm>
              <a:off x="4390260" y="3414495"/>
              <a:ext cx="1376404" cy="1079500"/>
            </a:xfrm>
            <a:prstGeom prst="hexagon">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34" name="六边形 33">
              <a:extLst>
                <a:ext uri="{FF2B5EF4-FFF2-40B4-BE49-F238E27FC236}">
                  <a16:creationId xmlns="" xmlns:a16="http://schemas.microsoft.com/office/drawing/2014/main" id="{45D4441B-73F2-4FC7-9C95-AAD40F11D249}"/>
                </a:ext>
              </a:extLst>
            </p:cNvPr>
            <p:cNvSpPr/>
            <p:nvPr/>
          </p:nvSpPr>
          <p:spPr>
            <a:xfrm>
              <a:off x="4433906" y="3448726"/>
              <a:ext cx="1289112" cy="1011038"/>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Verdana"/>
                <a:ea typeface="微软雅黑" panose="020B0503020204020204" pitchFamily="34" charset="-122"/>
                <a:cs typeface="+mn-cs"/>
              </a:endParaRPr>
            </a:p>
          </p:txBody>
        </p:sp>
        <p:pic>
          <p:nvPicPr>
            <p:cNvPr id="35" name="图片 34">
              <a:extLst>
                <a:ext uri="{FF2B5EF4-FFF2-40B4-BE49-F238E27FC236}">
                  <a16:creationId xmlns="" xmlns:a16="http://schemas.microsoft.com/office/drawing/2014/main" id="{40031C53-766D-46B3-A853-C0C00E26E1D4}"/>
                </a:ext>
              </a:extLst>
            </p:cNvPr>
            <p:cNvPicPr>
              <a:picLocks noChangeAspect="1"/>
            </p:cNvPicPr>
            <p:nvPr/>
          </p:nvPicPr>
          <p:blipFill>
            <a:blip>
              <a:biLevel thresh="25000"/>
              <a:extLst>
                <a:ext uri="{28A0092B-C50C-407E-A947-70E740481C1C}">
                  <a14:useLocalDpi xmlns:a14="http://schemas.microsoft.com/office/drawing/2010/main" val="0"/>
                </a:ext>
              </a:extLst>
            </a:blip>
            <a:stretch>
              <a:fillRect/>
            </a:stretch>
          </p:blipFill>
          <p:spPr>
            <a:xfrm>
              <a:off x="4752059" y="3588728"/>
              <a:ext cx="670823" cy="670822"/>
            </a:xfrm>
            <a:prstGeom prst="rect">
              <a:avLst/>
            </a:prstGeom>
          </p:spPr>
        </p:pic>
        <p:sp>
          <p:nvSpPr>
            <p:cNvPr id="36" name="六边形 35">
              <a:extLst>
                <a:ext uri="{FF2B5EF4-FFF2-40B4-BE49-F238E27FC236}">
                  <a16:creationId xmlns="" xmlns:a16="http://schemas.microsoft.com/office/drawing/2014/main" id="{518FBB6E-ED4A-4603-A294-E33A0133CD7A}"/>
                </a:ext>
              </a:extLst>
            </p:cNvPr>
            <p:cNvSpPr/>
            <p:nvPr/>
          </p:nvSpPr>
          <p:spPr>
            <a:xfrm>
              <a:off x="4390260" y="1860015"/>
              <a:ext cx="1376404" cy="1079500"/>
            </a:xfrm>
            <a:prstGeom prst="hexagon">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37" name="六边形 36">
              <a:extLst>
                <a:ext uri="{FF2B5EF4-FFF2-40B4-BE49-F238E27FC236}">
                  <a16:creationId xmlns="" xmlns:a16="http://schemas.microsoft.com/office/drawing/2014/main" id="{DDDD7E59-B35D-48CA-82AC-AC2ED2BF1131}"/>
                </a:ext>
              </a:extLst>
            </p:cNvPr>
            <p:cNvSpPr/>
            <p:nvPr/>
          </p:nvSpPr>
          <p:spPr>
            <a:xfrm>
              <a:off x="4433906" y="1894246"/>
              <a:ext cx="1289112" cy="1011038"/>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Verdana"/>
                <a:ea typeface="微软雅黑" panose="020B0503020204020204" pitchFamily="34" charset="-122"/>
                <a:cs typeface="+mn-cs"/>
              </a:endParaRPr>
            </a:p>
          </p:txBody>
        </p:sp>
        <p:grpSp>
          <p:nvGrpSpPr>
            <p:cNvPr id="38" name="组合 37">
              <a:extLst>
                <a:ext uri="{FF2B5EF4-FFF2-40B4-BE49-F238E27FC236}">
                  <a16:creationId xmlns="" xmlns:a16="http://schemas.microsoft.com/office/drawing/2014/main" id="{0BA3E670-7812-4DBE-B2D6-2BE169B718AD}"/>
                </a:ext>
              </a:extLst>
            </p:cNvPr>
            <p:cNvGrpSpPr/>
            <p:nvPr/>
          </p:nvGrpSpPr>
          <p:grpSpPr>
            <a:xfrm>
              <a:off x="4828872" y="2074406"/>
              <a:ext cx="474820" cy="631668"/>
              <a:chOff x="8128994" y="2431440"/>
              <a:chExt cx="528116" cy="702571"/>
            </a:xfrm>
            <a:solidFill>
              <a:sysClr val="window" lastClr="FFFFFF"/>
            </a:solidFill>
          </p:grpSpPr>
          <p:sp>
            <p:nvSpPr>
              <p:cNvPr id="39" name="Freeform 23">
                <a:extLst>
                  <a:ext uri="{FF2B5EF4-FFF2-40B4-BE49-F238E27FC236}">
                    <a16:creationId xmlns="" xmlns:a16="http://schemas.microsoft.com/office/drawing/2014/main" id="{A4753CDE-477E-4A30-9214-AD59986F9CD7}"/>
                  </a:ext>
                </a:extLst>
              </p:cNvPr>
              <p:cNvSpPr>
                <a:spLocks noEditPoints="1"/>
              </p:cNvSpPr>
              <p:nvPr/>
            </p:nvSpPr>
            <p:spPr bwMode="auto">
              <a:xfrm>
                <a:off x="8128994" y="24314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40" name="Freeform 24">
                <a:extLst>
                  <a:ext uri="{FF2B5EF4-FFF2-40B4-BE49-F238E27FC236}">
                    <a16:creationId xmlns="" xmlns:a16="http://schemas.microsoft.com/office/drawing/2014/main" id="{D9084EFE-AEFD-47FF-AB5C-141B6C69E658}"/>
                  </a:ext>
                </a:extLst>
              </p:cNvPr>
              <p:cNvSpPr>
                <a:spLocks/>
              </p:cNvSpPr>
              <p:nvPr/>
            </p:nvSpPr>
            <p:spPr bwMode="auto">
              <a:xfrm>
                <a:off x="8137771" y="25386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41" name="六边形 40">
              <a:extLst>
                <a:ext uri="{FF2B5EF4-FFF2-40B4-BE49-F238E27FC236}">
                  <a16:creationId xmlns="" xmlns:a16="http://schemas.microsoft.com/office/drawing/2014/main" id="{EE99D1CA-4D60-43D2-A433-60BEE30DF39D}"/>
                </a:ext>
              </a:extLst>
            </p:cNvPr>
            <p:cNvSpPr/>
            <p:nvPr/>
          </p:nvSpPr>
          <p:spPr>
            <a:xfrm>
              <a:off x="4390260" y="4968975"/>
              <a:ext cx="1376404" cy="1079500"/>
            </a:xfrm>
            <a:prstGeom prst="hexagon">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Verdana"/>
                <a:ea typeface="微软雅黑" panose="020B0503020204020204" pitchFamily="34" charset="-122"/>
                <a:cs typeface="+mn-cs"/>
              </a:endParaRPr>
            </a:p>
          </p:txBody>
        </p:sp>
        <p:sp>
          <p:nvSpPr>
            <p:cNvPr id="42" name="六边形 41">
              <a:extLst>
                <a:ext uri="{FF2B5EF4-FFF2-40B4-BE49-F238E27FC236}">
                  <a16:creationId xmlns="" xmlns:a16="http://schemas.microsoft.com/office/drawing/2014/main" id="{1E33240D-0073-4C27-A88B-1FF5FD0F4B37}"/>
                </a:ext>
              </a:extLst>
            </p:cNvPr>
            <p:cNvSpPr/>
            <p:nvPr/>
          </p:nvSpPr>
          <p:spPr>
            <a:xfrm>
              <a:off x="4433906" y="5003206"/>
              <a:ext cx="1289112" cy="1011038"/>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Verdana"/>
                <a:ea typeface="微软雅黑" panose="020B0503020204020204" pitchFamily="34" charset="-122"/>
                <a:cs typeface="+mn-cs"/>
              </a:endParaRPr>
            </a:p>
          </p:txBody>
        </p:sp>
        <p:grpSp>
          <p:nvGrpSpPr>
            <p:cNvPr id="43" name="组合 42">
              <a:extLst>
                <a:ext uri="{FF2B5EF4-FFF2-40B4-BE49-F238E27FC236}">
                  <a16:creationId xmlns="" xmlns:a16="http://schemas.microsoft.com/office/drawing/2014/main" id="{F1CF0DB0-147F-4BA2-BF00-C33CB1CC4F3E}"/>
                </a:ext>
              </a:extLst>
            </p:cNvPr>
            <p:cNvGrpSpPr/>
            <p:nvPr/>
          </p:nvGrpSpPr>
          <p:grpSpPr>
            <a:xfrm>
              <a:off x="4782773" y="5219737"/>
              <a:ext cx="567732" cy="569200"/>
              <a:chOff x="5332434" y="2111207"/>
              <a:chExt cx="614364" cy="615952"/>
            </a:xfrm>
            <a:solidFill>
              <a:sysClr val="window" lastClr="FFFFFF"/>
            </a:solidFill>
          </p:grpSpPr>
          <p:sp>
            <p:nvSpPr>
              <p:cNvPr id="44" name="Freeform 31">
                <a:extLst>
                  <a:ext uri="{FF2B5EF4-FFF2-40B4-BE49-F238E27FC236}">
                    <a16:creationId xmlns="" xmlns:a16="http://schemas.microsoft.com/office/drawing/2014/main" id="{44CBA238-BAEE-4BB8-B6ED-E6B5DEFAA541}"/>
                  </a:ext>
                </a:extLst>
              </p:cNvPr>
              <p:cNvSpPr>
                <a:spLocks noEditPoints="1"/>
              </p:cNvSpPr>
              <p:nvPr/>
            </p:nvSpPr>
            <p:spPr bwMode="auto">
              <a:xfrm>
                <a:off x="5332434" y="2111207"/>
                <a:ext cx="614364" cy="615952"/>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45" name="Freeform 32">
                <a:extLst>
                  <a:ext uri="{FF2B5EF4-FFF2-40B4-BE49-F238E27FC236}">
                    <a16:creationId xmlns="" xmlns:a16="http://schemas.microsoft.com/office/drawing/2014/main" id="{C4516A39-FB0E-42C6-B9EB-13669CF9BEC3}"/>
                  </a:ext>
                </a:extLst>
              </p:cNvPr>
              <p:cNvSpPr>
                <a:spLocks noEditPoints="1"/>
              </p:cNvSpPr>
              <p:nvPr/>
            </p:nvSpPr>
            <p:spPr bwMode="auto">
              <a:xfrm>
                <a:off x="5505466" y="2284247"/>
                <a:ext cx="268288" cy="269876"/>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moveTo>
                      <a:pt x="28" y="53"/>
                    </a:moveTo>
                    <a:cubicBezTo>
                      <a:pt x="14" y="53"/>
                      <a:pt x="4" y="42"/>
                      <a:pt x="4" y="28"/>
                    </a:cubicBezTo>
                    <a:cubicBezTo>
                      <a:pt x="4" y="14"/>
                      <a:pt x="14" y="4"/>
                      <a:pt x="28" y="4"/>
                    </a:cubicBezTo>
                    <a:cubicBezTo>
                      <a:pt x="42" y="4"/>
                      <a:pt x="53" y="14"/>
                      <a:pt x="53" y="28"/>
                    </a:cubicBezTo>
                    <a:cubicBezTo>
                      <a:pt x="53" y="42"/>
                      <a:pt x="42" y="53"/>
                      <a:pt x="28" y="53"/>
                    </a:cubicBezTo>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46" name="Freeform 33">
                <a:extLst>
                  <a:ext uri="{FF2B5EF4-FFF2-40B4-BE49-F238E27FC236}">
                    <a16:creationId xmlns="" xmlns:a16="http://schemas.microsoft.com/office/drawing/2014/main" id="{22A818E8-2AC4-43C9-BE19-E4DBCD9BEA53}"/>
                  </a:ext>
                </a:extLst>
              </p:cNvPr>
              <p:cNvSpPr>
                <a:spLocks noEditPoints="1"/>
              </p:cNvSpPr>
              <p:nvPr/>
            </p:nvSpPr>
            <p:spPr bwMode="auto">
              <a:xfrm>
                <a:off x="5562600" y="2341389"/>
                <a:ext cx="153987" cy="15398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moveTo>
                      <a:pt x="16" y="28"/>
                    </a:moveTo>
                    <a:cubicBezTo>
                      <a:pt x="9" y="28"/>
                      <a:pt x="4" y="23"/>
                      <a:pt x="4" y="16"/>
                    </a:cubicBezTo>
                    <a:cubicBezTo>
                      <a:pt x="4" y="9"/>
                      <a:pt x="9" y="4"/>
                      <a:pt x="16" y="4"/>
                    </a:cubicBezTo>
                    <a:cubicBezTo>
                      <a:pt x="23" y="4"/>
                      <a:pt x="28" y="9"/>
                      <a:pt x="28" y="16"/>
                    </a:cubicBezTo>
                    <a:cubicBezTo>
                      <a:pt x="28" y="23"/>
                      <a:pt x="23" y="28"/>
                      <a:pt x="16" y="28"/>
                    </a:cubicBezTo>
                  </a:path>
                </a:pathLst>
              </a:custGeom>
              <a:grpFill/>
              <a:ln w="9525">
                <a:solidFill>
                  <a:sysClr val="window" lastClr="FFFFFF"/>
                </a:solidFill>
                <a:round/>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grpSp>
      </p:grpSp>
      <p:grpSp>
        <p:nvGrpSpPr>
          <p:cNvPr id="49" name="组合 48"/>
          <p:cNvGrpSpPr/>
          <p:nvPr/>
        </p:nvGrpSpPr>
        <p:grpSpPr>
          <a:xfrm>
            <a:off x="7298127" y="2037925"/>
            <a:ext cx="3292144" cy="1010945"/>
            <a:chOff x="5364081" y="2143553"/>
            <a:chExt cx="3292144" cy="1010945"/>
          </a:xfrm>
        </p:grpSpPr>
        <p:sp>
          <p:nvSpPr>
            <p:cNvPr id="50" name="矩形 49"/>
            <p:cNvSpPr/>
            <p:nvPr/>
          </p:nvSpPr>
          <p:spPr>
            <a:xfrm>
              <a:off x="5364081" y="2545100"/>
              <a:ext cx="329214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51" name="矩形 50"/>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52" name="组合 51"/>
          <p:cNvGrpSpPr/>
          <p:nvPr/>
        </p:nvGrpSpPr>
        <p:grpSpPr>
          <a:xfrm>
            <a:off x="7298127" y="3425297"/>
            <a:ext cx="3292144" cy="1010945"/>
            <a:chOff x="5364081" y="2143553"/>
            <a:chExt cx="3292144" cy="1010945"/>
          </a:xfrm>
        </p:grpSpPr>
        <p:sp>
          <p:nvSpPr>
            <p:cNvPr id="53" name="矩形 52"/>
            <p:cNvSpPr/>
            <p:nvPr/>
          </p:nvSpPr>
          <p:spPr>
            <a:xfrm>
              <a:off x="5364081" y="2545100"/>
              <a:ext cx="329214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54" name="矩形 53"/>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55" name="组合 54"/>
          <p:cNvGrpSpPr/>
          <p:nvPr/>
        </p:nvGrpSpPr>
        <p:grpSpPr>
          <a:xfrm>
            <a:off x="7298127" y="4812669"/>
            <a:ext cx="3292144" cy="1010945"/>
            <a:chOff x="5364081" y="2143553"/>
            <a:chExt cx="3292144" cy="1010945"/>
          </a:xfrm>
        </p:grpSpPr>
        <p:sp>
          <p:nvSpPr>
            <p:cNvPr id="56" name="矩形 55"/>
            <p:cNvSpPr/>
            <p:nvPr/>
          </p:nvSpPr>
          <p:spPr>
            <a:xfrm>
              <a:off x="5364081" y="2545100"/>
              <a:ext cx="329214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57" name="矩形 56"/>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58" name="矩形 57"/>
          <p:cNvSpPr/>
          <p:nvPr/>
        </p:nvSpPr>
        <p:spPr>
          <a:xfrm>
            <a:off x="5615909" y="2091281"/>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sp>
        <p:nvSpPr>
          <p:cNvPr id="59" name="矩形 58"/>
          <p:cNvSpPr/>
          <p:nvPr/>
        </p:nvSpPr>
        <p:spPr>
          <a:xfrm>
            <a:off x="5615909" y="2762663"/>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sp>
        <p:nvSpPr>
          <p:cNvPr id="60" name="矩形 59"/>
          <p:cNvSpPr/>
          <p:nvPr/>
        </p:nvSpPr>
        <p:spPr>
          <a:xfrm>
            <a:off x="5615909" y="3455488"/>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sp>
        <p:nvSpPr>
          <p:cNvPr id="61" name="矩形 60"/>
          <p:cNvSpPr/>
          <p:nvPr/>
        </p:nvSpPr>
        <p:spPr>
          <a:xfrm>
            <a:off x="5615909" y="4125453"/>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sp>
        <p:nvSpPr>
          <p:cNvPr id="62" name="矩形 61"/>
          <p:cNvSpPr/>
          <p:nvPr/>
        </p:nvSpPr>
        <p:spPr>
          <a:xfrm>
            <a:off x="5615909" y="4856378"/>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sp>
        <p:nvSpPr>
          <p:cNvPr id="63" name="矩形 62"/>
          <p:cNvSpPr/>
          <p:nvPr/>
        </p:nvSpPr>
        <p:spPr>
          <a:xfrm>
            <a:off x="5615909" y="5518915"/>
            <a:ext cx="1470690" cy="35086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b="1" dirty="0" smtClean="0">
                <a:solidFill>
                  <a:srgbClr val="FAF2E4"/>
                </a:solidFill>
                <a:latin typeface="+mn-ea"/>
              </a:rPr>
              <a:t>文字</a:t>
            </a:r>
            <a:r>
              <a:rPr lang="zh-CN" altLang="en-US" sz="1400" b="1" dirty="0">
                <a:solidFill>
                  <a:srgbClr val="FAF2E4"/>
                </a:solidFill>
                <a:latin typeface="+mn-ea"/>
              </a:rPr>
              <a:t>添加</a:t>
            </a:r>
          </a:p>
        </p:txBody>
      </p:sp>
      <p:pic>
        <p:nvPicPr>
          <p:cNvPr id="65" name="图片占位符 64"/>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
        <p:nvSpPr>
          <p:cNvPr id="66" name="文本框 65"/>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工作存在不足</a:t>
            </a:r>
          </a:p>
        </p:txBody>
      </p:sp>
    </p:spTree>
    <p:extLst>
      <p:ext uri="{BB962C8B-B14F-4D97-AF65-F5344CB8AC3E}">
        <p14:creationId xmlns:p14="http://schemas.microsoft.com/office/powerpoint/2010/main" val="3593160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1000" fill="hold"/>
                                        <p:tgtEl>
                                          <p:spTgt spid="4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1000"/>
                                        <p:tgtEl>
                                          <p:spTgt spid="58"/>
                                        </p:tgtEl>
                                      </p:cBhvr>
                                    </p:animEffect>
                                    <p:anim calcmode="lin" valueType="num">
                                      <p:cBhvr>
                                        <p:cTn id="13" dur="1000" fill="hold"/>
                                        <p:tgtEl>
                                          <p:spTgt spid="58"/>
                                        </p:tgtEl>
                                        <p:attrNameLst>
                                          <p:attrName>ppt_x</p:attrName>
                                        </p:attrNameLst>
                                      </p:cBhvr>
                                      <p:tavLst>
                                        <p:tav tm="0">
                                          <p:val>
                                            <p:strVal val="#ppt_x"/>
                                          </p:val>
                                        </p:tav>
                                        <p:tav tm="100000">
                                          <p:val>
                                            <p:strVal val="#ppt_x"/>
                                          </p:val>
                                        </p:tav>
                                      </p:tavLst>
                                    </p:anim>
                                    <p:anim calcmode="lin" valueType="num">
                                      <p:cBhvr>
                                        <p:cTn id="14" dur="1000" fill="hold"/>
                                        <p:tgtEl>
                                          <p:spTgt spid="5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1000"/>
                                        <p:tgtEl>
                                          <p:spTgt spid="59"/>
                                        </p:tgtEl>
                                      </p:cBhvr>
                                    </p:animEffect>
                                    <p:anim calcmode="lin" valueType="num">
                                      <p:cBhvr>
                                        <p:cTn id="18" dur="1000" fill="hold"/>
                                        <p:tgtEl>
                                          <p:spTgt spid="59"/>
                                        </p:tgtEl>
                                        <p:attrNameLst>
                                          <p:attrName>ppt_x</p:attrName>
                                        </p:attrNameLst>
                                      </p:cBhvr>
                                      <p:tavLst>
                                        <p:tav tm="0">
                                          <p:val>
                                            <p:strVal val="#ppt_x"/>
                                          </p:val>
                                        </p:tav>
                                        <p:tav tm="100000">
                                          <p:val>
                                            <p:strVal val="#ppt_x"/>
                                          </p:val>
                                        </p:tav>
                                      </p:tavLst>
                                    </p:anim>
                                    <p:anim calcmode="lin" valueType="num">
                                      <p:cBhvr>
                                        <p:cTn id="19" dur="1000" fill="hold"/>
                                        <p:tgtEl>
                                          <p:spTgt spid="5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1000"/>
                                        <p:tgtEl>
                                          <p:spTgt spid="60"/>
                                        </p:tgtEl>
                                      </p:cBhvr>
                                    </p:animEffect>
                                    <p:anim calcmode="lin" valueType="num">
                                      <p:cBhvr>
                                        <p:cTn id="23" dur="1000" fill="hold"/>
                                        <p:tgtEl>
                                          <p:spTgt spid="60"/>
                                        </p:tgtEl>
                                        <p:attrNameLst>
                                          <p:attrName>ppt_x</p:attrName>
                                        </p:attrNameLst>
                                      </p:cBhvr>
                                      <p:tavLst>
                                        <p:tav tm="0">
                                          <p:val>
                                            <p:strVal val="#ppt_x"/>
                                          </p:val>
                                        </p:tav>
                                        <p:tav tm="100000">
                                          <p:val>
                                            <p:strVal val="#ppt_x"/>
                                          </p:val>
                                        </p:tav>
                                      </p:tavLst>
                                    </p:anim>
                                    <p:anim calcmode="lin" valueType="num">
                                      <p:cBhvr>
                                        <p:cTn id="24" dur="1000" fill="hold"/>
                                        <p:tgtEl>
                                          <p:spTgt spid="6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1000"/>
                                        <p:tgtEl>
                                          <p:spTgt spid="61"/>
                                        </p:tgtEl>
                                      </p:cBhvr>
                                    </p:animEffect>
                                    <p:anim calcmode="lin" valueType="num">
                                      <p:cBhvr>
                                        <p:cTn id="28" dur="1000" fill="hold"/>
                                        <p:tgtEl>
                                          <p:spTgt spid="61"/>
                                        </p:tgtEl>
                                        <p:attrNameLst>
                                          <p:attrName>ppt_x</p:attrName>
                                        </p:attrNameLst>
                                      </p:cBhvr>
                                      <p:tavLst>
                                        <p:tav tm="0">
                                          <p:val>
                                            <p:strVal val="#ppt_x"/>
                                          </p:val>
                                        </p:tav>
                                        <p:tav tm="100000">
                                          <p:val>
                                            <p:strVal val="#ppt_x"/>
                                          </p:val>
                                        </p:tav>
                                      </p:tavLst>
                                    </p:anim>
                                    <p:anim calcmode="lin" valueType="num">
                                      <p:cBhvr>
                                        <p:cTn id="29" dur="1000" fill="hold"/>
                                        <p:tgtEl>
                                          <p:spTgt spid="61"/>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1000"/>
                                        <p:tgtEl>
                                          <p:spTgt spid="62"/>
                                        </p:tgtEl>
                                      </p:cBhvr>
                                    </p:animEffect>
                                    <p:anim calcmode="lin" valueType="num">
                                      <p:cBhvr>
                                        <p:cTn id="33" dur="1000" fill="hold"/>
                                        <p:tgtEl>
                                          <p:spTgt spid="62"/>
                                        </p:tgtEl>
                                        <p:attrNameLst>
                                          <p:attrName>ppt_x</p:attrName>
                                        </p:attrNameLst>
                                      </p:cBhvr>
                                      <p:tavLst>
                                        <p:tav tm="0">
                                          <p:val>
                                            <p:strVal val="#ppt_x"/>
                                          </p:val>
                                        </p:tav>
                                        <p:tav tm="100000">
                                          <p:val>
                                            <p:strVal val="#ppt_x"/>
                                          </p:val>
                                        </p:tav>
                                      </p:tavLst>
                                    </p:anim>
                                    <p:anim calcmode="lin" valueType="num">
                                      <p:cBhvr>
                                        <p:cTn id="34" dur="1000" fill="hold"/>
                                        <p:tgtEl>
                                          <p:spTgt spid="6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1000"/>
                                        <p:tgtEl>
                                          <p:spTgt spid="63"/>
                                        </p:tgtEl>
                                      </p:cBhvr>
                                    </p:animEffect>
                                    <p:anim calcmode="lin" valueType="num">
                                      <p:cBhvr>
                                        <p:cTn id="38" dur="1000" fill="hold"/>
                                        <p:tgtEl>
                                          <p:spTgt spid="63"/>
                                        </p:tgtEl>
                                        <p:attrNameLst>
                                          <p:attrName>ppt_x</p:attrName>
                                        </p:attrNameLst>
                                      </p:cBhvr>
                                      <p:tavLst>
                                        <p:tav tm="0">
                                          <p:val>
                                            <p:strVal val="#ppt_x"/>
                                          </p:val>
                                        </p:tav>
                                        <p:tav tm="100000">
                                          <p:val>
                                            <p:strVal val="#ppt_x"/>
                                          </p:val>
                                        </p:tav>
                                      </p:tavLst>
                                    </p:anim>
                                    <p:anim calcmode="lin" valueType="num">
                                      <p:cBhvr>
                                        <p:cTn id="39" dur="1000" fill="hold"/>
                                        <p:tgtEl>
                                          <p:spTgt spid="6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1000"/>
                                        <p:tgtEl>
                                          <p:spTgt spid="65"/>
                                        </p:tgtEl>
                                      </p:cBhvr>
                                    </p:animEffect>
                                    <p:anim calcmode="lin" valueType="num">
                                      <p:cBhvr>
                                        <p:cTn id="43" dur="1000" fill="hold"/>
                                        <p:tgtEl>
                                          <p:spTgt spid="65"/>
                                        </p:tgtEl>
                                        <p:attrNameLst>
                                          <p:attrName>ppt_x</p:attrName>
                                        </p:attrNameLst>
                                      </p:cBhvr>
                                      <p:tavLst>
                                        <p:tav tm="0">
                                          <p:val>
                                            <p:strVal val="#ppt_x"/>
                                          </p:val>
                                        </p:tav>
                                        <p:tav tm="100000">
                                          <p:val>
                                            <p:strVal val="#ppt_x"/>
                                          </p:val>
                                        </p:tav>
                                      </p:tavLst>
                                    </p:anim>
                                    <p:anim calcmode="lin" valueType="num">
                                      <p:cBhvr>
                                        <p:cTn id="44" dur="1000" fill="hold"/>
                                        <p:tgtEl>
                                          <p:spTgt spid="65"/>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22" presetClass="entr" presetSubtype="8"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wipe(left)">
                                      <p:cBhvr>
                                        <p:cTn id="48" dur="500"/>
                                        <p:tgtEl>
                                          <p:spTgt spid="49"/>
                                        </p:tgtEl>
                                      </p:cBhvr>
                                    </p:animEffect>
                                  </p:childTnLst>
                                </p:cTn>
                              </p:par>
                            </p:childTnLst>
                          </p:cTn>
                        </p:par>
                        <p:par>
                          <p:cTn id="49" fill="hold">
                            <p:stCondLst>
                              <p:cond delay="1500"/>
                            </p:stCondLst>
                            <p:childTnLst>
                              <p:par>
                                <p:cTn id="50" presetID="22" presetClass="entr" presetSubtype="8"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left)">
                                      <p:cBhvr>
                                        <p:cTn id="52" dur="500"/>
                                        <p:tgtEl>
                                          <p:spTgt spid="52"/>
                                        </p:tgtEl>
                                      </p:cBhvr>
                                    </p:animEffect>
                                  </p:childTnLst>
                                </p:cTn>
                              </p:par>
                            </p:childTnLst>
                          </p:cTn>
                        </p:par>
                        <p:par>
                          <p:cTn id="53" fill="hold">
                            <p:stCondLst>
                              <p:cond delay="2000"/>
                            </p:stCondLst>
                            <p:childTnLst>
                              <p:par>
                                <p:cTn id="54" presetID="22" presetClass="entr" presetSubtype="8" fill="hold"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left)">
                                      <p:cBhvr>
                                        <p:cTn id="5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P spid="60" grpId="0"/>
      <p:bldP spid="61" grpId="0"/>
      <p:bldP spid="62" grpId="0"/>
      <p:bldP spid="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5360863" y="873453"/>
            <a:ext cx="1470274" cy="769441"/>
          </a:xfrm>
          <a:prstGeom prst="rect">
            <a:avLst/>
          </a:prstGeom>
          <a:noFill/>
        </p:spPr>
        <p:txBody>
          <a:bodyPr wrap="none" rtlCol="0">
            <a:spAutoFit/>
            <a:scene3d>
              <a:camera prst="orthographicFront"/>
              <a:lightRig rig="threePt" dir="t"/>
            </a:scene3d>
            <a:sp3d contourW="12700"/>
          </a:bodyPr>
          <a:lstStyle/>
          <a:p>
            <a:pPr algn="ctr"/>
            <a:r>
              <a:rPr lang="zh-CN" altLang="en-US" sz="4400" b="1" dirty="0" smtClean="0">
                <a:gradFill>
                  <a:gsLst>
                    <a:gs pos="0">
                      <a:srgbClr val="C00000"/>
                    </a:gs>
                    <a:gs pos="100000">
                      <a:srgbClr val="EB0000"/>
                    </a:gs>
                  </a:gsLst>
                  <a:lin ang="5400000" scaled="1"/>
                </a:gradFill>
              </a:rPr>
              <a:t>前 言</a:t>
            </a:r>
            <a:endParaRPr lang="zh-CN" altLang="en-US" sz="4400" b="1" dirty="0">
              <a:gradFill>
                <a:gsLst>
                  <a:gs pos="0">
                    <a:srgbClr val="C00000"/>
                  </a:gs>
                  <a:gs pos="100000">
                    <a:srgbClr val="EB0000"/>
                  </a:gs>
                </a:gsLst>
                <a:lin ang="5400000" scaled="1"/>
              </a:gradFill>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4587" y="1935163"/>
            <a:ext cx="10222826" cy="3708400"/>
          </a:xfrm>
          <a:prstGeom prst="rect">
            <a:avLst/>
          </a:prstGeom>
        </p:spPr>
      </p:pic>
      <p:sp>
        <p:nvSpPr>
          <p:cNvPr id="5" name="文本框 4"/>
          <p:cNvSpPr txBox="1"/>
          <p:nvPr/>
        </p:nvSpPr>
        <p:spPr>
          <a:xfrm>
            <a:off x="2108200" y="2525696"/>
            <a:ext cx="7975600" cy="2400657"/>
          </a:xfrm>
          <a:prstGeom prst="rect">
            <a:avLst/>
          </a:prstGeom>
          <a:noFill/>
        </p:spPr>
        <p:txBody>
          <a:bodyPr wrap="square" rtlCol="0">
            <a:spAutoFit/>
            <a:scene3d>
              <a:camera prst="orthographicFront"/>
              <a:lightRig rig="threePt" dir="t"/>
            </a:scene3d>
            <a:sp3d contourW="12700"/>
          </a:bodyPr>
          <a:lstStyle/>
          <a:p>
            <a:pPr algn="just">
              <a:lnSpc>
                <a:spcPct val="150000"/>
              </a:lnSpc>
            </a:pPr>
            <a:r>
              <a:rPr lang="zh-CN" altLang="en-US" sz="2000" b="1" dirty="0" smtClean="0">
                <a:solidFill>
                  <a:srgbClr val="FAF2E4"/>
                </a:solidFill>
              </a:rPr>
              <a:t>回顾这一年的工作，在取得成绩的同时，我们也找到了工作中的不足和问题，主要反映于</a:t>
            </a:r>
            <a:r>
              <a:rPr lang="en-US" altLang="zh-CN" sz="2000" b="1" dirty="0" smtClean="0">
                <a:solidFill>
                  <a:srgbClr val="FAF2E4"/>
                </a:solidFill>
              </a:rPr>
              <a:t>xx</a:t>
            </a:r>
            <a:r>
              <a:rPr lang="zh-CN" altLang="en-US" sz="2000" b="1" dirty="0" smtClean="0">
                <a:solidFill>
                  <a:srgbClr val="FAF2E4"/>
                </a:solidFill>
              </a:rPr>
              <a:t>及</a:t>
            </a:r>
            <a:r>
              <a:rPr lang="en-US" altLang="zh-CN" sz="2000" b="1" dirty="0" smtClean="0">
                <a:solidFill>
                  <a:srgbClr val="FAF2E4"/>
                </a:solidFill>
              </a:rPr>
              <a:t>xxx</a:t>
            </a:r>
            <a:r>
              <a:rPr lang="zh-CN" altLang="en-US" sz="2000" b="1" dirty="0" smtClean="0">
                <a:solidFill>
                  <a:srgbClr val="FAF2E4"/>
                </a:solidFill>
              </a:rPr>
              <a:t>的风格、定型还有待进一步探索，尤其是网上的公司产品库充分体现我们</a:t>
            </a:r>
            <a:r>
              <a:rPr lang="en-US" altLang="zh-CN" sz="2000" b="1" dirty="0" err="1" smtClean="0">
                <a:solidFill>
                  <a:srgbClr val="FAF2E4"/>
                </a:solidFill>
              </a:rPr>
              <a:t>xxxxx</a:t>
            </a:r>
            <a:r>
              <a:rPr lang="zh-CN" altLang="en-US" sz="2000" b="1" dirty="0" smtClean="0">
                <a:solidFill>
                  <a:srgbClr val="FAF2E4"/>
                </a:solidFill>
              </a:rPr>
              <a:t>和我们这个平台能为客户提供良好的商机和快捷方便的信息、导航的功能发挥。展望新的一年，我们将继续努力，力争各项工作更上一个新台阶。</a:t>
            </a:r>
          </a:p>
        </p:txBody>
      </p:sp>
    </p:spTree>
    <p:extLst>
      <p:ext uri="{BB962C8B-B14F-4D97-AF65-F5344CB8AC3E}">
        <p14:creationId xmlns:p14="http://schemas.microsoft.com/office/powerpoint/2010/main" val="96020455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73343" y="2474311"/>
            <a:ext cx="2895600" cy="1303020"/>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60232" y="2474311"/>
            <a:ext cx="2895600" cy="1303020"/>
          </a:xfrm>
          <a:prstGeom prst="rect">
            <a:avLst/>
          </a:prstGeom>
        </p:spPr>
      </p:pic>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47121" y="2474311"/>
            <a:ext cx="2895600" cy="1303020"/>
          </a:xfrm>
          <a:prstGeom prst="rect">
            <a:avLst/>
          </a:prstGeom>
        </p:spPr>
      </p:pic>
      <p:grpSp>
        <p:nvGrpSpPr>
          <p:cNvPr id="6" name="组合 5"/>
          <p:cNvGrpSpPr/>
          <p:nvPr/>
        </p:nvGrpSpPr>
        <p:grpSpPr>
          <a:xfrm>
            <a:off x="1273342" y="4044541"/>
            <a:ext cx="2895602" cy="1293541"/>
            <a:chOff x="7907594" y="3433235"/>
            <a:chExt cx="2895602" cy="1293541"/>
          </a:xfrm>
        </p:grpSpPr>
        <p:sp>
          <p:nvSpPr>
            <p:cNvPr id="7" name="矩形 6"/>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8" name="矩形 7"/>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9" name="组合 8"/>
          <p:cNvGrpSpPr/>
          <p:nvPr/>
        </p:nvGrpSpPr>
        <p:grpSpPr>
          <a:xfrm>
            <a:off x="4660230" y="4044541"/>
            <a:ext cx="2895602" cy="1293541"/>
            <a:chOff x="7907594" y="3433235"/>
            <a:chExt cx="2895602" cy="1293541"/>
          </a:xfrm>
        </p:grpSpPr>
        <p:sp>
          <p:nvSpPr>
            <p:cNvPr id="10" name="矩形 9"/>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1" name="矩形 10"/>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2" name="组合 11"/>
          <p:cNvGrpSpPr/>
          <p:nvPr/>
        </p:nvGrpSpPr>
        <p:grpSpPr>
          <a:xfrm>
            <a:off x="8047119" y="4044541"/>
            <a:ext cx="2895602" cy="1293541"/>
            <a:chOff x="7907594" y="3433235"/>
            <a:chExt cx="2895602" cy="1293541"/>
          </a:xfrm>
        </p:grpSpPr>
        <p:sp>
          <p:nvSpPr>
            <p:cNvPr id="13" name="矩形 12"/>
            <p:cNvSpPr/>
            <p:nvPr/>
          </p:nvSpPr>
          <p:spPr>
            <a:xfrm>
              <a:off x="7907594" y="3858846"/>
              <a:ext cx="289560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a:t>
              </a:r>
            </a:p>
          </p:txBody>
        </p:sp>
        <p:sp>
          <p:nvSpPr>
            <p:cNvPr id="14" name="矩形 13"/>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17" name="文本框 16"/>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工作存在不足</a:t>
            </a:r>
          </a:p>
        </p:txBody>
      </p:sp>
    </p:spTree>
    <p:extLst>
      <p:ext uri="{BB962C8B-B14F-4D97-AF65-F5344CB8AC3E}">
        <p14:creationId xmlns:p14="http://schemas.microsoft.com/office/powerpoint/2010/main" val="7976612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466556" y="1976446"/>
            <a:ext cx="3537203" cy="1293541"/>
            <a:chOff x="7483989" y="3433235"/>
            <a:chExt cx="3537203" cy="1293541"/>
          </a:xfrm>
        </p:grpSpPr>
        <p:sp>
          <p:nvSpPr>
            <p:cNvPr id="9" name="矩形 8"/>
            <p:cNvSpPr/>
            <p:nvPr/>
          </p:nvSpPr>
          <p:spPr>
            <a:xfrm>
              <a:off x="7483990" y="3858846"/>
              <a:ext cx="35372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a:t>
              </a:r>
            </a:p>
          </p:txBody>
        </p:sp>
        <p:sp>
          <p:nvSpPr>
            <p:cNvPr id="10" name="矩形 9"/>
            <p:cNvSpPr/>
            <p:nvPr/>
          </p:nvSpPr>
          <p:spPr>
            <a:xfrm>
              <a:off x="7483989" y="3433235"/>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1" name="组合 10"/>
          <p:cNvGrpSpPr/>
          <p:nvPr/>
        </p:nvGrpSpPr>
        <p:grpSpPr>
          <a:xfrm>
            <a:off x="2466556" y="4319261"/>
            <a:ext cx="3537203" cy="1293541"/>
            <a:chOff x="7483989" y="3433235"/>
            <a:chExt cx="3537203" cy="1293541"/>
          </a:xfrm>
        </p:grpSpPr>
        <p:sp>
          <p:nvSpPr>
            <p:cNvPr id="12" name="矩形 11"/>
            <p:cNvSpPr/>
            <p:nvPr/>
          </p:nvSpPr>
          <p:spPr>
            <a:xfrm>
              <a:off x="7483990" y="3858846"/>
              <a:ext cx="35372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a:t>
              </a:r>
            </a:p>
          </p:txBody>
        </p:sp>
        <p:sp>
          <p:nvSpPr>
            <p:cNvPr id="13" name="矩形 12"/>
            <p:cNvSpPr/>
            <p:nvPr/>
          </p:nvSpPr>
          <p:spPr>
            <a:xfrm>
              <a:off x="7483989" y="3433235"/>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4" name="组合 13"/>
          <p:cNvGrpSpPr/>
          <p:nvPr/>
        </p:nvGrpSpPr>
        <p:grpSpPr>
          <a:xfrm>
            <a:off x="7495757" y="1976446"/>
            <a:ext cx="3537203" cy="1293541"/>
            <a:chOff x="7483989" y="3433235"/>
            <a:chExt cx="3537203" cy="1293541"/>
          </a:xfrm>
        </p:grpSpPr>
        <p:sp>
          <p:nvSpPr>
            <p:cNvPr id="15" name="矩形 14"/>
            <p:cNvSpPr/>
            <p:nvPr/>
          </p:nvSpPr>
          <p:spPr>
            <a:xfrm>
              <a:off x="7483990" y="3858846"/>
              <a:ext cx="35372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a:t>
              </a:r>
            </a:p>
          </p:txBody>
        </p:sp>
        <p:sp>
          <p:nvSpPr>
            <p:cNvPr id="16" name="矩形 15"/>
            <p:cNvSpPr/>
            <p:nvPr/>
          </p:nvSpPr>
          <p:spPr>
            <a:xfrm>
              <a:off x="7483989" y="3433235"/>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7" name="组合 16"/>
          <p:cNvGrpSpPr/>
          <p:nvPr/>
        </p:nvGrpSpPr>
        <p:grpSpPr>
          <a:xfrm>
            <a:off x="7495757" y="4319261"/>
            <a:ext cx="3537203" cy="1293541"/>
            <a:chOff x="7483989" y="3433235"/>
            <a:chExt cx="3537203" cy="1293541"/>
          </a:xfrm>
        </p:grpSpPr>
        <p:sp>
          <p:nvSpPr>
            <p:cNvPr id="18" name="矩形 17"/>
            <p:cNvSpPr/>
            <p:nvPr/>
          </p:nvSpPr>
          <p:spPr>
            <a:xfrm>
              <a:off x="7483990" y="3858846"/>
              <a:ext cx="353720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a:t>
              </a:r>
            </a:p>
          </p:txBody>
        </p:sp>
        <p:sp>
          <p:nvSpPr>
            <p:cNvPr id="19" name="矩形 18"/>
            <p:cNvSpPr/>
            <p:nvPr/>
          </p:nvSpPr>
          <p:spPr>
            <a:xfrm>
              <a:off x="7483989" y="3433235"/>
              <a:ext cx="2050552" cy="430374"/>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2" name="组合 1"/>
          <p:cNvGrpSpPr/>
          <p:nvPr/>
        </p:nvGrpSpPr>
        <p:grpSpPr>
          <a:xfrm>
            <a:off x="1349359" y="1617998"/>
            <a:ext cx="949342" cy="2130759"/>
            <a:chOff x="1349359" y="1617998"/>
            <a:chExt cx="949342" cy="2130759"/>
          </a:xfrm>
        </p:grpSpPr>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9359" y="1617998"/>
              <a:ext cx="949342" cy="2130759"/>
            </a:xfrm>
            <a:prstGeom prst="rect">
              <a:avLst/>
            </a:prstGeom>
          </p:spPr>
        </p:pic>
        <p:sp>
          <p:nvSpPr>
            <p:cNvPr id="20" name="矩形 19"/>
            <p:cNvSpPr/>
            <p:nvPr/>
          </p:nvSpPr>
          <p:spPr>
            <a:xfrm>
              <a:off x="1416650" y="2179601"/>
              <a:ext cx="814760" cy="609398"/>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smtClean="0">
                  <a:gradFill flip="none" rotWithShape="1">
                    <a:gsLst>
                      <a:gs pos="0">
                        <a:srgbClr val="C00000"/>
                      </a:gs>
                      <a:gs pos="100000">
                        <a:srgbClr val="FC352F"/>
                      </a:gs>
                    </a:gsLst>
                    <a:lin ang="5400000" scaled="1"/>
                    <a:tileRect/>
                  </a:gradFill>
                  <a:latin typeface="+mj-lt"/>
                </a:rPr>
                <a:t>01</a:t>
              </a:r>
              <a:endParaRPr lang="zh-CN" altLang="en-US" sz="2800" b="1" dirty="0">
                <a:gradFill flip="none" rotWithShape="1">
                  <a:gsLst>
                    <a:gs pos="0">
                      <a:srgbClr val="C00000"/>
                    </a:gs>
                    <a:gs pos="100000">
                      <a:srgbClr val="FC352F"/>
                    </a:gs>
                  </a:gsLst>
                  <a:lin ang="5400000" scaled="1"/>
                  <a:tileRect/>
                </a:gradFill>
                <a:latin typeface="+mj-lt"/>
              </a:endParaRPr>
            </a:p>
          </p:txBody>
        </p:sp>
      </p:grpSp>
      <p:grpSp>
        <p:nvGrpSpPr>
          <p:cNvPr id="25" name="组合 24"/>
          <p:cNvGrpSpPr/>
          <p:nvPr/>
        </p:nvGrpSpPr>
        <p:grpSpPr>
          <a:xfrm>
            <a:off x="1349359" y="3960813"/>
            <a:ext cx="949342" cy="2130759"/>
            <a:chOff x="1349359" y="3960813"/>
            <a:chExt cx="949342" cy="2130759"/>
          </a:xfrm>
        </p:grpSpPr>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49359" y="3960813"/>
              <a:ext cx="949342" cy="2130759"/>
            </a:xfrm>
            <a:prstGeom prst="rect">
              <a:avLst/>
            </a:prstGeom>
          </p:spPr>
        </p:pic>
        <p:sp>
          <p:nvSpPr>
            <p:cNvPr id="21" name="矩形 20"/>
            <p:cNvSpPr/>
            <p:nvPr/>
          </p:nvSpPr>
          <p:spPr>
            <a:xfrm>
              <a:off x="1416650" y="4505022"/>
              <a:ext cx="814760"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smtClean="0">
                  <a:gradFill flip="none" rotWithShape="1">
                    <a:gsLst>
                      <a:gs pos="0">
                        <a:srgbClr val="C00000"/>
                      </a:gs>
                      <a:gs pos="100000">
                        <a:srgbClr val="FC352F"/>
                      </a:gs>
                    </a:gsLst>
                    <a:lin ang="5400000" scaled="1"/>
                    <a:tileRect/>
                  </a:gradFill>
                  <a:latin typeface="+mj-lt"/>
                </a:rPr>
                <a:t>03</a:t>
              </a:r>
              <a:endParaRPr lang="zh-CN" altLang="en-US" sz="2800" b="1" dirty="0">
                <a:gradFill flip="none" rotWithShape="1">
                  <a:gsLst>
                    <a:gs pos="0">
                      <a:srgbClr val="C00000"/>
                    </a:gs>
                    <a:gs pos="100000">
                      <a:srgbClr val="FC352F"/>
                    </a:gs>
                  </a:gsLst>
                  <a:lin ang="5400000" scaled="1"/>
                  <a:tileRect/>
                </a:gradFill>
                <a:latin typeface="+mj-lt"/>
              </a:endParaRPr>
            </a:p>
          </p:txBody>
        </p:sp>
      </p:grpSp>
      <p:grpSp>
        <p:nvGrpSpPr>
          <p:cNvPr id="3" name="组合 2"/>
          <p:cNvGrpSpPr/>
          <p:nvPr/>
        </p:nvGrpSpPr>
        <p:grpSpPr>
          <a:xfrm>
            <a:off x="6353159" y="1617998"/>
            <a:ext cx="949342" cy="2130759"/>
            <a:chOff x="6353159" y="1617998"/>
            <a:chExt cx="949342" cy="2130759"/>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3159" y="1617998"/>
              <a:ext cx="949342" cy="2130759"/>
            </a:xfrm>
            <a:prstGeom prst="rect">
              <a:avLst/>
            </a:prstGeom>
          </p:spPr>
        </p:pic>
        <p:sp>
          <p:nvSpPr>
            <p:cNvPr id="22" name="矩形 21"/>
            <p:cNvSpPr/>
            <p:nvPr/>
          </p:nvSpPr>
          <p:spPr>
            <a:xfrm>
              <a:off x="6438782" y="2179601"/>
              <a:ext cx="814760"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smtClean="0">
                  <a:gradFill flip="none" rotWithShape="1">
                    <a:gsLst>
                      <a:gs pos="0">
                        <a:srgbClr val="C00000"/>
                      </a:gs>
                      <a:gs pos="100000">
                        <a:srgbClr val="FC352F"/>
                      </a:gs>
                    </a:gsLst>
                    <a:lin ang="5400000" scaled="1"/>
                    <a:tileRect/>
                  </a:gradFill>
                  <a:latin typeface="+mj-lt"/>
                </a:rPr>
                <a:t>02</a:t>
              </a:r>
              <a:endParaRPr lang="zh-CN" altLang="en-US" sz="2800" b="1" dirty="0">
                <a:gradFill flip="none" rotWithShape="1">
                  <a:gsLst>
                    <a:gs pos="0">
                      <a:srgbClr val="C00000"/>
                    </a:gs>
                    <a:gs pos="100000">
                      <a:srgbClr val="FC352F"/>
                    </a:gs>
                  </a:gsLst>
                  <a:lin ang="5400000" scaled="1"/>
                  <a:tileRect/>
                </a:gradFill>
                <a:latin typeface="+mj-lt"/>
              </a:endParaRPr>
            </a:p>
          </p:txBody>
        </p:sp>
      </p:grpSp>
      <p:grpSp>
        <p:nvGrpSpPr>
          <p:cNvPr id="24" name="组合 23"/>
          <p:cNvGrpSpPr/>
          <p:nvPr/>
        </p:nvGrpSpPr>
        <p:grpSpPr>
          <a:xfrm>
            <a:off x="6353159" y="3960813"/>
            <a:ext cx="949342" cy="2130759"/>
            <a:chOff x="6353159" y="3960813"/>
            <a:chExt cx="949342" cy="2130759"/>
          </a:xfrm>
        </p:grpSpPr>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3159" y="3960813"/>
              <a:ext cx="949342" cy="2130759"/>
            </a:xfrm>
            <a:prstGeom prst="rect">
              <a:avLst/>
            </a:prstGeom>
          </p:spPr>
        </p:pic>
        <p:sp>
          <p:nvSpPr>
            <p:cNvPr id="23" name="矩形 22"/>
            <p:cNvSpPr/>
            <p:nvPr/>
          </p:nvSpPr>
          <p:spPr>
            <a:xfrm>
              <a:off x="6438782" y="4505022"/>
              <a:ext cx="814760" cy="561885"/>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800" b="1" dirty="0" smtClean="0">
                  <a:gradFill flip="none" rotWithShape="1">
                    <a:gsLst>
                      <a:gs pos="0">
                        <a:srgbClr val="C00000"/>
                      </a:gs>
                      <a:gs pos="100000">
                        <a:srgbClr val="FC352F"/>
                      </a:gs>
                    </a:gsLst>
                    <a:lin ang="5400000" scaled="1"/>
                    <a:tileRect/>
                  </a:gradFill>
                  <a:latin typeface="+mj-lt"/>
                </a:rPr>
                <a:t>04</a:t>
              </a:r>
              <a:endParaRPr lang="zh-CN" altLang="en-US" sz="2800" b="1" dirty="0">
                <a:gradFill flip="none" rotWithShape="1">
                  <a:gsLst>
                    <a:gs pos="0">
                      <a:srgbClr val="C00000"/>
                    </a:gs>
                    <a:gs pos="100000">
                      <a:srgbClr val="FC352F"/>
                    </a:gs>
                  </a:gsLst>
                  <a:lin ang="5400000" scaled="1"/>
                  <a:tileRect/>
                </a:gradFill>
                <a:latin typeface="+mj-lt"/>
              </a:endParaRPr>
            </a:p>
          </p:txBody>
        </p:sp>
      </p:grpSp>
      <p:sp>
        <p:nvSpPr>
          <p:cNvPr id="26" name="文本框 25"/>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工作存在不足</a:t>
            </a:r>
          </a:p>
        </p:txBody>
      </p:sp>
    </p:spTree>
    <p:extLst>
      <p:ext uri="{BB962C8B-B14F-4D97-AF65-F5344CB8AC3E}">
        <p14:creationId xmlns:p14="http://schemas.microsoft.com/office/powerpoint/2010/main" val="15482635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6200000">
            <a:off x="3380207" y="961385"/>
            <a:ext cx="5431586" cy="5439208"/>
          </a:xfrm>
          <a:prstGeom prst="rect">
            <a:avLst/>
          </a:prstGeom>
        </p:spPr>
      </p:pic>
      <p:sp>
        <p:nvSpPr>
          <p:cNvPr id="28" name="文本框 27"/>
          <p:cNvSpPr txBox="1"/>
          <p:nvPr/>
        </p:nvSpPr>
        <p:spPr>
          <a:xfrm>
            <a:off x="4618672" y="3314941"/>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gradFill>
                  <a:gsLst>
                    <a:gs pos="0">
                      <a:srgbClr val="C00000"/>
                    </a:gs>
                    <a:gs pos="100000">
                      <a:srgbClr val="EB0000"/>
                    </a:gs>
                  </a:gsLst>
                  <a:lin ang="5400000" scaled="1"/>
                </a:gradFill>
              </a:rPr>
              <a:t>明年工作计划</a:t>
            </a:r>
          </a:p>
        </p:txBody>
      </p:sp>
      <p:sp>
        <p:nvSpPr>
          <p:cNvPr id="29" name="文本框 28"/>
          <p:cNvSpPr txBox="1"/>
          <p:nvPr/>
        </p:nvSpPr>
        <p:spPr>
          <a:xfrm>
            <a:off x="5575665" y="2356279"/>
            <a:ext cx="1040670" cy="1015663"/>
          </a:xfrm>
          <a:prstGeom prst="rect">
            <a:avLst/>
          </a:prstGeom>
          <a:noFill/>
        </p:spPr>
        <p:txBody>
          <a:bodyPr wrap="none" rtlCol="0">
            <a:spAutoFit/>
            <a:scene3d>
              <a:camera prst="orthographicFront"/>
              <a:lightRig rig="threePt" dir="t"/>
            </a:scene3d>
            <a:sp3d contourW="12700"/>
          </a:bodyPr>
          <a:lstStyle/>
          <a:p>
            <a:pPr algn="ctr"/>
            <a:r>
              <a:rPr lang="en-US" altLang="zh-CN" sz="6000" b="1" dirty="0" smtClean="0">
                <a:gradFill>
                  <a:gsLst>
                    <a:gs pos="0">
                      <a:srgbClr val="C00000"/>
                    </a:gs>
                    <a:gs pos="100000">
                      <a:srgbClr val="EB0000"/>
                    </a:gs>
                  </a:gsLst>
                  <a:lin ang="5400000" scaled="1"/>
                </a:gradFill>
              </a:rPr>
              <a:t>05</a:t>
            </a:r>
            <a:endParaRPr lang="zh-CN" altLang="en-US" sz="6000" b="1" dirty="0">
              <a:gradFill>
                <a:gsLst>
                  <a:gs pos="0">
                    <a:srgbClr val="C00000"/>
                  </a:gs>
                  <a:gs pos="100000">
                    <a:srgbClr val="EB0000"/>
                  </a:gs>
                </a:gsLst>
                <a:lin ang="5400000" scaled="1"/>
              </a:gradFill>
            </a:endParaRPr>
          </a:p>
        </p:txBody>
      </p:sp>
      <p:sp>
        <p:nvSpPr>
          <p:cNvPr id="30" name="文本框 29"/>
          <p:cNvSpPr txBox="1"/>
          <p:nvPr/>
        </p:nvSpPr>
        <p:spPr>
          <a:xfrm>
            <a:off x="4618673" y="3970797"/>
            <a:ext cx="2954654" cy="60394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2730817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 xmlns:a16="http://schemas.microsoft.com/office/drawing/2014/main" id="{258BE620-8FBE-486A-AF08-3F290299387C}"/>
              </a:ext>
            </a:extLst>
          </p:cNvPr>
          <p:cNvCxnSpPr/>
          <p:nvPr/>
        </p:nvCxnSpPr>
        <p:spPr>
          <a:xfrm>
            <a:off x="0" y="4089163"/>
            <a:ext cx="12192000" cy="0"/>
          </a:xfrm>
          <a:prstGeom prst="line">
            <a:avLst/>
          </a:prstGeom>
          <a:ln w="25400">
            <a:solidFill>
              <a:srgbClr val="EB0000"/>
            </a:solidFill>
            <a:prstDash val="sysDash"/>
          </a:ln>
        </p:spPr>
        <p:style>
          <a:lnRef idx="1">
            <a:schemeClr val="accent1"/>
          </a:lnRef>
          <a:fillRef idx="0">
            <a:schemeClr val="accent1"/>
          </a:fillRef>
          <a:effectRef idx="0">
            <a:schemeClr val="accent1"/>
          </a:effectRef>
          <a:fontRef idx="minor">
            <a:schemeClr val="tx1"/>
          </a:fontRef>
        </p:style>
      </p:cxnSp>
      <p:sp>
        <p:nvSpPr>
          <p:cNvPr id="9" name="等腰三角形 8">
            <a:extLst>
              <a:ext uri="{FF2B5EF4-FFF2-40B4-BE49-F238E27FC236}">
                <a16:creationId xmlns="" xmlns:a16="http://schemas.microsoft.com/office/drawing/2014/main" id="{5B8A935E-0C59-480D-9801-629FCAD0E56C}"/>
              </a:ext>
            </a:extLst>
          </p:cNvPr>
          <p:cNvSpPr/>
          <p:nvPr/>
        </p:nvSpPr>
        <p:spPr>
          <a:xfrm rot="10800000">
            <a:off x="9909555" y="4076396"/>
            <a:ext cx="208044" cy="179348"/>
          </a:xfrm>
          <a:prstGeom prst="triangle">
            <a:avLst/>
          </a:prstGeom>
          <a:gradFill>
            <a:gsLst>
              <a:gs pos="0">
                <a:srgbClr val="C00000"/>
              </a:gs>
              <a:gs pos="100000">
                <a:srgbClr val="EB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10" name="文本框 9">
            <a:extLst>
              <a:ext uri="{FF2B5EF4-FFF2-40B4-BE49-F238E27FC236}">
                <a16:creationId xmlns="" xmlns:a16="http://schemas.microsoft.com/office/drawing/2014/main" id="{4A7CC3BD-BD98-41D4-8EB3-D687A459BB7B}"/>
              </a:ext>
            </a:extLst>
          </p:cNvPr>
          <p:cNvSpPr txBox="1"/>
          <p:nvPr/>
        </p:nvSpPr>
        <p:spPr>
          <a:xfrm>
            <a:off x="9635908" y="3681338"/>
            <a:ext cx="755335" cy="400110"/>
          </a:xfrm>
          <a:prstGeom prst="rect">
            <a:avLst/>
          </a:prstGeom>
          <a:noFill/>
        </p:spPr>
        <p:txBody>
          <a:bodyPr wrap="none" rtlCol="0">
            <a:spAutoFit/>
            <a:scene3d>
              <a:camera prst="orthographicFront"/>
              <a:lightRig rig="threePt" dir="t"/>
            </a:scene3d>
            <a:sp3d contourW="12700"/>
          </a:bodyPr>
          <a:lstStyle>
            <a:defPPr>
              <a:defRPr lang="zh-CN"/>
            </a:defPPr>
            <a:lvl1pPr algn="ctr">
              <a:defRPr sz="3200" b="1">
                <a:gradFill>
                  <a:gsLst>
                    <a:gs pos="0">
                      <a:srgbClr val="C00000"/>
                    </a:gs>
                    <a:gs pos="100000">
                      <a:srgbClr val="EB0000"/>
                    </a:gs>
                  </a:gsLst>
                  <a:lin ang="5400000" scaled="1"/>
                </a:gradFill>
              </a:defRPr>
            </a:lvl1pPr>
          </a:lstStyle>
          <a:p>
            <a:r>
              <a:rPr lang="en-US" altLang="zh-CN" sz="2000" dirty="0"/>
              <a:t>2021</a:t>
            </a:r>
            <a:endParaRPr lang="zh-CN" altLang="en-US" sz="2000" dirty="0"/>
          </a:p>
        </p:txBody>
      </p:sp>
      <p:sp>
        <p:nvSpPr>
          <p:cNvPr id="8" name="圆角矩形 7">
            <a:extLst>
              <a:ext uri="{FF2B5EF4-FFF2-40B4-BE49-F238E27FC236}">
                <a16:creationId xmlns="" xmlns:a16="http://schemas.microsoft.com/office/drawing/2014/main" id="{8618622F-4534-469A-8369-25B027FA4A49}"/>
              </a:ext>
            </a:extLst>
          </p:cNvPr>
          <p:cNvSpPr/>
          <p:nvPr/>
        </p:nvSpPr>
        <p:spPr>
          <a:xfrm>
            <a:off x="9066976" y="4498737"/>
            <a:ext cx="1944000" cy="1262007"/>
          </a:xfrm>
          <a:prstGeom prst="round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17" name="等腰三角形 16">
            <a:extLst>
              <a:ext uri="{FF2B5EF4-FFF2-40B4-BE49-F238E27FC236}">
                <a16:creationId xmlns="" xmlns:a16="http://schemas.microsoft.com/office/drawing/2014/main" id="{9D20CAF8-5E22-4E0B-901B-C0CAC9A174BF}"/>
              </a:ext>
            </a:extLst>
          </p:cNvPr>
          <p:cNvSpPr/>
          <p:nvPr/>
        </p:nvSpPr>
        <p:spPr>
          <a:xfrm rot="10800000" flipH="1" flipV="1">
            <a:off x="7369458" y="3912198"/>
            <a:ext cx="208044" cy="179348"/>
          </a:xfrm>
          <a:prstGeom prst="triangle">
            <a:avLst/>
          </a:prstGeom>
          <a:gradFill>
            <a:gsLst>
              <a:gs pos="0">
                <a:srgbClr val="C00000"/>
              </a:gs>
              <a:gs pos="100000">
                <a:srgbClr val="EB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18" name="文本框 17">
            <a:extLst>
              <a:ext uri="{FF2B5EF4-FFF2-40B4-BE49-F238E27FC236}">
                <a16:creationId xmlns="" xmlns:a16="http://schemas.microsoft.com/office/drawing/2014/main" id="{3D45860C-2514-48A2-97AA-0228640AFCEF}"/>
              </a:ext>
            </a:extLst>
          </p:cNvPr>
          <p:cNvSpPr txBox="1"/>
          <p:nvPr/>
        </p:nvSpPr>
        <p:spPr>
          <a:xfrm>
            <a:off x="7095811" y="4098627"/>
            <a:ext cx="755335" cy="400110"/>
          </a:xfrm>
          <a:prstGeom prst="rect">
            <a:avLst/>
          </a:prstGeom>
          <a:noFill/>
        </p:spPr>
        <p:txBody>
          <a:bodyPr wrap="none" rtlCol="0">
            <a:spAutoFit/>
            <a:scene3d>
              <a:camera prst="orthographicFront"/>
              <a:lightRig rig="threePt" dir="t"/>
            </a:scene3d>
            <a:sp3d contourW="12700"/>
          </a:bodyPr>
          <a:lstStyle>
            <a:defPPr>
              <a:defRPr lang="zh-CN"/>
            </a:defPPr>
            <a:lvl1pPr algn="ctr">
              <a:defRPr sz="3200" b="1">
                <a:gradFill>
                  <a:gsLst>
                    <a:gs pos="0">
                      <a:srgbClr val="C00000"/>
                    </a:gs>
                    <a:gs pos="100000">
                      <a:srgbClr val="EB0000"/>
                    </a:gs>
                  </a:gsLst>
                  <a:lin ang="5400000" scaled="1"/>
                </a:gradFill>
              </a:defRPr>
            </a:lvl1pPr>
          </a:lstStyle>
          <a:p>
            <a:r>
              <a:rPr lang="en-US" altLang="zh-CN" sz="2000" dirty="0"/>
              <a:t>2020</a:t>
            </a:r>
            <a:endParaRPr lang="zh-CN" altLang="en-US" sz="2000" dirty="0"/>
          </a:p>
        </p:txBody>
      </p:sp>
      <p:sp>
        <p:nvSpPr>
          <p:cNvPr id="16" name="圆角矩形 15">
            <a:extLst>
              <a:ext uri="{FF2B5EF4-FFF2-40B4-BE49-F238E27FC236}">
                <a16:creationId xmlns="" xmlns:a16="http://schemas.microsoft.com/office/drawing/2014/main" id="{46F4E3D1-3EEE-47BA-834A-89E26FF65B20}"/>
              </a:ext>
            </a:extLst>
          </p:cNvPr>
          <p:cNvSpPr/>
          <p:nvPr/>
        </p:nvSpPr>
        <p:spPr>
          <a:xfrm>
            <a:off x="6518386" y="2309834"/>
            <a:ext cx="1944000" cy="1262007"/>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20" name="等腰三角形 19">
            <a:extLst>
              <a:ext uri="{FF2B5EF4-FFF2-40B4-BE49-F238E27FC236}">
                <a16:creationId xmlns="" xmlns:a16="http://schemas.microsoft.com/office/drawing/2014/main" id="{A404E9E0-759F-4985-980E-23623D3308F0}"/>
              </a:ext>
            </a:extLst>
          </p:cNvPr>
          <p:cNvSpPr/>
          <p:nvPr/>
        </p:nvSpPr>
        <p:spPr>
          <a:xfrm rot="10800000">
            <a:off x="4850843" y="4076396"/>
            <a:ext cx="208044" cy="179348"/>
          </a:xfrm>
          <a:prstGeom prst="triangle">
            <a:avLst/>
          </a:prstGeom>
          <a:gradFill>
            <a:gsLst>
              <a:gs pos="0">
                <a:srgbClr val="C00000"/>
              </a:gs>
              <a:gs pos="100000">
                <a:srgbClr val="EB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21" name="文本框 20">
            <a:extLst>
              <a:ext uri="{FF2B5EF4-FFF2-40B4-BE49-F238E27FC236}">
                <a16:creationId xmlns="" xmlns:a16="http://schemas.microsoft.com/office/drawing/2014/main" id="{5F4E16E2-5EA8-4CED-B576-ADA79D43B66B}"/>
              </a:ext>
            </a:extLst>
          </p:cNvPr>
          <p:cNvSpPr txBox="1"/>
          <p:nvPr/>
        </p:nvSpPr>
        <p:spPr>
          <a:xfrm>
            <a:off x="4577196" y="3681338"/>
            <a:ext cx="755335" cy="400110"/>
          </a:xfrm>
          <a:prstGeom prst="rect">
            <a:avLst/>
          </a:prstGeom>
          <a:noFill/>
        </p:spPr>
        <p:txBody>
          <a:bodyPr wrap="none" rtlCol="0">
            <a:spAutoFit/>
            <a:scene3d>
              <a:camera prst="orthographicFront"/>
              <a:lightRig rig="threePt" dir="t"/>
            </a:scene3d>
            <a:sp3d contourW="12700"/>
          </a:bodyPr>
          <a:lstStyle>
            <a:defPPr>
              <a:defRPr lang="zh-CN"/>
            </a:defPPr>
            <a:lvl1pPr algn="ctr">
              <a:defRPr sz="3200" b="1">
                <a:gradFill>
                  <a:gsLst>
                    <a:gs pos="0">
                      <a:srgbClr val="C00000"/>
                    </a:gs>
                    <a:gs pos="100000">
                      <a:srgbClr val="EB0000"/>
                    </a:gs>
                  </a:gsLst>
                  <a:lin ang="5400000" scaled="1"/>
                </a:gradFill>
              </a:defRPr>
            </a:lvl1pPr>
          </a:lstStyle>
          <a:p>
            <a:r>
              <a:rPr lang="en-US" altLang="zh-CN" sz="2000" dirty="0"/>
              <a:t>2019</a:t>
            </a:r>
            <a:endParaRPr lang="zh-CN" altLang="en-US" sz="2000" dirty="0"/>
          </a:p>
        </p:txBody>
      </p:sp>
      <p:sp>
        <p:nvSpPr>
          <p:cNvPr id="25" name="圆角矩形 24">
            <a:extLst>
              <a:ext uri="{FF2B5EF4-FFF2-40B4-BE49-F238E27FC236}">
                <a16:creationId xmlns="" xmlns:a16="http://schemas.microsoft.com/office/drawing/2014/main" id="{2176944A-3E14-4989-A821-A5C41B30D8C9}"/>
              </a:ext>
            </a:extLst>
          </p:cNvPr>
          <p:cNvSpPr/>
          <p:nvPr/>
        </p:nvSpPr>
        <p:spPr>
          <a:xfrm>
            <a:off x="3969796" y="4498737"/>
            <a:ext cx="1944000" cy="1262007"/>
          </a:xfrm>
          <a:prstGeom prst="round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27" name="等腰三角形 26">
            <a:extLst>
              <a:ext uri="{FF2B5EF4-FFF2-40B4-BE49-F238E27FC236}">
                <a16:creationId xmlns="" xmlns:a16="http://schemas.microsoft.com/office/drawing/2014/main" id="{11BBE6FB-78CD-4C22-9C66-93C6F358AFCD}"/>
              </a:ext>
            </a:extLst>
          </p:cNvPr>
          <p:cNvSpPr/>
          <p:nvPr/>
        </p:nvSpPr>
        <p:spPr>
          <a:xfrm rot="10800000" flipH="1" flipV="1">
            <a:off x="2289212" y="3912198"/>
            <a:ext cx="208044" cy="179348"/>
          </a:xfrm>
          <a:prstGeom prst="triangle">
            <a:avLst/>
          </a:prstGeom>
          <a:gradFill>
            <a:gsLst>
              <a:gs pos="0">
                <a:srgbClr val="C00000"/>
              </a:gs>
              <a:gs pos="100000">
                <a:srgbClr val="EB00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sp>
        <p:nvSpPr>
          <p:cNvPr id="28" name="文本框 27">
            <a:extLst>
              <a:ext uri="{FF2B5EF4-FFF2-40B4-BE49-F238E27FC236}">
                <a16:creationId xmlns="" xmlns:a16="http://schemas.microsoft.com/office/drawing/2014/main" id="{8D083A30-FC37-4EF0-B422-320EF5AC781E}"/>
              </a:ext>
            </a:extLst>
          </p:cNvPr>
          <p:cNvSpPr txBox="1"/>
          <p:nvPr/>
        </p:nvSpPr>
        <p:spPr>
          <a:xfrm>
            <a:off x="2015565" y="4098627"/>
            <a:ext cx="755335" cy="400110"/>
          </a:xfrm>
          <a:prstGeom prst="rect">
            <a:avLst/>
          </a:prstGeom>
          <a:noFill/>
        </p:spPr>
        <p:txBody>
          <a:bodyPr wrap="none" rtlCol="0">
            <a:spAutoFit/>
            <a:scene3d>
              <a:camera prst="orthographicFront"/>
              <a:lightRig rig="threePt" dir="t"/>
            </a:scene3d>
            <a:sp3d contourW="12700"/>
          </a:bodyPr>
          <a:lstStyle>
            <a:defPPr>
              <a:defRPr lang="zh-CN"/>
            </a:defPPr>
            <a:lvl1pPr algn="ctr">
              <a:defRPr sz="3200" b="1">
                <a:gradFill>
                  <a:gsLst>
                    <a:gs pos="0">
                      <a:srgbClr val="C00000"/>
                    </a:gs>
                    <a:gs pos="100000">
                      <a:srgbClr val="EB0000"/>
                    </a:gs>
                  </a:gsLst>
                  <a:lin ang="5400000" scaled="1"/>
                </a:gradFill>
              </a:defRPr>
            </a:lvl1pPr>
          </a:lstStyle>
          <a:p>
            <a:r>
              <a:rPr lang="en-US" altLang="zh-CN" sz="2000" dirty="0"/>
              <a:t>2018</a:t>
            </a:r>
            <a:endParaRPr lang="zh-CN" altLang="en-US" sz="2000" dirty="0"/>
          </a:p>
        </p:txBody>
      </p:sp>
      <p:sp>
        <p:nvSpPr>
          <p:cNvPr id="32" name="圆角矩形 31">
            <a:extLst>
              <a:ext uri="{FF2B5EF4-FFF2-40B4-BE49-F238E27FC236}">
                <a16:creationId xmlns="" xmlns:a16="http://schemas.microsoft.com/office/drawing/2014/main" id="{BD595082-B8A8-427E-90A7-DFE1410BEA75}"/>
              </a:ext>
            </a:extLst>
          </p:cNvPr>
          <p:cNvSpPr/>
          <p:nvPr/>
        </p:nvSpPr>
        <p:spPr>
          <a:xfrm>
            <a:off x="1421206" y="2309834"/>
            <a:ext cx="1944000" cy="1262007"/>
          </a:xfrm>
          <a:prstGeom prst="roundRect">
            <a:avLst/>
          </a:prstGeom>
          <a:blipFill>
            <a:blip r:embed="rId6">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p>
        </p:txBody>
      </p:sp>
      <p:grpSp>
        <p:nvGrpSpPr>
          <p:cNvPr id="47" name="组合 46"/>
          <p:cNvGrpSpPr/>
          <p:nvPr/>
        </p:nvGrpSpPr>
        <p:grpSpPr>
          <a:xfrm>
            <a:off x="8737689" y="2390126"/>
            <a:ext cx="2343731" cy="1010945"/>
            <a:chOff x="5364081" y="2143553"/>
            <a:chExt cx="2343731" cy="1010945"/>
          </a:xfrm>
        </p:grpSpPr>
        <p:sp>
          <p:nvSpPr>
            <p:cNvPr id="48" name="矩形 47"/>
            <p:cNvSpPr/>
            <p:nvPr/>
          </p:nvSpPr>
          <p:spPr>
            <a:xfrm>
              <a:off x="5364081" y="2545100"/>
              <a:ext cx="234373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a:t>
              </a:r>
              <a:r>
                <a:rPr lang="zh-CN" altLang="en-US" sz="1400" dirty="0" smtClean="0">
                  <a:solidFill>
                    <a:schemeClr val="tx1">
                      <a:lumMod val="75000"/>
                      <a:lumOff val="25000"/>
                    </a:schemeClr>
                  </a:solidFill>
                  <a:latin typeface="+mn-ea"/>
                </a:rPr>
                <a:t>演示</a:t>
              </a:r>
            </a:p>
          </p:txBody>
        </p:sp>
        <p:sp>
          <p:nvSpPr>
            <p:cNvPr id="49" name="矩形 48"/>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50" name="组合 49"/>
          <p:cNvGrpSpPr/>
          <p:nvPr/>
        </p:nvGrpSpPr>
        <p:grpSpPr>
          <a:xfrm>
            <a:off x="3752269" y="2390126"/>
            <a:ext cx="2343731" cy="1010945"/>
            <a:chOff x="5364081" y="2143553"/>
            <a:chExt cx="2343731" cy="1010945"/>
          </a:xfrm>
        </p:grpSpPr>
        <p:sp>
          <p:nvSpPr>
            <p:cNvPr id="51" name="矩形 50"/>
            <p:cNvSpPr/>
            <p:nvPr/>
          </p:nvSpPr>
          <p:spPr>
            <a:xfrm>
              <a:off x="5364081" y="2545100"/>
              <a:ext cx="2343731"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a:t>
              </a:r>
              <a:r>
                <a:rPr lang="zh-CN" altLang="en-US" sz="1400" dirty="0" smtClean="0">
                  <a:solidFill>
                    <a:schemeClr val="tx1">
                      <a:lumMod val="75000"/>
                      <a:lumOff val="25000"/>
                    </a:schemeClr>
                  </a:solidFill>
                  <a:latin typeface="+mn-ea"/>
                </a:rPr>
                <a:t>演示</a:t>
              </a:r>
            </a:p>
          </p:txBody>
        </p:sp>
        <p:sp>
          <p:nvSpPr>
            <p:cNvPr id="52" name="矩形 51"/>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53" name="组合 52"/>
          <p:cNvGrpSpPr/>
          <p:nvPr/>
        </p:nvGrpSpPr>
        <p:grpSpPr>
          <a:xfrm>
            <a:off x="6345476" y="4641253"/>
            <a:ext cx="2343731" cy="1010945"/>
            <a:chOff x="5364081" y="2143553"/>
            <a:chExt cx="2343731" cy="1010945"/>
          </a:xfrm>
        </p:grpSpPr>
        <p:sp>
          <p:nvSpPr>
            <p:cNvPr id="54" name="矩形 53"/>
            <p:cNvSpPr/>
            <p:nvPr/>
          </p:nvSpPr>
          <p:spPr>
            <a:xfrm>
              <a:off x="5364081" y="2545100"/>
              <a:ext cx="234373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a:t>
              </a:r>
              <a:r>
                <a:rPr lang="zh-CN" altLang="en-US" sz="1400" dirty="0" smtClean="0">
                  <a:solidFill>
                    <a:schemeClr val="tx1">
                      <a:lumMod val="75000"/>
                      <a:lumOff val="25000"/>
                    </a:schemeClr>
                  </a:solidFill>
                  <a:latin typeface="+mn-ea"/>
                </a:rPr>
                <a:t>演示</a:t>
              </a:r>
            </a:p>
          </p:txBody>
        </p:sp>
        <p:sp>
          <p:nvSpPr>
            <p:cNvPr id="55" name="矩形 54"/>
            <p:cNvSpPr/>
            <p:nvPr/>
          </p:nvSpPr>
          <p:spPr>
            <a:xfrm>
              <a:off x="5657260" y="2143553"/>
              <a:ext cx="2050552"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56" name="组合 55"/>
          <p:cNvGrpSpPr/>
          <p:nvPr/>
        </p:nvGrpSpPr>
        <p:grpSpPr>
          <a:xfrm>
            <a:off x="1360056" y="4641253"/>
            <a:ext cx="2343731" cy="1010945"/>
            <a:chOff x="5364081" y="2143553"/>
            <a:chExt cx="2343731" cy="1010945"/>
          </a:xfrm>
        </p:grpSpPr>
        <p:sp>
          <p:nvSpPr>
            <p:cNvPr id="57" name="矩形 56"/>
            <p:cNvSpPr/>
            <p:nvPr/>
          </p:nvSpPr>
          <p:spPr>
            <a:xfrm>
              <a:off x="5364081" y="2545100"/>
              <a:ext cx="2343731"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a:t>
              </a:r>
              <a:r>
                <a:rPr lang="zh-CN" altLang="en-US" sz="1400" dirty="0" smtClean="0">
                  <a:solidFill>
                    <a:schemeClr val="tx1">
                      <a:lumMod val="75000"/>
                      <a:lumOff val="25000"/>
                    </a:schemeClr>
                  </a:solidFill>
                  <a:latin typeface="+mn-ea"/>
                </a:rPr>
                <a:t>演示</a:t>
              </a:r>
            </a:p>
          </p:txBody>
        </p:sp>
        <p:sp>
          <p:nvSpPr>
            <p:cNvPr id="58" name="矩形 57"/>
            <p:cNvSpPr/>
            <p:nvPr/>
          </p:nvSpPr>
          <p:spPr>
            <a:xfrm>
              <a:off x="5657260" y="2143553"/>
              <a:ext cx="2050552"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59" name="文本框 58"/>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明年工作计划</a:t>
            </a:r>
          </a:p>
        </p:txBody>
      </p:sp>
    </p:spTree>
    <p:extLst>
      <p:ext uri="{BB962C8B-B14F-4D97-AF65-F5344CB8AC3E}">
        <p14:creationId xmlns:p14="http://schemas.microsoft.com/office/powerpoint/2010/main" val="397690091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000" fill="hold"/>
                                        <p:tgtEl>
                                          <p:spTgt spid="9"/>
                                        </p:tgtEl>
                                        <p:attrNameLst>
                                          <p:attrName>ppt_x</p:attrName>
                                        </p:attrNameLst>
                                      </p:cBhvr>
                                      <p:tavLst>
                                        <p:tav tm="0">
                                          <p:val>
                                            <p:strVal val="0-#ppt_w/2"/>
                                          </p:val>
                                        </p:tav>
                                        <p:tav tm="100000">
                                          <p:val>
                                            <p:strVal val="#ppt_x"/>
                                          </p:val>
                                        </p:tav>
                                      </p:tavLst>
                                    </p:anim>
                                    <p:anim calcmode="lin" valueType="num">
                                      <p:cBhvr additive="base">
                                        <p:cTn id="12" dur="10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0-#ppt_w/2"/>
                                          </p:val>
                                        </p:tav>
                                        <p:tav tm="100000">
                                          <p:val>
                                            <p:strVal val="#ppt_x"/>
                                          </p:val>
                                        </p:tav>
                                      </p:tavLst>
                                    </p:anim>
                                    <p:anim calcmode="lin" valueType="num">
                                      <p:cBhvr additive="base">
                                        <p:cTn id="16" dur="10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0-#ppt_w/2"/>
                                          </p:val>
                                        </p:tav>
                                        <p:tav tm="100000">
                                          <p:val>
                                            <p:strVal val="#ppt_x"/>
                                          </p:val>
                                        </p:tav>
                                      </p:tavLst>
                                    </p:anim>
                                    <p:anim calcmode="lin" valueType="num">
                                      <p:cBhvr additive="base">
                                        <p:cTn id="20" dur="10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tgtEl>
                                          <p:spTgt spid="18"/>
                                        </p:tgtEl>
                                        <p:attrNameLst>
                                          <p:attrName>ppt_x</p:attrName>
                                        </p:attrNameLst>
                                      </p:cBhvr>
                                      <p:tavLst>
                                        <p:tav tm="0">
                                          <p:val>
                                            <p:strVal val="0-#ppt_w/2"/>
                                          </p:val>
                                        </p:tav>
                                        <p:tav tm="100000">
                                          <p:val>
                                            <p:strVal val="#ppt_x"/>
                                          </p:val>
                                        </p:tav>
                                      </p:tavLst>
                                    </p:anim>
                                    <p:anim calcmode="lin" valueType="num">
                                      <p:cBhvr additive="base">
                                        <p:cTn id="28" dur="10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0-#ppt_w/2"/>
                                          </p:val>
                                        </p:tav>
                                        <p:tav tm="100000">
                                          <p:val>
                                            <p:strVal val="#ppt_x"/>
                                          </p:val>
                                        </p:tav>
                                      </p:tavLst>
                                    </p:anim>
                                    <p:anim calcmode="lin" valueType="num">
                                      <p:cBhvr additive="base">
                                        <p:cTn id="32" dur="1000" fill="hold"/>
                                        <p:tgtEl>
                                          <p:spTgt spid="16"/>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0-#ppt_w/2"/>
                                          </p:val>
                                        </p:tav>
                                        <p:tav tm="100000">
                                          <p:val>
                                            <p:strVal val="#ppt_x"/>
                                          </p:val>
                                        </p:tav>
                                      </p:tavLst>
                                    </p:anim>
                                    <p:anim calcmode="lin" valueType="num">
                                      <p:cBhvr additive="base">
                                        <p:cTn id="36" dur="10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0-#ppt_w/2"/>
                                          </p:val>
                                        </p:tav>
                                        <p:tav tm="100000">
                                          <p:val>
                                            <p:strVal val="#ppt_x"/>
                                          </p:val>
                                        </p:tav>
                                      </p:tavLst>
                                    </p:anim>
                                    <p:anim calcmode="lin" valueType="num">
                                      <p:cBhvr additive="base">
                                        <p:cTn id="40" dur="10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tgtEl>
                                          <p:spTgt spid="25"/>
                                        </p:tgtEl>
                                        <p:attrNameLst>
                                          <p:attrName>ppt_x</p:attrName>
                                        </p:attrNameLst>
                                      </p:cBhvr>
                                      <p:tavLst>
                                        <p:tav tm="0">
                                          <p:val>
                                            <p:strVal val="0-#ppt_w/2"/>
                                          </p:val>
                                        </p:tav>
                                        <p:tav tm="100000">
                                          <p:val>
                                            <p:strVal val="#ppt_x"/>
                                          </p:val>
                                        </p:tav>
                                      </p:tavLst>
                                    </p:anim>
                                    <p:anim calcmode="lin" valueType="num">
                                      <p:cBhvr additive="base">
                                        <p:cTn id="44" dur="10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tgtEl>
                                          <p:spTgt spid="27"/>
                                        </p:tgtEl>
                                        <p:attrNameLst>
                                          <p:attrName>ppt_x</p:attrName>
                                        </p:attrNameLst>
                                      </p:cBhvr>
                                      <p:tavLst>
                                        <p:tav tm="0">
                                          <p:val>
                                            <p:strVal val="0-#ppt_w/2"/>
                                          </p:val>
                                        </p:tav>
                                        <p:tav tm="100000">
                                          <p:val>
                                            <p:strVal val="#ppt_x"/>
                                          </p:val>
                                        </p:tav>
                                      </p:tavLst>
                                    </p:anim>
                                    <p:anim calcmode="lin" valueType="num">
                                      <p:cBhvr additive="base">
                                        <p:cTn id="48" dur="1000" fill="hold"/>
                                        <p:tgtEl>
                                          <p:spTgt spid="27"/>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000" fill="hold"/>
                                        <p:tgtEl>
                                          <p:spTgt spid="28"/>
                                        </p:tgtEl>
                                        <p:attrNameLst>
                                          <p:attrName>ppt_x</p:attrName>
                                        </p:attrNameLst>
                                      </p:cBhvr>
                                      <p:tavLst>
                                        <p:tav tm="0">
                                          <p:val>
                                            <p:strVal val="0-#ppt_w/2"/>
                                          </p:val>
                                        </p:tav>
                                        <p:tav tm="100000">
                                          <p:val>
                                            <p:strVal val="#ppt_x"/>
                                          </p:val>
                                        </p:tav>
                                      </p:tavLst>
                                    </p:anim>
                                    <p:anim calcmode="lin" valueType="num">
                                      <p:cBhvr additive="base">
                                        <p:cTn id="52" dur="10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1000" fill="hold"/>
                                        <p:tgtEl>
                                          <p:spTgt spid="32"/>
                                        </p:tgtEl>
                                        <p:attrNameLst>
                                          <p:attrName>ppt_x</p:attrName>
                                        </p:attrNameLst>
                                      </p:cBhvr>
                                      <p:tavLst>
                                        <p:tav tm="0">
                                          <p:val>
                                            <p:strVal val="0-#ppt_w/2"/>
                                          </p:val>
                                        </p:tav>
                                        <p:tav tm="100000">
                                          <p:val>
                                            <p:strVal val="#ppt_x"/>
                                          </p:val>
                                        </p:tav>
                                      </p:tavLst>
                                    </p:anim>
                                    <p:anim calcmode="lin" valueType="num">
                                      <p:cBhvr additive="base">
                                        <p:cTn id="56" dur="1000" fill="hold"/>
                                        <p:tgtEl>
                                          <p:spTgt spid="32"/>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47"/>
                                        </p:tgtEl>
                                        <p:attrNameLst>
                                          <p:attrName>style.visibility</p:attrName>
                                        </p:attrNameLst>
                                      </p:cBhvr>
                                      <p:to>
                                        <p:strVal val="visible"/>
                                      </p:to>
                                    </p:set>
                                    <p:anim calcmode="lin" valueType="num">
                                      <p:cBhvr additive="base">
                                        <p:cTn id="59" dur="1000" fill="hold"/>
                                        <p:tgtEl>
                                          <p:spTgt spid="47"/>
                                        </p:tgtEl>
                                        <p:attrNameLst>
                                          <p:attrName>ppt_x</p:attrName>
                                        </p:attrNameLst>
                                      </p:cBhvr>
                                      <p:tavLst>
                                        <p:tav tm="0">
                                          <p:val>
                                            <p:strVal val="0-#ppt_w/2"/>
                                          </p:val>
                                        </p:tav>
                                        <p:tav tm="100000">
                                          <p:val>
                                            <p:strVal val="#ppt_x"/>
                                          </p:val>
                                        </p:tav>
                                      </p:tavLst>
                                    </p:anim>
                                    <p:anim calcmode="lin" valueType="num">
                                      <p:cBhvr additive="base">
                                        <p:cTn id="60" dur="1000" fill="hold"/>
                                        <p:tgtEl>
                                          <p:spTgt spid="47"/>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1000" fill="hold"/>
                                        <p:tgtEl>
                                          <p:spTgt spid="50"/>
                                        </p:tgtEl>
                                        <p:attrNameLst>
                                          <p:attrName>ppt_x</p:attrName>
                                        </p:attrNameLst>
                                      </p:cBhvr>
                                      <p:tavLst>
                                        <p:tav tm="0">
                                          <p:val>
                                            <p:strVal val="0-#ppt_w/2"/>
                                          </p:val>
                                        </p:tav>
                                        <p:tav tm="100000">
                                          <p:val>
                                            <p:strVal val="#ppt_x"/>
                                          </p:val>
                                        </p:tav>
                                      </p:tavLst>
                                    </p:anim>
                                    <p:anim calcmode="lin" valueType="num">
                                      <p:cBhvr additive="base">
                                        <p:cTn id="64" dur="1000" fill="hold"/>
                                        <p:tgtEl>
                                          <p:spTgt spid="50"/>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additive="base">
                                        <p:cTn id="67" dur="1000" fill="hold"/>
                                        <p:tgtEl>
                                          <p:spTgt spid="53"/>
                                        </p:tgtEl>
                                        <p:attrNameLst>
                                          <p:attrName>ppt_x</p:attrName>
                                        </p:attrNameLst>
                                      </p:cBhvr>
                                      <p:tavLst>
                                        <p:tav tm="0">
                                          <p:val>
                                            <p:strVal val="0-#ppt_w/2"/>
                                          </p:val>
                                        </p:tav>
                                        <p:tav tm="100000">
                                          <p:val>
                                            <p:strVal val="#ppt_x"/>
                                          </p:val>
                                        </p:tav>
                                      </p:tavLst>
                                    </p:anim>
                                    <p:anim calcmode="lin" valueType="num">
                                      <p:cBhvr additive="base">
                                        <p:cTn id="68" dur="1000" fill="hold"/>
                                        <p:tgtEl>
                                          <p:spTgt spid="53"/>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additive="base">
                                        <p:cTn id="71" dur="1000" fill="hold"/>
                                        <p:tgtEl>
                                          <p:spTgt spid="56"/>
                                        </p:tgtEl>
                                        <p:attrNameLst>
                                          <p:attrName>ppt_x</p:attrName>
                                        </p:attrNameLst>
                                      </p:cBhvr>
                                      <p:tavLst>
                                        <p:tav tm="0">
                                          <p:val>
                                            <p:strVal val="0-#ppt_w/2"/>
                                          </p:val>
                                        </p:tav>
                                        <p:tav tm="100000">
                                          <p:val>
                                            <p:strVal val="#ppt_x"/>
                                          </p:val>
                                        </p:tav>
                                      </p:tavLst>
                                    </p:anim>
                                    <p:anim calcmode="lin" valueType="num">
                                      <p:cBhvr additive="base">
                                        <p:cTn id="72" dur="10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8" grpId="0" animBg="1"/>
      <p:bldP spid="17" grpId="0" animBg="1"/>
      <p:bldP spid="18" grpId="0"/>
      <p:bldP spid="16" grpId="0" animBg="1"/>
      <p:bldP spid="20" grpId="0" animBg="1"/>
      <p:bldP spid="21" grpId="0"/>
      <p:bldP spid="25" grpId="0" animBg="1"/>
      <p:bldP spid="27" grpId="0" animBg="1"/>
      <p:bldP spid="28" grpId="0"/>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2"/>
          <p:cNvGraphicFramePr/>
          <p:nvPr>
            <p:extLst>
              <p:ext uri="{D42A27DB-BD31-4B8C-83A1-F6EECF244321}">
                <p14:modId xmlns:p14="http://schemas.microsoft.com/office/powerpoint/2010/main" val="738367662"/>
              </p:ext>
            </p:extLst>
          </p:nvPr>
        </p:nvGraphicFramePr>
        <p:xfrm>
          <a:off x="1712111" y="2721657"/>
          <a:ext cx="8767778" cy="3212483"/>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组合 3"/>
          <p:cNvGrpSpPr/>
          <p:nvPr/>
        </p:nvGrpSpPr>
        <p:grpSpPr>
          <a:xfrm>
            <a:off x="7363395" y="2077858"/>
            <a:ext cx="1131473" cy="958189"/>
            <a:chOff x="5184841" y="2270125"/>
            <a:chExt cx="742844" cy="629078"/>
          </a:xfrm>
        </p:grpSpPr>
        <p:sp>
          <p:nvSpPr>
            <p:cNvPr id="5" name="任意多边形 4"/>
            <p:cNvSpPr/>
            <p:nvPr/>
          </p:nvSpPr>
          <p:spPr>
            <a:xfrm>
              <a:off x="5200851" y="2270125"/>
              <a:ext cx="710824" cy="629078"/>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gradFill flip="none" rotWithShape="1">
              <a:gsLst>
                <a:gs pos="0">
                  <a:srgbClr val="C00000"/>
                </a:gs>
                <a:gs pos="100000">
                  <a:srgbClr val="EB0000"/>
                </a:gs>
              </a:gsLst>
              <a:lin ang="5400000" scaled="1"/>
              <a:tileRect/>
            </a:gradFill>
            <a:ln w="12700" cap="flat" cmpd="sng" algn="ctr">
              <a:noFill/>
              <a:prstDash val="solid"/>
              <a:miter lim="800000"/>
            </a:ln>
            <a:effectLst/>
          </p:spPr>
          <p:txBody>
            <a:bodyPr rtlCol="0" anchor="ctr"/>
            <a:lstStyle/>
            <a:p>
              <a:pPr algn="ctr"/>
              <a:endParaRPr lang="zh-CN" altLang="en-US" sz="2400" kern="0">
                <a:solidFill>
                  <a:srgbClr val="EB0000"/>
                </a:solidFill>
              </a:endParaRPr>
            </a:p>
          </p:txBody>
        </p:sp>
        <p:sp>
          <p:nvSpPr>
            <p:cNvPr id="6" name="矩形 5"/>
            <p:cNvSpPr/>
            <p:nvPr/>
          </p:nvSpPr>
          <p:spPr>
            <a:xfrm>
              <a:off x="5184841" y="2433116"/>
              <a:ext cx="742844" cy="303096"/>
            </a:xfrm>
            <a:prstGeom prst="rect">
              <a:avLst/>
            </a:prstGeom>
          </p:spPr>
          <p:txBody>
            <a:bodyPr wrap="square">
              <a:spAutoFit/>
            </a:bodyPr>
            <a:lstStyle/>
            <a:p>
              <a:pPr algn="ctr">
                <a:defRPr sz="1600" b="1" i="0" u="none" strike="noStrike" kern="1200" baseline="0">
                  <a:solidFill>
                    <a:prstClr val="white"/>
                  </a:solidFill>
                  <a:latin typeface="+mn-ea"/>
                  <a:ea typeface="+mn-ea"/>
                  <a:cs typeface="+mn-cs"/>
                </a:defRPr>
              </a:pPr>
              <a:r>
                <a:rPr lang="en-US" altLang="zh-CN" sz="2400" b="1" dirty="0">
                  <a:solidFill>
                    <a:srgbClr val="FAF2E4"/>
                  </a:solidFill>
                </a:rPr>
                <a:t>86%</a:t>
              </a:r>
            </a:p>
          </p:txBody>
        </p:sp>
      </p:grpSp>
      <p:grpSp>
        <p:nvGrpSpPr>
          <p:cNvPr id="7" name="组合 6"/>
          <p:cNvGrpSpPr/>
          <p:nvPr/>
        </p:nvGrpSpPr>
        <p:grpSpPr>
          <a:xfrm>
            <a:off x="2768019" y="2051479"/>
            <a:ext cx="3292144" cy="1010945"/>
            <a:chOff x="5364081" y="2143553"/>
            <a:chExt cx="3292144" cy="1010945"/>
          </a:xfrm>
        </p:grpSpPr>
        <p:sp>
          <p:nvSpPr>
            <p:cNvPr id="8" name="矩形 7"/>
            <p:cNvSpPr/>
            <p:nvPr/>
          </p:nvSpPr>
          <p:spPr>
            <a:xfrm>
              <a:off x="5364081" y="2545100"/>
              <a:ext cx="3292144"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9" name="矩形 8"/>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10" name="文本框 9"/>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gradFill>
                  <a:gsLst>
                    <a:gs pos="0">
                      <a:srgbClr val="C00000"/>
                    </a:gs>
                    <a:gs pos="100000">
                      <a:srgbClr val="EB0000"/>
                    </a:gs>
                  </a:gsLst>
                  <a:lin ang="5400000" scaled="1"/>
                </a:gradFill>
              </a:rPr>
              <a:t>明年工作计划</a:t>
            </a:r>
          </a:p>
        </p:txBody>
      </p:sp>
    </p:spTree>
    <p:extLst>
      <p:ext uri="{BB962C8B-B14F-4D97-AF65-F5344CB8AC3E}">
        <p14:creationId xmlns:p14="http://schemas.microsoft.com/office/powerpoint/2010/main" val="24145793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8244409" y="6240380"/>
            <a:ext cx="775136" cy="230832"/>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PPT</a:t>
            </a:r>
            <a:r>
              <a:rPr lang="zh-CN" altLang="en-US" sz="100" dirty="0" smtClean="0">
                <a:solidFill>
                  <a:prstClr val="white"/>
                </a:solidFill>
                <a:latin typeface="Calibri"/>
                <a:ea typeface="宋体"/>
              </a:rPr>
              <a:t>论坛：</a:t>
            </a:r>
            <a:r>
              <a:rPr lang="en-US" altLang="zh-CN" sz="100" dirty="0" smtClean="0">
                <a:solidFill>
                  <a:prstClr val="white"/>
                </a:solidFill>
                <a:latin typeface="Calibri"/>
                <a:ea typeface="宋体"/>
              </a:rPr>
              <a:t>www.1ppt.cn</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sp>
        <p:nvSpPr>
          <p:cNvPr id="25" name="文本框 24"/>
          <p:cNvSpPr txBox="1"/>
          <p:nvPr/>
        </p:nvSpPr>
        <p:spPr>
          <a:xfrm>
            <a:off x="3408724" y="2512369"/>
            <a:ext cx="5399958" cy="1569660"/>
          </a:xfrm>
          <a:prstGeom prst="rect">
            <a:avLst/>
          </a:prstGeom>
          <a:noFill/>
        </p:spPr>
        <p:txBody>
          <a:bodyPr wrap="square" rtlCol="0">
            <a:spAutoFit/>
            <a:scene3d>
              <a:camera prst="orthographicFront"/>
              <a:lightRig rig="threePt" dir="t"/>
            </a:scene3d>
            <a:sp3d contourW="12700"/>
          </a:bodyPr>
          <a:lstStyle/>
          <a:p>
            <a:pPr algn="dist"/>
            <a:r>
              <a:rPr lang="zh-CN" altLang="en-US" sz="9600" b="1" dirty="0" smtClean="0">
                <a:gradFill>
                  <a:gsLst>
                    <a:gs pos="0">
                      <a:srgbClr val="C00000"/>
                    </a:gs>
                    <a:gs pos="100000">
                      <a:srgbClr val="EB0000"/>
                    </a:gs>
                  </a:gsLst>
                  <a:lin ang="5400000" scaled="1"/>
                </a:gradFill>
              </a:rPr>
              <a:t>感谢聆听</a:t>
            </a:r>
            <a:endParaRPr lang="zh-CN" altLang="en-US" sz="9600" b="1" dirty="0">
              <a:gradFill>
                <a:gsLst>
                  <a:gs pos="0">
                    <a:srgbClr val="C00000"/>
                  </a:gs>
                  <a:gs pos="100000">
                    <a:srgbClr val="EB0000"/>
                  </a:gs>
                </a:gsLst>
                <a:lin ang="5400000" scaled="1"/>
              </a:gradFill>
            </a:endParaRPr>
          </a:p>
        </p:txBody>
      </p:sp>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17" name="图片 16"/>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8951300" y="2973935"/>
            <a:ext cx="1493031" cy="646530"/>
          </a:xfrm>
          <a:prstGeom prst="rect">
            <a:avLst/>
          </a:prstGeom>
        </p:spPr>
      </p:pic>
      <p:pic>
        <p:nvPicPr>
          <p:cNvPr id="18" name="图片 17"/>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flipH="1">
            <a:off x="1747670" y="2973932"/>
            <a:ext cx="1493028" cy="646534"/>
          </a:xfrm>
          <a:prstGeom prst="rect">
            <a:avLst/>
          </a:prstGeom>
        </p:spPr>
      </p:pic>
      <p:sp>
        <p:nvSpPr>
          <p:cNvPr id="26" name="文本框 25"/>
          <p:cNvSpPr txBox="1"/>
          <p:nvPr/>
        </p:nvSpPr>
        <p:spPr>
          <a:xfrm>
            <a:off x="3474003" y="4206608"/>
            <a:ext cx="5269391" cy="400110"/>
          </a:xfrm>
          <a:prstGeom prst="rect">
            <a:avLst/>
          </a:prstGeom>
          <a:noFill/>
        </p:spPr>
        <p:txBody>
          <a:bodyPr wrap="none" rtlCol="0">
            <a:spAutoFit/>
            <a:scene3d>
              <a:camera prst="orthographicFront"/>
              <a:lightRig rig="threePt" dir="t"/>
            </a:scene3d>
            <a:sp3d contourW="12700"/>
          </a:bodyPr>
          <a:lstStyle/>
          <a:p>
            <a:pPr algn="ctr"/>
            <a:r>
              <a:rPr lang="zh-CN" altLang="en-US" sz="2000" b="1" dirty="0" smtClean="0">
                <a:gradFill>
                  <a:gsLst>
                    <a:gs pos="0">
                      <a:srgbClr val="C00000"/>
                    </a:gs>
                    <a:gs pos="100000">
                      <a:srgbClr val="EB0000"/>
                    </a:gs>
                  </a:gsLst>
                  <a:lin ang="5400000" scaled="1"/>
                </a:gradFill>
              </a:rPr>
              <a:t>适用各行业工作汇报</a:t>
            </a:r>
            <a:r>
              <a:rPr lang="en-US" altLang="zh-CN" sz="2000" b="1" dirty="0" smtClean="0">
                <a:gradFill>
                  <a:gsLst>
                    <a:gs pos="0">
                      <a:srgbClr val="C00000"/>
                    </a:gs>
                    <a:gs pos="100000">
                      <a:srgbClr val="EB0000"/>
                    </a:gs>
                  </a:gsLst>
                  <a:lin ang="5400000" scaled="1"/>
                </a:gradFill>
              </a:rPr>
              <a:t>/</a:t>
            </a:r>
            <a:r>
              <a:rPr lang="zh-CN" altLang="en-US" sz="2000" b="1" dirty="0" smtClean="0">
                <a:gradFill>
                  <a:gsLst>
                    <a:gs pos="0">
                      <a:srgbClr val="C00000"/>
                    </a:gs>
                    <a:gs pos="100000">
                      <a:srgbClr val="EB0000"/>
                    </a:gs>
                  </a:gsLst>
                  <a:lin ang="5400000" scaled="1"/>
                </a:gradFill>
              </a:rPr>
              <a:t>项目报告</a:t>
            </a:r>
            <a:r>
              <a:rPr lang="en-US" altLang="zh-CN" sz="2000" b="1" dirty="0" smtClean="0">
                <a:gradFill>
                  <a:gsLst>
                    <a:gs pos="0">
                      <a:srgbClr val="C00000"/>
                    </a:gs>
                    <a:gs pos="100000">
                      <a:srgbClr val="EB0000"/>
                    </a:gs>
                  </a:gsLst>
                  <a:lin ang="5400000" scaled="1"/>
                </a:gradFill>
              </a:rPr>
              <a:t>/</a:t>
            </a:r>
            <a:r>
              <a:rPr lang="zh-CN" altLang="en-US" sz="2000" b="1" dirty="0" smtClean="0">
                <a:gradFill>
                  <a:gsLst>
                    <a:gs pos="0">
                      <a:srgbClr val="C00000"/>
                    </a:gs>
                    <a:gs pos="100000">
                      <a:srgbClr val="EB0000"/>
                    </a:gs>
                  </a:gsLst>
                  <a:lin ang="5400000" scaled="1"/>
                </a:gradFill>
              </a:rPr>
              <a:t>总结</a:t>
            </a:r>
            <a:r>
              <a:rPr lang="en-US" altLang="zh-CN" sz="2000" b="1" dirty="0" smtClean="0">
                <a:gradFill>
                  <a:gsLst>
                    <a:gs pos="0">
                      <a:srgbClr val="C00000"/>
                    </a:gs>
                    <a:gs pos="100000">
                      <a:srgbClr val="EB0000"/>
                    </a:gs>
                  </a:gsLst>
                  <a:lin ang="5400000" scaled="1"/>
                </a:gradFill>
              </a:rPr>
              <a:t>/</a:t>
            </a:r>
            <a:r>
              <a:rPr lang="zh-CN" altLang="en-US" sz="2000" b="1" dirty="0" smtClean="0">
                <a:gradFill>
                  <a:gsLst>
                    <a:gs pos="0">
                      <a:srgbClr val="C00000"/>
                    </a:gs>
                    <a:gs pos="100000">
                      <a:srgbClr val="EB0000"/>
                    </a:gs>
                  </a:gsLst>
                  <a:lin ang="5400000" scaled="1"/>
                </a:gradFill>
              </a:rPr>
              <a:t>新年年会</a:t>
            </a:r>
            <a:endParaRPr lang="zh-CN" altLang="en-US" sz="2000" b="1" dirty="0">
              <a:gradFill>
                <a:gsLst>
                  <a:gs pos="0">
                    <a:srgbClr val="C00000"/>
                  </a:gs>
                  <a:gs pos="100000">
                    <a:srgbClr val="EB0000"/>
                  </a:gs>
                </a:gsLst>
                <a:lin ang="5400000" scaled="1"/>
              </a:gradFill>
            </a:endParaRPr>
          </a:p>
        </p:txBody>
      </p:sp>
    </p:spTree>
    <p:extLst>
      <p:ext uri="{BB962C8B-B14F-4D97-AF65-F5344CB8AC3E}">
        <p14:creationId xmlns:p14="http://schemas.microsoft.com/office/powerpoint/2010/main" val="405432984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par>
                                <p:cTn id="16" presetID="53" presetClass="entr" presetSubtype="16"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1500"/>
                            </p:stCondLst>
                            <p:childTnLst>
                              <p:par>
                                <p:cTn id="22" presetID="16" presetClass="entr" presetSubtype="21"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barn(inVertical)">
                                      <p:cBhvr>
                                        <p:cTn id="2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3083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13" name="图片 12"/>
          <p:cNvPicPr>
            <a:picLocks noChangeAspect="1"/>
          </p:cNvPicPr>
          <p:nvPr/>
        </p:nvPicPr>
        <p:blipFill>
          <a:blip r:embed="rId4"/>
          <a:stretch>
            <a:fillRect/>
          </a:stretch>
        </p:blipFill>
        <p:spPr>
          <a:xfrm>
            <a:off x="-528" y="-297"/>
            <a:ext cx="12193057" cy="6858594"/>
          </a:xfrm>
          <a:prstGeom prst="rect">
            <a:avLst/>
          </a:prstGeom>
        </p:spPr>
      </p:pic>
      <p:pic>
        <p:nvPicPr>
          <p:cNvPr id="14" name="图片 1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0586951" y="1595437"/>
            <a:ext cx="1700084" cy="930368"/>
          </a:xfrm>
          <a:prstGeom prst="rect">
            <a:avLst/>
          </a:prstGeom>
        </p:spPr>
      </p:pic>
      <p:pic>
        <p:nvPicPr>
          <p:cNvPr id="15" name="图片 14"/>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flipV="1">
            <a:off x="57149" y="4584575"/>
            <a:ext cx="1733549" cy="1078877"/>
          </a:xfrm>
          <a:prstGeom prst="rect">
            <a:avLst/>
          </a:prstGeom>
        </p:spPr>
      </p:pic>
      <p:pic>
        <p:nvPicPr>
          <p:cNvPr id="4" name="图片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7991" y="0"/>
            <a:ext cx="4700103" cy="5663452"/>
          </a:xfrm>
          <a:prstGeom prst="rect">
            <a:avLst/>
          </a:prstGeom>
        </p:spPr>
      </p:pic>
      <p:grpSp>
        <p:nvGrpSpPr>
          <p:cNvPr id="53" name="组合 52"/>
          <p:cNvGrpSpPr/>
          <p:nvPr/>
        </p:nvGrpSpPr>
        <p:grpSpPr>
          <a:xfrm>
            <a:off x="5852764" y="1108787"/>
            <a:ext cx="4623659" cy="821044"/>
            <a:chOff x="5701441" y="1487672"/>
            <a:chExt cx="4623659" cy="821044"/>
          </a:xfrm>
        </p:grpSpPr>
        <p:grpSp>
          <p:nvGrpSpPr>
            <p:cNvPr id="22" name="组合 21"/>
            <p:cNvGrpSpPr/>
            <p:nvPr/>
          </p:nvGrpSpPr>
          <p:grpSpPr>
            <a:xfrm>
              <a:off x="5701441" y="1487672"/>
              <a:ext cx="4623659" cy="821044"/>
              <a:chOff x="4296509" y="1543049"/>
              <a:chExt cx="7080412" cy="1257301"/>
            </a:xfrm>
          </p:grpSpPr>
          <p:pic>
            <p:nvPicPr>
              <p:cNvPr id="8" name="图片 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96509" y="1543049"/>
                <a:ext cx="843169" cy="1257301"/>
              </a:xfrm>
              <a:prstGeom prst="rect">
                <a:avLst/>
              </a:prstGeom>
            </p:spPr>
          </p:pic>
          <p:grpSp>
            <p:nvGrpSpPr>
              <p:cNvPr id="21" name="组合 20"/>
              <p:cNvGrpSpPr/>
              <p:nvPr/>
            </p:nvGrpSpPr>
            <p:grpSpPr>
              <a:xfrm>
                <a:off x="4713330" y="1638300"/>
                <a:ext cx="6234070" cy="885699"/>
                <a:chOff x="4713330" y="1638300"/>
                <a:chExt cx="2566987" cy="885699"/>
              </a:xfrm>
            </p:grpSpPr>
            <p:cxnSp>
              <p:nvCxnSpPr>
                <p:cNvPr id="18" name="直接连接符 17"/>
                <p:cNvCxnSpPr/>
                <p:nvPr/>
              </p:nvCxnSpPr>
              <p:spPr>
                <a:xfrm>
                  <a:off x="4713330" y="1638300"/>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713330" y="2523999"/>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grpSp>
          <p:pic>
            <p:nvPicPr>
              <p:cNvPr id="20" name="图片 1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33752" y="1543049"/>
                <a:ext cx="843169" cy="1257301"/>
              </a:xfrm>
              <a:prstGeom prst="rect">
                <a:avLst/>
              </a:prstGeom>
            </p:spPr>
          </p:pic>
        </p:grpSp>
        <p:sp>
          <p:nvSpPr>
            <p:cNvPr id="48" name="文本框 47"/>
            <p:cNvSpPr txBox="1"/>
            <p:nvPr/>
          </p:nvSpPr>
          <p:spPr>
            <a:xfrm>
              <a:off x="6901064" y="1584583"/>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smtClean="0">
                  <a:gradFill>
                    <a:gsLst>
                      <a:gs pos="0">
                        <a:srgbClr val="C00000"/>
                      </a:gs>
                      <a:gs pos="100000">
                        <a:srgbClr val="EB0000"/>
                      </a:gs>
                    </a:gsLst>
                    <a:lin ang="5400000" scaled="1"/>
                  </a:gradFill>
                </a:rPr>
                <a:t>年度工作概述</a:t>
              </a:r>
              <a:endParaRPr lang="zh-CN" altLang="en-US" sz="2800" b="1" dirty="0">
                <a:gradFill>
                  <a:gsLst>
                    <a:gs pos="0">
                      <a:srgbClr val="C00000"/>
                    </a:gs>
                    <a:gs pos="100000">
                      <a:srgbClr val="EB0000"/>
                    </a:gs>
                  </a:gsLst>
                  <a:lin ang="5400000" scaled="1"/>
                </a:gradFill>
              </a:endParaRPr>
            </a:p>
          </p:txBody>
        </p:sp>
      </p:grpSp>
      <p:grpSp>
        <p:nvGrpSpPr>
          <p:cNvPr id="54" name="组合 53"/>
          <p:cNvGrpSpPr/>
          <p:nvPr/>
        </p:nvGrpSpPr>
        <p:grpSpPr>
          <a:xfrm>
            <a:off x="5852764" y="2100299"/>
            <a:ext cx="4623659" cy="821044"/>
            <a:chOff x="5701441" y="2508210"/>
            <a:chExt cx="4623659" cy="821044"/>
          </a:xfrm>
        </p:grpSpPr>
        <p:grpSp>
          <p:nvGrpSpPr>
            <p:cNvPr id="23" name="组合 22"/>
            <p:cNvGrpSpPr/>
            <p:nvPr/>
          </p:nvGrpSpPr>
          <p:grpSpPr>
            <a:xfrm>
              <a:off x="5701441" y="2508210"/>
              <a:ext cx="4623659" cy="821044"/>
              <a:chOff x="4296509" y="1543049"/>
              <a:chExt cx="7080412" cy="1257301"/>
            </a:xfrm>
          </p:grpSpPr>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96509" y="1543049"/>
                <a:ext cx="843169" cy="1257301"/>
              </a:xfrm>
              <a:prstGeom prst="rect">
                <a:avLst/>
              </a:prstGeom>
            </p:spPr>
          </p:pic>
          <p:grpSp>
            <p:nvGrpSpPr>
              <p:cNvPr id="25" name="组合 24"/>
              <p:cNvGrpSpPr/>
              <p:nvPr/>
            </p:nvGrpSpPr>
            <p:grpSpPr>
              <a:xfrm>
                <a:off x="4713330" y="1638300"/>
                <a:ext cx="6234070" cy="885699"/>
                <a:chOff x="4713330" y="1638300"/>
                <a:chExt cx="2566987" cy="885699"/>
              </a:xfrm>
            </p:grpSpPr>
            <p:cxnSp>
              <p:nvCxnSpPr>
                <p:cNvPr id="27" name="直接连接符 26"/>
                <p:cNvCxnSpPr/>
                <p:nvPr/>
              </p:nvCxnSpPr>
              <p:spPr>
                <a:xfrm>
                  <a:off x="4713330" y="1638300"/>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713330" y="2523999"/>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grpSp>
          <p:pic>
            <p:nvPicPr>
              <p:cNvPr id="26" name="图片 2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33752" y="1543049"/>
                <a:ext cx="843169" cy="1257301"/>
              </a:xfrm>
              <a:prstGeom prst="rect">
                <a:avLst/>
              </a:prstGeom>
            </p:spPr>
          </p:pic>
        </p:grpSp>
        <p:sp>
          <p:nvSpPr>
            <p:cNvPr id="49" name="文本框 48"/>
            <p:cNvSpPr txBox="1"/>
            <p:nvPr/>
          </p:nvSpPr>
          <p:spPr>
            <a:xfrm>
              <a:off x="6901064" y="2597835"/>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smtClean="0">
                  <a:gradFill>
                    <a:gsLst>
                      <a:gs pos="0">
                        <a:srgbClr val="C00000"/>
                      </a:gs>
                      <a:gs pos="100000">
                        <a:srgbClr val="EB0000"/>
                      </a:gs>
                    </a:gsLst>
                    <a:lin ang="5400000" scaled="1"/>
                  </a:gradFill>
                </a:rPr>
                <a:t>工作完成情况</a:t>
              </a:r>
              <a:endParaRPr lang="zh-CN" altLang="en-US" sz="2800" b="1" dirty="0">
                <a:gradFill>
                  <a:gsLst>
                    <a:gs pos="0">
                      <a:srgbClr val="C00000"/>
                    </a:gs>
                    <a:gs pos="100000">
                      <a:srgbClr val="EB0000"/>
                    </a:gs>
                  </a:gsLst>
                  <a:lin ang="5400000" scaled="1"/>
                </a:gradFill>
              </a:endParaRPr>
            </a:p>
          </p:txBody>
        </p:sp>
      </p:grpSp>
      <p:grpSp>
        <p:nvGrpSpPr>
          <p:cNvPr id="55" name="组合 54"/>
          <p:cNvGrpSpPr/>
          <p:nvPr/>
        </p:nvGrpSpPr>
        <p:grpSpPr>
          <a:xfrm>
            <a:off x="5852764" y="4083323"/>
            <a:ext cx="4623659" cy="821044"/>
            <a:chOff x="5701441" y="3528748"/>
            <a:chExt cx="4623659" cy="821044"/>
          </a:xfrm>
        </p:grpSpPr>
        <p:grpSp>
          <p:nvGrpSpPr>
            <p:cNvPr id="29" name="组合 28"/>
            <p:cNvGrpSpPr/>
            <p:nvPr/>
          </p:nvGrpSpPr>
          <p:grpSpPr>
            <a:xfrm>
              <a:off x="5701441" y="3528748"/>
              <a:ext cx="4623659" cy="821044"/>
              <a:chOff x="4296509" y="1543049"/>
              <a:chExt cx="7080412" cy="1257301"/>
            </a:xfrm>
          </p:grpSpPr>
          <p:pic>
            <p:nvPicPr>
              <p:cNvPr id="30" name="图片 2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96509" y="1543049"/>
                <a:ext cx="843169" cy="1257301"/>
              </a:xfrm>
              <a:prstGeom prst="rect">
                <a:avLst/>
              </a:prstGeom>
            </p:spPr>
          </p:pic>
          <p:grpSp>
            <p:nvGrpSpPr>
              <p:cNvPr id="31" name="组合 30"/>
              <p:cNvGrpSpPr/>
              <p:nvPr/>
            </p:nvGrpSpPr>
            <p:grpSpPr>
              <a:xfrm>
                <a:off x="4713330" y="1638300"/>
                <a:ext cx="6234070" cy="885699"/>
                <a:chOff x="4713330" y="1638300"/>
                <a:chExt cx="2566987" cy="885699"/>
              </a:xfrm>
            </p:grpSpPr>
            <p:cxnSp>
              <p:nvCxnSpPr>
                <p:cNvPr id="33" name="直接连接符 32"/>
                <p:cNvCxnSpPr/>
                <p:nvPr/>
              </p:nvCxnSpPr>
              <p:spPr>
                <a:xfrm>
                  <a:off x="4713330" y="1638300"/>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713330" y="2523999"/>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grpSp>
          <p:pic>
            <p:nvPicPr>
              <p:cNvPr id="32" name="图片 3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33752" y="1543049"/>
                <a:ext cx="843169" cy="1257301"/>
              </a:xfrm>
              <a:prstGeom prst="rect">
                <a:avLst/>
              </a:prstGeom>
            </p:spPr>
          </p:pic>
        </p:grpSp>
        <p:sp>
          <p:nvSpPr>
            <p:cNvPr id="50" name="文本框 49"/>
            <p:cNvSpPr txBox="1"/>
            <p:nvPr/>
          </p:nvSpPr>
          <p:spPr>
            <a:xfrm>
              <a:off x="6901064" y="3624142"/>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smtClean="0">
                  <a:gradFill>
                    <a:gsLst>
                      <a:gs pos="0">
                        <a:srgbClr val="C00000"/>
                      </a:gs>
                      <a:gs pos="100000">
                        <a:srgbClr val="EB0000"/>
                      </a:gs>
                    </a:gsLst>
                    <a:lin ang="5400000" scaled="1"/>
                  </a:gradFill>
                </a:rPr>
                <a:t>工作存在不足</a:t>
              </a:r>
              <a:endParaRPr lang="zh-CN" altLang="en-US" sz="2800" b="1" dirty="0">
                <a:gradFill>
                  <a:gsLst>
                    <a:gs pos="0">
                      <a:srgbClr val="C00000"/>
                    </a:gs>
                    <a:gs pos="100000">
                      <a:srgbClr val="EB0000"/>
                    </a:gs>
                  </a:gsLst>
                  <a:lin ang="5400000" scaled="1"/>
                </a:gradFill>
              </a:endParaRPr>
            </a:p>
          </p:txBody>
        </p:sp>
      </p:grpSp>
      <p:grpSp>
        <p:nvGrpSpPr>
          <p:cNvPr id="56" name="组合 55"/>
          <p:cNvGrpSpPr/>
          <p:nvPr/>
        </p:nvGrpSpPr>
        <p:grpSpPr>
          <a:xfrm>
            <a:off x="5852764" y="5074836"/>
            <a:ext cx="4623659" cy="821044"/>
            <a:chOff x="5701441" y="4549285"/>
            <a:chExt cx="4623659" cy="821044"/>
          </a:xfrm>
        </p:grpSpPr>
        <p:grpSp>
          <p:nvGrpSpPr>
            <p:cNvPr id="35" name="组合 34"/>
            <p:cNvGrpSpPr/>
            <p:nvPr/>
          </p:nvGrpSpPr>
          <p:grpSpPr>
            <a:xfrm>
              <a:off x="5701441" y="4549285"/>
              <a:ext cx="4623659" cy="821044"/>
              <a:chOff x="4296509" y="1543049"/>
              <a:chExt cx="7080412" cy="1257301"/>
            </a:xfrm>
          </p:grpSpPr>
          <p:pic>
            <p:nvPicPr>
              <p:cNvPr id="36" name="图片 35"/>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96509" y="1543049"/>
                <a:ext cx="843169" cy="1257301"/>
              </a:xfrm>
              <a:prstGeom prst="rect">
                <a:avLst/>
              </a:prstGeom>
            </p:spPr>
          </p:pic>
          <p:grpSp>
            <p:nvGrpSpPr>
              <p:cNvPr id="37" name="组合 36"/>
              <p:cNvGrpSpPr/>
              <p:nvPr/>
            </p:nvGrpSpPr>
            <p:grpSpPr>
              <a:xfrm>
                <a:off x="4713330" y="1638300"/>
                <a:ext cx="6234070" cy="885699"/>
                <a:chOff x="4713330" y="1638300"/>
                <a:chExt cx="2566987" cy="885699"/>
              </a:xfrm>
            </p:grpSpPr>
            <p:cxnSp>
              <p:nvCxnSpPr>
                <p:cNvPr id="39" name="直接连接符 38"/>
                <p:cNvCxnSpPr/>
                <p:nvPr/>
              </p:nvCxnSpPr>
              <p:spPr>
                <a:xfrm>
                  <a:off x="4713330" y="1638300"/>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4713330" y="2523999"/>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grpSp>
          <p:pic>
            <p:nvPicPr>
              <p:cNvPr id="38" name="图片 37"/>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33752" y="1543049"/>
                <a:ext cx="843169" cy="1257301"/>
              </a:xfrm>
              <a:prstGeom prst="rect">
                <a:avLst/>
              </a:prstGeom>
            </p:spPr>
          </p:pic>
        </p:grpSp>
        <p:sp>
          <p:nvSpPr>
            <p:cNvPr id="51" name="文本框 50"/>
            <p:cNvSpPr txBox="1"/>
            <p:nvPr/>
          </p:nvSpPr>
          <p:spPr>
            <a:xfrm>
              <a:off x="6901064" y="4647298"/>
              <a:ext cx="2339102"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smtClean="0">
                  <a:gradFill>
                    <a:gsLst>
                      <a:gs pos="0">
                        <a:srgbClr val="C00000"/>
                      </a:gs>
                      <a:gs pos="100000">
                        <a:srgbClr val="EB0000"/>
                      </a:gs>
                    </a:gsLst>
                    <a:lin ang="5400000" scaled="1"/>
                  </a:gradFill>
                </a:rPr>
                <a:t>明年工作计划</a:t>
              </a:r>
              <a:endParaRPr lang="zh-CN" altLang="en-US" sz="2800" b="1" dirty="0">
                <a:gradFill>
                  <a:gsLst>
                    <a:gs pos="0">
                      <a:srgbClr val="C00000"/>
                    </a:gs>
                    <a:gs pos="100000">
                      <a:srgbClr val="EB0000"/>
                    </a:gs>
                  </a:gsLst>
                  <a:lin ang="5400000" scaled="1"/>
                </a:gradFill>
              </a:endParaRPr>
            </a:p>
          </p:txBody>
        </p:sp>
      </p:grpSp>
      <p:sp>
        <p:nvSpPr>
          <p:cNvPr id="52" name="文本框 51"/>
          <p:cNvSpPr txBox="1"/>
          <p:nvPr/>
        </p:nvSpPr>
        <p:spPr>
          <a:xfrm>
            <a:off x="4080057" y="1846193"/>
            <a:ext cx="954108" cy="1938992"/>
          </a:xfrm>
          <a:prstGeom prst="rect">
            <a:avLst/>
          </a:prstGeom>
          <a:noFill/>
        </p:spPr>
        <p:txBody>
          <a:bodyPr wrap="none" rtlCol="0">
            <a:spAutoFit/>
            <a:scene3d>
              <a:camera prst="orthographicFront"/>
              <a:lightRig rig="threePt" dir="t"/>
            </a:scene3d>
            <a:sp3d contourW="12700"/>
          </a:bodyPr>
          <a:lstStyle/>
          <a:p>
            <a:pPr algn="ctr"/>
            <a:r>
              <a:rPr lang="zh-CN" altLang="en-US" sz="6000" b="1" dirty="0" smtClean="0">
                <a:gradFill>
                  <a:gsLst>
                    <a:gs pos="0">
                      <a:srgbClr val="C00000"/>
                    </a:gs>
                    <a:gs pos="100000">
                      <a:srgbClr val="EB0000"/>
                    </a:gs>
                  </a:gsLst>
                  <a:lin ang="5400000" scaled="1"/>
                </a:gradFill>
              </a:rPr>
              <a:t>目</a:t>
            </a:r>
            <a:endParaRPr lang="en-US" altLang="zh-CN" sz="6000" b="1" dirty="0" smtClean="0">
              <a:gradFill>
                <a:gsLst>
                  <a:gs pos="0">
                    <a:srgbClr val="C00000"/>
                  </a:gs>
                  <a:gs pos="100000">
                    <a:srgbClr val="EB0000"/>
                  </a:gs>
                </a:gsLst>
                <a:lin ang="5400000" scaled="1"/>
              </a:gradFill>
            </a:endParaRPr>
          </a:p>
          <a:p>
            <a:pPr algn="ctr"/>
            <a:r>
              <a:rPr lang="zh-CN" altLang="en-US" sz="6000" b="1" dirty="0" smtClean="0">
                <a:gradFill>
                  <a:gsLst>
                    <a:gs pos="0">
                      <a:srgbClr val="C00000"/>
                    </a:gs>
                    <a:gs pos="100000">
                      <a:srgbClr val="EB0000"/>
                    </a:gs>
                  </a:gsLst>
                  <a:lin ang="5400000" scaled="1"/>
                </a:gradFill>
              </a:rPr>
              <a:t>录</a:t>
            </a:r>
            <a:endParaRPr lang="zh-CN" altLang="en-US" sz="6000" b="1" dirty="0">
              <a:gradFill>
                <a:gsLst>
                  <a:gs pos="0">
                    <a:srgbClr val="C00000"/>
                  </a:gs>
                  <a:gs pos="100000">
                    <a:srgbClr val="EB0000"/>
                  </a:gs>
                </a:gsLst>
                <a:lin ang="5400000" scaled="1"/>
              </a:gradFill>
            </a:endParaRPr>
          </a:p>
        </p:txBody>
      </p:sp>
      <p:grpSp>
        <p:nvGrpSpPr>
          <p:cNvPr id="57" name="组合 56"/>
          <p:cNvGrpSpPr/>
          <p:nvPr/>
        </p:nvGrpSpPr>
        <p:grpSpPr>
          <a:xfrm>
            <a:off x="5852764" y="3091811"/>
            <a:ext cx="4623659" cy="821044"/>
            <a:chOff x="5701441" y="3528748"/>
            <a:chExt cx="4623659" cy="821044"/>
          </a:xfrm>
        </p:grpSpPr>
        <p:grpSp>
          <p:nvGrpSpPr>
            <p:cNvPr id="58" name="组合 57"/>
            <p:cNvGrpSpPr/>
            <p:nvPr/>
          </p:nvGrpSpPr>
          <p:grpSpPr>
            <a:xfrm>
              <a:off x="5701441" y="3528748"/>
              <a:ext cx="4623659" cy="821044"/>
              <a:chOff x="4296509" y="1543049"/>
              <a:chExt cx="7080412" cy="1257301"/>
            </a:xfrm>
          </p:grpSpPr>
          <p:pic>
            <p:nvPicPr>
              <p:cNvPr id="60" name="图片 59"/>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96509" y="1543049"/>
                <a:ext cx="843169" cy="1257301"/>
              </a:xfrm>
              <a:prstGeom prst="rect">
                <a:avLst/>
              </a:prstGeom>
            </p:spPr>
          </p:pic>
          <p:grpSp>
            <p:nvGrpSpPr>
              <p:cNvPr id="61" name="组合 60"/>
              <p:cNvGrpSpPr/>
              <p:nvPr/>
            </p:nvGrpSpPr>
            <p:grpSpPr>
              <a:xfrm>
                <a:off x="4713330" y="1638300"/>
                <a:ext cx="6234070" cy="885699"/>
                <a:chOff x="4713330" y="1638300"/>
                <a:chExt cx="2566987" cy="885699"/>
              </a:xfrm>
            </p:grpSpPr>
            <p:cxnSp>
              <p:nvCxnSpPr>
                <p:cNvPr id="63" name="直接连接符 62"/>
                <p:cNvCxnSpPr/>
                <p:nvPr/>
              </p:nvCxnSpPr>
              <p:spPr>
                <a:xfrm>
                  <a:off x="4713330" y="1638300"/>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713330" y="2523999"/>
                  <a:ext cx="2566987" cy="0"/>
                </a:xfrm>
                <a:prstGeom prst="line">
                  <a:avLst/>
                </a:prstGeom>
                <a:ln w="19050">
                  <a:solidFill>
                    <a:srgbClr val="FC352F"/>
                  </a:solidFill>
                </a:ln>
              </p:spPr>
              <p:style>
                <a:lnRef idx="1">
                  <a:schemeClr val="accent1"/>
                </a:lnRef>
                <a:fillRef idx="0">
                  <a:schemeClr val="accent1"/>
                </a:fillRef>
                <a:effectRef idx="0">
                  <a:schemeClr val="accent1"/>
                </a:effectRef>
                <a:fontRef idx="minor">
                  <a:schemeClr val="tx1"/>
                </a:fontRef>
              </p:style>
            </p:cxnSp>
          </p:grpSp>
          <p:pic>
            <p:nvPicPr>
              <p:cNvPr id="62" name="图片 6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533752" y="1543049"/>
                <a:ext cx="843169" cy="1257301"/>
              </a:xfrm>
              <a:prstGeom prst="rect">
                <a:avLst/>
              </a:prstGeom>
            </p:spPr>
          </p:pic>
        </p:grpSp>
        <p:sp>
          <p:nvSpPr>
            <p:cNvPr id="59" name="文本框 58"/>
            <p:cNvSpPr txBox="1"/>
            <p:nvPr/>
          </p:nvSpPr>
          <p:spPr>
            <a:xfrm>
              <a:off x="6901062" y="3624142"/>
              <a:ext cx="2339103" cy="523220"/>
            </a:xfrm>
            <a:prstGeom prst="rect">
              <a:avLst/>
            </a:prstGeom>
            <a:noFill/>
          </p:spPr>
          <p:txBody>
            <a:bodyPr wrap="none" rtlCol="0">
              <a:spAutoFit/>
              <a:scene3d>
                <a:camera prst="orthographicFront"/>
                <a:lightRig rig="threePt" dir="t"/>
              </a:scene3d>
              <a:sp3d contourW="12700"/>
            </a:bodyPr>
            <a:lstStyle/>
            <a:p>
              <a:pPr algn="ctr"/>
              <a:r>
                <a:rPr lang="zh-CN" altLang="en-US" sz="2800" b="1" dirty="0" smtClean="0">
                  <a:gradFill>
                    <a:gsLst>
                      <a:gs pos="0">
                        <a:srgbClr val="C00000"/>
                      </a:gs>
                      <a:gs pos="100000">
                        <a:srgbClr val="EB0000"/>
                      </a:gs>
                    </a:gsLst>
                    <a:lin ang="5400000" scaled="1"/>
                  </a:gradFill>
                </a:rPr>
                <a:t>成功项目展示</a:t>
              </a:r>
              <a:endParaRPr lang="zh-CN" altLang="en-US" sz="2800" b="1" dirty="0">
                <a:gradFill>
                  <a:gsLst>
                    <a:gs pos="0">
                      <a:srgbClr val="C00000"/>
                    </a:gs>
                    <a:gs pos="100000">
                      <a:srgbClr val="EB0000"/>
                    </a:gs>
                  </a:gsLst>
                  <a:lin ang="5400000" scaled="1"/>
                </a:gradFill>
              </a:endParaRPr>
            </a:p>
          </p:txBody>
        </p:sp>
      </p:grpSp>
    </p:spTree>
    <p:extLst>
      <p:ext uri="{BB962C8B-B14F-4D97-AF65-F5344CB8AC3E}">
        <p14:creationId xmlns:p14="http://schemas.microsoft.com/office/powerpoint/2010/main" val="31521451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p:cTn id="13" dur="500" fill="hold"/>
                                        <p:tgtEl>
                                          <p:spTgt spid="52"/>
                                        </p:tgtEl>
                                        <p:attrNameLst>
                                          <p:attrName>ppt_w</p:attrName>
                                        </p:attrNameLst>
                                      </p:cBhvr>
                                      <p:tavLst>
                                        <p:tav tm="0">
                                          <p:val>
                                            <p:fltVal val="0"/>
                                          </p:val>
                                        </p:tav>
                                        <p:tav tm="100000">
                                          <p:val>
                                            <p:strVal val="#ppt_w"/>
                                          </p:val>
                                        </p:tav>
                                      </p:tavLst>
                                    </p:anim>
                                    <p:anim calcmode="lin" valueType="num">
                                      <p:cBhvr>
                                        <p:cTn id="14" dur="500" fill="hold"/>
                                        <p:tgtEl>
                                          <p:spTgt spid="52"/>
                                        </p:tgtEl>
                                        <p:attrNameLst>
                                          <p:attrName>ppt_h</p:attrName>
                                        </p:attrNameLst>
                                      </p:cBhvr>
                                      <p:tavLst>
                                        <p:tav tm="0">
                                          <p:val>
                                            <p:fltVal val="0"/>
                                          </p:val>
                                        </p:tav>
                                        <p:tav tm="100000">
                                          <p:val>
                                            <p:strVal val="#ppt_h"/>
                                          </p:val>
                                        </p:tav>
                                      </p:tavLst>
                                    </p:anim>
                                    <p:animEffect transition="in" filter="fade">
                                      <p:cBhvr>
                                        <p:cTn id="15" dur="500"/>
                                        <p:tgtEl>
                                          <p:spTgt spid="52"/>
                                        </p:tgtEl>
                                      </p:cBhvr>
                                    </p:animEffect>
                                  </p:childTnLst>
                                </p:cTn>
                              </p:par>
                            </p:childTnLst>
                          </p:cTn>
                        </p:par>
                        <p:par>
                          <p:cTn id="16" fill="hold">
                            <p:stCondLst>
                              <p:cond delay="1500"/>
                            </p:stCondLst>
                            <p:childTnLst>
                              <p:par>
                                <p:cTn id="17" presetID="17" presetClass="entr" presetSubtype="1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500" fill="hold"/>
                                        <p:tgtEl>
                                          <p:spTgt spid="53"/>
                                        </p:tgtEl>
                                        <p:attrNameLst>
                                          <p:attrName>ppt_w</p:attrName>
                                        </p:attrNameLst>
                                      </p:cBhvr>
                                      <p:tavLst>
                                        <p:tav tm="0">
                                          <p:val>
                                            <p:fltVal val="0"/>
                                          </p:val>
                                        </p:tav>
                                        <p:tav tm="100000">
                                          <p:val>
                                            <p:strVal val="#ppt_w"/>
                                          </p:val>
                                        </p:tav>
                                      </p:tavLst>
                                    </p:anim>
                                    <p:anim calcmode="lin" valueType="num">
                                      <p:cBhvr>
                                        <p:cTn id="20" dur="500" fill="hold"/>
                                        <p:tgtEl>
                                          <p:spTgt spid="53"/>
                                        </p:tgtEl>
                                        <p:attrNameLst>
                                          <p:attrName>ppt_h</p:attrName>
                                        </p:attrNameLst>
                                      </p:cBhvr>
                                      <p:tavLst>
                                        <p:tav tm="0">
                                          <p:val>
                                            <p:strVal val="#ppt_h"/>
                                          </p:val>
                                        </p:tav>
                                        <p:tav tm="100000">
                                          <p:val>
                                            <p:strVal val="#ppt_h"/>
                                          </p:val>
                                        </p:tav>
                                      </p:tavLst>
                                    </p:anim>
                                  </p:childTnLst>
                                </p:cTn>
                              </p:par>
                            </p:childTnLst>
                          </p:cTn>
                        </p:par>
                        <p:par>
                          <p:cTn id="21" fill="hold">
                            <p:stCondLst>
                              <p:cond delay="2000"/>
                            </p:stCondLst>
                            <p:childTnLst>
                              <p:par>
                                <p:cTn id="22" presetID="17" presetClass="entr" presetSubtype="10"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p:cTn id="24" dur="500" fill="hold"/>
                                        <p:tgtEl>
                                          <p:spTgt spid="54"/>
                                        </p:tgtEl>
                                        <p:attrNameLst>
                                          <p:attrName>ppt_w</p:attrName>
                                        </p:attrNameLst>
                                      </p:cBhvr>
                                      <p:tavLst>
                                        <p:tav tm="0">
                                          <p:val>
                                            <p:fltVal val="0"/>
                                          </p:val>
                                        </p:tav>
                                        <p:tav tm="100000">
                                          <p:val>
                                            <p:strVal val="#ppt_w"/>
                                          </p:val>
                                        </p:tav>
                                      </p:tavLst>
                                    </p:anim>
                                    <p:anim calcmode="lin" valueType="num">
                                      <p:cBhvr>
                                        <p:cTn id="25" dur="500" fill="hold"/>
                                        <p:tgtEl>
                                          <p:spTgt spid="54"/>
                                        </p:tgtEl>
                                        <p:attrNameLst>
                                          <p:attrName>ppt_h</p:attrName>
                                        </p:attrNameLst>
                                      </p:cBhvr>
                                      <p:tavLst>
                                        <p:tav tm="0">
                                          <p:val>
                                            <p:strVal val="#ppt_h"/>
                                          </p:val>
                                        </p:tav>
                                        <p:tav tm="100000">
                                          <p:val>
                                            <p:strVal val="#ppt_h"/>
                                          </p:val>
                                        </p:tav>
                                      </p:tavLst>
                                    </p:anim>
                                  </p:childTnLst>
                                </p:cTn>
                              </p:par>
                            </p:childTnLst>
                          </p:cTn>
                        </p:par>
                        <p:par>
                          <p:cTn id="26" fill="hold">
                            <p:stCondLst>
                              <p:cond delay="2500"/>
                            </p:stCondLst>
                            <p:childTnLst>
                              <p:par>
                                <p:cTn id="27" presetID="17" presetClass="entr" presetSubtype="1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 calcmode="lin" valueType="num">
                                      <p:cBhvr>
                                        <p:cTn id="29" dur="500" fill="hold"/>
                                        <p:tgtEl>
                                          <p:spTgt spid="57"/>
                                        </p:tgtEl>
                                        <p:attrNameLst>
                                          <p:attrName>ppt_w</p:attrName>
                                        </p:attrNameLst>
                                      </p:cBhvr>
                                      <p:tavLst>
                                        <p:tav tm="0">
                                          <p:val>
                                            <p:fltVal val="0"/>
                                          </p:val>
                                        </p:tav>
                                        <p:tav tm="100000">
                                          <p:val>
                                            <p:strVal val="#ppt_w"/>
                                          </p:val>
                                        </p:tav>
                                      </p:tavLst>
                                    </p:anim>
                                    <p:anim calcmode="lin" valueType="num">
                                      <p:cBhvr>
                                        <p:cTn id="30" dur="500" fill="hold"/>
                                        <p:tgtEl>
                                          <p:spTgt spid="57"/>
                                        </p:tgtEl>
                                        <p:attrNameLst>
                                          <p:attrName>ppt_h</p:attrName>
                                        </p:attrNameLst>
                                      </p:cBhvr>
                                      <p:tavLst>
                                        <p:tav tm="0">
                                          <p:val>
                                            <p:strVal val="#ppt_h"/>
                                          </p:val>
                                        </p:tav>
                                        <p:tav tm="100000">
                                          <p:val>
                                            <p:strVal val="#ppt_h"/>
                                          </p:val>
                                        </p:tav>
                                      </p:tavLst>
                                    </p:anim>
                                  </p:childTnLst>
                                </p:cTn>
                              </p:par>
                            </p:childTnLst>
                          </p:cTn>
                        </p:par>
                        <p:par>
                          <p:cTn id="31" fill="hold">
                            <p:stCondLst>
                              <p:cond delay="3000"/>
                            </p:stCondLst>
                            <p:childTnLst>
                              <p:par>
                                <p:cTn id="32" presetID="17" presetClass="entr" presetSubtype="10"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p:cTn id="34" dur="500" fill="hold"/>
                                        <p:tgtEl>
                                          <p:spTgt spid="55"/>
                                        </p:tgtEl>
                                        <p:attrNameLst>
                                          <p:attrName>ppt_w</p:attrName>
                                        </p:attrNameLst>
                                      </p:cBhvr>
                                      <p:tavLst>
                                        <p:tav tm="0">
                                          <p:val>
                                            <p:fltVal val="0"/>
                                          </p:val>
                                        </p:tav>
                                        <p:tav tm="100000">
                                          <p:val>
                                            <p:strVal val="#ppt_w"/>
                                          </p:val>
                                        </p:tav>
                                      </p:tavLst>
                                    </p:anim>
                                    <p:anim calcmode="lin" valueType="num">
                                      <p:cBhvr>
                                        <p:cTn id="35" dur="500" fill="hold"/>
                                        <p:tgtEl>
                                          <p:spTgt spid="55"/>
                                        </p:tgtEl>
                                        <p:attrNameLst>
                                          <p:attrName>ppt_h</p:attrName>
                                        </p:attrNameLst>
                                      </p:cBhvr>
                                      <p:tavLst>
                                        <p:tav tm="0">
                                          <p:val>
                                            <p:strVal val="#ppt_h"/>
                                          </p:val>
                                        </p:tav>
                                        <p:tav tm="100000">
                                          <p:val>
                                            <p:strVal val="#ppt_h"/>
                                          </p:val>
                                        </p:tav>
                                      </p:tavLst>
                                    </p:anim>
                                  </p:childTnLst>
                                </p:cTn>
                              </p:par>
                            </p:childTnLst>
                          </p:cTn>
                        </p:par>
                        <p:par>
                          <p:cTn id="36" fill="hold">
                            <p:stCondLst>
                              <p:cond delay="3500"/>
                            </p:stCondLst>
                            <p:childTnLst>
                              <p:par>
                                <p:cTn id="37" presetID="17" presetClass="entr" presetSubtype="10"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p:cTn id="39" dur="500" fill="hold"/>
                                        <p:tgtEl>
                                          <p:spTgt spid="56"/>
                                        </p:tgtEl>
                                        <p:attrNameLst>
                                          <p:attrName>ppt_w</p:attrName>
                                        </p:attrNameLst>
                                      </p:cBhvr>
                                      <p:tavLst>
                                        <p:tav tm="0">
                                          <p:val>
                                            <p:fltVal val="0"/>
                                          </p:val>
                                        </p:tav>
                                        <p:tav tm="100000">
                                          <p:val>
                                            <p:strVal val="#ppt_w"/>
                                          </p:val>
                                        </p:tav>
                                      </p:tavLst>
                                    </p:anim>
                                    <p:anim calcmode="lin" valueType="num">
                                      <p:cBhvr>
                                        <p:cTn id="40" dur="500" fill="hold"/>
                                        <p:tgtEl>
                                          <p:spTgt spid="5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6200000">
            <a:off x="3380207" y="961385"/>
            <a:ext cx="5431586" cy="5439208"/>
          </a:xfrm>
          <a:prstGeom prst="rect">
            <a:avLst/>
          </a:prstGeom>
        </p:spPr>
      </p:pic>
      <p:sp>
        <p:nvSpPr>
          <p:cNvPr id="28" name="文本框 27"/>
          <p:cNvSpPr txBox="1"/>
          <p:nvPr/>
        </p:nvSpPr>
        <p:spPr>
          <a:xfrm>
            <a:off x="4618672" y="3314941"/>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gradFill>
                  <a:gsLst>
                    <a:gs pos="0">
                      <a:srgbClr val="C00000"/>
                    </a:gs>
                    <a:gs pos="100000">
                      <a:srgbClr val="EB0000"/>
                    </a:gs>
                  </a:gsLst>
                  <a:lin ang="5400000" scaled="1"/>
                </a:gradFill>
              </a:rPr>
              <a:t>年度工作概述</a:t>
            </a:r>
            <a:endParaRPr lang="zh-CN" altLang="en-US" sz="3600" b="1" dirty="0">
              <a:gradFill>
                <a:gsLst>
                  <a:gs pos="0">
                    <a:srgbClr val="C00000"/>
                  </a:gs>
                  <a:gs pos="100000">
                    <a:srgbClr val="EB0000"/>
                  </a:gs>
                </a:gsLst>
                <a:lin ang="5400000" scaled="1"/>
              </a:gradFill>
            </a:endParaRPr>
          </a:p>
        </p:txBody>
      </p:sp>
      <p:sp>
        <p:nvSpPr>
          <p:cNvPr id="29" name="文本框 28"/>
          <p:cNvSpPr txBox="1"/>
          <p:nvPr/>
        </p:nvSpPr>
        <p:spPr>
          <a:xfrm>
            <a:off x="5575665" y="2356279"/>
            <a:ext cx="1040670" cy="1015663"/>
          </a:xfrm>
          <a:prstGeom prst="rect">
            <a:avLst/>
          </a:prstGeom>
          <a:noFill/>
        </p:spPr>
        <p:txBody>
          <a:bodyPr wrap="none" rtlCol="0">
            <a:spAutoFit/>
            <a:scene3d>
              <a:camera prst="orthographicFront"/>
              <a:lightRig rig="threePt" dir="t"/>
            </a:scene3d>
            <a:sp3d contourW="12700"/>
          </a:bodyPr>
          <a:lstStyle/>
          <a:p>
            <a:pPr algn="ctr"/>
            <a:r>
              <a:rPr lang="en-US" altLang="zh-CN" sz="6000" b="1" dirty="0" smtClean="0">
                <a:gradFill>
                  <a:gsLst>
                    <a:gs pos="0">
                      <a:srgbClr val="C00000"/>
                    </a:gs>
                    <a:gs pos="100000">
                      <a:srgbClr val="EB0000"/>
                    </a:gs>
                  </a:gsLst>
                  <a:lin ang="5400000" scaled="1"/>
                </a:gradFill>
              </a:rPr>
              <a:t>01</a:t>
            </a:r>
            <a:endParaRPr lang="zh-CN" altLang="en-US" sz="6000" b="1" dirty="0">
              <a:gradFill>
                <a:gsLst>
                  <a:gs pos="0">
                    <a:srgbClr val="C00000"/>
                  </a:gs>
                  <a:gs pos="100000">
                    <a:srgbClr val="EB0000"/>
                  </a:gs>
                </a:gsLst>
                <a:lin ang="5400000" scaled="1"/>
              </a:gradFill>
            </a:endParaRPr>
          </a:p>
        </p:txBody>
      </p:sp>
      <p:sp>
        <p:nvSpPr>
          <p:cNvPr id="30" name="文本框 29"/>
          <p:cNvSpPr txBox="1"/>
          <p:nvPr/>
        </p:nvSpPr>
        <p:spPr>
          <a:xfrm>
            <a:off x="4618673" y="3970797"/>
            <a:ext cx="2954654" cy="60394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532741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 xmlns:a16="http://schemas.microsoft.com/office/drawing/2014/main" id="{8F1B7141-7A31-4F26-B8BC-4512A7431220}"/>
              </a:ext>
            </a:extLst>
          </p:cNvPr>
          <p:cNvCxnSpPr>
            <a:cxnSpLocks/>
          </p:cNvCxnSpPr>
          <p:nvPr/>
        </p:nvCxnSpPr>
        <p:spPr>
          <a:xfrm>
            <a:off x="5581522" y="1988459"/>
            <a:ext cx="0" cy="3645723"/>
          </a:xfrm>
          <a:prstGeom prst="line">
            <a:avLst/>
          </a:prstGeom>
          <a:ln w="25400">
            <a:solidFill>
              <a:srgbClr val="FC352F"/>
            </a:solidFill>
            <a:prstDash val="sysDash"/>
          </a:ln>
        </p:spPr>
        <p:style>
          <a:lnRef idx="1">
            <a:schemeClr val="accent1"/>
          </a:lnRef>
          <a:fillRef idx="0">
            <a:schemeClr val="accent1"/>
          </a:fillRef>
          <a:effectRef idx="0">
            <a:schemeClr val="accent1"/>
          </a:effectRef>
          <a:fontRef idx="minor">
            <a:schemeClr val="tx1"/>
          </a:fontRef>
        </p:style>
      </p:cxnSp>
      <p:pic>
        <p:nvPicPr>
          <p:cNvPr id="5" name="图片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40925" y="2065015"/>
            <a:ext cx="3763201" cy="3492611"/>
          </a:xfrm>
          <a:prstGeom prst="rect">
            <a:avLst/>
          </a:prstGeom>
        </p:spPr>
      </p:pic>
      <p:grpSp>
        <p:nvGrpSpPr>
          <p:cNvPr id="6" name="组合 5"/>
          <p:cNvGrpSpPr/>
          <p:nvPr/>
        </p:nvGrpSpPr>
        <p:grpSpPr>
          <a:xfrm>
            <a:off x="6095999" y="2065015"/>
            <a:ext cx="4840705" cy="2193931"/>
            <a:chOff x="7907593" y="3433235"/>
            <a:chExt cx="4840705" cy="2193931"/>
          </a:xfrm>
        </p:grpSpPr>
        <p:sp>
          <p:nvSpPr>
            <p:cNvPr id="7" name="矩形 6"/>
            <p:cNvSpPr/>
            <p:nvPr/>
          </p:nvSpPr>
          <p:spPr>
            <a:xfrm>
              <a:off x="7907593" y="3919006"/>
              <a:ext cx="4840705" cy="1708160"/>
            </a:xfrm>
            <a:prstGeom prst="rect">
              <a:avLst/>
            </a:prstGeom>
          </p:spPr>
          <p:txBody>
            <a:bodyPr wrap="square">
              <a:spAutoFit/>
              <a:scene3d>
                <a:camera prst="orthographicFront"/>
                <a:lightRig rig="threePt" dir="t"/>
              </a:scene3d>
              <a:sp3d contourW="12700"/>
            </a:bodyPr>
            <a:lstStyle/>
            <a:p>
              <a:pPr>
                <a:lnSpc>
                  <a:spcPct val="150000"/>
                </a:lnSpc>
              </a:pPr>
              <a:r>
                <a:rPr lang="zh-CN" altLang="en-US" sz="1400" dirty="0">
                  <a:solidFill>
                    <a:schemeClr val="tx1">
                      <a:lumMod val="75000"/>
                      <a:lumOff val="25000"/>
                    </a:schemeClr>
                  </a:solidFill>
                  <a:latin typeface="+mn-ea"/>
                </a:rPr>
                <a:t>用户可以在投影仪或者计算机上进行演示也可以将演示文稿打印出来制作成胶片用户可以在投影仪用户可以在投影仪或者计算机上进行演示也可以将演示文稿打印出来制作成胶片用户可以在投影仪用户可以在投影仪或者计算机上进行演示也可以将演示文稿打印出来制作成</a:t>
              </a:r>
              <a:r>
                <a:rPr lang="zh-CN" altLang="en-US" sz="1400" dirty="0" smtClean="0">
                  <a:solidFill>
                    <a:schemeClr val="tx1">
                      <a:lumMod val="75000"/>
                      <a:lumOff val="25000"/>
                    </a:schemeClr>
                  </a:solidFill>
                  <a:latin typeface="+mn-ea"/>
                </a:rPr>
                <a:t>胶片</a:t>
              </a:r>
              <a:endParaRPr lang="zh-CN" altLang="en-US" sz="1400" dirty="0">
                <a:solidFill>
                  <a:schemeClr val="tx1">
                    <a:lumMod val="75000"/>
                    <a:lumOff val="25000"/>
                  </a:schemeClr>
                </a:solidFill>
                <a:latin typeface="+mn-ea"/>
              </a:endParaRPr>
            </a:p>
          </p:txBody>
        </p:sp>
        <p:sp>
          <p:nvSpPr>
            <p:cNvPr id="8" name="矩形 7"/>
            <p:cNvSpPr/>
            <p:nvPr/>
          </p:nvSpPr>
          <p:spPr>
            <a:xfrm>
              <a:off x="7907594" y="3433235"/>
              <a:ext cx="2050552" cy="497957"/>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dirty="0">
                  <a:gradFill flip="none" rotWithShape="1">
                    <a:gsLst>
                      <a:gs pos="0">
                        <a:srgbClr val="C00000"/>
                      </a:gs>
                      <a:gs pos="100000">
                        <a:srgbClr val="FC352F"/>
                      </a:gs>
                    </a:gsLst>
                    <a:lin ang="5400000" scaled="1"/>
                    <a:tileRect/>
                  </a:gradFill>
                  <a:latin typeface="+mn-ea"/>
                </a:rPr>
                <a:t>标题文字添加</a:t>
              </a:r>
            </a:p>
          </p:txBody>
        </p:sp>
      </p:grpSp>
      <p:pic>
        <p:nvPicPr>
          <p:cNvPr id="16" name="图片占位符 1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17" name="图片占位符 1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18" name="图片占位符 17"/>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19" name="文本框 18"/>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smtClean="0">
                <a:gradFill>
                  <a:gsLst>
                    <a:gs pos="0">
                      <a:srgbClr val="C00000"/>
                    </a:gs>
                    <a:gs pos="100000">
                      <a:srgbClr val="EB0000"/>
                    </a:gs>
                  </a:gsLst>
                  <a:lin ang="5400000" scaled="1"/>
                </a:gradFill>
              </a:rPr>
              <a:t>年度工作概述</a:t>
            </a:r>
            <a:endParaRPr lang="zh-CN" altLang="en-US" sz="3200" b="1" dirty="0">
              <a:gradFill>
                <a:gsLst>
                  <a:gs pos="0">
                    <a:srgbClr val="C00000"/>
                  </a:gs>
                  <a:gs pos="100000">
                    <a:srgbClr val="EB0000"/>
                  </a:gs>
                </a:gsLst>
                <a:lin ang="5400000" scaled="1"/>
              </a:gradFill>
            </a:endParaRPr>
          </a:p>
        </p:txBody>
      </p:sp>
    </p:spTree>
    <p:extLst>
      <p:ext uri="{BB962C8B-B14F-4D97-AF65-F5344CB8AC3E}">
        <p14:creationId xmlns:p14="http://schemas.microsoft.com/office/powerpoint/2010/main" val="11867998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anim calcmode="lin" valueType="num">
                                      <p:cBhvr>
                                        <p:cTn id="8" dur="2000" fill="hold"/>
                                        <p:tgtEl>
                                          <p:spTgt spid="5"/>
                                        </p:tgtEl>
                                        <p:attrNameLst>
                                          <p:attrName>ppt_w</p:attrName>
                                        </p:attrNameLst>
                                      </p:cBhvr>
                                      <p:tavLst>
                                        <p:tav tm="0" fmla="#ppt_w*sin(2.5*pi*$)">
                                          <p:val>
                                            <p:fltVal val="0"/>
                                          </p:val>
                                        </p:tav>
                                        <p:tav tm="100000">
                                          <p:val>
                                            <p:fltVal val="1"/>
                                          </p:val>
                                        </p:tav>
                                      </p:tavLst>
                                    </p:anim>
                                    <p:anim calcmode="lin" valueType="num">
                                      <p:cBhvr>
                                        <p:cTn id="9" dur="2000" fill="hold"/>
                                        <p:tgtEl>
                                          <p:spTgt spid="5"/>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6" presetClass="entr" presetSubtype="4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outHorizontal)">
                                      <p:cBhvr>
                                        <p:cTn id="13" dur="500"/>
                                        <p:tgtEl>
                                          <p:spTgt spid="2"/>
                                        </p:tgtEl>
                                      </p:cBhvr>
                                    </p:animEffect>
                                  </p:childTnLst>
                                </p:cTn>
                              </p:par>
                            </p:childTnLst>
                          </p:cTn>
                        </p:par>
                        <p:par>
                          <p:cTn id="14" fill="hold">
                            <p:stCondLst>
                              <p:cond delay="2500"/>
                            </p:stCondLst>
                            <p:childTnLst>
                              <p:par>
                                <p:cTn id="15" presetID="22" presetClass="entr" presetSubtype="1"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childTnLst>
                                </p:cTn>
                              </p:par>
                              <p:par>
                                <p:cTn id="24" presetID="53" presetClass="entr" presetSubtype="16"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53" presetClass="entr" presetSubtype="16"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096000" y="2453155"/>
            <a:ext cx="5104820" cy="2701473"/>
            <a:chOff x="5341750" y="1268639"/>
            <a:chExt cx="9259128" cy="4899934"/>
          </a:xfrm>
        </p:grpSpPr>
        <p:sp>
          <p:nvSpPr>
            <p:cNvPr id="3" name="AutoShape 17"/>
            <p:cNvSpPr>
              <a:spLocks noChangeAspect="1" noChangeArrowheads="1" noTextEdit="1"/>
            </p:cNvSpPr>
            <p:nvPr/>
          </p:nvSpPr>
          <p:spPr bwMode="auto">
            <a:xfrm>
              <a:off x="5386151" y="1268639"/>
              <a:ext cx="9214727" cy="4899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4" name="Freeform 19"/>
            <p:cNvSpPr>
              <a:spLocks/>
            </p:cNvSpPr>
            <p:nvPr/>
          </p:nvSpPr>
          <p:spPr bwMode="auto">
            <a:xfrm>
              <a:off x="6564354" y="1276568"/>
              <a:ext cx="6855148" cy="4622430"/>
            </a:xfrm>
            <a:custGeom>
              <a:avLst/>
              <a:gdLst>
                <a:gd name="T0" fmla="*/ 1828 w 1828"/>
                <a:gd name="T1" fmla="*/ 1175 h 1231"/>
                <a:gd name="T2" fmla="*/ 1786 w 1828"/>
                <a:gd name="T3" fmla="*/ 1231 h 1231"/>
                <a:gd name="T4" fmla="*/ 42 w 1828"/>
                <a:gd name="T5" fmla="*/ 1231 h 1231"/>
                <a:gd name="T6" fmla="*/ 0 w 1828"/>
                <a:gd name="T7" fmla="*/ 1175 h 1231"/>
                <a:gd name="T8" fmla="*/ 0 w 1828"/>
                <a:gd name="T9" fmla="*/ 56 h 1231"/>
                <a:gd name="T10" fmla="*/ 42 w 1828"/>
                <a:gd name="T11" fmla="*/ 0 h 1231"/>
                <a:gd name="T12" fmla="*/ 1786 w 1828"/>
                <a:gd name="T13" fmla="*/ 0 h 1231"/>
                <a:gd name="T14" fmla="*/ 1828 w 1828"/>
                <a:gd name="T15" fmla="*/ 56 h 1231"/>
                <a:gd name="T16" fmla="*/ 1828 w 1828"/>
                <a:gd name="T17" fmla="*/ 1175 h 1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8" h="1231">
                  <a:moveTo>
                    <a:pt x="1828" y="1175"/>
                  </a:moveTo>
                  <a:cubicBezTo>
                    <a:pt x="1828" y="1206"/>
                    <a:pt x="1809" y="1231"/>
                    <a:pt x="1786" y="1231"/>
                  </a:cubicBezTo>
                  <a:cubicBezTo>
                    <a:pt x="42" y="1231"/>
                    <a:pt x="42" y="1231"/>
                    <a:pt x="42" y="1231"/>
                  </a:cubicBezTo>
                  <a:cubicBezTo>
                    <a:pt x="19" y="1231"/>
                    <a:pt x="0" y="1206"/>
                    <a:pt x="0" y="1175"/>
                  </a:cubicBezTo>
                  <a:cubicBezTo>
                    <a:pt x="0" y="56"/>
                    <a:pt x="0" y="56"/>
                    <a:pt x="0" y="56"/>
                  </a:cubicBezTo>
                  <a:cubicBezTo>
                    <a:pt x="0" y="25"/>
                    <a:pt x="19" y="0"/>
                    <a:pt x="42" y="0"/>
                  </a:cubicBezTo>
                  <a:cubicBezTo>
                    <a:pt x="1786" y="0"/>
                    <a:pt x="1786" y="0"/>
                    <a:pt x="1786" y="0"/>
                  </a:cubicBezTo>
                  <a:cubicBezTo>
                    <a:pt x="1809" y="0"/>
                    <a:pt x="1828" y="25"/>
                    <a:pt x="1828" y="56"/>
                  </a:cubicBezTo>
                  <a:lnTo>
                    <a:pt x="1828" y="1175"/>
                  </a:lnTo>
                  <a:close/>
                </a:path>
              </a:pathLst>
            </a:custGeom>
            <a:solidFill>
              <a:srgbClr val="0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 name="Rectangle 20"/>
            <p:cNvSpPr>
              <a:spLocks noChangeArrowheads="1"/>
            </p:cNvSpPr>
            <p:nvPr/>
          </p:nvSpPr>
          <p:spPr bwMode="auto">
            <a:xfrm>
              <a:off x="6837101" y="1531872"/>
              <a:ext cx="6327097" cy="3900918"/>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 name="Freeform 21"/>
            <p:cNvSpPr>
              <a:spLocks/>
            </p:cNvSpPr>
            <p:nvPr/>
          </p:nvSpPr>
          <p:spPr bwMode="auto">
            <a:xfrm>
              <a:off x="5341750" y="5932298"/>
              <a:ext cx="9244856" cy="225175"/>
            </a:xfrm>
            <a:custGeom>
              <a:avLst/>
              <a:gdLst>
                <a:gd name="T0" fmla="*/ 15 w 2465"/>
                <a:gd name="T1" fmla="*/ 8 h 60"/>
                <a:gd name="T2" fmla="*/ 108 w 2465"/>
                <a:gd name="T3" fmla="*/ 60 h 60"/>
                <a:gd name="T4" fmla="*/ 2369 w 2465"/>
                <a:gd name="T5" fmla="*/ 60 h 60"/>
                <a:gd name="T6" fmla="*/ 2465 w 2465"/>
                <a:gd name="T7" fmla="*/ 20 h 60"/>
                <a:gd name="T8" fmla="*/ 2465 w 2465"/>
                <a:gd name="T9" fmla="*/ 0 h 60"/>
                <a:gd name="T10" fmla="*/ 15 w 2465"/>
                <a:gd name="T11" fmla="*/ 8 h 60"/>
              </a:gdLst>
              <a:ahLst/>
              <a:cxnLst>
                <a:cxn ang="0">
                  <a:pos x="T0" y="T1"/>
                </a:cxn>
                <a:cxn ang="0">
                  <a:pos x="T2" y="T3"/>
                </a:cxn>
                <a:cxn ang="0">
                  <a:pos x="T4" y="T5"/>
                </a:cxn>
                <a:cxn ang="0">
                  <a:pos x="T6" y="T7"/>
                </a:cxn>
                <a:cxn ang="0">
                  <a:pos x="T8" y="T9"/>
                </a:cxn>
                <a:cxn ang="0">
                  <a:pos x="T10" y="T11"/>
                </a:cxn>
              </a:cxnLst>
              <a:rect l="0" t="0" r="r" b="b"/>
              <a:pathLst>
                <a:path w="2465" h="60">
                  <a:moveTo>
                    <a:pt x="15" y="8"/>
                  </a:moveTo>
                  <a:cubicBezTo>
                    <a:pt x="15" y="8"/>
                    <a:pt x="0" y="37"/>
                    <a:pt x="108" y="60"/>
                  </a:cubicBezTo>
                  <a:cubicBezTo>
                    <a:pt x="2369" y="60"/>
                    <a:pt x="2369" y="60"/>
                    <a:pt x="2369" y="60"/>
                  </a:cubicBezTo>
                  <a:cubicBezTo>
                    <a:pt x="2369" y="60"/>
                    <a:pt x="2445" y="55"/>
                    <a:pt x="2465" y="20"/>
                  </a:cubicBezTo>
                  <a:cubicBezTo>
                    <a:pt x="2465" y="0"/>
                    <a:pt x="2465" y="0"/>
                    <a:pt x="2465" y="0"/>
                  </a:cubicBezTo>
                  <a:lnTo>
                    <a:pt x="15" y="8"/>
                  </a:lnTo>
                  <a:close/>
                </a:path>
              </a:pathLst>
            </a:custGeom>
            <a:solidFill>
              <a:srgbClr val="5F6766"/>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 name="Freeform 22"/>
            <p:cNvSpPr>
              <a:spLocks/>
            </p:cNvSpPr>
            <p:nvPr/>
          </p:nvSpPr>
          <p:spPr bwMode="auto">
            <a:xfrm>
              <a:off x="5394079" y="5748352"/>
              <a:ext cx="9206799" cy="285434"/>
            </a:xfrm>
            <a:custGeom>
              <a:avLst/>
              <a:gdLst>
                <a:gd name="T0" fmla="*/ 1 w 2455"/>
                <a:gd name="T1" fmla="*/ 0 h 76"/>
                <a:gd name="T2" fmla="*/ 2452 w 2455"/>
                <a:gd name="T3" fmla="*/ 0 h 76"/>
                <a:gd name="T4" fmla="*/ 2452 w 2455"/>
                <a:gd name="T5" fmla="*/ 63 h 76"/>
                <a:gd name="T6" fmla="*/ 2427 w 2455"/>
                <a:gd name="T7" fmla="*/ 69 h 76"/>
                <a:gd name="T8" fmla="*/ 24 w 2455"/>
                <a:gd name="T9" fmla="*/ 69 h 76"/>
                <a:gd name="T10" fmla="*/ 0 w 2455"/>
                <a:gd name="T11" fmla="*/ 61 h 76"/>
                <a:gd name="T12" fmla="*/ 1 w 2455"/>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455" h="76">
                  <a:moveTo>
                    <a:pt x="1" y="0"/>
                  </a:moveTo>
                  <a:cubicBezTo>
                    <a:pt x="2452" y="0"/>
                    <a:pt x="2452" y="0"/>
                    <a:pt x="2452" y="0"/>
                  </a:cubicBezTo>
                  <a:cubicBezTo>
                    <a:pt x="2452" y="63"/>
                    <a:pt x="2452" y="63"/>
                    <a:pt x="2452" y="63"/>
                  </a:cubicBezTo>
                  <a:cubicBezTo>
                    <a:pt x="2452" y="63"/>
                    <a:pt x="2455" y="71"/>
                    <a:pt x="2427" y="69"/>
                  </a:cubicBezTo>
                  <a:cubicBezTo>
                    <a:pt x="24" y="69"/>
                    <a:pt x="24" y="69"/>
                    <a:pt x="24" y="69"/>
                  </a:cubicBezTo>
                  <a:cubicBezTo>
                    <a:pt x="24" y="69"/>
                    <a:pt x="2" y="76"/>
                    <a:pt x="0" y="61"/>
                  </a:cubicBezTo>
                  <a:lnTo>
                    <a:pt x="1" y="0"/>
                  </a:lnTo>
                  <a:close/>
                </a:path>
              </a:pathLst>
            </a:custGeom>
            <a:gradFill flip="none" rotWithShape="1">
              <a:gsLst>
                <a:gs pos="0">
                  <a:srgbClr val="E0E0E2"/>
                </a:gs>
                <a:gs pos="35000">
                  <a:srgbClr val="E0E0E2"/>
                </a:gs>
                <a:gs pos="100000">
                  <a:srgbClr val="646464"/>
                </a:gs>
                <a:gs pos="98000">
                  <a:srgbClr val="F4F4F4"/>
                </a:gs>
                <a:gs pos="67000">
                  <a:srgbClr val="CDCDCE"/>
                </a:gs>
              </a:gsLst>
              <a:path path="circle">
                <a:fillToRect l="50000" t="-80000" r="50000" b="180000"/>
              </a:path>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 name="Freeform 23"/>
            <p:cNvSpPr>
              <a:spLocks/>
            </p:cNvSpPr>
            <p:nvPr/>
          </p:nvSpPr>
          <p:spPr bwMode="auto">
            <a:xfrm>
              <a:off x="13820695" y="5868869"/>
              <a:ext cx="340933" cy="33301"/>
            </a:xfrm>
            <a:custGeom>
              <a:avLst/>
              <a:gdLst>
                <a:gd name="T0" fmla="*/ 91 w 91"/>
                <a:gd name="T1" fmla="*/ 5 h 9"/>
                <a:gd name="T2" fmla="*/ 87 w 91"/>
                <a:gd name="T3" fmla="*/ 9 h 9"/>
                <a:gd name="T4" fmla="*/ 4 w 91"/>
                <a:gd name="T5" fmla="*/ 9 h 9"/>
                <a:gd name="T6" fmla="*/ 0 w 91"/>
                <a:gd name="T7" fmla="*/ 5 h 9"/>
                <a:gd name="T8" fmla="*/ 0 w 91"/>
                <a:gd name="T9" fmla="*/ 5 h 9"/>
                <a:gd name="T10" fmla="*/ 4 w 91"/>
                <a:gd name="T11" fmla="*/ 0 h 9"/>
                <a:gd name="T12" fmla="*/ 87 w 91"/>
                <a:gd name="T13" fmla="*/ 0 h 9"/>
                <a:gd name="T14" fmla="*/ 91 w 91"/>
                <a:gd name="T15" fmla="*/ 5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1" h="9">
                  <a:moveTo>
                    <a:pt x="91" y="5"/>
                  </a:moveTo>
                  <a:cubicBezTo>
                    <a:pt x="91" y="7"/>
                    <a:pt x="89" y="9"/>
                    <a:pt x="87" y="9"/>
                  </a:cubicBezTo>
                  <a:cubicBezTo>
                    <a:pt x="4" y="9"/>
                    <a:pt x="4" y="9"/>
                    <a:pt x="4" y="9"/>
                  </a:cubicBezTo>
                  <a:cubicBezTo>
                    <a:pt x="2" y="9"/>
                    <a:pt x="0" y="7"/>
                    <a:pt x="0" y="5"/>
                  </a:cubicBezTo>
                  <a:cubicBezTo>
                    <a:pt x="0" y="5"/>
                    <a:pt x="0" y="5"/>
                    <a:pt x="0" y="5"/>
                  </a:cubicBezTo>
                  <a:cubicBezTo>
                    <a:pt x="0" y="2"/>
                    <a:pt x="2" y="0"/>
                    <a:pt x="4" y="0"/>
                  </a:cubicBezTo>
                  <a:cubicBezTo>
                    <a:pt x="87" y="0"/>
                    <a:pt x="87" y="0"/>
                    <a:pt x="87" y="0"/>
                  </a:cubicBezTo>
                  <a:cubicBezTo>
                    <a:pt x="89" y="0"/>
                    <a:pt x="91" y="2"/>
                    <a:pt x="91" y="5"/>
                  </a:cubicBezTo>
                  <a:close/>
                </a:path>
              </a:pathLst>
            </a:custGeom>
            <a:solidFill>
              <a:srgbClr val="5F6766"/>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 name="Freeform 27"/>
            <p:cNvSpPr>
              <a:spLocks/>
            </p:cNvSpPr>
            <p:nvPr/>
          </p:nvSpPr>
          <p:spPr bwMode="auto">
            <a:xfrm>
              <a:off x="10611160" y="5756281"/>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FFFFFF"/>
            </a:solidFill>
            <a:ln w="15875" cap="flat">
              <a:solidFill>
                <a:srgbClr val="000000"/>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 name="Freeform 24"/>
            <p:cNvSpPr>
              <a:spLocks/>
            </p:cNvSpPr>
            <p:nvPr/>
          </p:nvSpPr>
          <p:spPr bwMode="auto">
            <a:xfrm>
              <a:off x="9334641" y="5751524"/>
              <a:ext cx="1298720" cy="142716"/>
            </a:xfrm>
            <a:custGeom>
              <a:avLst/>
              <a:gdLst>
                <a:gd name="T0" fmla="*/ 9 w 346"/>
                <a:gd name="T1" fmla="*/ 0 h 38"/>
                <a:gd name="T2" fmla="*/ 31 w 346"/>
                <a:gd name="T3" fmla="*/ 34 h 38"/>
                <a:gd name="T4" fmla="*/ 315 w 346"/>
                <a:gd name="T5" fmla="*/ 34 h 38"/>
                <a:gd name="T6" fmla="*/ 342 w 346"/>
                <a:gd name="T7" fmla="*/ 1 h 38"/>
                <a:gd name="T8" fmla="*/ 9 w 346"/>
                <a:gd name="T9" fmla="*/ 0 h 38"/>
              </a:gdLst>
              <a:ahLst/>
              <a:cxnLst>
                <a:cxn ang="0">
                  <a:pos x="T0" y="T1"/>
                </a:cxn>
                <a:cxn ang="0">
                  <a:pos x="T2" y="T3"/>
                </a:cxn>
                <a:cxn ang="0">
                  <a:pos x="T4" y="T5"/>
                </a:cxn>
                <a:cxn ang="0">
                  <a:pos x="T6" y="T7"/>
                </a:cxn>
                <a:cxn ang="0">
                  <a:pos x="T8" y="T9"/>
                </a:cxn>
              </a:cxnLst>
              <a:rect l="0" t="0" r="r" b="b"/>
              <a:pathLst>
                <a:path w="346" h="38">
                  <a:moveTo>
                    <a:pt x="9" y="0"/>
                  </a:moveTo>
                  <a:cubicBezTo>
                    <a:pt x="9" y="0"/>
                    <a:pt x="0" y="31"/>
                    <a:pt x="31" y="34"/>
                  </a:cubicBezTo>
                  <a:cubicBezTo>
                    <a:pt x="315" y="34"/>
                    <a:pt x="315" y="34"/>
                    <a:pt x="315" y="34"/>
                  </a:cubicBezTo>
                  <a:cubicBezTo>
                    <a:pt x="315" y="34"/>
                    <a:pt x="346" y="38"/>
                    <a:pt x="342" y="1"/>
                  </a:cubicBezTo>
                  <a:lnTo>
                    <a:pt x="9" y="0"/>
                  </a:lnTo>
                  <a:close/>
                </a:path>
              </a:pathLst>
            </a:custGeom>
            <a:gradFill flip="none" rotWithShape="1">
              <a:gsLst>
                <a:gs pos="21000">
                  <a:srgbClr val="DEDEDE"/>
                </a:gs>
                <a:gs pos="100000">
                  <a:srgbClr val="585858"/>
                </a:gs>
              </a:gsLst>
              <a:lin ang="5400000" scaled="1"/>
              <a:tileRect/>
            </a:gra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2" name="Freeform 28"/>
            <p:cNvSpPr>
              <a:spLocks/>
            </p:cNvSpPr>
            <p:nvPr/>
          </p:nvSpPr>
          <p:spPr bwMode="auto">
            <a:xfrm>
              <a:off x="8900148" y="1269313"/>
              <a:ext cx="4571684" cy="4175252"/>
            </a:xfrm>
            <a:custGeom>
              <a:avLst/>
              <a:gdLst>
                <a:gd name="T0" fmla="*/ 772 w 1219"/>
                <a:gd name="T1" fmla="*/ 0 h 1112"/>
                <a:gd name="T2" fmla="*/ 1147 w 1219"/>
                <a:gd name="T3" fmla="*/ 0 h 1112"/>
                <a:gd name="T4" fmla="*/ 1211 w 1219"/>
                <a:gd name="T5" fmla="*/ 63 h 1112"/>
                <a:gd name="T6" fmla="*/ 1209 w 1219"/>
                <a:gd name="T7" fmla="*/ 1112 h 1112"/>
                <a:gd name="T8" fmla="*/ 0 w 1219"/>
                <a:gd name="T9" fmla="*/ 1112 h 1112"/>
              </a:gdLst>
              <a:ahLst/>
              <a:cxnLst>
                <a:cxn ang="0">
                  <a:pos x="T0" y="T1"/>
                </a:cxn>
                <a:cxn ang="0">
                  <a:pos x="T2" y="T3"/>
                </a:cxn>
                <a:cxn ang="0">
                  <a:pos x="T4" y="T5"/>
                </a:cxn>
                <a:cxn ang="0">
                  <a:pos x="T6" y="T7"/>
                </a:cxn>
                <a:cxn ang="0">
                  <a:pos x="T8" y="T9"/>
                </a:cxn>
              </a:cxnLst>
              <a:rect l="0" t="0" r="r" b="b"/>
              <a:pathLst>
                <a:path w="1219" h="1112">
                  <a:moveTo>
                    <a:pt x="772" y="0"/>
                  </a:moveTo>
                  <a:cubicBezTo>
                    <a:pt x="1147" y="0"/>
                    <a:pt x="1147" y="0"/>
                    <a:pt x="1147" y="0"/>
                  </a:cubicBezTo>
                  <a:cubicBezTo>
                    <a:pt x="1147" y="0"/>
                    <a:pt x="1219" y="0"/>
                    <a:pt x="1211" y="63"/>
                  </a:cubicBezTo>
                  <a:cubicBezTo>
                    <a:pt x="1209" y="1112"/>
                    <a:pt x="1209" y="1112"/>
                    <a:pt x="1209" y="1112"/>
                  </a:cubicBezTo>
                  <a:cubicBezTo>
                    <a:pt x="0" y="1112"/>
                    <a:pt x="0" y="1112"/>
                    <a:pt x="0" y="1112"/>
                  </a:cubicBezTo>
                </a:path>
              </a:pathLst>
            </a:custGeom>
            <a:solidFill>
              <a:srgbClr val="FFFFFF">
                <a:alpha val="20000"/>
              </a:srgb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20" name="组合 19"/>
          <p:cNvGrpSpPr/>
          <p:nvPr/>
        </p:nvGrpSpPr>
        <p:grpSpPr>
          <a:xfrm>
            <a:off x="1225575" y="2388024"/>
            <a:ext cx="5299061" cy="752412"/>
            <a:chOff x="1249806" y="2207548"/>
            <a:chExt cx="5299061" cy="752412"/>
          </a:xfrm>
        </p:grpSpPr>
        <p:grpSp>
          <p:nvGrpSpPr>
            <p:cNvPr id="14" name="组合 13"/>
            <p:cNvGrpSpPr/>
            <p:nvPr/>
          </p:nvGrpSpPr>
          <p:grpSpPr>
            <a:xfrm>
              <a:off x="1882715" y="2207548"/>
              <a:ext cx="4666152" cy="752412"/>
              <a:chOff x="7907594" y="3433235"/>
              <a:chExt cx="4666152" cy="752412"/>
            </a:xfrm>
          </p:grpSpPr>
          <p:sp>
            <p:nvSpPr>
              <p:cNvPr id="16" name="矩形 15"/>
              <p:cNvSpPr/>
              <p:nvPr/>
            </p:nvSpPr>
            <p:spPr>
              <a:xfrm>
                <a:off x="7907594" y="3834782"/>
                <a:ext cx="4666152"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a:t>
                </a:r>
                <a:r>
                  <a:rPr lang="zh-CN" altLang="en-US" sz="1400" dirty="0" smtClean="0">
                    <a:solidFill>
                      <a:schemeClr val="tx1">
                        <a:lumMod val="75000"/>
                        <a:lumOff val="25000"/>
                      </a:schemeClr>
                    </a:solidFill>
                    <a:latin typeface="+mn-ea"/>
                  </a:rPr>
                  <a:t>可以</a:t>
                </a:r>
              </a:p>
            </p:txBody>
          </p:sp>
          <p:sp>
            <p:nvSpPr>
              <p:cNvPr id="17" name="矩形 16"/>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19" name="Freeform 7"/>
            <p:cNvSpPr>
              <a:spLocks noEditPoints="1"/>
            </p:cNvSpPr>
            <p:nvPr/>
          </p:nvSpPr>
          <p:spPr bwMode="auto">
            <a:xfrm>
              <a:off x="1249806" y="2315429"/>
              <a:ext cx="567962" cy="536650"/>
            </a:xfrm>
            <a:custGeom>
              <a:avLst/>
              <a:gdLst>
                <a:gd name="T0" fmla="*/ 582 w 1433"/>
                <a:gd name="T1" fmla="*/ 102 h 1354"/>
                <a:gd name="T2" fmla="*/ 662 w 1433"/>
                <a:gd name="T3" fmla="*/ 88 h 1354"/>
                <a:gd name="T4" fmla="*/ 828 w 1433"/>
                <a:gd name="T5" fmla="*/ 95 h 1354"/>
                <a:gd name="T6" fmla="*/ 629 w 1433"/>
                <a:gd name="T7" fmla="*/ 374 h 1354"/>
                <a:gd name="T8" fmla="*/ 790 w 1433"/>
                <a:gd name="T9" fmla="*/ 242 h 1354"/>
                <a:gd name="T10" fmla="*/ 567 w 1433"/>
                <a:gd name="T11" fmla="*/ 339 h 1354"/>
                <a:gd name="T12" fmla="*/ 532 w 1433"/>
                <a:gd name="T13" fmla="*/ 488 h 1354"/>
                <a:gd name="T14" fmla="*/ 556 w 1433"/>
                <a:gd name="T15" fmla="*/ 627 h 1354"/>
                <a:gd name="T16" fmla="*/ 548 w 1433"/>
                <a:gd name="T17" fmla="*/ 883 h 1354"/>
                <a:gd name="T18" fmla="*/ 875 w 1433"/>
                <a:gd name="T19" fmla="*/ 710 h 1354"/>
                <a:gd name="T20" fmla="*/ 636 w 1433"/>
                <a:gd name="T21" fmla="*/ 992 h 1354"/>
                <a:gd name="T22" fmla="*/ 747 w 1433"/>
                <a:gd name="T23" fmla="*/ 1202 h 1354"/>
                <a:gd name="T24" fmla="*/ 608 w 1433"/>
                <a:gd name="T25" fmla="*/ 1150 h 1354"/>
                <a:gd name="T26" fmla="*/ 884 w 1433"/>
                <a:gd name="T27" fmla="*/ 916 h 1354"/>
                <a:gd name="T28" fmla="*/ 1102 w 1433"/>
                <a:gd name="T29" fmla="*/ 1280 h 1354"/>
                <a:gd name="T30" fmla="*/ 1258 w 1433"/>
                <a:gd name="T31" fmla="*/ 1098 h 1354"/>
                <a:gd name="T32" fmla="*/ 894 w 1433"/>
                <a:gd name="T33" fmla="*/ 802 h 1354"/>
                <a:gd name="T34" fmla="*/ 1029 w 1433"/>
                <a:gd name="T35" fmla="*/ 469 h 1354"/>
                <a:gd name="T36" fmla="*/ 1057 w 1433"/>
                <a:gd name="T37" fmla="*/ 696 h 1354"/>
                <a:gd name="T38" fmla="*/ 955 w 1433"/>
                <a:gd name="T39" fmla="*/ 883 h 1354"/>
                <a:gd name="T40" fmla="*/ 1275 w 1433"/>
                <a:gd name="T41" fmla="*/ 597 h 1354"/>
                <a:gd name="T42" fmla="*/ 1192 w 1433"/>
                <a:gd name="T43" fmla="*/ 500 h 1354"/>
                <a:gd name="T44" fmla="*/ 979 w 1433"/>
                <a:gd name="T45" fmla="*/ 270 h 1354"/>
                <a:gd name="T46" fmla="*/ 958 w 1433"/>
                <a:gd name="T47" fmla="*/ 438 h 1354"/>
                <a:gd name="T48" fmla="*/ 1213 w 1433"/>
                <a:gd name="T49" fmla="*/ 492 h 1354"/>
                <a:gd name="T50" fmla="*/ 1241 w 1433"/>
                <a:gd name="T51" fmla="*/ 526 h 1354"/>
                <a:gd name="T52" fmla="*/ 1289 w 1433"/>
                <a:gd name="T53" fmla="*/ 665 h 1354"/>
                <a:gd name="T54" fmla="*/ 1322 w 1433"/>
                <a:gd name="T55" fmla="*/ 712 h 1354"/>
                <a:gd name="T56" fmla="*/ 546 w 1433"/>
                <a:gd name="T57" fmla="*/ 355 h 1354"/>
                <a:gd name="T58" fmla="*/ 376 w 1433"/>
                <a:gd name="T59" fmla="*/ 769 h 1354"/>
                <a:gd name="T60" fmla="*/ 371 w 1433"/>
                <a:gd name="T61" fmla="*/ 850 h 1354"/>
                <a:gd name="T62" fmla="*/ 440 w 1433"/>
                <a:gd name="T63" fmla="*/ 750 h 1354"/>
                <a:gd name="T64" fmla="*/ 421 w 1433"/>
                <a:gd name="T65" fmla="*/ 838 h 1354"/>
                <a:gd name="T66" fmla="*/ 312 w 1433"/>
                <a:gd name="T67" fmla="*/ 821 h 1354"/>
                <a:gd name="T68" fmla="*/ 321 w 1433"/>
                <a:gd name="T69" fmla="*/ 727 h 1354"/>
                <a:gd name="T70" fmla="*/ 97 w 1433"/>
                <a:gd name="T71" fmla="*/ 668 h 1354"/>
                <a:gd name="T72" fmla="*/ 125 w 1433"/>
                <a:gd name="T73" fmla="*/ 727 h 1354"/>
                <a:gd name="T74" fmla="*/ 196 w 1433"/>
                <a:gd name="T75" fmla="*/ 772 h 1354"/>
                <a:gd name="T76" fmla="*/ 326 w 1433"/>
                <a:gd name="T77" fmla="*/ 481 h 1354"/>
                <a:gd name="T78" fmla="*/ 217 w 1433"/>
                <a:gd name="T79" fmla="*/ 544 h 1354"/>
                <a:gd name="T80" fmla="*/ 373 w 1433"/>
                <a:gd name="T81" fmla="*/ 1250 h 1354"/>
                <a:gd name="T82" fmla="*/ 657 w 1433"/>
                <a:gd name="T83" fmla="*/ 1233 h 1354"/>
                <a:gd name="T84" fmla="*/ 792 w 1433"/>
                <a:gd name="T85" fmla="*/ 1214 h 1354"/>
                <a:gd name="T86" fmla="*/ 397 w 1433"/>
                <a:gd name="T87" fmla="*/ 478 h 1354"/>
                <a:gd name="T88" fmla="*/ 272 w 1433"/>
                <a:gd name="T89" fmla="*/ 552 h 1354"/>
                <a:gd name="T90" fmla="*/ 187 w 1433"/>
                <a:gd name="T91" fmla="*/ 509 h 1354"/>
                <a:gd name="T92" fmla="*/ 378 w 1433"/>
                <a:gd name="T93" fmla="*/ 426 h 1354"/>
                <a:gd name="T94" fmla="*/ 655 w 1433"/>
                <a:gd name="T95" fmla="*/ 24 h 1354"/>
                <a:gd name="T96" fmla="*/ 745 w 1433"/>
                <a:gd name="T97" fmla="*/ 239 h 1354"/>
                <a:gd name="T98" fmla="*/ 679 w 1433"/>
                <a:gd name="T99" fmla="*/ 324 h 1354"/>
                <a:gd name="T100" fmla="*/ 1017 w 1433"/>
                <a:gd name="T101" fmla="*/ 102 h 1354"/>
                <a:gd name="T102" fmla="*/ 1121 w 1433"/>
                <a:gd name="T103" fmla="*/ 277 h 1354"/>
                <a:gd name="T104" fmla="*/ 1277 w 1433"/>
                <a:gd name="T105" fmla="*/ 393 h 1354"/>
                <a:gd name="T106" fmla="*/ 1272 w 1433"/>
                <a:gd name="T107" fmla="*/ 481 h 1354"/>
                <a:gd name="T108" fmla="*/ 1338 w 1433"/>
                <a:gd name="T109" fmla="*/ 637 h 1354"/>
                <a:gd name="T110" fmla="*/ 1360 w 1433"/>
                <a:gd name="T111" fmla="*/ 701 h 1354"/>
                <a:gd name="T112" fmla="*/ 1291 w 1433"/>
                <a:gd name="T113" fmla="*/ 1235 h 1354"/>
                <a:gd name="T114" fmla="*/ 785 w 1433"/>
                <a:gd name="T115" fmla="*/ 1349 h 1354"/>
                <a:gd name="T116" fmla="*/ 707 w 1433"/>
                <a:gd name="T117" fmla="*/ 1271 h 1354"/>
                <a:gd name="T118" fmla="*/ 629 w 1433"/>
                <a:gd name="T119" fmla="*/ 1309 h 1354"/>
                <a:gd name="T120" fmla="*/ 440 w 1433"/>
                <a:gd name="T121" fmla="*/ 1101 h 1354"/>
                <a:gd name="T122" fmla="*/ 407 w 1433"/>
                <a:gd name="T123" fmla="*/ 1254 h 1354"/>
                <a:gd name="T124" fmla="*/ 281 w 1433"/>
                <a:gd name="T125" fmla="*/ 978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3" h="1354">
                  <a:moveTo>
                    <a:pt x="300" y="268"/>
                  </a:moveTo>
                  <a:lnTo>
                    <a:pt x="305" y="261"/>
                  </a:lnTo>
                  <a:lnTo>
                    <a:pt x="307" y="251"/>
                  </a:lnTo>
                  <a:lnTo>
                    <a:pt x="312" y="244"/>
                  </a:lnTo>
                  <a:lnTo>
                    <a:pt x="317" y="237"/>
                  </a:lnTo>
                  <a:lnTo>
                    <a:pt x="319" y="230"/>
                  </a:lnTo>
                  <a:lnTo>
                    <a:pt x="324" y="223"/>
                  </a:lnTo>
                  <a:lnTo>
                    <a:pt x="326" y="213"/>
                  </a:lnTo>
                  <a:lnTo>
                    <a:pt x="331" y="206"/>
                  </a:lnTo>
                  <a:lnTo>
                    <a:pt x="333" y="199"/>
                  </a:lnTo>
                  <a:lnTo>
                    <a:pt x="336" y="192"/>
                  </a:lnTo>
                  <a:lnTo>
                    <a:pt x="338" y="187"/>
                  </a:lnTo>
                  <a:lnTo>
                    <a:pt x="340" y="180"/>
                  </a:lnTo>
                  <a:lnTo>
                    <a:pt x="345" y="173"/>
                  </a:lnTo>
                  <a:lnTo>
                    <a:pt x="347" y="166"/>
                  </a:lnTo>
                  <a:lnTo>
                    <a:pt x="350" y="159"/>
                  </a:lnTo>
                  <a:lnTo>
                    <a:pt x="352" y="154"/>
                  </a:lnTo>
                  <a:lnTo>
                    <a:pt x="354" y="147"/>
                  </a:lnTo>
                  <a:lnTo>
                    <a:pt x="357" y="140"/>
                  </a:lnTo>
                  <a:lnTo>
                    <a:pt x="359" y="137"/>
                  </a:lnTo>
                  <a:lnTo>
                    <a:pt x="359" y="133"/>
                  </a:lnTo>
                  <a:lnTo>
                    <a:pt x="362" y="130"/>
                  </a:lnTo>
                  <a:lnTo>
                    <a:pt x="364" y="128"/>
                  </a:lnTo>
                  <a:lnTo>
                    <a:pt x="364" y="123"/>
                  </a:lnTo>
                  <a:lnTo>
                    <a:pt x="366" y="121"/>
                  </a:lnTo>
                  <a:lnTo>
                    <a:pt x="369" y="119"/>
                  </a:lnTo>
                  <a:lnTo>
                    <a:pt x="369" y="116"/>
                  </a:lnTo>
                  <a:lnTo>
                    <a:pt x="371" y="114"/>
                  </a:lnTo>
                  <a:lnTo>
                    <a:pt x="371" y="111"/>
                  </a:lnTo>
                  <a:lnTo>
                    <a:pt x="373" y="111"/>
                  </a:lnTo>
                  <a:lnTo>
                    <a:pt x="373" y="109"/>
                  </a:lnTo>
                  <a:lnTo>
                    <a:pt x="376" y="109"/>
                  </a:lnTo>
                  <a:lnTo>
                    <a:pt x="376" y="107"/>
                  </a:lnTo>
                  <a:lnTo>
                    <a:pt x="378" y="107"/>
                  </a:lnTo>
                  <a:lnTo>
                    <a:pt x="378" y="104"/>
                  </a:lnTo>
                  <a:lnTo>
                    <a:pt x="380" y="102"/>
                  </a:lnTo>
                  <a:lnTo>
                    <a:pt x="383" y="102"/>
                  </a:lnTo>
                  <a:lnTo>
                    <a:pt x="385" y="100"/>
                  </a:lnTo>
                  <a:lnTo>
                    <a:pt x="388" y="97"/>
                  </a:lnTo>
                  <a:lnTo>
                    <a:pt x="390" y="97"/>
                  </a:lnTo>
                  <a:lnTo>
                    <a:pt x="392" y="95"/>
                  </a:lnTo>
                  <a:lnTo>
                    <a:pt x="395" y="95"/>
                  </a:lnTo>
                  <a:lnTo>
                    <a:pt x="397" y="93"/>
                  </a:lnTo>
                  <a:lnTo>
                    <a:pt x="399" y="93"/>
                  </a:lnTo>
                  <a:lnTo>
                    <a:pt x="402" y="93"/>
                  </a:lnTo>
                  <a:lnTo>
                    <a:pt x="404" y="93"/>
                  </a:lnTo>
                  <a:lnTo>
                    <a:pt x="409" y="90"/>
                  </a:lnTo>
                  <a:lnTo>
                    <a:pt x="411" y="90"/>
                  </a:lnTo>
                  <a:lnTo>
                    <a:pt x="414" y="90"/>
                  </a:lnTo>
                  <a:lnTo>
                    <a:pt x="416" y="90"/>
                  </a:lnTo>
                  <a:lnTo>
                    <a:pt x="418" y="90"/>
                  </a:lnTo>
                  <a:lnTo>
                    <a:pt x="421" y="90"/>
                  </a:lnTo>
                  <a:lnTo>
                    <a:pt x="425" y="90"/>
                  </a:lnTo>
                  <a:lnTo>
                    <a:pt x="428" y="90"/>
                  </a:lnTo>
                  <a:lnTo>
                    <a:pt x="430" y="90"/>
                  </a:lnTo>
                  <a:lnTo>
                    <a:pt x="433" y="93"/>
                  </a:lnTo>
                  <a:lnTo>
                    <a:pt x="435" y="93"/>
                  </a:lnTo>
                  <a:lnTo>
                    <a:pt x="437" y="93"/>
                  </a:lnTo>
                  <a:lnTo>
                    <a:pt x="437" y="93"/>
                  </a:lnTo>
                  <a:lnTo>
                    <a:pt x="440" y="93"/>
                  </a:lnTo>
                  <a:lnTo>
                    <a:pt x="440" y="95"/>
                  </a:lnTo>
                  <a:lnTo>
                    <a:pt x="442" y="95"/>
                  </a:lnTo>
                  <a:lnTo>
                    <a:pt x="442" y="95"/>
                  </a:lnTo>
                  <a:lnTo>
                    <a:pt x="442" y="95"/>
                  </a:lnTo>
                  <a:lnTo>
                    <a:pt x="444" y="97"/>
                  </a:lnTo>
                  <a:lnTo>
                    <a:pt x="447" y="100"/>
                  </a:lnTo>
                  <a:lnTo>
                    <a:pt x="449" y="100"/>
                  </a:lnTo>
                  <a:lnTo>
                    <a:pt x="449" y="102"/>
                  </a:lnTo>
                  <a:lnTo>
                    <a:pt x="451" y="104"/>
                  </a:lnTo>
                  <a:lnTo>
                    <a:pt x="454" y="107"/>
                  </a:lnTo>
                  <a:lnTo>
                    <a:pt x="456" y="111"/>
                  </a:lnTo>
                  <a:lnTo>
                    <a:pt x="459" y="114"/>
                  </a:lnTo>
                  <a:lnTo>
                    <a:pt x="461" y="116"/>
                  </a:lnTo>
                  <a:lnTo>
                    <a:pt x="461" y="119"/>
                  </a:lnTo>
                  <a:lnTo>
                    <a:pt x="463" y="121"/>
                  </a:lnTo>
                  <a:lnTo>
                    <a:pt x="463" y="123"/>
                  </a:lnTo>
                  <a:lnTo>
                    <a:pt x="466" y="126"/>
                  </a:lnTo>
                  <a:lnTo>
                    <a:pt x="466" y="128"/>
                  </a:lnTo>
                  <a:lnTo>
                    <a:pt x="468" y="130"/>
                  </a:lnTo>
                  <a:lnTo>
                    <a:pt x="468" y="133"/>
                  </a:lnTo>
                  <a:lnTo>
                    <a:pt x="468" y="135"/>
                  </a:lnTo>
                  <a:lnTo>
                    <a:pt x="468" y="135"/>
                  </a:lnTo>
                  <a:lnTo>
                    <a:pt x="470" y="137"/>
                  </a:lnTo>
                  <a:lnTo>
                    <a:pt x="470" y="140"/>
                  </a:lnTo>
                  <a:lnTo>
                    <a:pt x="470" y="142"/>
                  </a:lnTo>
                  <a:lnTo>
                    <a:pt x="470" y="145"/>
                  </a:lnTo>
                  <a:lnTo>
                    <a:pt x="470" y="145"/>
                  </a:lnTo>
                  <a:lnTo>
                    <a:pt x="470" y="149"/>
                  </a:lnTo>
                  <a:lnTo>
                    <a:pt x="470" y="154"/>
                  </a:lnTo>
                  <a:lnTo>
                    <a:pt x="470" y="156"/>
                  </a:lnTo>
                  <a:lnTo>
                    <a:pt x="470" y="161"/>
                  </a:lnTo>
                  <a:lnTo>
                    <a:pt x="470" y="166"/>
                  </a:lnTo>
                  <a:lnTo>
                    <a:pt x="470" y="168"/>
                  </a:lnTo>
                  <a:lnTo>
                    <a:pt x="470" y="173"/>
                  </a:lnTo>
                  <a:lnTo>
                    <a:pt x="470" y="178"/>
                  </a:lnTo>
                  <a:lnTo>
                    <a:pt x="470" y="185"/>
                  </a:lnTo>
                  <a:lnTo>
                    <a:pt x="468" y="192"/>
                  </a:lnTo>
                  <a:lnTo>
                    <a:pt x="468" y="199"/>
                  </a:lnTo>
                  <a:lnTo>
                    <a:pt x="468" y="206"/>
                  </a:lnTo>
                  <a:lnTo>
                    <a:pt x="468" y="208"/>
                  </a:lnTo>
                  <a:lnTo>
                    <a:pt x="468" y="213"/>
                  </a:lnTo>
                  <a:lnTo>
                    <a:pt x="466" y="216"/>
                  </a:lnTo>
                  <a:lnTo>
                    <a:pt x="466" y="218"/>
                  </a:lnTo>
                  <a:lnTo>
                    <a:pt x="466" y="220"/>
                  </a:lnTo>
                  <a:lnTo>
                    <a:pt x="466" y="225"/>
                  </a:lnTo>
                  <a:lnTo>
                    <a:pt x="463" y="227"/>
                  </a:lnTo>
                  <a:lnTo>
                    <a:pt x="463" y="230"/>
                  </a:lnTo>
                  <a:lnTo>
                    <a:pt x="463" y="235"/>
                  </a:lnTo>
                  <a:lnTo>
                    <a:pt x="461" y="237"/>
                  </a:lnTo>
                  <a:lnTo>
                    <a:pt x="461" y="239"/>
                  </a:lnTo>
                  <a:lnTo>
                    <a:pt x="459" y="244"/>
                  </a:lnTo>
                  <a:lnTo>
                    <a:pt x="451" y="230"/>
                  </a:lnTo>
                  <a:lnTo>
                    <a:pt x="444" y="249"/>
                  </a:lnTo>
                  <a:lnTo>
                    <a:pt x="435" y="258"/>
                  </a:lnTo>
                  <a:lnTo>
                    <a:pt x="433" y="237"/>
                  </a:lnTo>
                  <a:lnTo>
                    <a:pt x="423" y="251"/>
                  </a:lnTo>
                  <a:lnTo>
                    <a:pt x="411" y="265"/>
                  </a:lnTo>
                  <a:lnTo>
                    <a:pt x="407" y="249"/>
                  </a:lnTo>
                  <a:lnTo>
                    <a:pt x="395" y="263"/>
                  </a:lnTo>
                  <a:lnTo>
                    <a:pt x="378" y="272"/>
                  </a:lnTo>
                  <a:lnTo>
                    <a:pt x="380" y="253"/>
                  </a:lnTo>
                  <a:lnTo>
                    <a:pt x="366" y="265"/>
                  </a:lnTo>
                  <a:lnTo>
                    <a:pt x="350" y="275"/>
                  </a:lnTo>
                  <a:lnTo>
                    <a:pt x="354" y="258"/>
                  </a:lnTo>
                  <a:lnTo>
                    <a:pt x="340" y="270"/>
                  </a:lnTo>
                  <a:lnTo>
                    <a:pt x="326" y="277"/>
                  </a:lnTo>
                  <a:lnTo>
                    <a:pt x="331" y="258"/>
                  </a:lnTo>
                  <a:lnTo>
                    <a:pt x="312" y="275"/>
                  </a:lnTo>
                  <a:lnTo>
                    <a:pt x="295" y="277"/>
                  </a:lnTo>
                  <a:lnTo>
                    <a:pt x="300" y="268"/>
                  </a:lnTo>
                  <a:lnTo>
                    <a:pt x="300" y="268"/>
                  </a:lnTo>
                  <a:close/>
                  <a:moveTo>
                    <a:pt x="622" y="71"/>
                  </a:moveTo>
                  <a:lnTo>
                    <a:pt x="619" y="71"/>
                  </a:lnTo>
                  <a:lnTo>
                    <a:pt x="617" y="71"/>
                  </a:lnTo>
                  <a:lnTo>
                    <a:pt x="617" y="69"/>
                  </a:lnTo>
                  <a:lnTo>
                    <a:pt x="615" y="69"/>
                  </a:lnTo>
                  <a:lnTo>
                    <a:pt x="612" y="69"/>
                  </a:lnTo>
                  <a:lnTo>
                    <a:pt x="610" y="69"/>
                  </a:lnTo>
                  <a:lnTo>
                    <a:pt x="610" y="69"/>
                  </a:lnTo>
                  <a:lnTo>
                    <a:pt x="608" y="69"/>
                  </a:lnTo>
                  <a:lnTo>
                    <a:pt x="605" y="69"/>
                  </a:lnTo>
                  <a:lnTo>
                    <a:pt x="603" y="69"/>
                  </a:lnTo>
                  <a:lnTo>
                    <a:pt x="600" y="69"/>
                  </a:lnTo>
                  <a:lnTo>
                    <a:pt x="598" y="71"/>
                  </a:lnTo>
                  <a:lnTo>
                    <a:pt x="598" y="71"/>
                  </a:lnTo>
                  <a:lnTo>
                    <a:pt x="596" y="71"/>
                  </a:lnTo>
                  <a:lnTo>
                    <a:pt x="593" y="74"/>
                  </a:lnTo>
                  <a:lnTo>
                    <a:pt x="593" y="74"/>
                  </a:lnTo>
                  <a:lnTo>
                    <a:pt x="591" y="76"/>
                  </a:lnTo>
                  <a:lnTo>
                    <a:pt x="589" y="76"/>
                  </a:lnTo>
                  <a:lnTo>
                    <a:pt x="589" y="78"/>
                  </a:lnTo>
                  <a:lnTo>
                    <a:pt x="586" y="81"/>
                  </a:lnTo>
                  <a:lnTo>
                    <a:pt x="586" y="81"/>
                  </a:lnTo>
                  <a:lnTo>
                    <a:pt x="586" y="83"/>
                  </a:lnTo>
                  <a:lnTo>
                    <a:pt x="584" y="85"/>
                  </a:lnTo>
                  <a:lnTo>
                    <a:pt x="584" y="88"/>
                  </a:lnTo>
                  <a:lnTo>
                    <a:pt x="584" y="90"/>
                  </a:lnTo>
                  <a:lnTo>
                    <a:pt x="582" y="90"/>
                  </a:lnTo>
                  <a:lnTo>
                    <a:pt x="582" y="93"/>
                  </a:lnTo>
                  <a:lnTo>
                    <a:pt x="582" y="95"/>
                  </a:lnTo>
                  <a:lnTo>
                    <a:pt x="582" y="97"/>
                  </a:lnTo>
                  <a:lnTo>
                    <a:pt x="582" y="100"/>
                  </a:lnTo>
                  <a:lnTo>
                    <a:pt x="582" y="102"/>
                  </a:lnTo>
                  <a:lnTo>
                    <a:pt x="582" y="104"/>
                  </a:lnTo>
                  <a:lnTo>
                    <a:pt x="582" y="107"/>
                  </a:lnTo>
                  <a:lnTo>
                    <a:pt x="582" y="109"/>
                  </a:lnTo>
                  <a:lnTo>
                    <a:pt x="582" y="111"/>
                  </a:lnTo>
                  <a:lnTo>
                    <a:pt x="584" y="114"/>
                  </a:lnTo>
                  <a:lnTo>
                    <a:pt x="584" y="114"/>
                  </a:lnTo>
                  <a:lnTo>
                    <a:pt x="584" y="116"/>
                  </a:lnTo>
                  <a:lnTo>
                    <a:pt x="584" y="119"/>
                  </a:lnTo>
                  <a:lnTo>
                    <a:pt x="586" y="121"/>
                  </a:lnTo>
                  <a:lnTo>
                    <a:pt x="586" y="121"/>
                  </a:lnTo>
                  <a:lnTo>
                    <a:pt x="586" y="123"/>
                  </a:lnTo>
                  <a:lnTo>
                    <a:pt x="586" y="123"/>
                  </a:lnTo>
                  <a:lnTo>
                    <a:pt x="589" y="123"/>
                  </a:lnTo>
                  <a:lnTo>
                    <a:pt x="589" y="126"/>
                  </a:lnTo>
                  <a:lnTo>
                    <a:pt x="589" y="126"/>
                  </a:lnTo>
                  <a:lnTo>
                    <a:pt x="589" y="128"/>
                  </a:lnTo>
                  <a:lnTo>
                    <a:pt x="591" y="128"/>
                  </a:lnTo>
                  <a:lnTo>
                    <a:pt x="591" y="130"/>
                  </a:lnTo>
                  <a:lnTo>
                    <a:pt x="593" y="130"/>
                  </a:lnTo>
                  <a:lnTo>
                    <a:pt x="596" y="133"/>
                  </a:lnTo>
                  <a:lnTo>
                    <a:pt x="598" y="135"/>
                  </a:lnTo>
                  <a:lnTo>
                    <a:pt x="600" y="135"/>
                  </a:lnTo>
                  <a:lnTo>
                    <a:pt x="603" y="135"/>
                  </a:lnTo>
                  <a:lnTo>
                    <a:pt x="605" y="137"/>
                  </a:lnTo>
                  <a:lnTo>
                    <a:pt x="605" y="137"/>
                  </a:lnTo>
                  <a:lnTo>
                    <a:pt x="608" y="140"/>
                  </a:lnTo>
                  <a:lnTo>
                    <a:pt x="610" y="140"/>
                  </a:lnTo>
                  <a:lnTo>
                    <a:pt x="612" y="140"/>
                  </a:lnTo>
                  <a:lnTo>
                    <a:pt x="615" y="140"/>
                  </a:lnTo>
                  <a:lnTo>
                    <a:pt x="617" y="140"/>
                  </a:lnTo>
                  <a:lnTo>
                    <a:pt x="619" y="140"/>
                  </a:lnTo>
                  <a:lnTo>
                    <a:pt x="622" y="140"/>
                  </a:lnTo>
                  <a:lnTo>
                    <a:pt x="624" y="140"/>
                  </a:lnTo>
                  <a:lnTo>
                    <a:pt x="624" y="140"/>
                  </a:lnTo>
                  <a:lnTo>
                    <a:pt x="626" y="140"/>
                  </a:lnTo>
                  <a:lnTo>
                    <a:pt x="629" y="140"/>
                  </a:lnTo>
                  <a:lnTo>
                    <a:pt x="631" y="140"/>
                  </a:lnTo>
                  <a:lnTo>
                    <a:pt x="631" y="140"/>
                  </a:lnTo>
                  <a:lnTo>
                    <a:pt x="634" y="137"/>
                  </a:lnTo>
                  <a:lnTo>
                    <a:pt x="634" y="137"/>
                  </a:lnTo>
                  <a:lnTo>
                    <a:pt x="634" y="137"/>
                  </a:lnTo>
                  <a:lnTo>
                    <a:pt x="634" y="137"/>
                  </a:lnTo>
                  <a:lnTo>
                    <a:pt x="636" y="137"/>
                  </a:lnTo>
                  <a:lnTo>
                    <a:pt x="636" y="135"/>
                  </a:lnTo>
                  <a:lnTo>
                    <a:pt x="636" y="135"/>
                  </a:lnTo>
                  <a:lnTo>
                    <a:pt x="636" y="135"/>
                  </a:lnTo>
                  <a:lnTo>
                    <a:pt x="638" y="133"/>
                  </a:lnTo>
                  <a:lnTo>
                    <a:pt x="638" y="133"/>
                  </a:lnTo>
                  <a:lnTo>
                    <a:pt x="638" y="133"/>
                  </a:lnTo>
                  <a:lnTo>
                    <a:pt x="638" y="130"/>
                  </a:lnTo>
                  <a:lnTo>
                    <a:pt x="638" y="130"/>
                  </a:lnTo>
                  <a:lnTo>
                    <a:pt x="638" y="128"/>
                  </a:lnTo>
                  <a:lnTo>
                    <a:pt x="638" y="128"/>
                  </a:lnTo>
                  <a:lnTo>
                    <a:pt x="638" y="126"/>
                  </a:lnTo>
                  <a:lnTo>
                    <a:pt x="638" y="126"/>
                  </a:lnTo>
                  <a:lnTo>
                    <a:pt x="638" y="126"/>
                  </a:lnTo>
                  <a:lnTo>
                    <a:pt x="638" y="123"/>
                  </a:lnTo>
                  <a:lnTo>
                    <a:pt x="638" y="123"/>
                  </a:lnTo>
                  <a:lnTo>
                    <a:pt x="638" y="123"/>
                  </a:lnTo>
                  <a:lnTo>
                    <a:pt x="636" y="121"/>
                  </a:lnTo>
                  <a:lnTo>
                    <a:pt x="636" y="121"/>
                  </a:lnTo>
                  <a:lnTo>
                    <a:pt x="636" y="121"/>
                  </a:lnTo>
                  <a:lnTo>
                    <a:pt x="636" y="121"/>
                  </a:lnTo>
                  <a:lnTo>
                    <a:pt x="634" y="119"/>
                  </a:lnTo>
                  <a:lnTo>
                    <a:pt x="634" y="119"/>
                  </a:lnTo>
                  <a:lnTo>
                    <a:pt x="631" y="119"/>
                  </a:lnTo>
                  <a:lnTo>
                    <a:pt x="631" y="119"/>
                  </a:lnTo>
                  <a:lnTo>
                    <a:pt x="626" y="116"/>
                  </a:lnTo>
                  <a:lnTo>
                    <a:pt x="624" y="116"/>
                  </a:lnTo>
                  <a:lnTo>
                    <a:pt x="622" y="114"/>
                  </a:lnTo>
                  <a:lnTo>
                    <a:pt x="622" y="114"/>
                  </a:lnTo>
                  <a:lnTo>
                    <a:pt x="619" y="114"/>
                  </a:lnTo>
                  <a:lnTo>
                    <a:pt x="619" y="114"/>
                  </a:lnTo>
                  <a:lnTo>
                    <a:pt x="619" y="111"/>
                  </a:lnTo>
                  <a:lnTo>
                    <a:pt x="617" y="111"/>
                  </a:lnTo>
                  <a:lnTo>
                    <a:pt x="617" y="111"/>
                  </a:lnTo>
                  <a:lnTo>
                    <a:pt x="617" y="111"/>
                  </a:lnTo>
                  <a:lnTo>
                    <a:pt x="617" y="109"/>
                  </a:lnTo>
                  <a:lnTo>
                    <a:pt x="615" y="109"/>
                  </a:lnTo>
                  <a:lnTo>
                    <a:pt x="615" y="107"/>
                  </a:lnTo>
                  <a:lnTo>
                    <a:pt x="615" y="107"/>
                  </a:lnTo>
                  <a:lnTo>
                    <a:pt x="615" y="104"/>
                  </a:lnTo>
                  <a:lnTo>
                    <a:pt x="612" y="102"/>
                  </a:lnTo>
                  <a:lnTo>
                    <a:pt x="612" y="100"/>
                  </a:lnTo>
                  <a:lnTo>
                    <a:pt x="612" y="100"/>
                  </a:lnTo>
                  <a:lnTo>
                    <a:pt x="612" y="97"/>
                  </a:lnTo>
                  <a:lnTo>
                    <a:pt x="612" y="95"/>
                  </a:lnTo>
                  <a:lnTo>
                    <a:pt x="612" y="93"/>
                  </a:lnTo>
                  <a:lnTo>
                    <a:pt x="612" y="93"/>
                  </a:lnTo>
                  <a:lnTo>
                    <a:pt x="615" y="90"/>
                  </a:lnTo>
                  <a:lnTo>
                    <a:pt x="615" y="88"/>
                  </a:lnTo>
                  <a:lnTo>
                    <a:pt x="615" y="85"/>
                  </a:lnTo>
                  <a:lnTo>
                    <a:pt x="615" y="85"/>
                  </a:lnTo>
                  <a:lnTo>
                    <a:pt x="617" y="83"/>
                  </a:lnTo>
                  <a:lnTo>
                    <a:pt x="617" y="83"/>
                  </a:lnTo>
                  <a:lnTo>
                    <a:pt x="617" y="83"/>
                  </a:lnTo>
                  <a:lnTo>
                    <a:pt x="619" y="83"/>
                  </a:lnTo>
                  <a:lnTo>
                    <a:pt x="619" y="81"/>
                  </a:lnTo>
                  <a:lnTo>
                    <a:pt x="622" y="78"/>
                  </a:lnTo>
                  <a:lnTo>
                    <a:pt x="622" y="78"/>
                  </a:lnTo>
                  <a:lnTo>
                    <a:pt x="624" y="76"/>
                  </a:lnTo>
                  <a:lnTo>
                    <a:pt x="624" y="76"/>
                  </a:lnTo>
                  <a:lnTo>
                    <a:pt x="624" y="76"/>
                  </a:lnTo>
                  <a:lnTo>
                    <a:pt x="624" y="76"/>
                  </a:lnTo>
                  <a:lnTo>
                    <a:pt x="624" y="76"/>
                  </a:lnTo>
                  <a:lnTo>
                    <a:pt x="624" y="74"/>
                  </a:lnTo>
                  <a:lnTo>
                    <a:pt x="624" y="74"/>
                  </a:lnTo>
                  <a:lnTo>
                    <a:pt x="624" y="74"/>
                  </a:lnTo>
                  <a:lnTo>
                    <a:pt x="624" y="74"/>
                  </a:lnTo>
                  <a:lnTo>
                    <a:pt x="622" y="74"/>
                  </a:lnTo>
                  <a:lnTo>
                    <a:pt x="622" y="71"/>
                  </a:lnTo>
                  <a:lnTo>
                    <a:pt x="622" y="71"/>
                  </a:lnTo>
                  <a:lnTo>
                    <a:pt x="622" y="71"/>
                  </a:lnTo>
                  <a:lnTo>
                    <a:pt x="622" y="71"/>
                  </a:lnTo>
                  <a:close/>
                  <a:moveTo>
                    <a:pt x="608" y="249"/>
                  </a:moveTo>
                  <a:lnTo>
                    <a:pt x="608" y="246"/>
                  </a:lnTo>
                  <a:lnTo>
                    <a:pt x="608" y="242"/>
                  </a:lnTo>
                  <a:lnTo>
                    <a:pt x="608" y="239"/>
                  </a:lnTo>
                  <a:lnTo>
                    <a:pt x="608" y="237"/>
                  </a:lnTo>
                  <a:lnTo>
                    <a:pt x="605" y="235"/>
                  </a:lnTo>
                  <a:lnTo>
                    <a:pt x="605" y="230"/>
                  </a:lnTo>
                  <a:lnTo>
                    <a:pt x="608" y="227"/>
                  </a:lnTo>
                  <a:lnTo>
                    <a:pt x="608" y="225"/>
                  </a:lnTo>
                  <a:lnTo>
                    <a:pt x="608" y="223"/>
                  </a:lnTo>
                  <a:lnTo>
                    <a:pt x="608" y="218"/>
                  </a:lnTo>
                  <a:lnTo>
                    <a:pt x="610" y="216"/>
                  </a:lnTo>
                  <a:lnTo>
                    <a:pt x="610" y="213"/>
                  </a:lnTo>
                  <a:lnTo>
                    <a:pt x="610" y="211"/>
                  </a:lnTo>
                  <a:lnTo>
                    <a:pt x="612" y="208"/>
                  </a:lnTo>
                  <a:lnTo>
                    <a:pt x="615" y="204"/>
                  </a:lnTo>
                  <a:lnTo>
                    <a:pt x="615" y="201"/>
                  </a:lnTo>
                  <a:lnTo>
                    <a:pt x="648" y="159"/>
                  </a:lnTo>
                  <a:lnTo>
                    <a:pt x="648" y="156"/>
                  </a:lnTo>
                  <a:lnTo>
                    <a:pt x="650" y="154"/>
                  </a:lnTo>
                  <a:lnTo>
                    <a:pt x="652" y="152"/>
                  </a:lnTo>
                  <a:lnTo>
                    <a:pt x="652" y="149"/>
                  </a:lnTo>
                  <a:lnTo>
                    <a:pt x="655" y="147"/>
                  </a:lnTo>
                  <a:lnTo>
                    <a:pt x="657" y="145"/>
                  </a:lnTo>
                  <a:lnTo>
                    <a:pt x="657" y="142"/>
                  </a:lnTo>
                  <a:lnTo>
                    <a:pt x="660" y="140"/>
                  </a:lnTo>
                  <a:lnTo>
                    <a:pt x="660" y="137"/>
                  </a:lnTo>
                  <a:lnTo>
                    <a:pt x="662" y="135"/>
                  </a:lnTo>
                  <a:lnTo>
                    <a:pt x="662" y="133"/>
                  </a:lnTo>
                  <a:lnTo>
                    <a:pt x="664" y="130"/>
                  </a:lnTo>
                  <a:lnTo>
                    <a:pt x="664" y="128"/>
                  </a:lnTo>
                  <a:lnTo>
                    <a:pt x="664" y="126"/>
                  </a:lnTo>
                  <a:lnTo>
                    <a:pt x="664" y="126"/>
                  </a:lnTo>
                  <a:lnTo>
                    <a:pt x="667" y="123"/>
                  </a:lnTo>
                  <a:lnTo>
                    <a:pt x="667" y="123"/>
                  </a:lnTo>
                  <a:lnTo>
                    <a:pt x="667" y="121"/>
                  </a:lnTo>
                  <a:lnTo>
                    <a:pt x="667" y="119"/>
                  </a:lnTo>
                  <a:lnTo>
                    <a:pt x="667" y="114"/>
                  </a:lnTo>
                  <a:lnTo>
                    <a:pt x="667" y="109"/>
                  </a:lnTo>
                  <a:lnTo>
                    <a:pt x="667" y="104"/>
                  </a:lnTo>
                  <a:lnTo>
                    <a:pt x="664" y="102"/>
                  </a:lnTo>
                  <a:lnTo>
                    <a:pt x="664" y="100"/>
                  </a:lnTo>
                  <a:lnTo>
                    <a:pt x="664" y="97"/>
                  </a:lnTo>
                  <a:lnTo>
                    <a:pt x="664" y="95"/>
                  </a:lnTo>
                  <a:lnTo>
                    <a:pt x="664" y="95"/>
                  </a:lnTo>
                  <a:lnTo>
                    <a:pt x="664" y="93"/>
                  </a:lnTo>
                  <a:lnTo>
                    <a:pt x="662" y="90"/>
                  </a:lnTo>
                  <a:lnTo>
                    <a:pt x="662" y="88"/>
                  </a:lnTo>
                  <a:lnTo>
                    <a:pt x="662" y="88"/>
                  </a:lnTo>
                  <a:lnTo>
                    <a:pt x="660" y="88"/>
                  </a:lnTo>
                  <a:lnTo>
                    <a:pt x="660" y="85"/>
                  </a:lnTo>
                  <a:lnTo>
                    <a:pt x="660" y="85"/>
                  </a:lnTo>
                  <a:lnTo>
                    <a:pt x="657" y="83"/>
                  </a:lnTo>
                  <a:lnTo>
                    <a:pt x="655" y="81"/>
                  </a:lnTo>
                  <a:lnTo>
                    <a:pt x="652" y="78"/>
                  </a:lnTo>
                  <a:lnTo>
                    <a:pt x="650" y="76"/>
                  </a:lnTo>
                  <a:lnTo>
                    <a:pt x="648" y="74"/>
                  </a:lnTo>
                  <a:lnTo>
                    <a:pt x="643" y="71"/>
                  </a:lnTo>
                  <a:lnTo>
                    <a:pt x="641" y="69"/>
                  </a:lnTo>
                  <a:lnTo>
                    <a:pt x="638" y="69"/>
                  </a:lnTo>
                  <a:lnTo>
                    <a:pt x="636" y="67"/>
                  </a:lnTo>
                  <a:lnTo>
                    <a:pt x="634" y="64"/>
                  </a:lnTo>
                  <a:lnTo>
                    <a:pt x="629" y="62"/>
                  </a:lnTo>
                  <a:lnTo>
                    <a:pt x="626" y="62"/>
                  </a:lnTo>
                  <a:lnTo>
                    <a:pt x="626" y="59"/>
                  </a:lnTo>
                  <a:lnTo>
                    <a:pt x="624" y="59"/>
                  </a:lnTo>
                  <a:lnTo>
                    <a:pt x="622" y="57"/>
                  </a:lnTo>
                  <a:lnTo>
                    <a:pt x="622" y="57"/>
                  </a:lnTo>
                  <a:lnTo>
                    <a:pt x="619" y="57"/>
                  </a:lnTo>
                  <a:lnTo>
                    <a:pt x="619" y="57"/>
                  </a:lnTo>
                  <a:lnTo>
                    <a:pt x="615" y="55"/>
                  </a:lnTo>
                  <a:lnTo>
                    <a:pt x="612" y="55"/>
                  </a:lnTo>
                  <a:lnTo>
                    <a:pt x="610" y="55"/>
                  </a:lnTo>
                  <a:lnTo>
                    <a:pt x="608" y="52"/>
                  </a:lnTo>
                  <a:lnTo>
                    <a:pt x="605" y="52"/>
                  </a:lnTo>
                  <a:lnTo>
                    <a:pt x="603" y="52"/>
                  </a:lnTo>
                  <a:lnTo>
                    <a:pt x="600" y="52"/>
                  </a:lnTo>
                  <a:lnTo>
                    <a:pt x="598" y="50"/>
                  </a:lnTo>
                  <a:lnTo>
                    <a:pt x="596" y="50"/>
                  </a:lnTo>
                  <a:lnTo>
                    <a:pt x="593" y="50"/>
                  </a:lnTo>
                  <a:lnTo>
                    <a:pt x="589" y="50"/>
                  </a:lnTo>
                  <a:lnTo>
                    <a:pt x="584" y="50"/>
                  </a:lnTo>
                  <a:lnTo>
                    <a:pt x="582" y="48"/>
                  </a:lnTo>
                  <a:lnTo>
                    <a:pt x="579" y="48"/>
                  </a:lnTo>
                  <a:lnTo>
                    <a:pt x="577" y="48"/>
                  </a:lnTo>
                  <a:lnTo>
                    <a:pt x="574" y="45"/>
                  </a:lnTo>
                  <a:lnTo>
                    <a:pt x="572" y="45"/>
                  </a:lnTo>
                  <a:lnTo>
                    <a:pt x="572" y="45"/>
                  </a:lnTo>
                  <a:lnTo>
                    <a:pt x="570" y="45"/>
                  </a:lnTo>
                  <a:lnTo>
                    <a:pt x="570" y="43"/>
                  </a:lnTo>
                  <a:lnTo>
                    <a:pt x="570" y="43"/>
                  </a:lnTo>
                  <a:lnTo>
                    <a:pt x="567" y="43"/>
                  </a:lnTo>
                  <a:lnTo>
                    <a:pt x="567" y="43"/>
                  </a:lnTo>
                  <a:lnTo>
                    <a:pt x="567" y="40"/>
                  </a:lnTo>
                  <a:lnTo>
                    <a:pt x="565" y="40"/>
                  </a:lnTo>
                  <a:lnTo>
                    <a:pt x="565" y="40"/>
                  </a:lnTo>
                  <a:lnTo>
                    <a:pt x="565" y="40"/>
                  </a:lnTo>
                  <a:lnTo>
                    <a:pt x="565" y="38"/>
                  </a:lnTo>
                  <a:lnTo>
                    <a:pt x="565" y="38"/>
                  </a:lnTo>
                  <a:lnTo>
                    <a:pt x="565" y="38"/>
                  </a:lnTo>
                  <a:lnTo>
                    <a:pt x="565" y="38"/>
                  </a:lnTo>
                  <a:lnTo>
                    <a:pt x="565" y="36"/>
                  </a:lnTo>
                  <a:lnTo>
                    <a:pt x="565" y="36"/>
                  </a:lnTo>
                  <a:lnTo>
                    <a:pt x="565" y="36"/>
                  </a:lnTo>
                  <a:lnTo>
                    <a:pt x="565" y="36"/>
                  </a:lnTo>
                  <a:lnTo>
                    <a:pt x="565" y="33"/>
                  </a:lnTo>
                  <a:lnTo>
                    <a:pt x="565" y="33"/>
                  </a:lnTo>
                  <a:lnTo>
                    <a:pt x="567" y="33"/>
                  </a:lnTo>
                  <a:lnTo>
                    <a:pt x="567" y="31"/>
                  </a:lnTo>
                  <a:lnTo>
                    <a:pt x="567" y="31"/>
                  </a:lnTo>
                  <a:lnTo>
                    <a:pt x="570" y="29"/>
                  </a:lnTo>
                  <a:lnTo>
                    <a:pt x="570" y="29"/>
                  </a:lnTo>
                  <a:lnTo>
                    <a:pt x="572" y="29"/>
                  </a:lnTo>
                  <a:lnTo>
                    <a:pt x="572" y="29"/>
                  </a:lnTo>
                  <a:lnTo>
                    <a:pt x="574" y="29"/>
                  </a:lnTo>
                  <a:lnTo>
                    <a:pt x="574" y="26"/>
                  </a:lnTo>
                  <a:lnTo>
                    <a:pt x="577" y="26"/>
                  </a:lnTo>
                  <a:lnTo>
                    <a:pt x="582" y="26"/>
                  </a:lnTo>
                  <a:lnTo>
                    <a:pt x="584" y="26"/>
                  </a:lnTo>
                  <a:lnTo>
                    <a:pt x="589" y="26"/>
                  </a:lnTo>
                  <a:lnTo>
                    <a:pt x="591" y="26"/>
                  </a:lnTo>
                  <a:lnTo>
                    <a:pt x="593" y="26"/>
                  </a:lnTo>
                  <a:lnTo>
                    <a:pt x="596" y="26"/>
                  </a:lnTo>
                  <a:lnTo>
                    <a:pt x="598" y="26"/>
                  </a:lnTo>
                  <a:lnTo>
                    <a:pt x="600" y="26"/>
                  </a:lnTo>
                  <a:lnTo>
                    <a:pt x="600" y="26"/>
                  </a:lnTo>
                  <a:lnTo>
                    <a:pt x="603" y="26"/>
                  </a:lnTo>
                  <a:lnTo>
                    <a:pt x="603" y="26"/>
                  </a:lnTo>
                  <a:lnTo>
                    <a:pt x="605" y="26"/>
                  </a:lnTo>
                  <a:lnTo>
                    <a:pt x="605" y="26"/>
                  </a:lnTo>
                  <a:lnTo>
                    <a:pt x="610" y="26"/>
                  </a:lnTo>
                  <a:lnTo>
                    <a:pt x="612" y="29"/>
                  </a:lnTo>
                  <a:lnTo>
                    <a:pt x="615" y="29"/>
                  </a:lnTo>
                  <a:lnTo>
                    <a:pt x="617" y="31"/>
                  </a:lnTo>
                  <a:lnTo>
                    <a:pt x="619" y="31"/>
                  </a:lnTo>
                  <a:lnTo>
                    <a:pt x="622" y="33"/>
                  </a:lnTo>
                  <a:lnTo>
                    <a:pt x="626" y="36"/>
                  </a:lnTo>
                  <a:lnTo>
                    <a:pt x="629" y="36"/>
                  </a:lnTo>
                  <a:lnTo>
                    <a:pt x="631" y="38"/>
                  </a:lnTo>
                  <a:lnTo>
                    <a:pt x="634" y="40"/>
                  </a:lnTo>
                  <a:lnTo>
                    <a:pt x="636" y="43"/>
                  </a:lnTo>
                  <a:lnTo>
                    <a:pt x="638" y="43"/>
                  </a:lnTo>
                  <a:lnTo>
                    <a:pt x="641" y="45"/>
                  </a:lnTo>
                  <a:lnTo>
                    <a:pt x="643" y="48"/>
                  </a:lnTo>
                  <a:lnTo>
                    <a:pt x="648" y="52"/>
                  </a:lnTo>
                  <a:lnTo>
                    <a:pt x="655" y="57"/>
                  </a:lnTo>
                  <a:lnTo>
                    <a:pt x="657" y="59"/>
                  </a:lnTo>
                  <a:lnTo>
                    <a:pt x="660" y="62"/>
                  </a:lnTo>
                  <a:lnTo>
                    <a:pt x="662" y="64"/>
                  </a:lnTo>
                  <a:lnTo>
                    <a:pt x="664" y="67"/>
                  </a:lnTo>
                  <a:lnTo>
                    <a:pt x="669" y="67"/>
                  </a:lnTo>
                  <a:lnTo>
                    <a:pt x="671" y="69"/>
                  </a:lnTo>
                  <a:lnTo>
                    <a:pt x="674" y="71"/>
                  </a:lnTo>
                  <a:lnTo>
                    <a:pt x="676" y="74"/>
                  </a:lnTo>
                  <a:lnTo>
                    <a:pt x="681" y="74"/>
                  </a:lnTo>
                  <a:lnTo>
                    <a:pt x="683" y="76"/>
                  </a:lnTo>
                  <a:lnTo>
                    <a:pt x="688" y="78"/>
                  </a:lnTo>
                  <a:lnTo>
                    <a:pt x="690" y="78"/>
                  </a:lnTo>
                  <a:lnTo>
                    <a:pt x="695" y="81"/>
                  </a:lnTo>
                  <a:lnTo>
                    <a:pt x="700" y="81"/>
                  </a:lnTo>
                  <a:lnTo>
                    <a:pt x="702" y="83"/>
                  </a:lnTo>
                  <a:lnTo>
                    <a:pt x="707" y="83"/>
                  </a:lnTo>
                  <a:lnTo>
                    <a:pt x="709" y="85"/>
                  </a:lnTo>
                  <a:lnTo>
                    <a:pt x="714" y="85"/>
                  </a:lnTo>
                  <a:lnTo>
                    <a:pt x="716" y="85"/>
                  </a:lnTo>
                  <a:lnTo>
                    <a:pt x="721" y="88"/>
                  </a:lnTo>
                  <a:lnTo>
                    <a:pt x="723" y="88"/>
                  </a:lnTo>
                  <a:lnTo>
                    <a:pt x="728" y="88"/>
                  </a:lnTo>
                  <a:lnTo>
                    <a:pt x="731" y="88"/>
                  </a:lnTo>
                  <a:lnTo>
                    <a:pt x="735" y="88"/>
                  </a:lnTo>
                  <a:lnTo>
                    <a:pt x="740" y="88"/>
                  </a:lnTo>
                  <a:lnTo>
                    <a:pt x="742" y="88"/>
                  </a:lnTo>
                  <a:lnTo>
                    <a:pt x="747" y="88"/>
                  </a:lnTo>
                  <a:lnTo>
                    <a:pt x="752" y="85"/>
                  </a:lnTo>
                  <a:lnTo>
                    <a:pt x="754" y="85"/>
                  </a:lnTo>
                  <a:lnTo>
                    <a:pt x="757" y="85"/>
                  </a:lnTo>
                  <a:lnTo>
                    <a:pt x="759" y="85"/>
                  </a:lnTo>
                  <a:lnTo>
                    <a:pt x="764" y="83"/>
                  </a:lnTo>
                  <a:lnTo>
                    <a:pt x="768" y="81"/>
                  </a:lnTo>
                  <a:lnTo>
                    <a:pt x="773" y="81"/>
                  </a:lnTo>
                  <a:lnTo>
                    <a:pt x="778" y="78"/>
                  </a:lnTo>
                  <a:lnTo>
                    <a:pt x="780" y="78"/>
                  </a:lnTo>
                  <a:lnTo>
                    <a:pt x="783" y="78"/>
                  </a:lnTo>
                  <a:lnTo>
                    <a:pt x="785" y="76"/>
                  </a:lnTo>
                  <a:lnTo>
                    <a:pt x="790" y="76"/>
                  </a:lnTo>
                  <a:lnTo>
                    <a:pt x="792" y="76"/>
                  </a:lnTo>
                  <a:lnTo>
                    <a:pt x="794" y="76"/>
                  </a:lnTo>
                  <a:lnTo>
                    <a:pt x="797" y="76"/>
                  </a:lnTo>
                  <a:lnTo>
                    <a:pt x="799" y="76"/>
                  </a:lnTo>
                  <a:lnTo>
                    <a:pt x="801" y="76"/>
                  </a:lnTo>
                  <a:lnTo>
                    <a:pt x="804" y="76"/>
                  </a:lnTo>
                  <a:lnTo>
                    <a:pt x="806" y="76"/>
                  </a:lnTo>
                  <a:lnTo>
                    <a:pt x="809" y="76"/>
                  </a:lnTo>
                  <a:lnTo>
                    <a:pt x="809" y="76"/>
                  </a:lnTo>
                  <a:lnTo>
                    <a:pt x="811" y="78"/>
                  </a:lnTo>
                  <a:lnTo>
                    <a:pt x="813" y="78"/>
                  </a:lnTo>
                  <a:lnTo>
                    <a:pt x="816" y="78"/>
                  </a:lnTo>
                  <a:lnTo>
                    <a:pt x="818" y="81"/>
                  </a:lnTo>
                  <a:lnTo>
                    <a:pt x="818" y="81"/>
                  </a:lnTo>
                  <a:lnTo>
                    <a:pt x="820" y="83"/>
                  </a:lnTo>
                  <a:lnTo>
                    <a:pt x="820" y="83"/>
                  </a:lnTo>
                  <a:lnTo>
                    <a:pt x="823" y="85"/>
                  </a:lnTo>
                  <a:lnTo>
                    <a:pt x="823" y="85"/>
                  </a:lnTo>
                  <a:lnTo>
                    <a:pt x="823" y="85"/>
                  </a:lnTo>
                  <a:lnTo>
                    <a:pt x="825" y="88"/>
                  </a:lnTo>
                  <a:lnTo>
                    <a:pt x="825" y="88"/>
                  </a:lnTo>
                  <a:lnTo>
                    <a:pt x="825" y="88"/>
                  </a:lnTo>
                  <a:lnTo>
                    <a:pt x="825" y="90"/>
                  </a:lnTo>
                  <a:lnTo>
                    <a:pt x="828" y="90"/>
                  </a:lnTo>
                  <a:lnTo>
                    <a:pt x="828" y="93"/>
                  </a:lnTo>
                  <a:lnTo>
                    <a:pt x="828" y="95"/>
                  </a:lnTo>
                  <a:lnTo>
                    <a:pt x="828" y="95"/>
                  </a:lnTo>
                  <a:lnTo>
                    <a:pt x="828" y="97"/>
                  </a:lnTo>
                  <a:lnTo>
                    <a:pt x="828" y="97"/>
                  </a:lnTo>
                  <a:lnTo>
                    <a:pt x="830" y="100"/>
                  </a:lnTo>
                  <a:lnTo>
                    <a:pt x="830" y="102"/>
                  </a:lnTo>
                  <a:lnTo>
                    <a:pt x="830" y="102"/>
                  </a:lnTo>
                  <a:lnTo>
                    <a:pt x="830" y="104"/>
                  </a:lnTo>
                  <a:lnTo>
                    <a:pt x="830" y="107"/>
                  </a:lnTo>
                  <a:lnTo>
                    <a:pt x="830" y="107"/>
                  </a:lnTo>
                  <a:lnTo>
                    <a:pt x="830" y="109"/>
                  </a:lnTo>
                  <a:lnTo>
                    <a:pt x="828" y="109"/>
                  </a:lnTo>
                  <a:lnTo>
                    <a:pt x="828" y="111"/>
                  </a:lnTo>
                  <a:lnTo>
                    <a:pt x="828" y="114"/>
                  </a:lnTo>
                  <a:lnTo>
                    <a:pt x="828" y="116"/>
                  </a:lnTo>
                  <a:lnTo>
                    <a:pt x="825" y="119"/>
                  </a:lnTo>
                  <a:lnTo>
                    <a:pt x="825" y="121"/>
                  </a:lnTo>
                  <a:lnTo>
                    <a:pt x="823" y="123"/>
                  </a:lnTo>
                  <a:lnTo>
                    <a:pt x="823" y="128"/>
                  </a:lnTo>
                  <a:lnTo>
                    <a:pt x="820" y="130"/>
                  </a:lnTo>
                  <a:lnTo>
                    <a:pt x="820" y="133"/>
                  </a:lnTo>
                  <a:lnTo>
                    <a:pt x="818" y="135"/>
                  </a:lnTo>
                  <a:lnTo>
                    <a:pt x="816" y="137"/>
                  </a:lnTo>
                  <a:lnTo>
                    <a:pt x="813" y="142"/>
                  </a:lnTo>
                  <a:lnTo>
                    <a:pt x="811" y="145"/>
                  </a:lnTo>
                  <a:lnTo>
                    <a:pt x="806" y="149"/>
                  </a:lnTo>
                  <a:lnTo>
                    <a:pt x="804" y="152"/>
                  </a:lnTo>
                  <a:lnTo>
                    <a:pt x="801" y="154"/>
                  </a:lnTo>
                  <a:lnTo>
                    <a:pt x="799" y="159"/>
                  </a:lnTo>
                  <a:lnTo>
                    <a:pt x="794" y="161"/>
                  </a:lnTo>
                  <a:lnTo>
                    <a:pt x="792" y="164"/>
                  </a:lnTo>
                  <a:lnTo>
                    <a:pt x="790" y="166"/>
                  </a:lnTo>
                  <a:lnTo>
                    <a:pt x="785" y="171"/>
                  </a:lnTo>
                  <a:lnTo>
                    <a:pt x="783" y="173"/>
                  </a:lnTo>
                  <a:lnTo>
                    <a:pt x="778" y="175"/>
                  </a:lnTo>
                  <a:lnTo>
                    <a:pt x="775" y="178"/>
                  </a:lnTo>
                  <a:lnTo>
                    <a:pt x="773" y="180"/>
                  </a:lnTo>
                  <a:lnTo>
                    <a:pt x="768" y="182"/>
                  </a:lnTo>
                  <a:lnTo>
                    <a:pt x="766" y="185"/>
                  </a:lnTo>
                  <a:lnTo>
                    <a:pt x="764" y="187"/>
                  </a:lnTo>
                  <a:lnTo>
                    <a:pt x="759" y="190"/>
                  </a:lnTo>
                  <a:lnTo>
                    <a:pt x="757" y="192"/>
                  </a:lnTo>
                  <a:lnTo>
                    <a:pt x="752" y="192"/>
                  </a:lnTo>
                  <a:lnTo>
                    <a:pt x="749" y="194"/>
                  </a:lnTo>
                  <a:lnTo>
                    <a:pt x="745" y="197"/>
                  </a:lnTo>
                  <a:lnTo>
                    <a:pt x="740" y="199"/>
                  </a:lnTo>
                  <a:lnTo>
                    <a:pt x="738" y="201"/>
                  </a:lnTo>
                  <a:lnTo>
                    <a:pt x="733" y="201"/>
                  </a:lnTo>
                  <a:lnTo>
                    <a:pt x="731" y="204"/>
                  </a:lnTo>
                  <a:lnTo>
                    <a:pt x="726" y="206"/>
                  </a:lnTo>
                  <a:lnTo>
                    <a:pt x="721" y="206"/>
                  </a:lnTo>
                  <a:lnTo>
                    <a:pt x="719" y="208"/>
                  </a:lnTo>
                  <a:lnTo>
                    <a:pt x="714" y="208"/>
                  </a:lnTo>
                  <a:lnTo>
                    <a:pt x="712" y="211"/>
                  </a:lnTo>
                  <a:lnTo>
                    <a:pt x="707" y="211"/>
                  </a:lnTo>
                  <a:lnTo>
                    <a:pt x="700" y="213"/>
                  </a:lnTo>
                  <a:lnTo>
                    <a:pt x="690" y="216"/>
                  </a:lnTo>
                  <a:lnTo>
                    <a:pt x="681" y="218"/>
                  </a:lnTo>
                  <a:lnTo>
                    <a:pt x="676" y="220"/>
                  </a:lnTo>
                  <a:lnTo>
                    <a:pt x="671" y="223"/>
                  </a:lnTo>
                  <a:lnTo>
                    <a:pt x="667" y="223"/>
                  </a:lnTo>
                  <a:lnTo>
                    <a:pt x="664" y="225"/>
                  </a:lnTo>
                  <a:lnTo>
                    <a:pt x="662" y="225"/>
                  </a:lnTo>
                  <a:lnTo>
                    <a:pt x="662" y="227"/>
                  </a:lnTo>
                  <a:lnTo>
                    <a:pt x="660" y="227"/>
                  </a:lnTo>
                  <a:lnTo>
                    <a:pt x="657" y="227"/>
                  </a:lnTo>
                  <a:lnTo>
                    <a:pt x="657" y="230"/>
                  </a:lnTo>
                  <a:lnTo>
                    <a:pt x="657" y="230"/>
                  </a:lnTo>
                  <a:lnTo>
                    <a:pt x="657" y="230"/>
                  </a:lnTo>
                  <a:lnTo>
                    <a:pt x="657" y="230"/>
                  </a:lnTo>
                  <a:lnTo>
                    <a:pt x="655" y="232"/>
                  </a:lnTo>
                  <a:lnTo>
                    <a:pt x="655" y="232"/>
                  </a:lnTo>
                  <a:lnTo>
                    <a:pt x="657" y="232"/>
                  </a:lnTo>
                  <a:lnTo>
                    <a:pt x="657" y="235"/>
                  </a:lnTo>
                  <a:lnTo>
                    <a:pt x="657" y="235"/>
                  </a:lnTo>
                  <a:lnTo>
                    <a:pt x="657" y="235"/>
                  </a:lnTo>
                  <a:lnTo>
                    <a:pt x="657" y="237"/>
                  </a:lnTo>
                  <a:lnTo>
                    <a:pt x="657" y="237"/>
                  </a:lnTo>
                  <a:lnTo>
                    <a:pt x="657" y="237"/>
                  </a:lnTo>
                  <a:lnTo>
                    <a:pt x="660" y="239"/>
                  </a:lnTo>
                  <a:lnTo>
                    <a:pt x="660" y="239"/>
                  </a:lnTo>
                  <a:lnTo>
                    <a:pt x="660" y="239"/>
                  </a:lnTo>
                  <a:lnTo>
                    <a:pt x="662" y="242"/>
                  </a:lnTo>
                  <a:lnTo>
                    <a:pt x="664" y="242"/>
                  </a:lnTo>
                  <a:lnTo>
                    <a:pt x="664" y="244"/>
                  </a:lnTo>
                  <a:lnTo>
                    <a:pt x="667" y="244"/>
                  </a:lnTo>
                  <a:lnTo>
                    <a:pt x="669" y="246"/>
                  </a:lnTo>
                  <a:lnTo>
                    <a:pt x="669" y="246"/>
                  </a:lnTo>
                  <a:lnTo>
                    <a:pt x="671" y="249"/>
                  </a:lnTo>
                  <a:lnTo>
                    <a:pt x="674" y="249"/>
                  </a:lnTo>
                  <a:lnTo>
                    <a:pt x="674" y="249"/>
                  </a:lnTo>
                  <a:lnTo>
                    <a:pt x="676" y="251"/>
                  </a:lnTo>
                  <a:lnTo>
                    <a:pt x="679" y="251"/>
                  </a:lnTo>
                  <a:lnTo>
                    <a:pt x="681" y="251"/>
                  </a:lnTo>
                  <a:lnTo>
                    <a:pt x="683" y="253"/>
                  </a:lnTo>
                  <a:lnTo>
                    <a:pt x="686" y="253"/>
                  </a:lnTo>
                  <a:lnTo>
                    <a:pt x="688" y="253"/>
                  </a:lnTo>
                  <a:lnTo>
                    <a:pt x="690" y="256"/>
                  </a:lnTo>
                  <a:lnTo>
                    <a:pt x="693" y="256"/>
                  </a:lnTo>
                  <a:lnTo>
                    <a:pt x="695" y="256"/>
                  </a:lnTo>
                  <a:lnTo>
                    <a:pt x="700" y="256"/>
                  </a:lnTo>
                  <a:lnTo>
                    <a:pt x="705" y="258"/>
                  </a:lnTo>
                  <a:lnTo>
                    <a:pt x="709" y="258"/>
                  </a:lnTo>
                  <a:lnTo>
                    <a:pt x="714" y="258"/>
                  </a:lnTo>
                  <a:lnTo>
                    <a:pt x="733" y="261"/>
                  </a:lnTo>
                  <a:lnTo>
                    <a:pt x="731" y="263"/>
                  </a:lnTo>
                  <a:lnTo>
                    <a:pt x="728" y="265"/>
                  </a:lnTo>
                  <a:lnTo>
                    <a:pt x="728" y="265"/>
                  </a:lnTo>
                  <a:lnTo>
                    <a:pt x="726" y="268"/>
                  </a:lnTo>
                  <a:lnTo>
                    <a:pt x="723" y="268"/>
                  </a:lnTo>
                  <a:lnTo>
                    <a:pt x="723" y="270"/>
                  </a:lnTo>
                  <a:lnTo>
                    <a:pt x="721" y="270"/>
                  </a:lnTo>
                  <a:lnTo>
                    <a:pt x="721" y="270"/>
                  </a:lnTo>
                  <a:lnTo>
                    <a:pt x="721" y="272"/>
                  </a:lnTo>
                  <a:lnTo>
                    <a:pt x="719" y="272"/>
                  </a:lnTo>
                  <a:lnTo>
                    <a:pt x="714" y="275"/>
                  </a:lnTo>
                  <a:lnTo>
                    <a:pt x="707" y="275"/>
                  </a:lnTo>
                  <a:lnTo>
                    <a:pt x="702" y="277"/>
                  </a:lnTo>
                  <a:lnTo>
                    <a:pt x="695" y="279"/>
                  </a:lnTo>
                  <a:lnTo>
                    <a:pt x="693" y="279"/>
                  </a:lnTo>
                  <a:lnTo>
                    <a:pt x="690" y="279"/>
                  </a:lnTo>
                  <a:lnTo>
                    <a:pt x="688" y="282"/>
                  </a:lnTo>
                  <a:lnTo>
                    <a:pt x="686" y="282"/>
                  </a:lnTo>
                  <a:lnTo>
                    <a:pt x="681" y="282"/>
                  </a:lnTo>
                  <a:lnTo>
                    <a:pt x="679" y="282"/>
                  </a:lnTo>
                  <a:lnTo>
                    <a:pt x="676" y="284"/>
                  </a:lnTo>
                  <a:lnTo>
                    <a:pt x="674" y="284"/>
                  </a:lnTo>
                  <a:lnTo>
                    <a:pt x="667" y="284"/>
                  </a:lnTo>
                  <a:lnTo>
                    <a:pt x="662" y="284"/>
                  </a:lnTo>
                  <a:lnTo>
                    <a:pt x="660" y="284"/>
                  </a:lnTo>
                  <a:lnTo>
                    <a:pt x="657" y="284"/>
                  </a:lnTo>
                  <a:lnTo>
                    <a:pt x="652" y="284"/>
                  </a:lnTo>
                  <a:lnTo>
                    <a:pt x="650" y="284"/>
                  </a:lnTo>
                  <a:lnTo>
                    <a:pt x="648" y="284"/>
                  </a:lnTo>
                  <a:lnTo>
                    <a:pt x="645" y="284"/>
                  </a:lnTo>
                  <a:lnTo>
                    <a:pt x="643" y="284"/>
                  </a:lnTo>
                  <a:lnTo>
                    <a:pt x="641" y="282"/>
                  </a:lnTo>
                  <a:lnTo>
                    <a:pt x="638" y="282"/>
                  </a:lnTo>
                  <a:lnTo>
                    <a:pt x="636" y="282"/>
                  </a:lnTo>
                  <a:lnTo>
                    <a:pt x="634" y="279"/>
                  </a:lnTo>
                  <a:lnTo>
                    <a:pt x="629" y="279"/>
                  </a:lnTo>
                  <a:lnTo>
                    <a:pt x="629" y="277"/>
                  </a:lnTo>
                  <a:lnTo>
                    <a:pt x="626" y="277"/>
                  </a:lnTo>
                  <a:lnTo>
                    <a:pt x="624" y="275"/>
                  </a:lnTo>
                  <a:lnTo>
                    <a:pt x="622" y="275"/>
                  </a:lnTo>
                  <a:lnTo>
                    <a:pt x="619" y="272"/>
                  </a:lnTo>
                  <a:lnTo>
                    <a:pt x="619" y="270"/>
                  </a:lnTo>
                  <a:lnTo>
                    <a:pt x="617" y="268"/>
                  </a:lnTo>
                  <a:lnTo>
                    <a:pt x="615" y="268"/>
                  </a:lnTo>
                  <a:lnTo>
                    <a:pt x="615" y="265"/>
                  </a:lnTo>
                  <a:lnTo>
                    <a:pt x="615" y="263"/>
                  </a:lnTo>
                  <a:lnTo>
                    <a:pt x="612" y="261"/>
                  </a:lnTo>
                  <a:lnTo>
                    <a:pt x="612" y="258"/>
                  </a:lnTo>
                  <a:lnTo>
                    <a:pt x="610" y="256"/>
                  </a:lnTo>
                  <a:lnTo>
                    <a:pt x="610" y="253"/>
                  </a:lnTo>
                  <a:lnTo>
                    <a:pt x="610" y="251"/>
                  </a:lnTo>
                  <a:lnTo>
                    <a:pt x="608" y="249"/>
                  </a:lnTo>
                  <a:lnTo>
                    <a:pt x="608" y="249"/>
                  </a:lnTo>
                  <a:close/>
                  <a:moveTo>
                    <a:pt x="631" y="400"/>
                  </a:moveTo>
                  <a:lnTo>
                    <a:pt x="631" y="395"/>
                  </a:lnTo>
                  <a:lnTo>
                    <a:pt x="631" y="391"/>
                  </a:lnTo>
                  <a:lnTo>
                    <a:pt x="629" y="388"/>
                  </a:lnTo>
                  <a:lnTo>
                    <a:pt x="629" y="384"/>
                  </a:lnTo>
                  <a:lnTo>
                    <a:pt x="629" y="379"/>
                  </a:lnTo>
                  <a:lnTo>
                    <a:pt x="629" y="374"/>
                  </a:lnTo>
                  <a:lnTo>
                    <a:pt x="629" y="372"/>
                  </a:lnTo>
                  <a:lnTo>
                    <a:pt x="629" y="367"/>
                  </a:lnTo>
                  <a:lnTo>
                    <a:pt x="629" y="362"/>
                  </a:lnTo>
                  <a:lnTo>
                    <a:pt x="629" y="360"/>
                  </a:lnTo>
                  <a:lnTo>
                    <a:pt x="629" y="358"/>
                  </a:lnTo>
                  <a:lnTo>
                    <a:pt x="631" y="355"/>
                  </a:lnTo>
                  <a:lnTo>
                    <a:pt x="631" y="353"/>
                  </a:lnTo>
                  <a:lnTo>
                    <a:pt x="631" y="350"/>
                  </a:lnTo>
                  <a:lnTo>
                    <a:pt x="631" y="350"/>
                  </a:lnTo>
                  <a:lnTo>
                    <a:pt x="631" y="348"/>
                  </a:lnTo>
                  <a:lnTo>
                    <a:pt x="631" y="346"/>
                  </a:lnTo>
                  <a:lnTo>
                    <a:pt x="634" y="343"/>
                  </a:lnTo>
                  <a:lnTo>
                    <a:pt x="634" y="343"/>
                  </a:lnTo>
                  <a:lnTo>
                    <a:pt x="634" y="341"/>
                  </a:lnTo>
                  <a:lnTo>
                    <a:pt x="636" y="339"/>
                  </a:lnTo>
                  <a:lnTo>
                    <a:pt x="636" y="339"/>
                  </a:lnTo>
                  <a:lnTo>
                    <a:pt x="645" y="324"/>
                  </a:lnTo>
                  <a:lnTo>
                    <a:pt x="648" y="327"/>
                  </a:lnTo>
                  <a:lnTo>
                    <a:pt x="648" y="329"/>
                  </a:lnTo>
                  <a:lnTo>
                    <a:pt x="648" y="332"/>
                  </a:lnTo>
                  <a:lnTo>
                    <a:pt x="650" y="334"/>
                  </a:lnTo>
                  <a:lnTo>
                    <a:pt x="650" y="339"/>
                  </a:lnTo>
                  <a:lnTo>
                    <a:pt x="652" y="343"/>
                  </a:lnTo>
                  <a:lnTo>
                    <a:pt x="652" y="346"/>
                  </a:lnTo>
                  <a:lnTo>
                    <a:pt x="655" y="350"/>
                  </a:lnTo>
                  <a:lnTo>
                    <a:pt x="655" y="353"/>
                  </a:lnTo>
                  <a:lnTo>
                    <a:pt x="655" y="355"/>
                  </a:lnTo>
                  <a:lnTo>
                    <a:pt x="657" y="358"/>
                  </a:lnTo>
                  <a:lnTo>
                    <a:pt x="657" y="358"/>
                  </a:lnTo>
                  <a:lnTo>
                    <a:pt x="660" y="362"/>
                  </a:lnTo>
                  <a:lnTo>
                    <a:pt x="662" y="367"/>
                  </a:lnTo>
                  <a:lnTo>
                    <a:pt x="662" y="369"/>
                  </a:lnTo>
                  <a:lnTo>
                    <a:pt x="664" y="374"/>
                  </a:lnTo>
                  <a:lnTo>
                    <a:pt x="667" y="376"/>
                  </a:lnTo>
                  <a:lnTo>
                    <a:pt x="667" y="381"/>
                  </a:lnTo>
                  <a:lnTo>
                    <a:pt x="669" y="384"/>
                  </a:lnTo>
                  <a:lnTo>
                    <a:pt x="671" y="388"/>
                  </a:lnTo>
                  <a:lnTo>
                    <a:pt x="674" y="391"/>
                  </a:lnTo>
                  <a:lnTo>
                    <a:pt x="674" y="395"/>
                  </a:lnTo>
                  <a:lnTo>
                    <a:pt x="676" y="398"/>
                  </a:lnTo>
                  <a:lnTo>
                    <a:pt x="679" y="403"/>
                  </a:lnTo>
                  <a:lnTo>
                    <a:pt x="681" y="405"/>
                  </a:lnTo>
                  <a:lnTo>
                    <a:pt x="681" y="410"/>
                  </a:lnTo>
                  <a:lnTo>
                    <a:pt x="683" y="412"/>
                  </a:lnTo>
                  <a:lnTo>
                    <a:pt x="686" y="417"/>
                  </a:lnTo>
                  <a:lnTo>
                    <a:pt x="688" y="421"/>
                  </a:lnTo>
                  <a:lnTo>
                    <a:pt x="690" y="424"/>
                  </a:lnTo>
                  <a:lnTo>
                    <a:pt x="693" y="429"/>
                  </a:lnTo>
                  <a:lnTo>
                    <a:pt x="695" y="433"/>
                  </a:lnTo>
                  <a:lnTo>
                    <a:pt x="697" y="436"/>
                  </a:lnTo>
                  <a:lnTo>
                    <a:pt x="700" y="440"/>
                  </a:lnTo>
                  <a:lnTo>
                    <a:pt x="702" y="445"/>
                  </a:lnTo>
                  <a:lnTo>
                    <a:pt x="705" y="450"/>
                  </a:lnTo>
                  <a:lnTo>
                    <a:pt x="719" y="474"/>
                  </a:lnTo>
                  <a:lnTo>
                    <a:pt x="693" y="462"/>
                  </a:lnTo>
                  <a:lnTo>
                    <a:pt x="700" y="478"/>
                  </a:lnTo>
                  <a:lnTo>
                    <a:pt x="679" y="466"/>
                  </a:lnTo>
                  <a:lnTo>
                    <a:pt x="681" y="485"/>
                  </a:lnTo>
                  <a:lnTo>
                    <a:pt x="676" y="483"/>
                  </a:lnTo>
                  <a:lnTo>
                    <a:pt x="674" y="478"/>
                  </a:lnTo>
                  <a:lnTo>
                    <a:pt x="669" y="476"/>
                  </a:lnTo>
                  <a:lnTo>
                    <a:pt x="667" y="471"/>
                  </a:lnTo>
                  <a:lnTo>
                    <a:pt x="664" y="469"/>
                  </a:lnTo>
                  <a:lnTo>
                    <a:pt x="660" y="464"/>
                  </a:lnTo>
                  <a:lnTo>
                    <a:pt x="660" y="462"/>
                  </a:lnTo>
                  <a:lnTo>
                    <a:pt x="657" y="462"/>
                  </a:lnTo>
                  <a:lnTo>
                    <a:pt x="655" y="459"/>
                  </a:lnTo>
                  <a:lnTo>
                    <a:pt x="655" y="457"/>
                  </a:lnTo>
                  <a:lnTo>
                    <a:pt x="652" y="455"/>
                  </a:lnTo>
                  <a:lnTo>
                    <a:pt x="652" y="452"/>
                  </a:lnTo>
                  <a:lnTo>
                    <a:pt x="650" y="452"/>
                  </a:lnTo>
                  <a:lnTo>
                    <a:pt x="650" y="450"/>
                  </a:lnTo>
                  <a:lnTo>
                    <a:pt x="648" y="445"/>
                  </a:lnTo>
                  <a:lnTo>
                    <a:pt x="645" y="443"/>
                  </a:lnTo>
                  <a:lnTo>
                    <a:pt x="645" y="438"/>
                  </a:lnTo>
                  <a:lnTo>
                    <a:pt x="643" y="436"/>
                  </a:lnTo>
                  <a:lnTo>
                    <a:pt x="641" y="431"/>
                  </a:lnTo>
                  <a:lnTo>
                    <a:pt x="641" y="429"/>
                  </a:lnTo>
                  <a:lnTo>
                    <a:pt x="638" y="424"/>
                  </a:lnTo>
                  <a:lnTo>
                    <a:pt x="636" y="421"/>
                  </a:lnTo>
                  <a:lnTo>
                    <a:pt x="636" y="417"/>
                  </a:lnTo>
                  <a:lnTo>
                    <a:pt x="636" y="414"/>
                  </a:lnTo>
                  <a:lnTo>
                    <a:pt x="634" y="410"/>
                  </a:lnTo>
                  <a:lnTo>
                    <a:pt x="634" y="407"/>
                  </a:lnTo>
                  <a:lnTo>
                    <a:pt x="631" y="403"/>
                  </a:lnTo>
                  <a:lnTo>
                    <a:pt x="631" y="400"/>
                  </a:lnTo>
                  <a:lnTo>
                    <a:pt x="631" y="400"/>
                  </a:lnTo>
                  <a:close/>
                  <a:moveTo>
                    <a:pt x="799" y="239"/>
                  </a:moveTo>
                  <a:lnTo>
                    <a:pt x="799" y="239"/>
                  </a:lnTo>
                  <a:lnTo>
                    <a:pt x="801" y="239"/>
                  </a:lnTo>
                  <a:lnTo>
                    <a:pt x="804" y="239"/>
                  </a:lnTo>
                  <a:lnTo>
                    <a:pt x="804" y="242"/>
                  </a:lnTo>
                  <a:lnTo>
                    <a:pt x="806" y="242"/>
                  </a:lnTo>
                  <a:lnTo>
                    <a:pt x="809" y="242"/>
                  </a:lnTo>
                  <a:lnTo>
                    <a:pt x="809" y="242"/>
                  </a:lnTo>
                  <a:lnTo>
                    <a:pt x="811" y="244"/>
                  </a:lnTo>
                  <a:lnTo>
                    <a:pt x="811" y="244"/>
                  </a:lnTo>
                  <a:lnTo>
                    <a:pt x="813" y="244"/>
                  </a:lnTo>
                  <a:lnTo>
                    <a:pt x="813" y="246"/>
                  </a:lnTo>
                  <a:lnTo>
                    <a:pt x="816" y="246"/>
                  </a:lnTo>
                  <a:lnTo>
                    <a:pt x="816" y="249"/>
                  </a:lnTo>
                  <a:lnTo>
                    <a:pt x="818" y="249"/>
                  </a:lnTo>
                  <a:lnTo>
                    <a:pt x="818" y="251"/>
                  </a:lnTo>
                  <a:lnTo>
                    <a:pt x="818" y="251"/>
                  </a:lnTo>
                  <a:lnTo>
                    <a:pt x="820" y="253"/>
                  </a:lnTo>
                  <a:lnTo>
                    <a:pt x="820" y="253"/>
                  </a:lnTo>
                  <a:lnTo>
                    <a:pt x="820" y="256"/>
                  </a:lnTo>
                  <a:lnTo>
                    <a:pt x="820" y="256"/>
                  </a:lnTo>
                  <a:lnTo>
                    <a:pt x="820" y="256"/>
                  </a:lnTo>
                  <a:lnTo>
                    <a:pt x="820" y="258"/>
                  </a:lnTo>
                  <a:lnTo>
                    <a:pt x="820" y="258"/>
                  </a:lnTo>
                  <a:lnTo>
                    <a:pt x="820" y="258"/>
                  </a:lnTo>
                  <a:lnTo>
                    <a:pt x="820" y="261"/>
                  </a:lnTo>
                  <a:lnTo>
                    <a:pt x="820" y="261"/>
                  </a:lnTo>
                  <a:lnTo>
                    <a:pt x="820" y="261"/>
                  </a:lnTo>
                  <a:lnTo>
                    <a:pt x="820" y="261"/>
                  </a:lnTo>
                  <a:lnTo>
                    <a:pt x="820" y="263"/>
                  </a:lnTo>
                  <a:lnTo>
                    <a:pt x="820" y="263"/>
                  </a:lnTo>
                  <a:lnTo>
                    <a:pt x="820" y="263"/>
                  </a:lnTo>
                  <a:lnTo>
                    <a:pt x="820" y="263"/>
                  </a:lnTo>
                  <a:lnTo>
                    <a:pt x="820" y="263"/>
                  </a:lnTo>
                  <a:lnTo>
                    <a:pt x="818" y="263"/>
                  </a:lnTo>
                  <a:lnTo>
                    <a:pt x="818" y="265"/>
                  </a:lnTo>
                  <a:lnTo>
                    <a:pt x="818" y="265"/>
                  </a:lnTo>
                  <a:lnTo>
                    <a:pt x="818" y="265"/>
                  </a:lnTo>
                  <a:lnTo>
                    <a:pt x="818" y="265"/>
                  </a:lnTo>
                  <a:lnTo>
                    <a:pt x="816" y="265"/>
                  </a:lnTo>
                  <a:lnTo>
                    <a:pt x="816" y="265"/>
                  </a:lnTo>
                  <a:lnTo>
                    <a:pt x="813" y="265"/>
                  </a:lnTo>
                  <a:lnTo>
                    <a:pt x="813" y="265"/>
                  </a:lnTo>
                  <a:lnTo>
                    <a:pt x="811" y="265"/>
                  </a:lnTo>
                  <a:lnTo>
                    <a:pt x="809" y="265"/>
                  </a:lnTo>
                  <a:lnTo>
                    <a:pt x="806" y="263"/>
                  </a:lnTo>
                  <a:lnTo>
                    <a:pt x="804" y="263"/>
                  </a:lnTo>
                  <a:lnTo>
                    <a:pt x="801" y="261"/>
                  </a:lnTo>
                  <a:lnTo>
                    <a:pt x="799" y="261"/>
                  </a:lnTo>
                  <a:lnTo>
                    <a:pt x="797" y="258"/>
                  </a:lnTo>
                  <a:lnTo>
                    <a:pt x="794" y="258"/>
                  </a:lnTo>
                  <a:lnTo>
                    <a:pt x="792" y="256"/>
                  </a:lnTo>
                  <a:lnTo>
                    <a:pt x="792" y="256"/>
                  </a:lnTo>
                  <a:lnTo>
                    <a:pt x="792" y="256"/>
                  </a:lnTo>
                  <a:lnTo>
                    <a:pt x="790" y="256"/>
                  </a:lnTo>
                  <a:lnTo>
                    <a:pt x="790" y="253"/>
                  </a:lnTo>
                  <a:lnTo>
                    <a:pt x="790" y="253"/>
                  </a:lnTo>
                  <a:lnTo>
                    <a:pt x="787" y="253"/>
                  </a:lnTo>
                  <a:lnTo>
                    <a:pt x="787" y="251"/>
                  </a:lnTo>
                  <a:lnTo>
                    <a:pt x="787" y="251"/>
                  </a:lnTo>
                  <a:lnTo>
                    <a:pt x="787" y="251"/>
                  </a:lnTo>
                  <a:lnTo>
                    <a:pt x="787" y="249"/>
                  </a:lnTo>
                  <a:lnTo>
                    <a:pt x="787" y="249"/>
                  </a:lnTo>
                  <a:lnTo>
                    <a:pt x="787" y="249"/>
                  </a:lnTo>
                  <a:lnTo>
                    <a:pt x="785" y="249"/>
                  </a:lnTo>
                  <a:lnTo>
                    <a:pt x="785" y="246"/>
                  </a:lnTo>
                  <a:lnTo>
                    <a:pt x="785" y="246"/>
                  </a:lnTo>
                  <a:lnTo>
                    <a:pt x="785" y="246"/>
                  </a:lnTo>
                  <a:lnTo>
                    <a:pt x="787" y="244"/>
                  </a:lnTo>
                  <a:lnTo>
                    <a:pt x="787" y="244"/>
                  </a:lnTo>
                  <a:lnTo>
                    <a:pt x="787" y="244"/>
                  </a:lnTo>
                  <a:lnTo>
                    <a:pt x="787" y="244"/>
                  </a:lnTo>
                  <a:lnTo>
                    <a:pt x="787" y="242"/>
                  </a:lnTo>
                  <a:lnTo>
                    <a:pt x="787" y="242"/>
                  </a:lnTo>
                  <a:lnTo>
                    <a:pt x="787" y="242"/>
                  </a:lnTo>
                  <a:lnTo>
                    <a:pt x="790" y="242"/>
                  </a:lnTo>
                  <a:lnTo>
                    <a:pt x="790" y="242"/>
                  </a:lnTo>
                  <a:lnTo>
                    <a:pt x="790" y="242"/>
                  </a:lnTo>
                  <a:lnTo>
                    <a:pt x="790" y="239"/>
                  </a:lnTo>
                  <a:lnTo>
                    <a:pt x="792" y="239"/>
                  </a:lnTo>
                  <a:lnTo>
                    <a:pt x="792" y="239"/>
                  </a:lnTo>
                  <a:lnTo>
                    <a:pt x="792" y="239"/>
                  </a:lnTo>
                  <a:lnTo>
                    <a:pt x="794" y="239"/>
                  </a:lnTo>
                  <a:lnTo>
                    <a:pt x="794" y="239"/>
                  </a:lnTo>
                  <a:lnTo>
                    <a:pt x="797" y="239"/>
                  </a:lnTo>
                  <a:lnTo>
                    <a:pt x="797" y="239"/>
                  </a:lnTo>
                  <a:lnTo>
                    <a:pt x="799" y="239"/>
                  </a:lnTo>
                  <a:lnTo>
                    <a:pt x="799" y="239"/>
                  </a:lnTo>
                  <a:close/>
                  <a:moveTo>
                    <a:pt x="906" y="379"/>
                  </a:moveTo>
                  <a:lnTo>
                    <a:pt x="906" y="379"/>
                  </a:lnTo>
                  <a:lnTo>
                    <a:pt x="908" y="379"/>
                  </a:lnTo>
                  <a:lnTo>
                    <a:pt x="910" y="376"/>
                  </a:lnTo>
                  <a:lnTo>
                    <a:pt x="910" y="376"/>
                  </a:lnTo>
                  <a:lnTo>
                    <a:pt x="913" y="376"/>
                  </a:lnTo>
                  <a:lnTo>
                    <a:pt x="913" y="376"/>
                  </a:lnTo>
                  <a:lnTo>
                    <a:pt x="915" y="374"/>
                  </a:lnTo>
                  <a:lnTo>
                    <a:pt x="915" y="374"/>
                  </a:lnTo>
                  <a:lnTo>
                    <a:pt x="915" y="374"/>
                  </a:lnTo>
                  <a:lnTo>
                    <a:pt x="917" y="372"/>
                  </a:lnTo>
                  <a:lnTo>
                    <a:pt x="917" y="372"/>
                  </a:lnTo>
                  <a:lnTo>
                    <a:pt x="920" y="372"/>
                  </a:lnTo>
                  <a:lnTo>
                    <a:pt x="920" y="369"/>
                  </a:lnTo>
                  <a:lnTo>
                    <a:pt x="920" y="369"/>
                  </a:lnTo>
                  <a:lnTo>
                    <a:pt x="922" y="367"/>
                  </a:lnTo>
                  <a:lnTo>
                    <a:pt x="922" y="367"/>
                  </a:lnTo>
                  <a:lnTo>
                    <a:pt x="922" y="365"/>
                  </a:lnTo>
                  <a:lnTo>
                    <a:pt x="924" y="365"/>
                  </a:lnTo>
                  <a:lnTo>
                    <a:pt x="924" y="362"/>
                  </a:lnTo>
                  <a:lnTo>
                    <a:pt x="924" y="362"/>
                  </a:lnTo>
                  <a:lnTo>
                    <a:pt x="924" y="362"/>
                  </a:lnTo>
                  <a:lnTo>
                    <a:pt x="924" y="360"/>
                  </a:lnTo>
                  <a:lnTo>
                    <a:pt x="924" y="360"/>
                  </a:lnTo>
                  <a:lnTo>
                    <a:pt x="924" y="360"/>
                  </a:lnTo>
                  <a:lnTo>
                    <a:pt x="924" y="360"/>
                  </a:lnTo>
                  <a:lnTo>
                    <a:pt x="924" y="358"/>
                  </a:lnTo>
                  <a:lnTo>
                    <a:pt x="924" y="358"/>
                  </a:lnTo>
                  <a:lnTo>
                    <a:pt x="922" y="358"/>
                  </a:lnTo>
                  <a:lnTo>
                    <a:pt x="922" y="358"/>
                  </a:lnTo>
                  <a:lnTo>
                    <a:pt x="922" y="358"/>
                  </a:lnTo>
                  <a:lnTo>
                    <a:pt x="922" y="358"/>
                  </a:lnTo>
                  <a:lnTo>
                    <a:pt x="920" y="358"/>
                  </a:lnTo>
                  <a:lnTo>
                    <a:pt x="917" y="358"/>
                  </a:lnTo>
                  <a:lnTo>
                    <a:pt x="917" y="358"/>
                  </a:lnTo>
                  <a:lnTo>
                    <a:pt x="915" y="358"/>
                  </a:lnTo>
                  <a:lnTo>
                    <a:pt x="913" y="358"/>
                  </a:lnTo>
                  <a:lnTo>
                    <a:pt x="910" y="358"/>
                  </a:lnTo>
                  <a:lnTo>
                    <a:pt x="910" y="358"/>
                  </a:lnTo>
                  <a:lnTo>
                    <a:pt x="908" y="358"/>
                  </a:lnTo>
                  <a:lnTo>
                    <a:pt x="906" y="358"/>
                  </a:lnTo>
                  <a:lnTo>
                    <a:pt x="903" y="358"/>
                  </a:lnTo>
                  <a:lnTo>
                    <a:pt x="903" y="360"/>
                  </a:lnTo>
                  <a:lnTo>
                    <a:pt x="901" y="360"/>
                  </a:lnTo>
                  <a:lnTo>
                    <a:pt x="901" y="360"/>
                  </a:lnTo>
                  <a:lnTo>
                    <a:pt x="898" y="362"/>
                  </a:lnTo>
                  <a:lnTo>
                    <a:pt x="898" y="362"/>
                  </a:lnTo>
                  <a:lnTo>
                    <a:pt x="896" y="362"/>
                  </a:lnTo>
                  <a:lnTo>
                    <a:pt x="896" y="365"/>
                  </a:lnTo>
                  <a:lnTo>
                    <a:pt x="894" y="365"/>
                  </a:lnTo>
                  <a:lnTo>
                    <a:pt x="894" y="365"/>
                  </a:lnTo>
                  <a:lnTo>
                    <a:pt x="894" y="367"/>
                  </a:lnTo>
                  <a:lnTo>
                    <a:pt x="891" y="367"/>
                  </a:lnTo>
                  <a:lnTo>
                    <a:pt x="891" y="367"/>
                  </a:lnTo>
                  <a:lnTo>
                    <a:pt x="891" y="369"/>
                  </a:lnTo>
                  <a:lnTo>
                    <a:pt x="891" y="369"/>
                  </a:lnTo>
                  <a:lnTo>
                    <a:pt x="891" y="372"/>
                  </a:lnTo>
                  <a:lnTo>
                    <a:pt x="891" y="372"/>
                  </a:lnTo>
                  <a:lnTo>
                    <a:pt x="891" y="372"/>
                  </a:lnTo>
                  <a:lnTo>
                    <a:pt x="891" y="374"/>
                  </a:lnTo>
                  <a:lnTo>
                    <a:pt x="891" y="374"/>
                  </a:lnTo>
                  <a:lnTo>
                    <a:pt x="891" y="374"/>
                  </a:lnTo>
                  <a:lnTo>
                    <a:pt x="891" y="376"/>
                  </a:lnTo>
                  <a:lnTo>
                    <a:pt x="894" y="376"/>
                  </a:lnTo>
                  <a:lnTo>
                    <a:pt x="894" y="376"/>
                  </a:lnTo>
                  <a:lnTo>
                    <a:pt x="894" y="376"/>
                  </a:lnTo>
                  <a:lnTo>
                    <a:pt x="896" y="379"/>
                  </a:lnTo>
                  <a:lnTo>
                    <a:pt x="896" y="379"/>
                  </a:lnTo>
                  <a:lnTo>
                    <a:pt x="898" y="379"/>
                  </a:lnTo>
                  <a:lnTo>
                    <a:pt x="898" y="379"/>
                  </a:lnTo>
                  <a:lnTo>
                    <a:pt x="901" y="379"/>
                  </a:lnTo>
                  <a:lnTo>
                    <a:pt x="903" y="379"/>
                  </a:lnTo>
                  <a:lnTo>
                    <a:pt x="906" y="379"/>
                  </a:lnTo>
                  <a:lnTo>
                    <a:pt x="906" y="379"/>
                  </a:lnTo>
                  <a:close/>
                  <a:moveTo>
                    <a:pt x="485" y="317"/>
                  </a:moveTo>
                  <a:lnTo>
                    <a:pt x="485" y="317"/>
                  </a:lnTo>
                  <a:lnTo>
                    <a:pt x="485" y="317"/>
                  </a:lnTo>
                  <a:lnTo>
                    <a:pt x="485" y="317"/>
                  </a:lnTo>
                  <a:lnTo>
                    <a:pt x="487" y="317"/>
                  </a:lnTo>
                  <a:lnTo>
                    <a:pt x="487" y="317"/>
                  </a:lnTo>
                  <a:lnTo>
                    <a:pt x="487" y="315"/>
                  </a:lnTo>
                  <a:lnTo>
                    <a:pt x="487" y="315"/>
                  </a:lnTo>
                  <a:lnTo>
                    <a:pt x="487" y="315"/>
                  </a:lnTo>
                  <a:lnTo>
                    <a:pt x="487" y="315"/>
                  </a:lnTo>
                  <a:lnTo>
                    <a:pt x="489" y="313"/>
                  </a:lnTo>
                  <a:lnTo>
                    <a:pt x="489" y="313"/>
                  </a:lnTo>
                  <a:lnTo>
                    <a:pt x="492" y="313"/>
                  </a:lnTo>
                  <a:lnTo>
                    <a:pt x="492" y="313"/>
                  </a:lnTo>
                  <a:lnTo>
                    <a:pt x="494" y="310"/>
                  </a:lnTo>
                  <a:lnTo>
                    <a:pt x="494" y="310"/>
                  </a:lnTo>
                  <a:lnTo>
                    <a:pt x="496" y="310"/>
                  </a:lnTo>
                  <a:lnTo>
                    <a:pt x="496" y="310"/>
                  </a:lnTo>
                  <a:lnTo>
                    <a:pt x="499" y="310"/>
                  </a:lnTo>
                  <a:lnTo>
                    <a:pt x="499" y="310"/>
                  </a:lnTo>
                  <a:lnTo>
                    <a:pt x="499" y="310"/>
                  </a:lnTo>
                  <a:lnTo>
                    <a:pt x="503" y="310"/>
                  </a:lnTo>
                  <a:lnTo>
                    <a:pt x="508" y="310"/>
                  </a:lnTo>
                  <a:lnTo>
                    <a:pt x="511" y="310"/>
                  </a:lnTo>
                  <a:lnTo>
                    <a:pt x="515" y="310"/>
                  </a:lnTo>
                  <a:lnTo>
                    <a:pt x="522" y="310"/>
                  </a:lnTo>
                  <a:lnTo>
                    <a:pt x="529" y="313"/>
                  </a:lnTo>
                  <a:lnTo>
                    <a:pt x="537" y="313"/>
                  </a:lnTo>
                  <a:lnTo>
                    <a:pt x="544" y="313"/>
                  </a:lnTo>
                  <a:lnTo>
                    <a:pt x="548" y="313"/>
                  </a:lnTo>
                  <a:lnTo>
                    <a:pt x="551" y="313"/>
                  </a:lnTo>
                  <a:lnTo>
                    <a:pt x="556" y="313"/>
                  </a:lnTo>
                  <a:lnTo>
                    <a:pt x="558" y="313"/>
                  </a:lnTo>
                  <a:lnTo>
                    <a:pt x="563" y="313"/>
                  </a:lnTo>
                  <a:lnTo>
                    <a:pt x="567" y="313"/>
                  </a:lnTo>
                  <a:lnTo>
                    <a:pt x="570" y="313"/>
                  </a:lnTo>
                  <a:lnTo>
                    <a:pt x="572" y="313"/>
                  </a:lnTo>
                  <a:lnTo>
                    <a:pt x="574" y="313"/>
                  </a:lnTo>
                  <a:lnTo>
                    <a:pt x="577" y="313"/>
                  </a:lnTo>
                  <a:lnTo>
                    <a:pt x="579" y="313"/>
                  </a:lnTo>
                  <a:lnTo>
                    <a:pt x="582" y="313"/>
                  </a:lnTo>
                  <a:lnTo>
                    <a:pt x="584" y="313"/>
                  </a:lnTo>
                  <a:lnTo>
                    <a:pt x="584" y="313"/>
                  </a:lnTo>
                  <a:lnTo>
                    <a:pt x="586" y="313"/>
                  </a:lnTo>
                  <a:lnTo>
                    <a:pt x="586" y="313"/>
                  </a:lnTo>
                  <a:lnTo>
                    <a:pt x="589" y="313"/>
                  </a:lnTo>
                  <a:lnTo>
                    <a:pt x="589" y="315"/>
                  </a:lnTo>
                  <a:lnTo>
                    <a:pt x="591" y="315"/>
                  </a:lnTo>
                  <a:lnTo>
                    <a:pt x="591" y="315"/>
                  </a:lnTo>
                  <a:lnTo>
                    <a:pt x="591" y="315"/>
                  </a:lnTo>
                  <a:lnTo>
                    <a:pt x="591" y="317"/>
                  </a:lnTo>
                  <a:lnTo>
                    <a:pt x="593" y="317"/>
                  </a:lnTo>
                  <a:lnTo>
                    <a:pt x="593" y="317"/>
                  </a:lnTo>
                  <a:lnTo>
                    <a:pt x="593" y="320"/>
                  </a:lnTo>
                  <a:lnTo>
                    <a:pt x="593" y="320"/>
                  </a:lnTo>
                  <a:lnTo>
                    <a:pt x="593" y="320"/>
                  </a:lnTo>
                  <a:lnTo>
                    <a:pt x="593" y="322"/>
                  </a:lnTo>
                  <a:lnTo>
                    <a:pt x="593" y="322"/>
                  </a:lnTo>
                  <a:lnTo>
                    <a:pt x="593" y="322"/>
                  </a:lnTo>
                  <a:lnTo>
                    <a:pt x="593" y="324"/>
                  </a:lnTo>
                  <a:lnTo>
                    <a:pt x="593" y="324"/>
                  </a:lnTo>
                  <a:lnTo>
                    <a:pt x="593" y="324"/>
                  </a:lnTo>
                  <a:lnTo>
                    <a:pt x="591" y="327"/>
                  </a:lnTo>
                  <a:lnTo>
                    <a:pt x="591" y="327"/>
                  </a:lnTo>
                  <a:lnTo>
                    <a:pt x="591" y="327"/>
                  </a:lnTo>
                  <a:lnTo>
                    <a:pt x="589" y="329"/>
                  </a:lnTo>
                  <a:lnTo>
                    <a:pt x="586" y="332"/>
                  </a:lnTo>
                  <a:lnTo>
                    <a:pt x="586" y="332"/>
                  </a:lnTo>
                  <a:lnTo>
                    <a:pt x="584" y="334"/>
                  </a:lnTo>
                  <a:lnTo>
                    <a:pt x="582" y="334"/>
                  </a:lnTo>
                  <a:lnTo>
                    <a:pt x="579" y="336"/>
                  </a:lnTo>
                  <a:lnTo>
                    <a:pt x="579" y="336"/>
                  </a:lnTo>
                  <a:lnTo>
                    <a:pt x="577" y="336"/>
                  </a:lnTo>
                  <a:lnTo>
                    <a:pt x="574" y="339"/>
                  </a:lnTo>
                  <a:lnTo>
                    <a:pt x="574" y="339"/>
                  </a:lnTo>
                  <a:lnTo>
                    <a:pt x="570" y="339"/>
                  </a:lnTo>
                  <a:lnTo>
                    <a:pt x="567" y="339"/>
                  </a:lnTo>
                  <a:lnTo>
                    <a:pt x="565" y="339"/>
                  </a:lnTo>
                  <a:lnTo>
                    <a:pt x="560" y="341"/>
                  </a:lnTo>
                  <a:lnTo>
                    <a:pt x="558" y="341"/>
                  </a:lnTo>
                  <a:lnTo>
                    <a:pt x="553" y="341"/>
                  </a:lnTo>
                  <a:lnTo>
                    <a:pt x="551" y="341"/>
                  </a:lnTo>
                  <a:lnTo>
                    <a:pt x="546" y="341"/>
                  </a:lnTo>
                  <a:lnTo>
                    <a:pt x="541" y="341"/>
                  </a:lnTo>
                  <a:lnTo>
                    <a:pt x="539" y="341"/>
                  </a:lnTo>
                  <a:lnTo>
                    <a:pt x="534" y="341"/>
                  </a:lnTo>
                  <a:lnTo>
                    <a:pt x="532" y="341"/>
                  </a:lnTo>
                  <a:lnTo>
                    <a:pt x="527" y="341"/>
                  </a:lnTo>
                  <a:lnTo>
                    <a:pt x="525" y="339"/>
                  </a:lnTo>
                  <a:lnTo>
                    <a:pt x="520" y="339"/>
                  </a:lnTo>
                  <a:lnTo>
                    <a:pt x="518" y="339"/>
                  </a:lnTo>
                  <a:lnTo>
                    <a:pt x="513" y="336"/>
                  </a:lnTo>
                  <a:lnTo>
                    <a:pt x="508" y="336"/>
                  </a:lnTo>
                  <a:lnTo>
                    <a:pt x="506" y="334"/>
                  </a:lnTo>
                  <a:lnTo>
                    <a:pt x="503" y="334"/>
                  </a:lnTo>
                  <a:lnTo>
                    <a:pt x="501" y="332"/>
                  </a:lnTo>
                  <a:lnTo>
                    <a:pt x="499" y="332"/>
                  </a:lnTo>
                  <a:lnTo>
                    <a:pt x="496" y="329"/>
                  </a:lnTo>
                  <a:lnTo>
                    <a:pt x="494" y="329"/>
                  </a:lnTo>
                  <a:lnTo>
                    <a:pt x="494" y="329"/>
                  </a:lnTo>
                  <a:lnTo>
                    <a:pt x="492" y="327"/>
                  </a:lnTo>
                  <a:lnTo>
                    <a:pt x="492" y="327"/>
                  </a:lnTo>
                  <a:lnTo>
                    <a:pt x="492" y="327"/>
                  </a:lnTo>
                  <a:lnTo>
                    <a:pt x="489" y="324"/>
                  </a:lnTo>
                  <a:lnTo>
                    <a:pt x="489" y="324"/>
                  </a:lnTo>
                  <a:lnTo>
                    <a:pt x="489" y="322"/>
                  </a:lnTo>
                  <a:lnTo>
                    <a:pt x="487" y="322"/>
                  </a:lnTo>
                  <a:lnTo>
                    <a:pt x="487" y="322"/>
                  </a:lnTo>
                  <a:lnTo>
                    <a:pt x="487" y="320"/>
                  </a:lnTo>
                  <a:lnTo>
                    <a:pt x="487" y="320"/>
                  </a:lnTo>
                  <a:lnTo>
                    <a:pt x="485" y="317"/>
                  </a:lnTo>
                  <a:lnTo>
                    <a:pt x="485" y="317"/>
                  </a:lnTo>
                  <a:close/>
                  <a:moveTo>
                    <a:pt x="489" y="419"/>
                  </a:moveTo>
                  <a:lnTo>
                    <a:pt x="489" y="419"/>
                  </a:lnTo>
                  <a:lnTo>
                    <a:pt x="489" y="417"/>
                  </a:lnTo>
                  <a:lnTo>
                    <a:pt x="489" y="417"/>
                  </a:lnTo>
                  <a:lnTo>
                    <a:pt x="489" y="414"/>
                  </a:lnTo>
                  <a:lnTo>
                    <a:pt x="489" y="414"/>
                  </a:lnTo>
                  <a:lnTo>
                    <a:pt x="489" y="414"/>
                  </a:lnTo>
                  <a:lnTo>
                    <a:pt x="489" y="412"/>
                  </a:lnTo>
                  <a:lnTo>
                    <a:pt x="492" y="412"/>
                  </a:lnTo>
                  <a:lnTo>
                    <a:pt x="492" y="410"/>
                  </a:lnTo>
                  <a:lnTo>
                    <a:pt x="492" y="410"/>
                  </a:lnTo>
                  <a:lnTo>
                    <a:pt x="492" y="410"/>
                  </a:lnTo>
                  <a:lnTo>
                    <a:pt x="494" y="407"/>
                  </a:lnTo>
                  <a:lnTo>
                    <a:pt x="494" y="407"/>
                  </a:lnTo>
                  <a:lnTo>
                    <a:pt x="494" y="407"/>
                  </a:lnTo>
                  <a:lnTo>
                    <a:pt x="494" y="407"/>
                  </a:lnTo>
                  <a:lnTo>
                    <a:pt x="496" y="405"/>
                  </a:lnTo>
                  <a:lnTo>
                    <a:pt x="496" y="405"/>
                  </a:lnTo>
                  <a:lnTo>
                    <a:pt x="499" y="405"/>
                  </a:lnTo>
                  <a:lnTo>
                    <a:pt x="499" y="405"/>
                  </a:lnTo>
                  <a:lnTo>
                    <a:pt x="501" y="405"/>
                  </a:lnTo>
                  <a:lnTo>
                    <a:pt x="501" y="405"/>
                  </a:lnTo>
                  <a:lnTo>
                    <a:pt x="503" y="405"/>
                  </a:lnTo>
                  <a:lnTo>
                    <a:pt x="503" y="405"/>
                  </a:lnTo>
                  <a:lnTo>
                    <a:pt x="506" y="405"/>
                  </a:lnTo>
                  <a:lnTo>
                    <a:pt x="508" y="405"/>
                  </a:lnTo>
                  <a:lnTo>
                    <a:pt x="511" y="405"/>
                  </a:lnTo>
                  <a:lnTo>
                    <a:pt x="513" y="405"/>
                  </a:lnTo>
                  <a:lnTo>
                    <a:pt x="518" y="405"/>
                  </a:lnTo>
                  <a:lnTo>
                    <a:pt x="522" y="407"/>
                  </a:lnTo>
                  <a:lnTo>
                    <a:pt x="529" y="407"/>
                  </a:lnTo>
                  <a:lnTo>
                    <a:pt x="532" y="410"/>
                  </a:lnTo>
                  <a:lnTo>
                    <a:pt x="534" y="410"/>
                  </a:lnTo>
                  <a:lnTo>
                    <a:pt x="537" y="410"/>
                  </a:lnTo>
                  <a:lnTo>
                    <a:pt x="539" y="410"/>
                  </a:lnTo>
                  <a:lnTo>
                    <a:pt x="541" y="410"/>
                  </a:lnTo>
                  <a:lnTo>
                    <a:pt x="544" y="410"/>
                  </a:lnTo>
                  <a:lnTo>
                    <a:pt x="546" y="410"/>
                  </a:lnTo>
                  <a:lnTo>
                    <a:pt x="548" y="410"/>
                  </a:lnTo>
                  <a:lnTo>
                    <a:pt x="551" y="410"/>
                  </a:lnTo>
                  <a:lnTo>
                    <a:pt x="556" y="410"/>
                  </a:lnTo>
                  <a:lnTo>
                    <a:pt x="560" y="410"/>
                  </a:lnTo>
                  <a:lnTo>
                    <a:pt x="565" y="410"/>
                  </a:lnTo>
                  <a:lnTo>
                    <a:pt x="570" y="407"/>
                  </a:lnTo>
                  <a:lnTo>
                    <a:pt x="572" y="407"/>
                  </a:lnTo>
                  <a:lnTo>
                    <a:pt x="577" y="407"/>
                  </a:lnTo>
                  <a:lnTo>
                    <a:pt x="582" y="405"/>
                  </a:lnTo>
                  <a:lnTo>
                    <a:pt x="586" y="405"/>
                  </a:lnTo>
                  <a:lnTo>
                    <a:pt x="589" y="405"/>
                  </a:lnTo>
                  <a:lnTo>
                    <a:pt x="593" y="405"/>
                  </a:lnTo>
                  <a:lnTo>
                    <a:pt x="598" y="405"/>
                  </a:lnTo>
                  <a:lnTo>
                    <a:pt x="598" y="405"/>
                  </a:lnTo>
                  <a:lnTo>
                    <a:pt x="600" y="405"/>
                  </a:lnTo>
                  <a:lnTo>
                    <a:pt x="603" y="405"/>
                  </a:lnTo>
                  <a:lnTo>
                    <a:pt x="605" y="405"/>
                  </a:lnTo>
                  <a:lnTo>
                    <a:pt x="605" y="405"/>
                  </a:lnTo>
                  <a:lnTo>
                    <a:pt x="605" y="405"/>
                  </a:lnTo>
                  <a:lnTo>
                    <a:pt x="608" y="405"/>
                  </a:lnTo>
                  <a:lnTo>
                    <a:pt x="608" y="407"/>
                  </a:lnTo>
                  <a:lnTo>
                    <a:pt x="610" y="407"/>
                  </a:lnTo>
                  <a:lnTo>
                    <a:pt x="610" y="407"/>
                  </a:lnTo>
                  <a:lnTo>
                    <a:pt x="610" y="407"/>
                  </a:lnTo>
                  <a:lnTo>
                    <a:pt x="612" y="410"/>
                  </a:lnTo>
                  <a:lnTo>
                    <a:pt x="612" y="410"/>
                  </a:lnTo>
                  <a:lnTo>
                    <a:pt x="612" y="410"/>
                  </a:lnTo>
                  <a:lnTo>
                    <a:pt x="615" y="412"/>
                  </a:lnTo>
                  <a:lnTo>
                    <a:pt x="615" y="412"/>
                  </a:lnTo>
                  <a:lnTo>
                    <a:pt x="615" y="412"/>
                  </a:lnTo>
                  <a:lnTo>
                    <a:pt x="615" y="414"/>
                  </a:lnTo>
                  <a:lnTo>
                    <a:pt x="615" y="414"/>
                  </a:lnTo>
                  <a:lnTo>
                    <a:pt x="615" y="414"/>
                  </a:lnTo>
                  <a:lnTo>
                    <a:pt x="615" y="417"/>
                  </a:lnTo>
                  <a:lnTo>
                    <a:pt x="615" y="419"/>
                  </a:lnTo>
                  <a:lnTo>
                    <a:pt x="612" y="421"/>
                  </a:lnTo>
                  <a:lnTo>
                    <a:pt x="612" y="424"/>
                  </a:lnTo>
                  <a:lnTo>
                    <a:pt x="612" y="424"/>
                  </a:lnTo>
                  <a:lnTo>
                    <a:pt x="612" y="426"/>
                  </a:lnTo>
                  <a:lnTo>
                    <a:pt x="610" y="429"/>
                  </a:lnTo>
                  <a:lnTo>
                    <a:pt x="610" y="429"/>
                  </a:lnTo>
                  <a:lnTo>
                    <a:pt x="608" y="433"/>
                  </a:lnTo>
                  <a:lnTo>
                    <a:pt x="608" y="436"/>
                  </a:lnTo>
                  <a:lnTo>
                    <a:pt x="605" y="438"/>
                  </a:lnTo>
                  <a:lnTo>
                    <a:pt x="603" y="443"/>
                  </a:lnTo>
                  <a:lnTo>
                    <a:pt x="589" y="431"/>
                  </a:lnTo>
                  <a:lnTo>
                    <a:pt x="577" y="445"/>
                  </a:lnTo>
                  <a:lnTo>
                    <a:pt x="563" y="433"/>
                  </a:lnTo>
                  <a:lnTo>
                    <a:pt x="551" y="445"/>
                  </a:lnTo>
                  <a:lnTo>
                    <a:pt x="539" y="431"/>
                  </a:lnTo>
                  <a:lnTo>
                    <a:pt x="527" y="445"/>
                  </a:lnTo>
                  <a:lnTo>
                    <a:pt x="515" y="429"/>
                  </a:lnTo>
                  <a:lnTo>
                    <a:pt x="501" y="443"/>
                  </a:lnTo>
                  <a:lnTo>
                    <a:pt x="501" y="438"/>
                  </a:lnTo>
                  <a:lnTo>
                    <a:pt x="499" y="436"/>
                  </a:lnTo>
                  <a:lnTo>
                    <a:pt x="496" y="433"/>
                  </a:lnTo>
                  <a:lnTo>
                    <a:pt x="494" y="431"/>
                  </a:lnTo>
                  <a:lnTo>
                    <a:pt x="494" y="429"/>
                  </a:lnTo>
                  <a:lnTo>
                    <a:pt x="492" y="429"/>
                  </a:lnTo>
                  <a:lnTo>
                    <a:pt x="492" y="426"/>
                  </a:lnTo>
                  <a:lnTo>
                    <a:pt x="492" y="426"/>
                  </a:lnTo>
                  <a:lnTo>
                    <a:pt x="489" y="424"/>
                  </a:lnTo>
                  <a:lnTo>
                    <a:pt x="489" y="421"/>
                  </a:lnTo>
                  <a:lnTo>
                    <a:pt x="489" y="421"/>
                  </a:lnTo>
                  <a:lnTo>
                    <a:pt x="489" y="419"/>
                  </a:lnTo>
                  <a:lnTo>
                    <a:pt x="489" y="419"/>
                  </a:lnTo>
                  <a:close/>
                  <a:moveTo>
                    <a:pt x="470" y="490"/>
                  </a:moveTo>
                  <a:lnTo>
                    <a:pt x="470" y="488"/>
                  </a:lnTo>
                  <a:lnTo>
                    <a:pt x="473" y="485"/>
                  </a:lnTo>
                  <a:lnTo>
                    <a:pt x="475" y="485"/>
                  </a:lnTo>
                  <a:lnTo>
                    <a:pt x="475" y="483"/>
                  </a:lnTo>
                  <a:lnTo>
                    <a:pt x="475" y="483"/>
                  </a:lnTo>
                  <a:lnTo>
                    <a:pt x="477" y="483"/>
                  </a:lnTo>
                  <a:lnTo>
                    <a:pt x="477" y="481"/>
                  </a:lnTo>
                  <a:lnTo>
                    <a:pt x="480" y="481"/>
                  </a:lnTo>
                  <a:lnTo>
                    <a:pt x="480" y="481"/>
                  </a:lnTo>
                  <a:lnTo>
                    <a:pt x="482" y="481"/>
                  </a:lnTo>
                  <a:lnTo>
                    <a:pt x="482" y="481"/>
                  </a:lnTo>
                  <a:lnTo>
                    <a:pt x="485" y="481"/>
                  </a:lnTo>
                  <a:lnTo>
                    <a:pt x="487" y="481"/>
                  </a:lnTo>
                  <a:lnTo>
                    <a:pt x="489" y="481"/>
                  </a:lnTo>
                  <a:lnTo>
                    <a:pt x="494" y="481"/>
                  </a:lnTo>
                  <a:lnTo>
                    <a:pt x="499" y="481"/>
                  </a:lnTo>
                  <a:lnTo>
                    <a:pt x="503" y="483"/>
                  </a:lnTo>
                  <a:lnTo>
                    <a:pt x="508" y="483"/>
                  </a:lnTo>
                  <a:lnTo>
                    <a:pt x="513" y="485"/>
                  </a:lnTo>
                  <a:lnTo>
                    <a:pt x="518" y="485"/>
                  </a:lnTo>
                  <a:lnTo>
                    <a:pt x="522" y="488"/>
                  </a:lnTo>
                  <a:lnTo>
                    <a:pt x="527" y="488"/>
                  </a:lnTo>
                  <a:lnTo>
                    <a:pt x="532" y="488"/>
                  </a:lnTo>
                  <a:lnTo>
                    <a:pt x="537" y="490"/>
                  </a:lnTo>
                  <a:lnTo>
                    <a:pt x="539" y="490"/>
                  </a:lnTo>
                  <a:lnTo>
                    <a:pt x="541" y="490"/>
                  </a:lnTo>
                  <a:lnTo>
                    <a:pt x="544" y="490"/>
                  </a:lnTo>
                  <a:lnTo>
                    <a:pt x="546" y="490"/>
                  </a:lnTo>
                  <a:lnTo>
                    <a:pt x="548" y="490"/>
                  </a:lnTo>
                  <a:lnTo>
                    <a:pt x="551" y="492"/>
                  </a:lnTo>
                  <a:lnTo>
                    <a:pt x="553" y="492"/>
                  </a:lnTo>
                  <a:lnTo>
                    <a:pt x="558" y="492"/>
                  </a:lnTo>
                  <a:lnTo>
                    <a:pt x="560" y="492"/>
                  </a:lnTo>
                  <a:lnTo>
                    <a:pt x="563" y="490"/>
                  </a:lnTo>
                  <a:lnTo>
                    <a:pt x="565" y="490"/>
                  </a:lnTo>
                  <a:lnTo>
                    <a:pt x="567" y="490"/>
                  </a:lnTo>
                  <a:lnTo>
                    <a:pt x="572" y="490"/>
                  </a:lnTo>
                  <a:lnTo>
                    <a:pt x="574" y="490"/>
                  </a:lnTo>
                  <a:lnTo>
                    <a:pt x="577" y="490"/>
                  </a:lnTo>
                  <a:lnTo>
                    <a:pt x="579" y="490"/>
                  </a:lnTo>
                  <a:lnTo>
                    <a:pt x="582" y="490"/>
                  </a:lnTo>
                  <a:lnTo>
                    <a:pt x="584" y="490"/>
                  </a:lnTo>
                  <a:lnTo>
                    <a:pt x="584" y="490"/>
                  </a:lnTo>
                  <a:lnTo>
                    <a:pt x="586" y="490"/>
                  </a:lnTo>
                  <a:lnTo>
                    <a:pt x="589" y="490"/>
                  </a:lnTo>
                  <a:lnTo>
                    <a:pt x="589" y="490"/>
                  </a:lnTo>
                  <a:lnTo>
                    <a:pt x="589" y="490"/>
                  </a:lnTo>
                  <a:lnTo>
                    <a:pt x="591" y="492"/>
                  </a:lnTo>
                  <a:lnTo>
                    <a:pt x="591" y="492"/>
                  </a:lnTo>
                  <a:lnTo>
                    <a:pt x="591" y="492"/>
                  </a:lnTo>
                  <a:lnTo>
                    <a:pt x="591" y="492"/>
                  </a:lnTo>
                  <a:lnTo>
                    <a:pt x="593" y="495"/>
                  </a:lnTo>
                  <a:lnTo>
                    <a:pt x="593" y="495"/>
                  </a:lnTo>
                  <a:lnTo>
                    <a:pt x="593" y="495"/>
                  </a:lnTo>
                  <a:lnTo>
                    <a:pt x="593" y="497"/>
                  </a:lnTo>
                  <a:lnTo>
                    <a:pt x="593" y="497"/>
                  </a:lnTo>
                  <a:lnTo>
                    <a:pt x="593" y="500"/>
                  </a:lnTo>
                  <a:lnTo>
                    <a:pt x="593" y="504"/>
                  </a:lnTo>
                  <a:lnTo>
                    <a:pt x="593" y="507"/>
                  </a:lnTo>
                  <a:lnTo>
                    <a:pt x="593" y="509"/>
                  </a:lnTo>
                  <a:lnTo>
                    <a:pt x="593" y="509"/>
                  </a:lnTo>
                  <a:lnTo>
                    <a:pt x="593" y="511"/>
                  </a:lnTo>
                  <a:lnTo>
                    <a:pt x="591" y="511"/>
                  </a:lnTo>
                  <a:lnTo>
                    <a:pt x="591" y="514"/>
                  </a:lnTo>
                  <a:lnTo>
                    <a:pt x="591" y="514"/>
                  </a:lnTo>
                  <a:lnTo>
                    <a:pt x="591" y="516"/>
                  </a:lnTo>
                  <a:lnTo>
                    <a:pt x="591" y="516"/>
                  </a:lnTo>
                  <a:lnTo>
                    <a:pt x="589" y="516"/>
                  </a:lnTo>
                  <a:lnTo>
                    <a:pt x="589" y="518"/>
                  </a:lnTo>
                  <a:lnTo>
                    <a:pt x="586" y="521"/>
                  </a:lnTo>
                  <a:lnTo>
                    <a:pt x="586" y="523"/>
                  </a:lnTo>
                  <a:lnTo>
                    <a:pt x="584" y="523"/>
                  </a:lnTo>
                  <a:lnTo>
                    <a:pt x="582" y="526"/>
                  </a:lnTo>
                  <a:lnTo>
                    <a:pt x="579" y="528"/>
                  </a:lnTo>
                  <a:lnTo>
                    <a:pt x="577" y="530"/>
                  </a:lnTo>
                  <a:lnTo>
                    <a:pt x="574" y="533"/>
                  </a:lnTo>
                  <a:lnTo>
                    <a:pt x="567" y="511"/>
                  </a:lnTo>
                  <a:lnTo>
                    <a:pt x="548" y="528"/>
                  </a:lnTo>
                  <a:lnTo>
                    <a:pt x="539" y="509"/>
                  </a:lnTo>
                  <a:lnTo>
                    <a:pt x="522" y="526"/>
                  </a:lnTo>
                  <a:lnTo>
                    <a:pt x="515" y="504"/>
                  </a:lnTo>
                  <a:lnTo>
                    <a:pt x="492" y="521"/>
                  </a:lnTo>
                  <a:lnTo>
                    <a:pt x="489" y="500"/>
                  </a:lnTo>
                  <a:lnTo>
                    <a:pt x="468" y="511"/>
                  </a:lnTo>
                  <a:lnTo>
                    <a:pt x="468" y="511"/>
                  </a:lnTo>
                  <a:lnTo>
                    <a:pt x="468" y="509"/>
                  </a:lnTo>
                  <a:lnTo>
                    <a:pt x="468" y="504"/>
                  </a:lnTo>
                  <a:lnTo>
                    <a:pt x="468" y="502"/>
                  </a:lnTo>
                  <a:lnTo>
                    <a:pt x="468" y="497"/>
                  </a:lnTo>
                  <a:lnTo>
                    <a:pt x="468" y="495"/>
                  </a:lnTo>
                  <a:lnTo>
                    <a:pt x="468" y="492"/>
                  </a:lnTo>
                  <a:lnTo>
                    <a:pt x="468" y="492"/>
                  </a:lnTo>
                  <a:lnTo>
                    <a:pt x="470" y="490"/>
                  </a:lnTo>
                  <a:lnTo>
                    <a:pt x="470" y="490"/>
                  </a:lnTo>
                  <a:lnTo>
                    <a:pt x="470" y="490"/>
                  </a:lnTo>
                  <a:close/>
                  <a:moveTo>
                    <a:pt x="435" y="587"/>
                  </a:moveTo>
                  <a:lnTo>
                    <a:pt x="437" y="585"/>
                  </a:lnTo>
                  <a:lnTo>
                    <a:pt x="440" y="582"/>
                  </a:lnTo>
                  <a:lnTo>
                    <a:pt x="440" y="580"/>
                  </a:lnTo>
                  <a:lnTo>
                    <a:pt x="442" y="575"/>
                  </a:lnTo>
                  <a:lnTo>
                    <a:pt x="442" y="573"/>
                  </a:lnTo>
                  <a:lnTo>
                    <a:pt x="444" y="571"/>
                  </a:lnTo>
                  <a:lnTo>
                    <a:pt x="447" y="571"/>
                  </a:lnTo>
                  <a:lnTo>
                    <a:pt x="447" y="568"/>
                  </a:lnTo>
                  <a:lnTo>
                    <a:pt x="447" y="568"/>
                  </a:lnTo>
                  <a:lnTo>
                    <a:pt x="449" y="566"/>
                  </a:lnTo>
                  <a:lnTo>
                    <a:pt x="449" y="566"/>
                  </a:lnTo>
                  <a:lnTo>
                    <a:pt x="451" y="566"/>
                  </a:lnTo>
                  <a:lnTo>
                    <a:pt x="451" y="566"/>
                  </a:lnTo>
                  <a:lnTo>
                    <a:pt x="451" y="563"/>
                  </a:lnTo>
                  <a:lnTo>
                    <a:pt x="454" y="563"/>
                  </a:lnTo>
                  <a:lnTo>
                    <a:pt x="454" y="563"/>
                  </a:lnTo>
                  <a:lnTo>
                    <a:pt x="456" y="563"/>
                  </a:lnTo>
                  <a:lnTo>
                    <a:pt x="456" y="561"/>
                  </a:lnTo>
                  <a:lnTo>
                    <a:pt x="459" y="561"/>
                  </a:lnTo>
                  <a:lnTo>
                    <a:pt x="459" y="561"/>
                  </a:lnTo>
                  <a:lnTo>
                    <a:pt x="461" y="561"/>
                  </a:lnTo>
                  <a:lnTo>
                    <a:pt x="461" y="561"/>
                  </a:lnTo>
                  <a:lnTo>
                    <a:pt x="463" y="561"/>
                  </a:lnTo>
                  <a:lnTo>
                    <a:pt x="463" y="561"/>
                  </a:lnTo>
                  <a:lnTo>
                    <a:pt x="466" y="561"/>
                  </a:lnTo>
                  <a:lnTo>
                    <a:pt x="466" y="561"/>
                  </a:lnTo>
                  <a:lnTo>
                    <a:pt x="468" y="561"/>
                  </a:lnTo>
                  <a:lnTo>
                    <a:pt x="468" y="561"/>
                  </a:lnTo>
                  <a:lnTo>
                    <a:pt x="468" y="561"/>
                  </a:lnTo>
                  <a:lnTo>
                    <a:pt x="470" y="563"/>
                  </a:lnTo>
                  <a:lnTo>
                    <a:pt x="470" y="563"/>
                  </a:lnTo>
                  <a:lnTo>
                    <a:pt x="470" y="563"/>
                  </a:lnTo>
                  <a:lnTo>
                    <a:pt x="473" y="563"/>
                  </a:lnTo>
                  <a:lnTo>
                    <a:pt x="473" y="566"/>
                  </a:lnTo>
                  <a:lnTo>
                    <a:pt x="475" y="566"/>
                  </a:lnTo>
                  <a:lnTo>
                    <a:pt x="475" y="568"/>
                  </a:lnTo>
                  <a:lnTo>
                    <a:pt x="475" y="568"/>
                  </a:lnTo>
                  <a:lnTo>
                    <a:pt x="477" y="571"/>
                  </a:lnTo>
                  <a:lnTo>
                    <a:pt x="477" y="571"/>
                  </a:lnTo>
                  <a:lnTo>
                    <a:pt x="480" y="571"/>
                  </a:lnTo>
                  <a:lnTo>
                    <a:pt x="482" y="573"/>
                  </a:lnTo>
                  <a:lnTo>
                    <a:pt x="485" y="575"/>
                  </a:lnTo>
                  <a:lnTo>
                    <a:pt x="489" y="578"/>
                  </a:lnTo>
                  <a:lnTo>
                    <a:pt x="492" y="578"/>
                  </a:lnTo>
                  <a:lnTo>
                    <a:pt x="494" y="580"/>
                  </a:lnTo>
                  <a:lnTo>
                    <a:pt x="499" y="582"/>
                  </a:lnTo>
                  <a:lnTo>
                    <a:pt x="501" y="582"/>
                  </a:lnTo>
                  <a:lnTo>
                    <a:pt x="503" y="585"/>
                  </a:lnTo>
                  <a:lnTo>
                    <a:pt x="506" y="587"/>
                  </a:lnTo>
                  <a:lnTo>
                    <a:pt x="508" y="587"/>
                  </a:lnTo>
                  <a:lnTo>
                    <a:pt x="513" y="589"/>
                  </a:lnTo>
                  <a:lnTo>
                    <a:pt x="515" y="589"/>
                  </a:lnTo>
                  <a:lnTo>
                    <a:pt x="518" y="592"/>
                  </a:lnTo>
                  <a:lnTo>
                    <a:pt x="520" y="592"/>
                  </a:lnTo>
                  <a:lnTo>
                    <a:pt x="522" y="592"/>
                  </a:lnTo>
                  <a:lnTo>
                    <a:pt x="525" y="594"/>
                  </a:lnTo>
                  <a:lnTo>
                    <a:pt x="527" y="594"/>
                  </a:lnTo>
                  <a:lnTo>
                    <a:pt x="532" y="594"/>
                  </a:lnTo>
                  <a:lnTo>
                    <a:pt x="534" y="597"/>
                  </a:lnTo>
                  <a:lnTo>
                    <a:pt x="539" y="597"/>
                  </a:lnTo>
                  <a:lnTo>
                    <a:pt x="541" y="597"/>
                  </a:lnTo>
                  <a:lnTo>
                    <a:pt x="541" y="597"/>
                  </a:lnTo>
                  <a:lnTo>
                    <a:pt x="544" y="599"/>
                  </a:lnTo>
                  <a:lnTo>
                    <a:pt x="546" y="599"/>
                  </a:lnTo>
                  <a:lnTo>
                    <a:pt x="548" y="599"/>
                  </a:lnTo>
                  <a:lnTo>
                    <a:pt x="548" y="599"/>
                  </a:lnTo>
                  <a:lnTo>
                    <a:pt x="551" y="601"/>
                  </a:lnTo>
                  <a:lnTo>
                    <a:pt x="553" y="601"/>
                  </a:lnTo>
                  <a:lnTo>
                    <a:pt x="553" y="601"/>
                  </a:lnTo>
                  <a:lnTo>
                    <a:pt x="553" y="604"/>
                  </a:lnTo>
                  <a:lnTo>
                    <a:pt x="553" y="604"/>
                  </a:lnTo>
                  <a:lnTo>
                    <a:pt x="556" y="604"/>
                  </a:lnTo>
                  <a:lnTo>
                    <a:pt x="556" y="606"/>
                  </a:lnTo>
                  <a:lnTo>
                    <a:pt x="556" y="606"/>
                  </a:lnTo>
                  <a:lnTo>
                    <a:pt x="556" y="606"/>
                  </a:lnTo>
                  <a:lnTo>
                    <a:pt x="556" y="608"/>
                  </a:lnTo>
                  <a:lnTo>
                    <a:pt x="558" y="608"/>
                  </a:lnTo>
                  <a:lnTo>
                    <a:pt x="558" y="611"/>
                  </a:lnTo>
                  <a:lnTo>
                    <a:pt x="558" y="613"/>
                  </a:lnTo>
                  <a:lnTo>
                    <a:pt x="558" y="615"/>
                  </a:lnTo>
                  <a:lnTo>
                    <a:pt x="558" y="615"/>
                  </a:lnTo>
                  <a:lnTo>
                    <a:pt x="558" y="618"/>
                  </a:lnTo>
                  <a:lnTo>
                    <a:pt x="558" y="618"/>
                  </a:lnTo>
                  <a:lnTo>
                    <a:pt x="558" y="620"/>
                  </a:lnTo>
                  <a:lnTo>
                    <a:pt x="558" y="620"/>
                  </a:lnTo>
                  <a:lnTo>
                    <a:pt x="558" y="623"/>
                  </a:lnTo>
                  <a:lnTo>
                    <a:pt x="558" y="623"/>
                  </a:lnTo>
                  <a:lnTo>
                    <a:pt x="558" y="625"/>
                  </a:lnTo>
                  <a:lnTo>
                    <a:pt x="556" y="625"/>
                  </a:lnTo>
                  <a:lnTo>
                    <a:pt x="556" y="627"/>
                  </a:lnTo>
                  <a:lnTo>
                    <a:pt x="556" y="627"/>
                  </a:lnTo>
                  <a:lnTo>
                    <a:pt x="553" y="627"/>
                  </a:lnTo>
                  <a:lnTo>
                    <a:pt x="553" y="630"/>
                  </a:lnTo>
                  <a:lnTo>
                    <a:pt x="553" y="630"/>
                  </a:lnTo>
                  <a:lnTo>
                    <a:pt x="551" y="630"/>
                  </a:lnTo>
                  <a:lnTo>
                    <a:pt x="551" y="632"/>
                  </a:lnTo>
                  <a:lnTo>
                    <a:pt x="548" y="632"/>
                  </a:lnTo>
                  <a:lnTo>
                    <a:pt x="548" y="634"/>
                  </a:lnTo>
                  <a:lnTo>
                    <a:pt x="546" y="634"/>
                  </a:lnTo>
                  <a:lnTo>
                    <a:pt x="544" y="637"/>
                  </a:lnTo>
                  <a:lnTo>
                    <a:pt x="539" y="639"/>
                  </a:lnTo>
                  <a:lnTo>
                    <a:pt x="534" y="642"/>
                  </a:lnTo>
                  <a:lnTo>
                    <a:pt x="529" y="620"/>
                  </a:lnTo>
                  <a:lnTo>
                    <a:pt x="503" y="627"/>
                  </a:lnTo>
                  <a:lnTo>
                    <a:pt x="501" y="606"/>
                  </a:lnTo>
                  <a:lnTo>
                    <a:pt x="480" y="613"/>
                  </a:lnTo>
                  <a:lnTo>
                    <a:pt x="480" y="597"/>
                  </a:lnTo>
                  <a:lnTo>
                    <a:pt x="456" y="601"/>
                  </a:lnTo>
                  <a:lnTo>
                    <a:pt x="459" y="585"/>
                  </a:lnTo>
                  <a:lnTo>
                    <a:pt x="435" y="587"/>
                  </a:lnTo>
                  <a:lnTo>
                    <a:pt x="435" y="587"/>
                  </a:lnTo>
                  <a:close/>
                  <a:moveTo>
                    <a:pt x="539" y="765"/>
                  </a:moveTo>
                  <a:lnTo>
                    <a:pt x="544" y="760"/>
                  </a:lnTo>
                  <a:lnTo>
                    <a:pt x="546" y="755"/>
                  </a:lnTo>
                  <a:lnTo>
                    <a:pt x="551" y="750"/>
                  </a:lnTo>
                  <a:lnTo>
                    <a:pt x="553" y="746"/>
                  </a:lnTo>
                  <a:lnTo>
                    <a:pt x="558" y="743"/>
                  </a:lnTo>
                  <a:lnTo>
                    <a:pt x="560" y="739"/>
                  </a:lnTo>
                  <a:lnTo>
                    <a:pt x="565" y="734"/>
                  </a:lnTo>
                  <a:lnTo>
                    <a:pt x="567" y="729"/>
                  </a:lnTo>
                  <a:lnTo>
                    <a:pt x="572" y="724"/>
                  </a:lnTo>
                  <a:lnTo>
                    <a:pt x="577" y="720"/>
                  </a:lnTo>
                  <a:lnTo>
                    <a:pt x="579" y="715"/>
                  </a:lnTo>
                  <a:lnTo>
                    <a:pt x="584" y="710"/>
                  </a:lnTo>
                  <a:lnTo>
                    <a:pt x="586" y="705"/>
                  </a:lnTo>
                  <a:lnTo>
                    <a:pt x="591" y="703"/>
                  </a:lnTo>
                  <a:lnTo>
                    <a:pt x="593" y="698"/>
                  </a:lnTo>
                  <a:lnTo>
                    <a:pt x="598" y="694"/>
                  </a:lnTo>
                  <a:lnTo>
                    <a:pt x="603" y="684"/>
                  </a:lnTo>
                  <a:lnTo>
                    <a:pt x="608" y="679"/>
                  </a:lnTo>
                  <a:lnTo>
                    <a:pt x="612" y="672"/>
                  </a:lnTo>
                  <a:lnTo>
                    <a:pt x="617" y="668"/>
                  </a:lnTo>
                  <a:lnTo>
                    <a:pt x="619" y="660"/>
                  </a:lnTo>
                  <a:lnTo>
                    <a:pt x="622" y="656"/>
                  </a:lnTo>
                  <a:lnTo>
                    <a:pt x="624" y="653"/>
                  </a:lnTo>
                  <a:lnTo>
                    <a:pt x="624" y="651"/>
                  </a:lnTo>
                  <a:lnTo>
                    <a:pt x="626" y="649"/>
                  </a:lnTo>
                  <a:lnTo>
                    <a:pt x="626" y="646"/>
                  </a:lnTo>
                  <a:lnTo>
                    <a:pt x="629" y="646"/>
                  </a:lnTo>
                  <a:lnTo>
                    <a:pt x="629" y="644"/>
                  </a:lnTo>
                  <a:lnTo>
                    <a:pt x="631" y="642"/>
                  </a:lnTo>
                  <a:lnTo>
                    <a:pt x="631" y="639"/>
                  </a:lnTo>
                  <a:lnTo>
                    <a:pt x="634" y="637"/>
                  </a:lnTo>
                  <a:lnTo>
                    <a:pt x="634" y="632"/>
                  </a:lnTo>
                  <a:lnTo>
                    <a:pt x="634" y="630"/>
                  </a:lnTo>
                  <a:lnTo>
                    <a:pt x="636" y="627"/>
                  </a:lnTo>
                  <a:lnTo>
                    <a:pt x="638" y="623"/>
                  </a:lnTo>
                  <a:lnTo>
                    <a:pt x="638" y="615"/>
                  </a:lnTo>
                  <a:lnTo>
                    <a:pt x="641" y="608"/>
                  </a:lnTo>
                  <a:lnTo>
                    <a:pt x="643" y="601"/>
                  </a:lnTo>
                  <a:lnTo>
                    <a:pt x="648" y="580"/>
                  </a:lnTo>
                  <a:lnTo>
                    <a:pt x="667" y="601"/>
                  </a:lnTo>
                  <a:lnTo>
                    <a:pt x="674" y="578"/>
                  </a:lnTo>
                  <a:lnTo>
                    <a:pt x="695" y="597"/>
                  </a:lnTo>
                  <a:lnTo>
                    <a:pt x="697" y="578"/>
                  </a:lnTo>
                  <a:lnTo>
                    <a:pt x="716" y="594"/>
                  </a:lnTo>
                  <a:lnTo>
                    <a:pt x="723" y="575"/>
                  </a:lnTo>
                  <a:lnTo>
                    <a:pt x="726" y="578"/>
                  </a:lnTo>
                  <a:lnTo>
                    <a:pt x="726" y="580"/>
                  </a:lnTo>
                  <a:lnTo>
                    <a:pt x="728" y="580"/>
                  </a:lnTo>
                  <a:lnTo>
                    <a:pt x="731" y="582"/>
                  </a:lnTo>
                  <a:lnTo>
                    <a:pt x="733" y="582"/>
                  </a:lnTo>
                  <a:lnTo>
                    <a:pt x="735" y="585"/>
                  </a:lnTo>
                  <a:lnTo>
                    <a:pt x="735" y="585"/>
                  </a:lnTo>
                  <a:lnTo>
                    <a:pt x="738" y="587"/>
                  </a:lnTo>
                  <a:lnTo>
                    <a:pt x="738" y="587"/>
                  </a:lnTo>
                  <a:lnTo>
                    <a:pt x="738" y="589"/>
                  </a:lnTo>
                  <a:lnTo>
                    <a:pt x="740" y="589"/>
                  </a:lnTo>
                  <a:lnTo>
                    <a:pt x="740" y="592"/>
                  </a:lnTo>
                  <a:lnTo>
                    <a:pt x="740" y="594"/>
                  </a:lnTo>
                  <a:lnTo>
                    <a:pt x="742" y="597"/>
                  </a:lnTo>
                  <a:lnTo>
                    <a:pt x="742" y="601"/>
                  </a:lnTo>
                  <a:lnTo>
                    <a:pt x="742" y="604"/>
                  </a:lnTo>
                  <a:lnTo>
                    <a:pt x="742" y="606"/>
                  </a:lnTo>
                  <a:lnTo>
                    <a:pt x="742" y="611"/>
                  </a:lnTo>
                  <a:lnTo>
                    <a:pt x="742" y="613"/>
                  </a:lnTo>
                  <a:lnTo>
                    <a:pt x="740" y="618"/>
                  </a:lnTo>
                  <a:lnTo>
                    <a:pt x="740" y="620"/>
                  </a:lnTo>
                  <a:lnTo>
                    <a:pt x="740" y="625"/>
                  </a:lnTo>
                  <a:lnTo>
                    <a:pt x="740" y="630"/>
                  </a:lnTo>
                  <a:lnTo>
                    <a:pt x="738" y="632"/>
                  </a:lnTo>
                  <a:lnTo>
                    <a:pt x="738" y="637"/>
                  </a:lnTo>
                  <a:lnTo>
                    <a:pt x="738" y="639"/>
                  </a:lnTo>
                  <a:lnTo>
                    <a:pt x="735" y="644"/>
                  </a:lnTo>
                  <a:lnTo>
                    <a:pt x="735" y="649"/>
                  </a:lnTo>
                  <a:lnTo>
                    <a:pt x="733" y="651"/>
                  </a:lnTo>
                  <a:lnTo>
                    <a:pt x="733" y="656"/>
                  </a:lnTo>
                  <a:lnTo>
                    <a:pt x="731" y="660"/>
                  </a:lnTo>
                  <a:lnTo>
                    <a:pt x="731" y="663"/>
                  </a:lnTo>
                  <a:lnTo>
                    <a:pt x="728" y="668"/>
                  </a:lnTo>
                  <a:lnTo>
                    <a:pt x="728" y="670"/>
                  </a:lnTo>
                  <a:lnTo>
                    <a:pt x="726" y="672"/>
                  </a:lnTo>
                  <a:lnTo>
                    <a:pt x="726" y="677"/>
                  </a:lnTo>
                  <a:lnTo>
                    <a:pt x="723" y="679"/>
                  </a:lnTo>
                  <a:lnTo>
                    <a:pt x="723" y="682"/>
                  </a:lnTo>
                  <a:lnTo>
                    <a:pt x="721" y="684"/>
                  </a:lnTo>
                  <a:lnTo>
                    <a:pt x="721" y="686"/>
                  </a:lnTo>
                  <a:lnTo>
                    <a:pt x="719" y="689"/>
                  </a:lnTo>
                  <a:lnTo>
                    <a:pt x="719" y="691"/>
                  </a:lnTo>
                  <a:lnTo>
                    <a:pt x="716" y="694"/>
                  </a:lnTo>
                  <a:lnTo>
                    <a:pt x="714" y="698"/>
                  </a:lnTo>
                  <a:lnTo>
                    <a:pt x="712" y="703"/>
                  </a:lnTo>
                  <a:lnTo>
                    <a:pt x="709" y="705"/>
                  </a:lnTo>
                  <a:lnTo>
                    <a:pt x="705" y="715"/>
                  </a:lnTo>
                  <a:lnTo>
                    <a:pt x="702" y="722"/>
                  </a:lnTo>
                  <a:lnTo>
                    <a:pt x="700" y="727"/>
                  </a:lnTo>
                  <a:lnTo>
                    <a:pt x="697" y="729"/>
                  </a:lnTo>
                  <a:lnTo>
                    <a:pt x="695" y="734"/>
                  </a:lnTo>
                  <a:lnTo>
                    <a:pt x="693" y="739"/>
                  </a:lnTo>
                  <a:lnTo>
                    <a:pt x="690" y="739"/>
                  </a:lnTo>
                  <a:lnTo>
                    <a:pt x="690" y="741"/>
                  </a:lnTo>
                  <a:lnTo>
                    <a:pt x="688" y="743"/>
                  </a:lnTo>
                  <a:lnTo>
                    <a:pt x="686" y="746"/>
                  </a:lnTo>
                  <a:lnTo>
                    <a:pt x="686" y="746"/>
                  </a:lnTo>
                  <a:lnTo>
                    <a:pt x="683" y="748"/>
                  </a:lnTo>
                  <a:lnTo>
                    <a:pt x="683" y="750"/>
                  </a:lnTo>
                  <a:lnTo>
                    <a:pt x="681" y="750"/>
                  </a:lnTo>
                  <a:lnTo>
                    <a:pt x="674" y="757"/>
                  </a:lnTo>
                  <a:lnTo>
                    <a:pt x="669" y="762"/>
                  </a:lnTo>
                  <a:lnTo>
                    <a:pt x="662" y="767"/>
                  </a:lnTo>
                  <a:lnTo>
                    <a:pt x="657" y="772"/>
                  </a:lnTo>
                  <a:lnTo>
                    <a:pt x="652" y="779"/>
                  </a:lnTo>
                  <a:lnTo>
                    <a:pt x="645" y="783"/>
                  </a:lnTo>
                  <a:lnTo>
                    <a:pt x="641" y="788"/>
                  </a:lnTo>
                  <a:lnTo>
                    <a:pt x="634" y="793"/>
                  </a:lnTo>
                  <a:lnTo>
                    <a:pt x="629" y="798"/>
                  </a:lnTo>
                  <a:lnTo>
                    <a:pt x="622" y="802"/>
                  </a:lnTo>
                  <a:lnTo>
                    <a:pt x="617" y="810"/>
                  </a:lnTo>
                  <a:lnTo>
                    <a:pt x="610" y="814"/>
                  </a:lnTo>
                  <a:lnTo>
                    <a:pt x="605" y="819"/>
                  </a:lnTo>
                  <a:lnTo>
                    <a:pt x="598" y="824"/>
                  </a:lnTo>
                  <a:lnTo>
                    <a:pt x="593" y="828"/>
                  </a:lnTo>
                  <a:lnTo>
                    <a:pt x="586" y="833"/>
                  </a:lnTo>
                  <a:lnTo>
                    <a:pt x="584" y="836"/>
                  </a:lnTo>
                  <a:lnTo>
                    <a:pt x="582" y="838"/>
                  </a:lnTo>
                  <a:lnTo>
                    <a:pt x="579" y="840"/>
                  </a:lnTo>
                  <a:lnTo>
                    <a:pt x="577" y="843"/>
                  </a:lnTo>
                  <a:lnTo>
                    <a:pt x="574" y="845"/>
                  </a:lnTo>
                  <a:lnTo>
                    <a:pt x="572" y="847"/>
                  </a:lnTo>
                  <a:lnTo>
                    <a:pt x="572" y="850"/>
                  </a:lnTo>
                  <a:lnTo>
                    <a:pt x="570" y="850"/>
                  </a:lnTo>
                  <a:lnTo>
                    <a:pt x="567" y="852"/>
                  </a:lnTo>
                  <a:lnTo>
                    <a:pt x="565" y="854"/>
                  </a:lnTo>
                  <a:lnTo>
                    <a:pt x="565" y="857"/>
                  </a:lnTo>
                  <a:lnTo>
                    <a:pt x="563" y="859"/>
                  </a:lnTo>
                  <a:lnTo>
                    <a:pt x="563" y="859"/>
                  </a:lnTo>
                  <a:lnTo>
                    <a:pt x="560" y="862"/>
                  </a:lnTo>
                  <a:lnTo>
                    <a:pt x="558" y="864"/>
                  </a:lnTo>
                  <a:lnTo>
                    <a:pt x="558" y="866"/>
                  </a:lnTo>
                  <a:lnTo>
                    <a:pt x="556" y="871"/>
                  </a:lnTo>
                  <a:lnTo>
                    <a:pt x="553" y="873"/>
                  </a:lnTo>
                  <a:lnTo>
                    <a:pt x="551" y="878"/>
                  </a:lnTo>
                  <a:lnTo>
                    <a:pt x="548" y="883"/>
                  </a:lnTo>
                  <a:lnTo>
                    <a:pt x="546" y="888"/>
                  </a:lnTo>
                  <a:lnTo>
                    <a:pt x="544" y="892"/>
                  </a:lnTo>
                  <a:lnTo>
                    <a:pt x="541" y="899"/>
                  </a:lnTo>
                  <a:lnTo>
                    <a:pt x="539" y="904"/>
                  </a:lnTo>
                  <a:lnTo>
                    <a:pt x="537" y="909"/>
                  </a:lnTo>
                  <a:lnTo>
                    <a:pt x="534" y="916"/>
                  </a:lnTo>
                  <a:lnTo>
                    <a:pt x="532" y="921"/>
                  </a:lnTo>
                  <a:lnTo>
                    <a:pt x="532" y="923"/>
                  </a:lnTo>
                  <a:lnTo>
                    <a:pt x="529" y="928"/>
                  </a:lnTo>
                  <a:lnTo>
                    <a:pt x="527" y="933"/>
                  </a:lnTo>
                  <a:lnTo>
                    <a:pt x="527" y="937"/>
                  </a:lnTo>
                  <a:lnTo>
                    <a:pt x="525" y="940"/>
                  </a:lnTo>
                  <a:lnTo>
                    <a:pt x="522" y="944"/>
                  </a:lnTo>
                  <a:lnTo>
                    <a:pt x="520" y="949"/>
                  </a:lnTo>
                  <a:lnTo>
                    <a:pt x="520" y="951"/>
                  </a:lnTo>
                  <a:lnTo>
                    <a:pt x="518" y="956"/>
                  </a:lnTo>
                  <a:lnTo>
                    <a:pt x="513" y="961"/>
                  </a:lnTo>
                  <a:lnTo>
                    <a:pt x="511" y="966"/>
                  </a:lnTo>
                  <a:lnTo>
                    <a:pt x="508" y="968"/>
                  </a:lnTo>
                  <a:lnTo>
                    <a:pt x="503" y="973"/>
                  </a:lnTo>
                  <a:lnTo>
                    <a:pt x="503" y="978"/>
                  </a:lnTo>
                  <a:lnTo>
                    <a:pt x="501" y="980"/>
                  </a:lnTo>
                  <a:lnTo>
                    <a:pt x="499" y="982"/>
                  </a:lnTo>
                  <a:lnTo>
                    <a:pt x="496" y="985"/>
                  </a:lnTo>
                  <a:lnTo>
                    <a:pt x="494" y="987"/>
                  </a:lnTo>
                  <a:lnTo>
                    <a:pt x="492" y="989"/>
                  </a:lnTo>
                  <a:lnTo>
                    <a:pt x="489" y="992"/>
                  </a:lnTo>
                  <a:lnTo>
                    <a:pt x="487" y="994"/>
                  </a:lnTo>
                  <a:lnTo>
                    <a:pt x="485" y="996"/>
                  </a:lnTo>
                  <a:lnTo>
                    <a:pt x="482" y="996"/>
                  </a:lnTo>
                  <a:lnTo>
                    <a:pt x="482" y="999"/>
                  </a:lnTo>
                  <a:lnTo>
                    <a:pt x="480" y="999"/>
                  </a:lnTo>
                  <a:lnTo>
                    <a:pt x="477" y="999"/>
                  </a:lnTo>
                  <a:lnTo>
                    <a:pt x="477" y="999"/>
                  </a:lnTo>
                  <a:lnTo>
                    <a:pt x="477" y="999"/>
                  </a:lnTo>
                  <a:lnTo>
                    <a:pt x="475" y="1001"/>
                  </a:lnTo>
                  <a:lnTo>
                    <a:pt x="475" y="1001"/>
                  </a:lnTo>
                  <a:lnTo>
                    <a:pt x="475" y="1001"/>
                  </a:lnTo>
                  <a:lnTo>
                    <a:pt x="473" y="1001"/>
                  </a:lnTo>
                  <a:lnTo>
                    <a:pt x="473" y="1001"/>
                  </a:lnTo>
                  <a:lnTo>
                    <a:pt x="473" y="999"/>
                  </a:lnTo>
                  <a:lnTo>
                    <a:pt x="473" y="999"/>
                  </a:lnTo>
                  <a:lnTo>
                    <a:pt x="470" y="999"/>
                  </a:lnTo>
                  <a:lnTo>
                    <a:pt x="470" y="999"/>
                  </a:lnTo>
                  <a:lnTo>
                    <a:pt x="470" y="999"/>
                  </a:lnTo>
                  <a:lnTo>
                    <a:pt x="470" y="999"/>
                  </a:lnTo>
                  <a:lnTo>
                    <a:pt x="468" y="996"/>
                  </a:lnTo>
                  <a:lnTo>
                    <a:pt x="468" y="996"/>
                  </a:lnTo>
                  <a:lnTo>
                    <a:pt x="468" y="996"/>
                  </a:lnTo>
                  <a:lnTo>
                    <a:pt x="468" y="996"/>
                  </a:lnTo>
                  <a:lnTo>
                    <a:pt x="468" y="994"/>
                  </a:lnTo>
                  <a:lnTo>
                    <a:pt x="468" y="994"/>
                  </a:lnTo>
                  <a:lnTo>
                    <a:pt x="468" y="992"/>
                  </a:lnTo>
                  <a:lnTo>
                    <a:pt x="468" y="992"/>
                  </a:lnTo>
                  <a:lnTo>
                    <a:pt x="468" y="989"/>
                  </a:lnTo>
                  <a:lnTo>
                    <a:pt x="468" y="989"/>
                  </a:lnTo>
                  <a:lnTo>
                    <a:pt x="468" y="987"/>
                  </a:lnTo>
                  <a:lnTo>
                    <a:pt x="470" y="985"/>
                  </a:lnTo>
                  <a:lnTo>
                    <a:pt x="470" y="982"/>
                  </a:lnTo>
                  <a:lnTo>
                    <a:pt x="470" y="982"/>
                  </a:lnTo>
                  <a:lnTo>
                    <a:pt x="473" y="980"/>
                  </a:lnTo>
                  <a:lnTo>
                    <a:pt x="473" y="980"/>
                  </a:lnTo>
                  <a:lnTo>
                    <a:pt x="475" y="978"/>
                  </a:lnTo>
                  <a:lnTo>
                    <a:pt x="475" y="975"/>
                  </a:lnTo>
                  <a:lnTo>
                    <a:pt x="477" y="973"/>
                  </a:lnTo>
                  <a:lnTo>
                    <a:pt x="480" y="970"/>
                  </a:lnTo>
                  <a:lnTo>
                    <a:pt x="480" y="968"/>
                  </a:lnTo>
                  <a:lnTo>
                    <a:pt x="482" y="968"/>
                  </a:lnTo>
                  <a:lnTo>
                    <a:pt x="482" y="966"/>
                  </a:lnTo>
                  <a:lnTo>
                    <a:pt x="485" y="963"/>
                  </a:lnTo>
                  <a:lnTo>
                    <a:pt x="485" y="961"/>
                  </a:lnTo>
                  <a:lnTo>
                    <a:pt x="487" y="959"/>
                  </a:lnTo>
                  <a:lnTo>
                    <a:pt x="489" y="959"/>
                  </a:lnTo>
                  <a:lnTo>
                    <a:pt x="489" y="956"/>
                  </a:lnTo>
                  <a:lnTo>
                    <a:pt x="494" y="951"/>
                  </a:lnTo>
                  <a:lnTo>
                    <a:pt x="496" y="947"/>
                  </a:lnTo>
                  <a:lnTo>
                    <a:pt x="499" y="944"/>
                  </a:lnTo>
                  <a:lnTo>
                    <a:pt x="499" y="942"/>
                  </a:lnTo>
                  <a:lnTo>
                    <a:pt x="501" y="940"/>
                  </a:lnTo>
                  <a:lnTo>
                    <a:pt x="501" y="937"/>
                  </a:lnTo>
                  <a:lnTo>
                    <a:pt x="503" y="935"/>
                  </a:lnTo>
                  <a:lnTo>
                    <a:pt x="503" y="933"/>
                  </a:lnTo>
                  <a:lnTo>
                    <a:pt x="503" y="933"/>
                  </a:lnTo>
                  <a:lnTo>
                    <a:pt x="506" y="930"/>
                  </a:lnTo>
                  <a:lnTo>
                    <a:pt x="506" y="930"/>
                  </a:lnTo>
                  <a:lnTo>
                    <a:pt x="506" y="928"/>
                  </a:lnTo>
                  <a:lnTo>
                    <a:pt x="515" y="878"/>
                  </a:lnTo>
                  <a:lnTo>
                    <a:pt x="527" y="890"/>
                  </a:lnTo>
                  <a:lnTo>
                    <a:pt x="525" y="854"/>
                  </a:lnTo>
                  <a:lnTo>
                    <a:pt x="539" y="864"/>
                  </a:lnTo>
                  <a:lnTo>
                    <a:pt x="534" y="824"/>
                  </a:lnTo>
                  <a:lnTo>
                    <a:pt x="548" y="833"/>
                  </a:lnTo>
                  <a:lnTo>
                    <a:pt x="541" y="798"/>
                  </a:lnTo>
                  <a:lnTo>
                    <a:pt x="553" y="802"/>
                  </a:lnTo>
                  <a:lnTo>
                    <a:pt x="539" y="765"/>
                  </a:lnTo>
                  <a:lnTo>
                    <a:pt x="539" y="765"/>
                  </a:lnTo>
                  <a:close/>
                  <a:moveTo>
                    <a:pt x="667" y="798"/>
                  </a:moveTo>
                  <a:lnTo>
                    <a:pt x="686" y="812"/>
                  </a:lnTo>
                  <a:lnTo>
                    <a:pt x="690" y="781"/>
                  </a:lnTo>
                  <a:lnTo>
                    <a:pt x="702" y="788"/>
                  </a:lnTo>
                  <a:lnTo>
                    <a:pt x="705" y="760"/>
                  </a:lnTo>
                  <a:lnTo>
                    <a:pt x="719" y="765"/>
                  </a:lnTo>
                  <a:lnTo>
                    <a:pt x="716" y="736"/>
                  </a:lnTo>
                  <a:lnTo>
                    <a:pt x="735" y="741"/>
                  </a:lnTo>
                  <a:lnTo>
                    <a:pt x="733" y="717"/>
                  </a:lnTo>
                  <a:lnTo>
                    <a:pt x="747" y="722"/>
                  </a:lnTo>
                  <a:lnTo>
                    <a:pt x="747" y="691"/>
                  </a:lnTo>
                  <a:lnTo>
                    <a:pt x="761" y="703"/>
                  </a:lnTo>
                  <a:lnTo>
                    <a:pt x="759" y="675"/>
                  </a:lnTo>
                  <a:lnTo>
                    <a:pt x="761" y="675"/>
                  </a:lnTo>
                  <a:lnTo>
                    <a:pt x="764" y="677"/>
                  </a:lnTo>
                  <a:lnTo>
                    <a:pt x="766" y="679"/>
                  </a:lnTo>
                  <a:lnTo>
                    <a:pt x="768" y="679"/>
                  </a:lnTo>
                  <a:lnTo>
                    <a:pt x="768" y="682"/>
                  </a:lnTo>
                  <a:lnTo>
                    <a:pt x="771" y="682"/>
                  </a:lnTo>
                  <a:lnTo>
                    <a:pt x="773" y="684"/>
                  </a:lnTo>
                  <a:lnTo>
                    <a:pt x="775" y="684"/>
                  </a:lnTo>
                  <a:lnTo>
                    <a:pt x="775" y="686"/>
                  </a:lnTo>
                  <a:lnTo>
                    <a:pt x="778" y="686"/>
                  </a:lnTo>
                  <a:lnTo>
                    <a:pt x="780" y="686"/>
                  </a:lnTo>
                  <a:lnTo>
                    <a:pt x="780" y="686"/>
                  </a:lnTo>
                  <a:lnTo>
                    <a:pt x="783" y="686"/>
                  </a:lnTo>
                  <a:lnTo>
                    <a:pt x="783" y="689"/>
                  </a:lnTo>
                  <a:lnTo>
                    <a:pt x="785" y="689"/>
                  </a:lnTo>
                  <a:lnTo>
                    <a:pt x="787" y="689"/>
                  </a:lnTo>
                  <a:lnTo>
                    <a:pt x="787" y="689"/>
                  </a:lnTo>
                  <a:lnTo>
                    <a:pt x="790" y="689"/>
                  </a:lnTo>
                  <a:lnTo>
                    <a:pt x="790" y="689"/>
                  </a:lnTo>
                  <a:lnTo>
                    <a:pt x="792" y="689"/>
                  </a:lnTo>
                  <a:lnTo>
                    <a:pt x="794" y="689"/>
                  </a:lnTo>
                  <a:lnTo>
                    <a:pt x="799" y="686"/>
                  </a:lnTo>
                  <a:lnTo>
                    <a:pt x="806" y="686"/>
                  </a:lnTo>
                  <a:lnTo>
                    <a:pt x="816" y="684"/>
                  </a:lnTo>
                  <a:lnTo>
                    <a:pt x="818" y="684"/>
                  </a:lnTo>
                  <a:lnTo>
                    <a:pt x="818" y="684"/>
                  </a:lnTo>
                  <a:lnTo>
                    <a:pt x="820" y="684"/>
                  </a:lnTo>
                  <a:lnTo>
                    <a:pt x="823" y="684"/>
                  </a:lnTo>
                  <a:lnTo>
                    <a:pt x="825" y="684"/>
                  </a:lnTo>
                  <a:lnTo>
                    <a:pt x="828" y="684"/>
                  </a:lnTo>
                  <a:lnTo>
                    <a:pt x="830" y="684"/>
                  </a:lnTo>
                  <a:lnTo>
                    <a:pt x="832" y="684"/>
                  </a:lnTo>
                  <a:lnTo>
                    <a:pt x="832" y="686"/>
                  </a:lnTo>
                  <a:lnTo>
                    <a:pt x="835" y="686"/>
                  </a:lnTo>
                  <a:lnTo>
                    <a:pt x="837" y="686"/>
                  </a:lnTo>
                  <a:lnTo>
                    <a:pt x="839" y="686"/>
                  </a:lnTo>
                  <a:lnTo>
                    <a:pt x="842" y="689"/>
                  </a:lnTo>
                  <a:lnTo>
                    <a:pt x="844" y="689"/>
                  </a:lnTo>
                  <a:lnTo>
                    <a:pt x="844" y="689"/>
                  </a:lnTo>
                  <a:lnTo>
                    <a:pt x="846" y="691"/>
                  </a:lnTo>
                  <a:lnTo>
                    <a:pt x="849" y="691"/>
                  </a:lnTo>
                  <a:lnTo>
                    <a:pt x="851" y="691"/>
                  </a:lnTo>
                  <a:lnTo>
                    <a:pt x="854" y="694"/>
                  </a:lnTo>
                  <a:lnTo>
                    <a:pt x="854" y="694"/>
                  </a:lnTo>
                  <a:lnTo>
                    <a:pt x="856" y="696"/>
                  </a:lnTo>
                  <a:lnTo>
                    <a:pt x="858" y="696"/>
                  </a:lnTo>
                  <a:lnTo>
                    <a:pt x="861" y="698"/>
                  </a:lnTo>
                  <a:lnTo>
                    <a:pt x="861" y="698"/>
                  </a:lnTo>
                  <a:lnTo>
                    <a:pt x="863" y="701"/>
                  </a:lnTo>
                  <a:lnTo>
                    <a:pt x="865" y="701"/>
                  </a:lnTo>
                  <a:lnTo>
                    <a:pt x="865" y="703"/>
                  </a:lnTo>
                  <a:lnTo>
                    <a:pt x="868" y="705"/>
                  </a:lnTo>
                  <a:lnTo>
                    <a:pt x="870" y="708"/>
                  </a:lnTo>
                  <a:lnTo>
                    <a:pt x="875" y="710"/>
                  </a:lnTo>
                  <a:lnTo>
                    <a:pt x="875" y="710"/>
                  </a:lnTo>
                  <a:lnTo>
                    <a:pt x="877" y="712"/>
                  </a:lnTo>
                  <a:lnTo>
                    <a:pt x="880" y="715"/>
                  </a:lnTo>
                  <a:lnTo>
                    <a:pt x="882" y="717"/>
                  </a:lnTo>
                  <a:lnTo>
                    <a:pt x="884" y="720"/>
                  </a:lnTo>
                  <a:lnTo>
                    <a:pt x="884" y="722"/>
                  </a:lnTo>
                  <a:lnTo>
                    <a:pt x="887" y="722"/>
                  </a:lnTo>
                  <a:lnTo>
                    <a:pt x="887" y="722"/>
                  </a:lnTo>
                  <a:lnTo>
                    <a:pt x="887" y="724"/>
                  </a:lnTo>
                  <a:lnTo>
                    <a:pt x="887" y="724"/>
                  </a:lnTo>
                  <a:lnTo>
                    <a:pt x="887" y="727"/>
                  </a:lnTo>
                  <a:lnTo>
                    <a:pt x="887" y="727"/>
                  </a:lnTo>
                  <a:lnTo>
                    <a:pt x="887" y="729"/>
                  </a:lnTo>
                  <a:lnTo>
                    <a:pt x="887" y="731"/>
                  </a:lnTo>
                  <a:lnTo>
                    <a:pt x="887" y="734"/>
                  </a:lnTo>
                  <a:lnTo>
                    <a:pt x="887" y="734"/>
                  </a:lnTo>
                  <a:lnTo>
                    <a:pt x="887" y="736"/>
                  </a:lnTo>
                  <a:lnTo>
                    <a:pt x="887" y="739"/>
                  </a:lnTo>
                  <a:lnTo>
                    <a:pt x="884" y="741"/>
                  </a:lnTo>
                  <a:lnTo>
                    <a:pt x="884" y="743"/>
                  </a:lnTo>
                  <a:lnTo>
                    <a:pt x="884" y="746"/>
                  </a:lnTo>
                  <a:lnTo>
                    <a:pt x="884" y="748"/>
                  </a:lnTo>
                  <a:lnTo>
                    <a:pt x="882" y="748"/>
                  </a:lnTo>
                  <a:lnTo>
                    <a:pt x="882" y="750"/>
                  </a:lnTo>
                  <a:lnTo>
                    <a:pt x="882" y="753"/>
                  </a:lnTo>
                  <a:lnTo>
                    <a:pt x="880" y="753"/>
                  </a:lnTo>
                  <a:lnTo>
                    <a:pt x="877" y="757"/>
                  </a:lnTo>
                  <a:lnTo>
                    <a:pt x="872" y="762"/>
                  </a:lnTo>
                  <a:lnTo>
                    <a:pt x="870" y="767"/>
                  </a:lnTo>
                  <a:lnTo>
                    <a:pt x="865" y="772"/>
                  </a:lnTo>
                  <a:lnTo>
                    <a:pt x="863" y="774"/>
                  </a:lnTo>
                  <a:lnTo>
                    <a:pt x="858" y="779"/>
                  </a:lnTo>
                  <a:lnTo>
                    <a:pt x="856" y="783"/>
                  </a:lnTo>
                  <a:lnTo>
                    <a:pt x="851" y="788"/>
                  </a:lnTo>
                  <a:lnTo>
                    <a:pt x="846" y="793"/>
                  </a:lnTo>
                  <a:lnTo>
                    <a:pt x="842" y="795"/>
                  </a:lnTo>
                  <a:lnTo>
                    <a:pt x="839" y="800"/>
                  </a:lnTo>
                  <a:lnTo>
                    <a:pt x="835" y="805"/>
                  </a:lnTo>
                  <a:lnTo>
                    <a:pt x="830" y="807"/>
                  </a:lnTo>
                  <a:lnTo>
                    <a:pt x="825" y="812"/>
                  </a:lnTo>
                  <a:lnTo>
                    <a:pt x="820" y="817"/>
                  </a:lnTo>
                  <a:lnTo>
                    <a:pt x="818" y="819"/>
                  </a:lnTo>
                  <a:lnTo>
                    <a:pt x="811" y="824"/>
                  </a:lnTo>
                  <a:lnTo>
                    <a:pt x="806" y="828"/>
                  </a:lnTo>
                  <a:lnTo>
                    <a:pt x="799" y="833"/>
                  </a:lnTo>
                  <a:lnTo>
                    <a:pt x="790" y="840"/>
                  </a:lnTo>
                  <a:lnTo>
                    <a:pt x="787" y="843"/>
                  </a:lnTo>
                  <a:lnTo>
                    <a:pt x="783" y="847"/>
                  </a:lnTo>
                  <a:lnTo>
                    <a:pt x="778" y="850"/>
                  </a:lnTo>
                  <a:lnTo>
                    <a:pt x="773" y="854"/>
                  </a:lnTo>
                  <a:lnTo>
                    <a:pt x="768" y="857"/>
                  </a:lnTo>
                  <a:lnTo>
                    <a:pt x="764" y="859"/>
                  </a:lnTo>
                  <a:lnTo>
                    <a:pt x="759" y="862"/>
                  </a:lnTo>
                  <a:lnTo>
                    <a:pt x="754" y="866"/>
                  </a:lnTo>
                  <a:lnTo>
                    <a:pt x="749" y="869"/>
                  </a:lnTo>
                  <a:lnTo>
                    <a:pt x="745" y="871"/>
                  </a:lnTo>
                  <a:lnTo>
                    <a:pt x="740" y="873"/>
                  </a:lnTo>
                  <a:lnTo>
                    <a:pt x="735" y="873"/>
                  </a:lnTo>
                  <a:lnTo>
                    <a:pt x="731" y="876"/>
                  </a:lnTo>
                  <a:lnTo>
                    <a:pt x="728" y="878"/>
                  </a:lnTo>
                  <a:lnTo>
                    <a:pt x="723" y="878"/>
                  </a:lnTo>
                  <a:lnTo>
                    <a:pt x="719" y="881"/>
                  </a:lnTo>
                  <a:lnTo>
                    <a:pt x="714" y="881"/>
                  </a:lnTo>
                  <a:lnTo>
                    <a:pt x="712" y="881"/>
                  </a:lnTo>
                  <a:lnTo>
                    <a:pt x="707" y="878"/>
                  </a:lnTo>
                  <a:lnTo>
                    <a:pt x="702" y="878"/>
                  </a:lnTo>
                  <a:lnTo>
                    <a:pt x="700" y="876"/>
                  </a:lnTo>
                  <a:lnTo>
                    <a:pt x="697" y="876"/>
                  </a:lnTo>
                  <a:lnTo>
                    <a:pt x="693" y="873"/>
                  </a:lnTo>
                  <a:lnTo>
                    <a:pt x="690" y="869"/>
                  </a:lnTo>
                  <a:lnTo>
                    <a:pt x="688" y="866"/>
                  </a:lnTo>
                  <a:lnTo>
                    <a:pt x="688" y="866"/>
                  </a:lnTo>
                  <a:lnTo>
                    <a:pt x="686" y="864"/>
                  </a:lnTo>
                  <a:lnTo>
                    <a:pt x="683" y="862"/>
                  </a:lnTo>
                  <a:lnTo>
                    <a:pt x="683" y="859"/>
                  </a:lnTo>
                  <a:lnTo>
                    <a:pt x="681" y="857"/>
                  </a:lnTo>
                  <a:lnTo>
                    <a:pt x="681" y="854"/>
                  </a:lnTo>
                  <a:lnTo>
                    <a:pt x="679" y="852"/>
                  </a:lnTo>
                  <a:lnTo>
                    <a:pt x="679" y="850"/>
                  </a:lnTo>
                  <a:lnTo>
                    <a:pt x="679" y="847"/>
                  </a:lnTo>
                  <a:lnTo>
                    <a:pt x="676" y="845"/>
                  </a:lnTo>
                  <a:lnTo>
                    <a:pt x="676" y="845"/>
                  </a:lnTo>
                  <a:lnTo>
                    <a:pt x="674" y="843"/>
                  </a:lnTo>
                  <a:lnTo>
                    <a:pt x="674" y="840"/>
                  </a:lnTo>
                  <a:lnTo>
                    <a:pt x="674" y="838"/>
                  </a:lnTo>
                  <a:lnTo>
                    <a:pt x="671" y="836"/>
                  </a:lnTo>
                  <a:lnTo>
                    <a:pt x="671" y="833"/>
                  </a:lnTo>
                  <a:lnTo>
                    <a:pt x="671" y="831"/>
                  </a:lnTo>
                  <a:lnTo>
                    <a:pt x="671" y="828"/>
                  </a:lnTo>
                  <a:lnTo>
                    <a:pt x="669" y="826"/>
                  </a:lnTo>
                  <a:lnTo>
                    <a:pt x="669" y="821"/>
                  </a:lnTo>
                  <a:lnTo>
                    <a:pt x="669" y="817"/>
                  </a:lnTo>
                  <a:lnTo>
                    <a:pt x="667" y="812"/>
                  </a:lnTo>
                  <a:lnTo>
                    <a:pt x="667" y="807"/>
                  </a:lnTo>
                  <a:lnTo>
                    <a:pt x="667" y="802"/>
                  </a:lnTo>
                  <a:lnTo>
                    <a:pt x="667" y="798"/>
                  </a:lnTo>
                  <a:lnTo>
                    <a:pt x="667" y="798"/>
                  </a:lnTo>
                  <a:close/>
                  <a:moveTo>
                    <a:pt x="565" y="1143"/>
                  </a:moveTo>
                  <a:lnTo>
                    <a:pt x="563" y="1141"/>
                  </a:lnTo>
                  <a:lnTo>
                    <a:pt x="563" y="1136"/>
                  </a:lnTo>
                  <a:lnTo>
                    <a:pt x="563" y="1134"/>
                  </a:lnTo>
                  <a:lnTo>
                    <a:pt x="563" y="1131"/>
                  </a:lnTo>
                  <a:lnTo>
                    <a:pt x="563" y="1129"/>
                  </a:lnTo>
                  <a:lnTo>
                    <a:pt x="563" y="1127"/>
                  </a:lnTo>
                  <a:lnTo>
                    <a:pt x="563" y="1124"/>
                  </a:lnTo>
                  <a:lnTo>
                    <a:pt x="563" y="1124"/>
                  </a:lnTo>
                  <a:lnTo>
                    <a:pt x="565" y="1119"/>
                  </a:lnTo>
                  <a:lnTo>
                    <a:pt x="565" y="1115"/>
                  </a:lnTo>
                  <a:lnTo>
                    <a:pt x="565" y="1112"/>
                  </a:lnTo>
                  <a:lnTo>
                    <a:pt x="565" y="1110"/>
                  </a:lnTo>
                  <a:lnTo>
                    <a:pt x="565" y="1108"/>
                  </a:lnTo>
                  <a:lnTo>
                    <a:pt x="565" y="1105"/>
                  </a:lnTo>
                  <a:lnTo>
                    <a:pt x="567" y="1103"/>
                  </a:lnTo>
                  <a:lnTo>
                    <a:pt x="567" y="1101"/>
                  </a:lnTo>
                  <a:lnTo>
                    <a:pt x="567" y="1101"/>
                  </a:lnTo>
                  <a:lnTo>
                    <a:pt x="565" y="1098"/>
                  </a:lnTo>
                  <a:lnTo>
                    <a:pt x="565" y="1098"/>
                  </a:lnTo>
                  <a:lnTo>
                    <a:pt x="565" y="1096"/>
                  </a:lnTo>
                  <a:lnTo>
                    <a:pt x="565" y="1096"/>
                  </a:lnTo>
                  <a:lnTo>
                    <a:pt x="565" y="1093"/>
                  </a:lnTo>
                  <a:lnTo>
                    <a:pt x="565" y="1093"/>
                  </a:lnTo>
                  <a:lnTo>
                    <a:pt x="565" y="1091"/>
                  </a:lnTo>
                  <a:lnTo>
                    <a:pt x="563" y="1089"/>
                  </a:lnTo>
                  <a:lnTo>
                    <a:pt x="563" y="1089"/>
                  </a:lnTo>
                  <a:lnTo>
                    <a:pt x="560" y="1084"/>
                  </a:lnTo>
                  <a:lnTo>
                    <a:pt x="558" y="1082"/>
                  </a:lnTo>
                  <a:lnTo>
                    <a:pt x="558" y="1082"/>
                  </a:lnTo>
                  <a:lnTo>
                    <a:pt x="558" y="1079"/>
                  </a:lnTo>
                  <a:lnTo>
                    <a:pt x="556" y="1079"/>
                  </a:lnTo>
                  <a:lnTo>
                    <a:pt x="556" y="1077"/>
                  </a:lnTo>
                  <a:lnTo>
                    <a:pt x="556" y="1077"/>
                  </a:lnTo>
                  <a:lnTo>
                    <a:pt x="556" y="1077"/>
                  </a:lnTo>
                  <a:lnTo>
                    <a:pt x="556" y="1075"/>
                  </a:lnTo>
                  <a:lnTo>
                    <a:pt x="556" y="1072"/>
                  </a:lnTo>
                  <a:lnTo>
                    <a:pt x="556" y="1072"/>
                  </a:lnTo>
                  <a:lnTo>
                    <a:pt x="556" y="1070"/>
                  </a:lnTo>
                  <a:lnTo>
                    <a:pt x="556" y="1065"/>
                  </a:lnTo>
                  <a:lnTo>
                    <a:pt x="556" y="1063"/>
                  </a:lnTo>
                  <a:lnTo>
                    <a:pt x="556" y="1058"/>
                  </a:lnTo>
                  <a:lnTo>
                    <a:pt x="556" y="1053"/>
                  </a:lnTo>
                  <a:lnTo>
                    <a:pt x="556" y="1051"/>
                  </a:lnTo>
                  <a:lnTo>
                    <a:pt x="556" y="1046"/>
                  </a:lnTo>
                  <a:lnTo>
                    <a:pt x="556" y="1037"/>
                  </a:lnTo>
                  <a:lnTo>
                    <a:pt x="558" y="1030"/>
                  </a:lnTo>
                  <a:lnTo>
                    <a:pt x="558" y="1022"/>
                  </a:lnTo>
                  <a:lnTo>
                    <a:pt x="558" y="1015"/>
                  </a:lnTo>
                  <a:lnTo>
                    <a:pt x="570" y="1020"/>
                  </a:lnTo>
                  <a:lnTo>
                    <a:pt x="574" y="985"/>
                  </a:lnTo>
                  <a:lnTo>
                    <a:pt x="591" y="1006"/>
                  </a:lnTo>
                  <a:lnTo>
                    <a:pt x="600" y="968"/>
                  </a:lnTo>
                  <a:lnTo>
                    <a:pt x="615" y="985"/>
                  </a:lnTo>
                  <a:lnTo>
                    <a:pt x="624" y="959"/>
                  </a:lnTo>
                  <a:lnTo>
                    <a:pt x="626" y="963"/>
                  </a:lnTo>
                  <a:lnTo>
                    <a:pt x="626" y="968"/>
                  </a:lnTo>
                  <a:lnTo>
                    <a:pt x="629" y="973"/>
                  </a:lnTo>
                  <a:lnTo>
                    <a:pt x="629" y="978"/>
                  </a:lnTo>
                  <a:lnTo>
                    <a:pt x="631" y="980"/>
                  </a:lnTo>
                  <a:lnTo>
                    <a:pt x="631" y="980"/>
                  </a:lnTo>
                  <a:lnTo>
                    <a:pt x="634" y="982"/>
                  </a:lnTo>
                  <a:lnTo>
                    <a:pt x="634" y="985"/>
                  </a:lnTo>
                  <a:lnTo>
                    <a:pt x="634" y="987"/>
                  </a:lnTo>
                  <a:lnTo>
                    <a:pt x="636" y="989"/>
                  </a:lnTo>
                  <a:lnTo>
                    <a:pt x="636" y="992"/>
                  </a:lnTo>
                  <a:lnTo>
                    <a:pt x="638" y="994"/>
                  </a:lnTo>
                  <a:lnTo>
                    <a:pt x="638" y="996"/>
                  </a:lnTo>
                  <a:lnTo>
                    <a:pt x="641" y="996"/>
                  </a:lnTo>
                  <a:lnTo>
                    <a:pt x="643" y="999"/>
                  </a:lnTo>
                  <a:lnTo>
                    <a:pt x="643" y="1001"/>
                  </a:lnTo>
                  <a:lnTo>
                    <a:pt x="645" y="1004"/>
                  </a:lnTo>
                  <a:lnTo>
                    <a:pt x="648" y="1006"/>
                  </a:lnTo>
                  <a:lnTo>
                    <a:pt x="648" y="1006"/>
                  </a:lnTo>
                  <a:lnTo>
                    <a:pt x="650" y="1008"/>
                  </a:lnTo>
                  <a:lnTo>
                    <a:pt x="652" y="1011"/>
                  </a:lnTo>
                  <a:lnTo>
                    <a:pt x="655" y="1011"/>
                  </a:lnTo>
                  <a:lnTo>
                    <a:pt x="655" y="1013"/>
                  </a:lnTo>
                  <a:lnTo>
                    <a:pt x="657" y="1015"/>
                  </a:lnTo>
                  <a:lnTo>
                    <a:pt x="660" y="1015"/>
                  </a:lnTo>
                  <a:lnTo>
                    <a:pt x="662" y="1018"/>
                  </a:lnTo>
                  <a:lnTo>
                    <a:pt x="664" y="1020"/>
                  </a:lnTo>
                  <a:lnTo>
                    <a:pt x="667" y="1020"/>
                  </a:lnTo>
                  <a:lnTo>
                    <a:pt x="669" y="1022"/>
                  </a:lnTo>
                  <a:lnTo>
                    <a:pt x="669" y="1022"/>
                  </a:lnTo>
                  <a:lnTo>
                    <a:pt x="671" y="1022"/>
                  </a:lnTo>
                  <a:lnTo>
                    <a:pt x="671" y="1022"/>
                  </a:lnTo>
                  <a:lnTo>
                    <a:pt x="674" y="1022"/>
                  </a:lnTo>
                  <a:lnTo>
                    <a:pt x="676" y="1025"/>
                  </a:lnTo>
                  <a:lnTo>
                    <a:pt x="676" y="1025"/>
                  </a:lnTo>
                  <a:lnTo>
                    <a:pt x="679" y="1025"/>
                  </a:lnTo>
                  <a:lnTo>
                    <a:pt x="681" y="1025"/>
                  </a:lnTo>
                  <a:lnTo>
                    <a:pt x="683" y="1025"/>
                  </a:lnTo>
                  <a:lnTo>
                    <a:pt x="686" y="1025"/>
                  </a:lnTo>
                  <a:lnTo>
                    <a:pt x="690" y="1025"/>
                  </a:lnTo>
                  <a:lnTo>
                    <a:pt x="690" y="1025"/>
                  </a:lnTo>
                  <a:lnTo>
                    <a:pt x="693" y="1025"/>
                  </a:lnTo>
                  <a:lnTo>
                    <a:pt x="695" y="1022"/>
                  </a:lnTo>
                  <a:lnTo>
                    <a:pt x="697" y="1022"/>
                  </a:lnTo>
                  <a:lnTo>
                    <a:pt x="700" y="1022"/>
                  </a:lnTo>
                  <a:lnTo>
                    <a:pt x="702" y="1020"/>
                  </a:lnTo>
                  <a:lnTo>
                    <a:pt x="707" y="1020"/>
                  </a:lnTo>
                  <a:lnTo>
                    <a:pt x="709" y="1018"/>
                  </a:lnTo>
                  <a:lnTo>
                    <a:pt x="712" y="1015"/>
                  </a:lnTo>
                  <a:lnTo>
                    <a:pt x="716" y="1013"/>
                  </a:lnTo>
                  <a:lnTo>
                    <a:pt x="719" y="1011"/>
                  </a:lnTo>
                  <a:lnTo>
                    <a:pt x="721" y="1011"/>
                  </a:lnTo>
                  <a:lnTo>
                    <a:pt x="728" y="1006"/>
                  </a:lnTo>
                  <a:lnTo>
                    <a:pt x="735" y="1001"/>
                  </a:lnTo>
                  <a:lnTo>
                    <a:pt x="742" y="996"/>
                  </a:lnTo>
                  <a:lnTo>
                    <a:pt x="749" y="992"/>
                  </a:lnTo>
                  <a:lnTo>
                    <a:pt x="757" y="987"/>
                  </a:lnTo>
                  <a:lnTo>
                    <a:pt x="764" y="982"/>
                  </a:lnTo>
                  <a:lnTo>
                    <a:pt x="768" y="978"/>
                  </a:lnTo>
                  <a:lnTo>
                    <a:pt x="775" y="973"/>
                  </a:lnTo>
                  <a:lnTo>
                    <a:pt x="780" y="970"/>
                  </a:lnTo>
                  <a:lnTo>
                    <a:pt x="785" y="966"/>
                  </a:lnTo>
                  <a:lnTo>
                    <a:pt x="794" y="973"/>
                  </a:lnTo>
                  <a:lnTo>
                    <a:pt x="787" y="1063"/>
                  </a:lnTo>
                  <a:lnTo>
                    <a:pt x="787" y="1067"/>
                  </a:lnTo>
                  <a:lnTo>
                    <a:pt x="787" y="1072"/>
                  </a:lnTo>
                  <a:lnTo>
                    <a:pt x="787" y="1077"/>
                  </a:lnTo>
                  <a:lnTo>
                    <a:pt x="787" y="1082"/>
                  </a:lnTo>
                  <a:lnTo>
                    <a:pt x="787" y="1086"/>
                  </a:lnTo>
                  <a:lnTo>
                    <a:pt x="787" y="1091"/>
                  </a:lnTo>
                  <a:lnTo>
                    <a:pt x="787" y="1096"/>
                  </a:lnTo>
                  <a:lnTo>
                    <a:pt x="787" y="1101"/>
                  </a:lnTo>
                  <a:lnTo>
                    <a:pt x="790" y="1105"/>
                  </a:lnTo>
                  <a:lnTo>
                    <a:pt x="790" y="1110"/>
                  </a:lnTo>
                  <a:lnTo>
                    <a:pt x="790" y="1115"/>
                  </a:lnTo>
                  <a:lnTo>
                    <a:pt x="790" y="1119"/>
                  </a:lnTo>
                  <a:lnTo>
                    <a:pt x="790" y="1124"/>
                  </a:lnTo>
                  <a:lnTo>
                    <a:pt x="790" y="1129"/>
                  </a:lnTo>
                  <a:lnTo>
                    <a:pt x="790" y="1134"/>
                  </a:lnTo>
                  <a:lnTo>
                    <a:pt x="792" y="1138"/>
                  </a:lnTo>
                  <a:lnTo>
                    <a:pt x="792" y="1138"/>
                  </a:lnTo>
                  <a:lnTo>
                    <a:pt x="792" y="1138"/>
                  </a:lnTo>
                  <a:lnTo>
                    <a:pt x="792" y="1141"/>
                  </a:lnTo>
                  <a:lnTo>
                    <a:pt x="792" y="1141"/>
                  </a:lnTo>
                  <a:lnTo>
                    <a:pt x="792" y="1143"/>
                  </a:lnTo>
                  <a:lnTo>
                    <a:pt x="794" y="1143"/>
                  </a:lnTo>
                  <a:lnTo>
                    <a:pt x="797" y="1148"/>
                  </a:lnTo>
                  <a:lnTo>
                    <a:pt x="797" y="1150"/>
                  </a:lnTo>
                  <a:lnTo>
                    <a:pt x="799" y="1150"/>
                  </a:lnTo>
                  <a:lnTo>
                    <a:pt x="799" y="1153"/>
                  </a:lnTo>
                  <a:lnTo>
                    <a:pt x="799" y="1153"/>
                  </a:lnTo>
                  <a:lnTo>
                    <a:pt x="799" y="1155"/>
                  </a:lnTo>
                  <a:lnTo>
                    <a:pt x="799" y="1155"/>
                  </a:lnTo>
                  <a:lnTo>
                    <a:pt x="799" y="1155"/>
                  </a:lnTo>
                  <a:lnTo>
                    <a:pt x="799" y="1157"/>
                  </a:lnTo>
                  <a:lnTo>
                    <a:pt x="799" y="1157"/>
                  </a:lnTo>
                  <a:lnTo>
                    <a:pt x="799" y="1157"/>
                  </a:lnTo>
                  <a:lnTo>
                    <a:pt x="799" y="1157"/>
                  </a:lnTo>
                  <a:lnTo>
                    <a:pt x="799" y="1157"/>
                  </a:lnTo>
                  <a:lnTo>
                    <a:pt x="797" y="1157"/>
                  </a:lnTo>
                  <a:lnTo>
                    <a:pt x="797" y="1157"/>
                  </a:lnTo>
                  <a:lnTo>
                    <a:pt x="797" y="1157"/>
                  </a:lnTo>
                  <a:lnTo>
                    <a:pt x="794" y="1157"/>
                  </a:lnTo>
                  <a:lnTo>
                    <a:pt x="794" y="1157"/>
                  </a:lnTo>
                  <a:lnTo>
                    <a:pt x="794" y="1157"/>
                  </a:lnTo>
                  <a:lnTo>
                    <a:pt x="792" y="1157"/>
                  </a:lnTo>
                  <a:lnTo>
                    <a:pt x="792" y="1157"/>
                  </a:lnTo>
                  <a:lnTo>
                    <a:pt x="792" y="1157"/>
                  </a:lnTo>
                  <a:lnTo>
                    <a:pt x="790" y="1155"/>
                  </a:lnTo>
                  <a:lnTo>
                    <a:pt x="787" y="1155"/>
                  </a:lnTo>
                  <a:lnTo>
                    <a:pt x="787" y="1153"/>
                  </a:lnTo>
                  <a:lnTo>
                    <a:pt x="785" y="1150"/>
                  </a:lnTo>
                  <a:lnTo>
                    <a:pt x="783" y="1148"/>
                  </a:lnTo>
                  <a:lnTo>
                    <a:pt x="783" y="1148"/>
                  </a:lnTo>
                  <a:lnTo>
                    <a:pt x="783" y="1148"/>
                  </a:lnTo>
                  <a:lnTo>
                    <a:pt x="780" y="1146"/>
                  </a:lnTo>
                  <a:lnTo>
                    <a:pt x="780" y="1146"/>
                  </a:lnTo>
                  <a:lnTo>
                    <a:pt x="780" y="1146"/>
                  </a:lnTo>
                  <a:lnTo>
                    <a:pt x="778" y="1146"/>
                  </a:lnTo>
                  <a:lnTo>
                    <a:pt x="778" y="1143"/>
                  </a:lnTo>
                  <a:lnTo>
                    <a:pt x="778" y="1143"/>
                  </a:lnTo>
                  <a:lnTo>
                    <a:pt x="775" y="1143"/>
                  </a:lnTo>
                  <a:lnTo>
                    <a:pt x="775" y="1143"/>
                  </a:lnTo>
                  <a:lnTo>
                    <a:pt x="775" y="1143"/>
                  </a:lnTo>
                  <a:lnTo>
                    <a:pt x="773" y="1143"/>
                  </a:lnTo>
                  <a:lnTo>
                    <a:pt x="773" y="1146"/>
                  </a:lnTo>
                  <a:lnTo>
                    <a:pt x="773" y="1146"/>
                  </a:lnTo>
                  <a:lnTo>
                    <a:pt x="771" y="1146"/>
                  </a:lnTo>
                  <a:lnTo>
                    <a:pt x="771" y="1146"/>
                  </a:lnTo>
                  <a:lnTo>
                    <a:pt x="771" y="1146"/>
                  </a:lnTo>
                  <a:lnTo>
                    <a:pt x="771" y="1148"/>
                  </a:lnTo>
                  <a:lnTo>
                    <a:pt x="771" y="1148"/>
                  </a:lnTo>
                  <a:lnTo>
                    <a:pt x="771" y="1148"/>
                  </a:lnTo>
                  <a:lnTo>
                    <a:pt x="771" y="1150"/>
                  </a:lnTo>
                  <a:lnTo>
                    <a:pt x="771" y="1150"/>
                  </a:lnTo>
                  <a:lnTo>
                    <a:pt x="771" y="1150"/>
                  </a:lnTo>
                  <a:lnTo>
                    <a:pt x="771" y="1153"/>
                  </a:lnTo>
                  <a:lnTo>
                    <a:pt x="771" y="1153"/>
                  </a:lnTo>
                  <a:lnTo>
                    <a:pt x="771" y="1155"/>
                  </a:lnTo>
                  <a:lnTo>
                    <a:pt x="773" y="1157"/>
                  </a:lnTo>
                  <a:lnTo>
                    <a:pt x="773" y="1160"/>
                  </a:lnTo>
                  <a:lnTo>
                    <a:pt x="775" y="1164"/>
                  </a:lnTo>
                  <a:lnTo>
                    <a:pt x="775" y="1167"/>
                  </a:lnTo>
                  <a:lnTo>
                    <a:pt x="775" y="1167"/>
                  </a:lnTo>
                  <a:lnTo>
                    <a:pt x="775" y="1169"/>
                  </a:lnTo>
                  <a:lnTo>
                    <a:pt x="775" y="1169"/>
                  </a:lnTo>
                  <a:lnTo>
                    <a:pt x="775" y="1172"/>
                  </a:lnTo>
                  <a:lnTo>
                    <a:pt x="775" y="1172"/>
                  </a:lnTo>
                  <a:lnTo>
                    <a:pt x="775" y="1174"/>
                  </a:lnTo>
                  <a:lnTo>
                    <a:pt x="773" y="1174"/>
                  </a:lnTo>
                  <a:lnTo>
                    <a:pt x="773" y="1176"/>
                  </a:lnTo>
                  <a:lnTo>
                    <a:pt x="773" y="1179"/>
                  </a:lnTo>
                  <a:lnTo>
                    <a:pt x="771" y="1181"/>
                  </a:lnTo>
                  <a:lnTo>
                    <a:pt x="771" y="1181"/>
                  </a:lnTo>
                  <a:lnTo>
                    <a:pt x="768" y="1183"/>
                  </a:lnTo>
                  <a:lnTo>
                    <a:pt x="768" y="1186"/>
                  </a:lnTo>
                  <a:lnTo>
                    <a:pt x="768" y="1186"/>
                  </a:lnTo>
                  <a:lnTo>
                    <a:pt x="766" y="1188"/>
                  </a:lnTo>
                  <a:lnTo>
                    <a:pt x="764" y="1190"/>
                  </a:lnTo>
                  <a:lnTo>
                    <a:pt x="764" y="1190"/>
                  </a:lnTo>
                  <a:lnTo>
                    <a:pt x="761" y="1193"/>
                  </a:lnTo>
                  <a:lnTo>
                    <a:pt x="761" y="1193"/>
                  </a:lnTo>
                  <a:lnTo>
                    <a:pt x="759" y="1195"/>
                  </a:lnTo>
                  <a:lnTo>
                    <a:pt x="759" y="1198"/>
                  </a:lnTo>
                  <a:lnTo>
                    <a:pt x="757" y="1198"/>
                  </a:lnTo>
                  <a:lnTo>
                    <a:pt x="757" y="1198"/>
                  </a:lnTo>
                  <a:lnTo>
                    <a:pt x="754" y="1200"/>
                  </a:lnTo>
                  <a:lnTo>
                    <a:pt x="754" y="1200"/>
                  </a:lnTo>
                  <a:lnTo>
                    <a:pt x="752" y="1200"/>
                  </a:lnTo>
                  <a:lnTo>
                    <a:pt x="752" y="1200"/>
                  </a:lnTo>
                  <a:lnTo>
                    <a:pt x="749" y="1202"/>
                  </a:lnTo>
                  <a:lnTo>
                    <a:pt x="749" y="1202"/>
                  </a:lnTo>
                  <a:lnTo>
                    <a:pt x="747" y="1202"/>
                  </a:lnTo>
                  <a:lnTo>
                    <a:pt x="747" y="1202"/>
                  </a:lnTo>
                  <a:lnTo>
                    <a:pt x="745" y="1202"/>
                  </a:lnTo>
                  <a:lnTo>
                    <a:pt x="742" y="1202"/>
                  </a:lnTo>
                  <a:lnTo>
                    <a:pt x="742" y="1202"/>
                  </a:lnTo>
                  <a:lnTo>
                    <a:pt x="740" y="1202"/>
                  </a:lnTo>
                  <a:lnTo>
                    <a:pt x="740" y="1202"/>
                  </a:lnTo>
                  <a:lnTo>
                    <a:pt x="738" y="1202"/>
                  </a:lnTo>
                  <a:lnTo>
                    <a:pt x="738" y="1202"/>
                  </a:lnTo>
                  <a:lnTo>
                    <a:pt x="738" y="1202"/>
                  </a:lnTo>
                  <a:lnTo>
                    <a:pt x="738" y="1202"/>
                  </a:lnTo>
                  <a:lnTo>
                    <a:pt x="738" y="1202"/>
                  </a:lnTo>
                  <a:lnTo>
                    <a:pt x="735" y="1202"/>
                  </a:lnTo>
                  <a:lnTo>
                    <a:pt x="735" y="1200"/>
                  </a:lnTo>
                  <a:lnTo>
                    <a:pt x="735" y="1200"/>
                  </a:lnTo>
                  <a:lnTo>
                    <a:pt x="735" y="1198"/>
                  </a:lnTo>
                  <a:lnTo>
                    <a:pt x="735" y="1198"/>
                  </a:lnTo>
                  <a:lnTo>
                    <a:pt x="735" y="1195"/>
                  </a:lnTo>
                  <a:lnTo>
                    <a:pt x="735" y="1195"/>
                  </a:lnTo>
                  <a:lnTo>
                    <a:pt x="735" y="1193"/>
                  </a:lnTo>
                  <a:lnTo>
                    <a:pt x="735" y="1193"/>
                  </a:lnTo>
                  <a:lnTo>
                    <a:pt x="735" y="1190"/>
                  </a:lnTo>
                  <a:lnTo>
                    <a:pt x="735" y="1190"/>
                  </a:lnTo>
                  <a:lnTo>
                    <a:pt x="735" y="1188"/>
                  </a:lnTo>
                  <a:lnTo>
                    <a:pt x="735" y="1188"/>
                  </a:lnTo>
                  <a:lnTo>
                    <a:pt x="735" y="1186"/>
                  </a:lnTo>
                  <a:lnTo>
                    <a:pt x="738" y="1183"/>
                  </a:lnTo>
                  <a:lnTo>
                    <a:pt x="740" y="1181"/>
                  </a:lnTo>
                  <a:lnTo>
                    <a:pt x="740" y="1179"/>
                  </a:lnTo>
                  <a:lnTo>
                    <a:pt x="740" y="1179"/>
                  </a:lnTo>
                  <a:lnTo>
                    <a:pt x="740" y="1179"/>
                  </a:lnTo>
                  <a:lnTo>
                    <a:pt x="740" y="1179"/>
                  </a:lnTo>
                  <a:lnTo>
                    <a:pt x="740" y="1176"/>
                  </a:lnTo>
                  <a:lnTo>
                    <a:pt x="740" y="1176"/>
                  </a:lnTo>
                  <a:lnTo>
                    <a:pt x="740" y="1174"/>
                  </a:lnTo>
                  <a:lnTo>
                    <a:pt x="740" y="1174"/>
                  </a:lnTo>
                  <a:lnTo>
                    <a:pt x="740" y="1174"/>
                  </a:lnTo>
                  <a:lnTo>
                    <a:pt x="740" y="1172"/>
                  </a:lnTo>
                  <a:lnTo>
                    <a:pt x="740" y="1172"/>
                  </a:lnTo>
                  <a:lnTo>
                    <a:pt x="740" y="1172"/>
                  </a:lnTo>
                  <a:lnTo>
                    <a:pt x="740" y="1172"/>
                  </a:lnTo>
                  <a:lnTo>
                    <a:pt x="738" y="1169"/>
                  </a:lnTo>
                  <a:lnTo>
                    <a:pt x="738" y="1169"/>
                  </a:lnTo>
                  <a:lnTo>
                    <a:pt x="738" y="1169"/>
                  </a:lnTo>
                  <a:lnTo>
                    <a:pt x="735" y="1167"/>
                  </a:lnTo>
                  <a:lnTo>
                    <a:pt x="735" y="1167"/>
                  </a:lnTo>
                  <a:lnTo>
                    <a:pt x="733" y="1164"/>
                  </a:lnTo>
                  <a:lnTo>
                    <a:pt x="731" y="1164"/>
                  </a:lnTo>
                  <a:lnTo>
                    <a:pt x="728" y="1162"/>
                  </a:lnTo>
                  <a:lnTo>
                    <a:pt x="726" y="1162"/>
                  </a:lnTo>
                  <a:lnTo>
                    <a:pt x="726" y="1160"/>
                  </a:lnTo>
                  <a:lnTo>
                    <a:pt x="723" y="1160"/>
                  </a:lnTo>
                  <a:lnTo>
                    <a:pt x="721" y="1160"/>
                  </a:lnTo>
                  <a:lnTo>
                    <a:pt x="719" y="1157"/>
                  </a:lnTo>
                  <a:lnTo>
                    <a:pt x="719" y="1157"/>
                  </a:lnTo>
                  <a:lnTo>
                    <a:pt x="716" y="1157"/>
                  </a:lnTo>
                  <a:lnTo>
                    <a:pt x="716" y="1157"/>
                  </a:lnTo>
                  <a:lnTo>
                    <a:pt x="714" y="1157"/>
                  </a:lnTo>
                  <a:lnTo>
                    <a:pt x="714" y="1157"/>
                  </a:lnTo>
                  <a:lnTo>
                    <a:pt x="712" y="1157"/>
                  </a:lnTo>
                  <a:lnTo>
                    <a:pt x="712" y="1157"/>
                  </a:lnTo>
                  <a:lnTo>
                    <a:pt x="712" y="1157"/>
                  </a:lnTo>
                  <a:lnTo>
                    <a:pt x="709" y="1157"/>
                  </a:lnTo>
                  <a:lnTo>
                    <a:pt x="709" y="1160"/>
                  </a:lnTo>
                  <a:lnTo>
                    <a:pt x="707" y="1160"/>
                  </a:lnTo>
                  <a:lnTo>
                    <a:pt x="707" y="1160"/>
                  </a:lnTo>
                  <a:lnTo>
                    <a:pt x="705" y="1160"/>
                  </a:lnTo>
                  <a:lnTo>
                    <a:pt x="705" y="1162"/>
                  </a:lnTo>
                  <a:lnTo>
                    <a:pt x="702" y="1164"/>
                  </a:lnTo>
                  <a:lnTo>
                    <a:pt x="700" y="1164"/>
                  </a:lnTo>
                  <a:lnTo>
                    <a:pt x="697" y="1167"/>
                  </a:lnTo>
                  <a:lnTo>
                    <a:pt x="697" y="1167"/>
                  </a:lnTo>
                  <a:lnTo>
                    <a:pt x="697" y="1167"/>
                  </a:lnTo>
                  <a:lnTo>
                    <a:pt x="695" y="1167"/>
                  </a:lnTo>
                  <a:lnTo>
                    <a:pt x="695" y="1167"/>
                  </a:lnTo>
                  <a:lnTo>
                    <a:pt x="693" y="1169"/>
                  </a:lnTo>
                  <a:lnTo>
                    <a:pt x="693" y="1169"/>
                  </a:lnTo>
                  <a:lnTo>
                    <a:pt x="693" y="1169"/>
                  </a:lnTo>
                  <a:lnTo>
                    <a:pt x="693" y="1169"/>
                  </a:lnTo>
                  <a:lnTo>
                    <a:pt x="690" y="1169"/>
                  </a:lnTo>
                  <a:lnTo>
                    <a:pt x="690" y="1169"/>
                  </a:lnTo>
                  <a:lnTo>
                    <a:pt x="690" y="1172"/>
                  </a:lnTo>
                  <a:lnTo>
                    <a:pt x="690" y="1172"/>
                  </a:lnTo>
                  <a:lnTo>
                    <a:pt x="690" y="1172"/>
                  </a:lnTo>
                  <a:lnTo>
                    <a:pt x="690" y="1174"/>
                  </a:lnTo>
                  <a:lnTo>
                    <a:pt x="690" y="1174"/>
                  </a:lnTo>
                  <a:lnTo>
                    <a:pt x="690" y="1174"/>
                  </a:lnTo>
                  <a:lnTo>
                    <a:pt x="690" y="1176"/>
                  </a:lnTo>
                  <a:lnTo>
                    <a:pt x="690" y="1176"/>
                  </a:lnTo>
                  <a:lnTo>
                    <a:pt x="690" y="1179"/>
                  </a:lnTo>
                  <a:lnTo>
                    <a:pt x="690" y="1181"/>
                  </a:lnTo>
                  <a:lnTo>
                    <a:pt x="690" y="1183"/>
                  </a:lnTo>
                  <a:lnTo>
                    <a:pt x="690" y="1186"/>
                  </a:lnTo>
                  <a:lnTo>
                    <a:pt x="693" y="1188"/>
                  </a:lnTo>
                  <a:lnTo>
                    <a:pt x="693" y="1190"/>
                  </a:lnTo>
                  <a:lnTo>
                    <a:pt x="695" y="1195"/>
                  </a:lnTo>
                  <a:lnTo>
                    <a:pt x="695" y="1198"/>
                  </a:lnTo>
                  <a:lnTo>
                    <a:pt x="695" y="1198"/>
                  </a:lnTo>
                  <a:lnTo>
                    <a:pt x="695" y="1198"/>
                  </a:lnTo>
                  <a:lnTo>
                    <a:pt x="695" y="1198"/>
                  </a:lnTo>
                  <a:lnTo>
                    <a:pt x="695" y="1200"/>
                  </a:lnTo>
                  <a:lnTo>
                    <a:pt x="695" y="1200"/>
                  </a:lnTo>
                  <a:lnTo>
                    <a:pt x="693" y="1200"/>
                  </a:lnTo>
                  <a:lnTo>
                    <a:pt x="693" y="1202"/>
                  </a:lnTo>
                  <a:lnTo>
                    <a:pt x="690" y="1202"/>
                  </a:lnTo>
                  <a:lnTo>
                    <a:pt x="688" y="1202"/>
                  </a:lnTo>
                  <a:lnTo>
                    <a:pt x="688" y="1205"/>
                  </a:lnTo>
                  <a:lnTo>
                    <a:pt x="686" y="1205"/>
                  </a:lnTo>
                  <a:lnTo>
                    <a:pt x="683" y="1205"/>
                  </a:lnTo>
                  <a:lnTo>
                    <a:pt x="683" y="1205"/>
                  </a:lnTo>
                  <a:lnTo>
                    <a:pt x="681" y="1205"/>
                  </a:lnTo>
                  <a:lnTo>
                    <a:pt x="679" y="1205"/>
                  </a:lnTo>
                  <a:lnTo>
                    <a:pt x="676" y="1205"/>
                  </a:lnTo>
                  <a:lnTo>
                    <a:pt x="676" y="1202"/>
                  </a:lnTo>
                  <a:lnTo>
                    <a:pt x="674" y="1202"/>
                  </a:lnTo>
                  <a:lnTo>
                    <a:pt x="671" y="1202"/>
                  </a:lnTo>
                  <a:lnTo>
                    <a:pt x="669" y="1202"/>
                  </a:lnTo>
                  <a:lnTo>
                    <a:pt x="669" y="1202"/>
                  </a:lnTo>
                  <a:lnTo>
                    <a:pt x="664" y="1200"/>
                  </a:lnTo>
                  <a:lnTo>
                    <a:pt x="662" y="1198"/>
                  </a:lnTo>
                  <a:lnTo>
                    <a:pt x="657" y="1198"/>
                  </a:lnTo>
                  <a:lnTo>
                    <a:pt x="655" y="1198"/>
                  </a:lnTo>
                  <a:lnTo>
                    <a:pt x="652" y="1195"/>
                  </a:lnTo>
                  <a:lnTo>
                    <a:pt x="652" y="1195"/>
                  </a:lnTo>
                  <a:lnTo>
                    <a:pt x="650" y="1195"/>
                  </a:lnTo>
                  <a:lnTo>
                    <a:pt x="648" y="1195"/>
                  </a:lnTo>
                  <a:lnTo>
                    <a:pt x="648" y="1195"/>
                  </a:lnTo>
                  <a:lnTo>
                    <a:pt x="645" y="1195"/>
                  </a:lnTo>
                  <a:lnTo>
                    <a:pt x="645" y="1195"/>
                  </a:lnTo>
                  <a:lnTo>
                    <a:pt x="643" y="1195"/>
                  </a:lnTo>
                  <a:lnTo>
                    <a:pt x="643" y="1195"/>
                  </a:lnTo>
                  <a:lnTo>
                    <a:pt x="641" y="1195"/>
                  </a:lnTo>
                  <a:lnTo>
                    <a:pt x="641" y="1195"/>
                  </a:lnTo>
                  <a:lnTo>
                    <a:pt x="641" y="1195"/>
                  </a:lnTo>
                  <a:lnTo>
                    <a:pt x="638" y="1195"/>
                  </a:lnTo>
                  <a:lnTo>
                    <a:pt x="638" y="1195"/>
                  </a:lnTo>
                  <a:lnTo>
                    <a:pt x="638" y="1195"/>
                  </a:lnTo>
                  <a:lnTo>
                    <a:pt x="638" y="1195"/>
                  </a:lnTo>
                  <a:lnTo>
                    <a:pt x="638" y="1193"/>
                  </a:lnTo>
                  <a:lnTo>
                    <a:pt x="638" y="1193"/>
                  </a:lnTo>
                  <a:lnTo>
                    <a:pt x="638" y="1193"/>
                  </a:lnTo>
                  <a:lnTo>
                    <a:pt x="638" y="1190"/>
                  </a:lnTo>
                  <a:lnTo>
                    <a:pt x="638" y="1188"/>
                  </a:lnTo>
                  <a:lnTo>
                    <a:pt x="638" y="1188"/>
                  </a:lnTo>
                  <a:lnTo>
                    <a:pt x="638" y="1183"/>
                  </a:lnTo>
                  <a:lnTo>
                    <a:pt x="638" y="1179"/>
                  </a:lnTo>
                  <a:lnTo>
                    <a:pt x="638" y="1176"/>
                  </a:lnTo>
                  <a:lnTo>
                    <a:pt x="638" y="1176"/>
                  </a:lnTo>
                  <a:lnTo>
                    <a:pt x="638" y="1176"/>
                  </a:lnTo>
                  <a:lnTo>
                    <a:pt x="638" y="1174"/>
                  </a:lnTo>
                  <a:lnTo>
                    <a:pt x="638" y="1174"/>
                  </a:lnTo>
                  <a:lnTo>
                    <a:pt x="638" y="1174"/>
                  </a:lnTo>
                  <a:lnTo>
                    <a:pt x="638" y="1172"/>
                  </a:lnTo>
                  <a:lnTo>
                    <a:pt x="638" y="1172"/>
                  </a:lnTo>
                  <a:lnTo>
                    <a:pt x="634" y="1169"/>
                  </a:lnTo>
                  <a:lnTo>
                    <a:pt x="631" y="1167"/>
                  </a:lnTo>
                  <a:lnTo>
                    <a:pt x="629" y="1164"/>
                  </a:lnTo>
                  <a:lnTo>
                    <a:pt x="626" y="1162"/>
                  </a:lnTo>
                  <a:lnTo>
                    <a:pt x="624" y="1162"/>
                  </a:lnTo>
                  <a:lnTo>
                    <a:pt x="622" y="1160"/>
                  </a:lnTo>
                  <a:lnTo>
                    <a:pt x="619" y="1157"/>
                  </a:lnTo>
                  <a:lnTo>
                    <a:pt x="617" y="1155"/>
                  </a:lnTo>
                  <a:lnTo>
                    <a:pt x="612" y="1155"/>
                  </a:lnTo>
                  <a:lnTo>
                    <a:pt x="610" y="1153"/>
                  </a:lnTo>
                  <a:lnTo>
                    <a:pt x="608" y="1150"/>
                  </a:lnTo>
                  <a:lnTo>
                    <a:pt x="603" y="1150"/>
                  </a:lnTo>
                  <a:lnTo>
                    <a:pt x="600" y="1148"/>
                  </a:lnTo>
                  <a:lnTo>
                    <a:pt x="598" y="1148"/>
                  </a:lnTo>
                  <a:lnTo>
                    <a:pt x="598" y="1148"/>
                  </a:lnTo>
                  <a:lnTo>
                    <a:pt x="596" y="1148"/>
                  </a:lnTo>
                  <a:lnTo>
                    <a:pt x="591" y="1146"/>
                  </a:lnTo>
                  <a:lnTo>
                    <a:pt x="586" y="1146"/>
                  </a:lnTo>
                  <a:lnTo>
                    <a:pt x="584" y="1146"/>
                  </a:lnTo>
                  <a:lnTo>
                    <a:pt x="584" y="1146"/>
                  </a:lnTo>
                  <a:lnTo>
                    <a:pt x="582" y="1146"/>
                  </a:lnTo>
                  <a:lnTo>
                    <a:pt x="579" y="1146"/>
                  </a:lnTo>
                  <a:lnTo>
                    <a:pt x="577" y="1146"/>
                  </a:lnTo>
                  <a:lnTo>
                    <a:pt x="572" y="1148"/>
                  </a:lnTo>
                  <a:lnTo>
                    <a:pt x="572" y="1148"/>
                  </a:lnTo>
                  <a:lnTo>
                    <a:pt x="570" y="1148"/>
                  </a:lnTo>
                  <a:lnTo>
                    <a:pt x="570" y="1148"/>
                  </a:lnTo>
                  <a:lnTo>
                    <a:pt x="567" y="1148"/>
                  </a:lnTo>
                  <a:lnTo>
                    <a:pt x="567" y="1148"/>
                  </a:lnTo>
                  <a:lnTo>
                    <a:pt x="567" y="1148"/>
                  </a:lnTo>
                  <a:lnTo>
                    <a:pt x="565" y="1148"/>
                  </a:lnTo>
                  <a:lnTo>
                    <a:pt x="565" y="1146"/>
                  </a:lnTo>
                  <a:lnTo>
                    <a:pt x="565" y="1146"/>
                  </a:lnTo>
                  <a:lnTo>
                    <a:pt x="565" y="1146"/>
                  </a:lnTo>
                  <a:lnTo>
                    <a:pt x="565" y="1146"/>
                  </a:lnTo>
                  <a:lnTo>
                    <a:pt x="565" y="1146"/>
                  </a:lnTo>
                  <a:lnTo>
                    <a:pt x="565" y="1146"/>
                  </a:lnTo>
                  <a:lnTo>
                    <a:pt x="565" y="1143"/>
                  </a:lnTo>
                  <a:lnTo>
                    <a:pt x="565" y="1143"/>
                  </a:lnTo>
                  <a:close/>
                  <a:moveTo>
                    <a:pt x="844" y="1001"/>
                  </a:moveTo>
                  <a:lnTo>
                    <a:pt x="844" y="1001"/>
                  </a:lnTo>
                  <a:lnTo>
                    <a:pt x="844" y="1001"/>
                  </a:lnTo>
                  <a:lnTo>
                    <a:pt x="844" y="1001"/>
                  </a:lnTo>
                  <a:lnTo>
                    <a:pt x="846" y="1001"/>
                  </a:lnTo>
                  <a:lnTo>
                    <a:pt x="846" y="1001"/>
                  </a:lnTo>
                  <a:lnTo>
                    <a:pt x="849" y="1001"/>
                  </a:lnTo>
                  <a:lnTo>
                    <a:pt x="849" y="1001"/>
                  </a:lnTo>
                  <a:lnTo>
                    <a:pt x="851" y="999"/>
                  </a:lnTo>
                  <a:lnTo>
                    <a:pt x="851" y="999"/>
                  </a:lnTo>
                  <a:lnTo>
                    <a:pt x="851" y="996"/>
                  </a:lnTo>
                  <a:lnTo>
                    <a:pt x="854" y="996"/>
                  </a:lnTo>
                  <a:lnTo>
                    <a:pt x="854" y="996"/>
                  </a:lnTo>
                  <a:lnTo>
                    <a:pt x="856" y="994"/>
                  </a:lnTo>
                  <a:lnTo>
                    <a:pt x="856" y="994"/>
                  </a:lnTo>
                  <a:lnTo>
                    <a:pt x="858" y="992"/>
                  </a:lnTo>
                  <a:lnTo>
                    <a:pt x="858" y="989"/>
                  </a:lnTo>
                  <a:lnTo>
                    <a:pt x="872" y="970"/>
                  </a:lnTo>
                  <a:lnTo>
                    <a:pt x="872" y="975"/>
                  </a:lnTo>
                  <a:lnTo>
                    <a:pt x="872" y="978"/>
                  </a:lnTo>
                  <a:lnTo>
                    <a:pt x="872" y="980"/>
                  </a:lnTo>
                  <a:lnTo>
                    <a:pt x="872" y="985"/>
                  </a:lnTo>
                  <a:lnTo>
                    <a:pt x="870" y="987"/>
                  </a:lnTo>
                  <a:lnTo>
                    <a:pt x="870" y="992"/>
                  </a:lnTo>
                  <a:lnTo>
                    <a:pt x="870" y="994"/>
                  </a:lnTo>
                  <a:lnTo>
                    <a:pt x="870" y="999"/>
                  </a:lnTo>
                  <a:lnTo>
                    <a:pt x="870" y="1001"/>
                  </a:lnTo>
                  <a:lnTo>
                    <a:pt x="868" y="1006"/>
                  </a:lnTo>
                  <a:lnTo>
                    <a:pt x="868" y="1008"/>
                  </a:lnTo>
                  <a:lnTo>
                    <a:pt x="868" y="1011"/>
                  </a:lnTo>
                  <a:lnTo>
                    <a:pt x="868" y="1013"/>
                  </a:lnTo>
                  <a:lnTo>
                    <a:pt x="868" y="1015"/>
                  </a:lnTo>
                  <a:lnTo>
                    <a:pt x="868" y="1018"/>
                  </a:lnTo>
                  <a:lnTo>
                    <a:pt x="868" y="1018"/>
                  </a:lnTo>
                  <a:lnTo>
                    <a:pt x="868" y="1020"/>
                  </a:lnTo>
                  <a:lnTo>
                    <a:pt x="868" y="1022"/>
                  </a:lnTo>
                  <a:lnTo>
                    <a:pt x="868" y="1025"/>
                  </a:lnTo>
                  <a:lnTo>
                    <a:pt x="868" y="1025"/>
                  </a:lnTo>
                  <a:lnTo>
                    <a:pt x="868" y="1027"/>
                  </a:lnTo>
                  <a:lnTo>
                    <a:pt x="868" y="1027"/>
                  </a:lnTo>
                  <a:lnTo>
                    <a:pt x="868" y="1030"/>
                  </a:lnTo>
                  <a:lnTo>
                    <a:pt x="868" y="1030"/>
                  </a:lnTo>
                  <a:lnTo>
                    <a:pt x="868" y="1032"/>
                  </a:lnTo>
                  <a:lnTo>
                    <a:pt x="870" y="1032"/>
                  </a:lnTo>
                  <a:lnTo>
                    <a:pt x="870" y="1034"/>
                  </a:lnTo>
                  <a:lnTo>
                    <a:pt x="870" y="1034"/>
                  </a:lnTo>
                  <a:lnTo>
                    <a:pt x="870" y="1037"/>
                  </a:lnTo>
                  <a:lnTo>
                    <a:pt x="872" y="1037"/>
                  </a:lnTo>
                  <a:lnTo>
                    <a:pt x="872" y="1037"/>
                  </a:lnTo>
                  <a:lnTo>
                    <a:pt x="872" y="1039"/>
                  </a:lnTo>
                  <a:lnTo>
                    <a:pt x="875" y="1041"/>
                  </a:lnTo>
                  <a:lnTo>
                    <a:pt x="877" y="1041"/>
                  </a:lnTo>
                  <a:lnTo>
                    <a:pt x="880" y="1044"/>
                  </a:lnTo>
                  <a:lnTo>
                    <a:pt x="882" y="1046"/>
                  </a:lnTo>
                  <a:lnTo>
                    <a:pt x="882" y="1046"/>
                  </a:lnTo>
                  <a:lnTo>
                    <a:pt x="884" y="1049"/>
                  </a:lnTo>
                  <a:lnTo>
                    <a:pt x="887" y="1049"/>
                  </a:lnTo>
                  <a:lnTo>
                    <a:pt x="889" y="1049"/>
                  </a:lnTo>
                  <a:lnTo>
                    <a:pt x="891" y="1051"/>
                  </a:lnTo>
                  <a:lnTo>
                    <a:pt x="894" y="1051"/>
                  </a:lnTo>
                  <a:lnTo>
                    <a:pt x="896" y="1051"/>
                  </a:lnTo>
                  <a:lnTo>
                    <a:pt x="898" y="1051"/>
                  </a:lnTo>
                  <a:lnTo>
                    <a:pt x="901" y="1051"/>
                  </a:lnTo>
                  <a:lnTo>
                    <a:pt x="903" y="1053"/>
                  </a:lnTo>
                  <a:lnTo>
                    <a:pt x="906" y="1053"/>
                  </a:lnTo>
                  <a:lnTo>
                    <a:pt x="908" y="1053"/>
                  </a:lnTo>
                  <a:lnTo>
                    <a:pt x="910" y="1053"/>
                  </a:lnTo>
                  <a:lnTo>
                    <a:pt x="913" y="1051"/>
                  </a:lnTo>
                  <a:lnTo>
                    <a:pt x="915" y="1051"/>
                  </a:lnTo>
                  <a:lnTo>
                    <a:pt x="917" y="1051"/>
                  </a:lnTo>
                  <a:lnTo>
                    <a:pt x="920" y="1051"/>
                  </a:lnTo>
                  <a:lnTo>
                    <a:pt x="920" y="1051"/>
                  </a:lnTo>
                  <a:lnTo>
                    <a:pt x="922" y="1051"/>
                  </a:lnTo>
                  <a:lnTo>
                    <a:pt x="924" y="1049"/>
                  </a:lnTo>
                  <a:lnTo>
                    <a:pt x="927" y="1049"/>
                  </a:lnTo>
                  <a:lnTo>
                    <a:pt x="927" y="1049"/>
                  </a:lnTo>
                  <a:lnTo>
                    <a:pt x="929" y="1049"/>
                  </a:lnTo>
                  <a:lnTo>
                    <a:pt x="932" y="1046"/>
                  </a:lnTo>
                  <a:lnTo>
                    <a:pt x="932" y="1046"/>
                  </a:lnTo>
                  <a:lnTo>
                    <a:pt x="934" y="1044"/>
                  </a:lnTo>
                  <a:lnTo>
                    <a:pt x="936" y="1044"/>
                  </a:lnTo>
                  <a:lnTo>
                    <a:pt x="939" y="1041"/>
                  </a:lnTo>
                  <a:lnTo>
                    <a:pt x="939" y="1041"/>
                  </a:lnTo>
                  <a:lnTo>
                    <a:pt x="941" y="1039"/>
                  </a:lnTo>
                  <a:lnTo>
                    <a:pt x="943" y="1037"/>
                  </a:lnTo>
                  <a:lnTo>
                    <a:pt x="948" y="1034"/>
                  </a:lnTo>
                  <a:lnTo>
                    <a:pt x="951" y="1032"/>
                  </a:lnTo>
                  <a:lnTo>
                    <a:pt x="955" y="1027"/>
                  </a:lnTo>
                  <a:lnTo>
                    <a:pt x="960" y="1022"/>
                  </a:lnTo>
                  <a:lnTo>
                    <a:pt x="967" y="1018"/>
                  </a:lnTo>
                  <a:lnTo>
                    <a:pt x="969" y="1015"/>
                  </a:lnTo>
                  <a:lnTo>
                    <a:pt x="972" y="1013"/>
                  </a:lnTo>
                  <a:lnTo>
                    <a:pt x="974" y="1011"/>
                  </a:lnTo>
                  <a:lnTo>
                    <a:pt x="974" y="1008"/>
                  </a:lnTo>
                  <a:lnTo>
                    <a:pt x="977" y="1008"/>
                  </a:lnTo>
                  <a:lnTo>
                    <a:pt x="977" y="1006"/>
                  </a:lnTo>
                  <a:lnTo>
                    <a:pt x="979" y="1004"/>
                  </a:lnTo>
                  <a:lnTo>
                    <a:pt x="979" y="1004"/>
                  </a:lnTo>
                  <a:lnTo>
                    <a:pt x="981" y="1001"/>
                  </a:lnTo>
                  <a:lnTo>
                    <a:pt x="981" y="999"/>
                  </a:lnTo>
                  <a:lnTo>
                    <a:pt x="984" y="996"/>
                  </a:lnTo>
                  <a:lnTo>
                    <a:pt x="984" y="996"/>
                  </a:lnTo>
                  <a:lnTo>
                    <a:pt x="984" y="994"/>
                  </a:lnTo>
                  <a:lnTo>
                    <a:pt x="986" y="992"/>
                  </a:lnTo>
                  <a:lnTo>
                    <a:pt x="986" y="992"/>
                  </a:lnTo>
                  <a:lnTo>
                    <a:pt x="986" y="989"/>
                  </a:lnTo>
                  <a:lnTo>
                    <a:pt x="986" y="987"/>
                  </a:lnTo>
                  <a:lnTo>
                    <a:pt x="986" y="985"/>
                  </a:lnTo>
                  <a:lnTo>
                    <a:pt x="986" y="982"/>
                  </a:lnTo>
                  <a:lnTo>
                    <a:pt x="986" y="982"/>
                  </a:lnTo>
                  <a:lnTo>
                    <a:pt x="986" y="980"/>
                  </a:lnTo>
                  <a:lnTo>
                    <a:pt x="986" y="978"/>
                  </a:lnTo>
                  <a:lnTo>
                    <a:pt x="984" y="973"/>
                  </a:lnTo>
                  <a:lnTo>
                    <a:pt x="981" y="968"/>
                  </a:lnTo>
                  <a:lnTo>
                    <a:pt x="979" y="963"/>
                  </a:lnTo>
                  <a:lnTo>
                    <a:pt x="977" y="959"/>
                  </a:lnTo>
                  <a:lnTo>
                    <a:pt x="974" y="954"/>
                  </a:lnTo>
                  <a:lnTo>
                    <a:pt x="969" y="949"/>
                  </a:lnTo>
                  <a:lnTo>
                    <a:pt x="967" y="944"/>
                  </a:lnTo>
                  <a:lnTo>
                    <a:pt x="962" y="942"/>
                  </a:lnTo>
                  <a:lnTo>
                    <a:pt x="958" y="937"/>
                  </a:lnTo>
                  <a:lnTo>
                    <a:pt x="953" y="935"/>
                  </a:lnTo>
                  <a:lnTo>
                    <a:pt x="948" y="930"/>
                  </a:lnTo>
                  <a:lnTo>
                    <a:pt x="943" y="928"/>
                  </a:lnTo>
                  <a:lnTo>
                    <a:pt x="939" y="925"/>
                  </a:lnTo>
                  <a:lnTo>
                    <a:pt x="934" y="923"/>
                  </a:lnTo>
                  <a:lnTo>
                    <a:pt x="929" y="921"/>
                  </a:lnTo>
                  <a:lnTo>
                    <a:pt x="922" y="918"/>
                  </a:lnTo>
                  <a:lnTo>
                    <a:pt x="917" y="918"/>
                  </a:lnTo>
                  <a:lnTo>
                    <a:pt x="913" y="916"/>
                  </a:lnTo>
                  <a:lnTo>
                    <a:pt x="906" y="916"/>
                  </a:lnTo>
                  <a:lnTo>
                    <a:pt x="901" y="916"/>
                  </a:lnTo>
                  <a:lnTo>
                    <a:pt x="896" y="916"/>
                  </a:lnTo>
                  <a:lnTo>
                    <a:pt x="889" y="916"/>
                  </a:lnTo>
                  <a:lnTo>
                    <a:pt x="884" y="916"/>
                  </a:lnTo>
                  <a:lnTo>
                    <a:pt x="880" y="918"/>
                  </a:lnTo>
                  <a:lnTo>
                    <a:pt x="875" y="918"/>
                  </a:lnTo>
                  <a:lnTo>
                    <a:pt x="868" y="921"/>
                  </a:lnTo>
                  <a:lnTo>
                    <a:pt x="863" y="923"/>
                  </a:lnTo>
                  <a:lnTo>
                    <a:pt x="858" y="928"/>
                  </a:lnTo>
                  <a:lnTo>
                    <a:pt x="854" y="930"/>
                  </a:lnTo>
                  <a:lnTo>
                    <a:pt x="851" y="935"/>
                  </a:lnTo>
                  <a:lnTo>
                    <a:pt x="846" y="940"/>
                  </a:lnTo>
                  <a:lnTo>
                    <a:pt x="842" y="944"/>
                  </a:lnTo>
                  <a:lnTo>
                    <a:pt x="842" y="947"/>
                  </a:lnTo>
                  <a:lnTo>
                    <a:pt x="839" y="949"/>
                  </a:lnTo>
                  <a:lnTo>
                    <a:pt x="839" y="951"/>
                  </a:lnTo>
                  <a:lnTo>
                    <a:pt x="837" y="951"/>
                  </a:lnTo>
                  <a:lnTo>
                    <a:pt x="837" y="954"/>
                  </a:lnTo>
                  <a:lnTo>
                    <a:pt x="837" y="954"/>
                  </a:lnTo>
                  <a:lnTo>
                    <a:pt x="837" y="956"/>
                  </a:lnTo>
                  <a:lnTo>
                    <a:pt x="835" y="959"/>
                  </a:lnTo>
                  <a:lnTo>
                    <a:pt x="835" y="959"/>
                  </a:lnTo>
                  <a:lnTo>
                    <a:pt x="835" y="961"/>
                  </a:lnTo>
                  <a:lnTo>
                    <a:pt x="835" y="961"/>
                  </a:lnTo>
                  <a:lnTo>
                    <a:pt x="835" y="963"/>
                  </a:lnTo>
                  <a:lnTo>
                    <a:pt x="835" y="966"/>
                  </a:lnTo>
                  <a:lnTo>
                    <a:pt x="835" y="966"/>
                  </a:lnTo>
                  <a:lnTo>
                    <a:pt x="835" y="970"/>
                  </a:lnTo>
                  <a:lnTo>
                    <a:pt x="832" y="975"/>
                  </a:lnTo>
                  <a:lnTo>
                    <a:pt x="832" y="978"/>
                  </a:lnTo>
                  <a:lnTo>
                    <a:pt x="832" y="980"/>
                  </a:lnTo>
                  <a:lnTo>
                    <a:pt x="835" y="985"/>
                  </a:lnTo>
                  <a:lnTo>
                    <a:pt x="835" y="987"/>
                  </a:lnTo>
                  <a:lnTo>
                    <a:pt x="835" y="987"/>
                  </a:lnTo>
                  <a:lnTo>
                    <a:pt x="835" y="989"/>
                  </a:lnTo>
                  <a:lnTo>
                    <a:pt x="835" y="992"/>
                  </a:lnTo>
                  <a:lnTo>
                    <a:pt x="835" y="992"/>
                  </a:lnTo>
                  <a:lnTo>
                    <a:pt x="835" y="994"/>
                  </a:lnTo>
                  <a:lnTo>
                    <a:pt x="835" y="994"/>
                  </a:lnTo>
                  <a:lnTo>
                    <a:pt x="837" y="996"/>
                  </a:lnTo>
                  <a:lnTo>
                    <a:pt x="837" y="996"/>
                  </a:lnTo>
                  <a:lnTo>
                    <a:pt x="837" y="996"/>
                  </a:lnTo>
                  <a:lnTo>
                    <a:pt x="837" y="999"/>
                  </a:lnTo>
                  <a:lnTo>
                    <a:pt x="839" y="999"/>
                  </a:lnTo>
                  <a:lnTo>
                    <a:pt x="839" y="1001"/>
                  </a:lnTo>
                  <a:lnTo>
                    <a:pt x="839" y="1001"/>
                  </a:lnTo>
                  <a:lnTo>
                    <a:pt x="842" y="1001"/>
                  </a:lnTo>
                  <a:lnTo>
                    <a:pt x="842" y="1001"/>
                  </a:lnTo>
                  <a:lnTo>
                    <a:pt x="844" y="1001"/>
                  </a:lnTo>
                  <a:lnTo>
                    <a:pt x="844" y="1001"/>
                  </a:lnTo>
                  <a:close/>
                  <a:moveTo>
                    <a:pt x="842" y="1067"/>
                  </a:moveTo>
                  <a:lnTo>
                    <a:pt x="851" y="1065"/>
                  </a:lnTo>
                  <a:lnTo>
                    <a:pt x="870" y="1077"/>
                  </a:lnTo>
                  <a:lnTo>
                    <a:pt x="875" y="1079"/>
                  </a:lnTo>
                  <a:lnTo>
                    <a:pt x="880" y="1082"/>
                  </a:lnTo>
                  <a:lnTo>
                    <a:pt x="882" y="1084"/>
                  </a:lnTo>
                  <a:lnTo>
                    <a:pt x="887" y="1084"/>
                  </a:lnTo>
                  <a:lnTo>
                    <a:pt x="889" y="1086"/>
                  </a:lnTo>
                  <a:lnTo>
                    <a:pt x="894" y="1086"/>
                  </a:lnTo>
                  <a:lnTo>
                    <a:pt x="898" y="1089"/>
                  </a:lnTo>
                  <a:lnTo>
                    <a:pt x="901" y="1089"/>
                  </a:lnTo>
                  <a:lnTo>
                    <a:pt x="906" y="1089"/>
                  </a:lnTo>
                  <a:lnTo>
                    <a:pt x="908" y="1089"/>
                  </a:lnTo>
                  <a:lnTo>
                    <a:pt x="913" y="1089"/>
                  </a:lnTo>
                  <a:lnTo>
                    <a:pt x="915" y="1089"/>
                  </a:lnTo>
                  <a:lnTo>
                    <a:pt x="920" y="1089"/>
                  </a:lnTo>
                  <a:lnTo>
                    <a:pt x="922" y="1086"/>
                  </a:lnTo>
                  <a:lnTo>
                    <a:pt x="927" y="1086"/>
                  </a:lnTo>
                  <a:lnTo>
                    <a:pt x="929" y="1086"/>
                  </a:lnTo>
                  <a:lnTo>
                    <a:pt x="934" y="1084"/>
                  </a:lnTo>
                  <a:lnTo>
                    <a:pt x="936" y="1084"/>
                  </a:lnTo>
                  <a:lnTo>
                    <a:pt x="939" y="1082"/>
                  </a:lnTo>
                  <a:lnTo>
                    <a:pt x="943" y="1079"/>
                  </a:lnTo>
                  <a:lnTo>
                    <a:pt x="946" y="1077"/>
                  </a:lnTo>
                  <a:lnTo>
                    <a:pt x="951" y="1077"/>
                  </a:lnTo>
                  <a:lnTo>
                    <a:pt x="953" y="1075"/>
                  </a:lnTo>
                  <a:lnTo>
                    <a:pt x="955" y="1072"/>
                  </a:lnTo>
                  <a:lnTo>
                    <a:pt x="960" y="1070"/>
                  </a:lnTo>
                  <a:lnTo>
                    <a:pt x="962" y="1067"/>
                  </a:lnTo>
                  <a:lnTo>
                    <a:pt x="967" y="1065"/>
                  </a:lnTo>
                  <a:lnTo>
                    <a:pt x="969" y="1063"/>
                  </a:lnTo>
                  <a:lnTo>
                    <a:pt x="972" y="1060"/>
                  </a:lnTo>
                  <a:lnTo>
                    <a:pt x="977" y="1058"/>
                  </a:lnTo>
                  <a:lnTo>
                    <a:pt x="979" y="1053"/>
                  </a:lnTo>
                  <a:lnTo>
                    <a:pt x="984" y="1051"/>
                  </a:lnTo>
                  <a:lnTo>
                    <a:pt x="984" y="1051"/>
                  </a:lnTo>
                  <a:lnTo>
                    <a:pt x="986" y="1049"/>
                  </a:lnTo>
                  <a:lnTo>
                    <a:pt x="986" y="1049"/>
                  </a:lnTo>
                  <a:lnTo>
                    <a:pt x="988" y="1046"/>
                  </a:lnTo>
                  <a:lnTo>
                    <a:pt x="991" y="1044"/>
                  </a:lnTo>
                  <a:lnTo>
                    <a:pt x="993" y="1041"/>
                  </a:lnTo>
                  <a:lnTo>
                    <a:pt x="993" y="1039"/>
                  </a:lnTo>
                  <a:lnTo>
                    <a:pt x="995" y="1037"/>
                  </a:lnTo>
                  <a:lnTo>
                    <a:pt x="995" y="1037"/>
                  </a:lnTo>
                  <a:lnTo>
                    <a:pt x="998" y="1034"/>
                  </a:lnTo>
                  <a:lnTo>
                    <a:pt x="998" y="1034"/>
                  </a:lnTo>
                  <a:lnTo>
                    <a:pt x="1000" y="1032"/>
                  </a:lnTo>
                  <a:lnTo>
                    <a:pt x="1003" y="1032"/>
                  </a:lnTo>
                  <a:lnTo>
                    <a:pt x="1003" y="1032"/>
                  </a:lnTo>
                  <a:lnTo>
                    <a:pt x="1005" y="1032"/>
                  </a:lnTo>
                  <a:lnTo>
                    <a:pt x="1005" y="1030"/>
                  </a:lnTo>
                  <a:lnTo>
                    <a:pt x="1007" y="1030"/>
                  </a:lnTo>
                  <a:lnTo>
                    <a:pt x="1007" y="1030"/>
                  </a:lnTo>
                  <a:lnTo>
                    <a:pt x="1010" y="1030"/>
                  </a:lnTo>
                  <a:lnTo>
                    <a:pt x="1010" y="1032"/>
                  </a:lnTo>
                  <a:lnTo>
                    <a:pt x="1012" y="1032"/>
                  </a:lnTo>
                  <a:lnTo>
                    <a:pt x="1012" y="1032"/>
                  </a:lnTo>
                  <a:lnTo>
                    <a:pt x="1012" y="1032"/>
                  </a:lnTo>
                  <a:lnTo>
                    <a:pt x="1014" y="1032"/>
                  </a:lnTo>
                  <a:lnTo>
                    <a:pt x="1014" y="1032"/>
                  </a:lnTo>
                  <a:lnTo>
                    <a:pt x="1017" y="1034"/>
                  </a:lnTo>
                  <a:lnTo>
                    <a:pt x="1017" y="1034"/>
                  </a:lnTo>
                  <a:lnTo>
                    <a:pt x="1017" y="1034"/>
                  </a:lnTo>
                  <a:lnTo>
                    <a:pt x="1019" y="1037"/>
                  </a:lnTo>
                  <a:lnTo>
                    <a:pt x="1019" y="1037"/>
                  </a:lnTo>
                  <a:lnTo>
                    <a:pt x="1021" y="1041"/>
                  </a:lnTo>
                  <a:lnTo>
                    <a:pt x="1024" y="1044"/>
                  </a:lnTo>
                  <a:lnTo>
                    <a:pt x="1024" y="1049"/>
                  </a:lnTo>
                  <a:lnTo>
                    <a:pt x="1026" y="1051"/>
                  </a:lnTo>
                  <a:lnTo>
                    <a:pt x="1029" y="1056"/>
                  </a:lnTo>
                  <a:lnTo>
                    <a:pt x="1029" y="1058"/>
                  </a:lnTo>
                  <a:lnTo>
                    <a:pt x="1031" y="1063"/>
                  </a:lnTo>
                  <a:lnTo>
                    <a:pt x="1031" y="1067"/>
                  </a:lnTo>
                  <a:lnTo>
                    <a:pt x="1033" y="1070"/>
                  </a:lnTo>
                  <a:lnTo>
                    <a:pt x="1033" y="1075"/>
                  </a:lnTo>
                  <a:lnTo>
                    <a:pt x="1033" y="1079"/>
                  </a:lnTo>
                  <a:lnTo>
                    <a:pt x="1036" y="1084"/>
                  </a:lnTo>
                  <a:lnTo>
                    <a:pt x="1036" y="1086"/>
                  </a:lnTo>
                  <a:lnTo>
                    <a:pt x="1036" y="1091"/>
                  </a:lnTo>
                  <a:lnTo>
                    <a:pt x="1036" y="1096"/>
                  </a:lnTo>
                  <a:lnTo>
                    <a:pt x="1036" y="1101"/>
                  </a:lnTo>
                  <a:lnTo>
                    <a:pt x="1036" y="1103"/>
                  </a:lnTo>
                  <a:lnTo>
                    <a:pt x="1036" y="1108"/>
                  </a:lnTo>
                  <a:lnTo>
                    <a:pt x="1036" y="1112"/>
                  </a:lnTo>
                  <a:lnTo>
                    <a:pt x="1036" y="1117"/>
                  </a:lnTo>
                  <a:lnTo>
                    <a:pt x="1036" y="1119"/>
                  </a:lnTo>
                  <a:lnTo>
                    <a:pt x="1036" y="1124"/>
                  </a:lnTo>
                  <a:lnTo>
                    <a:pt x="1033" y="1129"/>
                  </a:lnTo>
                  <a:lnTo>
                    <a:pt x="1033" y="1134"/>
                  </a:lnTo>
                  <a:lnTo>
                    <a:pt x="1033" y="1136"/>
                  </a:lnTo>
                  <a:lnTo>
                    <a:pt x="1031" y="1141"/>
                  </a:lnTo>
                  <a:lnTo>
                    <a:pt x="1031" y="1146"/>
                  </a:lnTo>
                  <a:lnTo>
                    <a:pt x="1029" y="1148"/>
                  </a:lnTo>
                  <a:lnTo>
                    <a:pt x="1029" y="1153"/>
                  </a:lnTo>
                  <a:lnTo>
                    <a:pt x="1026" y="1157"/>
                  </a:lnTo>
                  <a:lnTo>
                    <a:pt x="1026" y="1160"/>
                  </a:lnTo>
                  <a:lnTo>
                    <a:pt x="1024" y="1164"/>
                  </a:lnTo>
                  <a:lnTo>
                    <a:pt x="1014" y="1186"/>
                  </a:lnTo>
                  <a:lnTo>
                    <a:pt x="1064" y="1131"/>
                  </a:lnTo>
                  <a:lnTo>
                    <a:pt x="1057" y="1176"/>
                  </a:lnTo>
                  <a:lnTo>
                    <a:pt x="1047" y="1207"/>
                  </a:lnTo>
                  <a:lnTo>
                    <a:pt x="1104" y="1148"/>
                  </a:lnTo>
                  <a:lnTo>
                    <a:pt x="1104" y="1172"/>
                  </a:lnTo>
                  <a:lnTo>
                    <a:pt x="1088" y="1212"/>
                  </a:lnTo>
                  <a:lnTo>
                    <a:pt x="1137" y="1174"/>
                  </a:lnTo>
                  <a:lnTo>
                    <a:pt x="1133" y="1209"/>
                  </a:lnTo>
                  <a:lnTo>
                    <a:pt x="1118" y="1235"/>
                  </a:lnTo>
                  <a:lnTo>
                    <a:pt x="1097" y="1257"/>
                  </a:lnTo>
                  <a:lnTo>
                    <a:pt x="1135" y="1254"/>
                  </a:lnTo>
                  <a:lnTo>
                    <a:pt x="1130" y="1257"/>
                  </a:lnTo>
                  <a:lnTo>
                    <a:pt x="1128" y="1259"/>
                  </a:lnTo>
                  <a:lnTo>
                    <a:pt x="1123" y="1261"/>
                  </a:lnTo>
                  <a:lnTo>
                    <a:pt x="1118" y="1266"/>
                  </a:lnTo>
                  <a:lnTo>
                    <a:pt x="1114" y="1269"/>
                  </a:lnTo>
                  <a:lnTo>
                    <a:pt x="1111" y="1273"/>
                  </a:lnTo>
                  <a:lnTo>
                    <a:pt x="1107" y="1276"/>
                  </a:lnTo>
                  <a:lnTo>
                    <a:pt x="1102" y="1280"/>
                  </a:lnTo>
                  <a:lnTo>
                    <a:pt x="1097" y="1283"/>
                  </a:lnTo>
                  <a:lnTo>
                    <a:pt x="1092" y="1285"/>
                  </a:lnTo>
                  <a:lnTo>
                    <a:pt x="1088" y="1290"/>
                  </a:lnTo>
                  <a:lnTo>
                    <a:pt x="1085" y="1292"/>
                  </a:lnTo>
                  <a:lnTo>
                    <a:pt x="1081" y="1295"/>
                  </a:lnTo>
                  <a:lnTo>
                    <a:pt x="1076" y="1297"/>
                  </a:lnTo>
                  <a:lnTo>
                    <a:pt x="1073" y="1299"/>
                  </a:lnTo>
                  <a:lnTo>
                    <a:pt x="1071" y="1299"/>
                  </a:lnTo>
                  <a:lnTo>
                    <a:pt x="1071" y="1302"/>
                  </a:lnTo>
                  <a:lnTo>
                    <a:pt x="1069" y="1302"/>
                  </a:lnTo>
                  <a:lnTo>
                    <a:pt x="1066" y="1304"/>
                  </a:lnTo>
                  <a:lnTo>
                    <a:pt x="1066" y="1304"/>
                  </a:lnTo>
                  <a:lnTo>
                    <a:pt x="1064" y="1304"/>
                  </a:lnTo>
                  <a:lnTo>
                    <a:pt x="1062" y="1304"/>
                  </a:lnTo>
                  <a:lnTo>
                    <a:pt x="1059" y="1306"/>
                  </a:lnTo>
                  <a:lnTo>
                    <a:pt x="1055" y="1306"/>
                  </a:lnTo>
                  <a:lnTo>
                    <a:pt x="1050" y="1309"/>
                  </a:lnTo>
                  <a:lnTo>
                    <a:pt x="1045" y="1309"/>
                  </a:lnTo>
                  <a:lnTo>
                    <a:pt x="1040" y="1309"/>
                  </a:lnTo>
                  <a:lnTo>
                    <a:pt x="1036" y="1311"/>
                  </a:lnTo>
                  <a:lnTo>
                    <a:pt x="1031" y="1311"/>
                  </a:lnTo>
                  <a:lnTo>
                    <a:pt x="1026" y="1311"/>
                  </a:lnTo>
                  <a:lnTo>
                    <a:pt x="1021" y="1311"/>
                  </a:lnTo>
                  <a:lnTo>
                    <a:pt x="1017" y="1314"/>
                  </a:lnTo>
                  <a:lnTo>
                    <a:pt x="1012" y="1314"/>
                  </a:lnTo>
                  <a:lnTo>
                    <a:pt x="1010" y="1314"/>
                  </a:lnTo>
                  <a:lnTo>
                    <a:pt x="1007" y="1314"/>
                  </a:lnTo>
                  <a:lnTo>
                    <a:pt x="1005" y="1314"/>
                  </a:lnTo>
                  <a:lnTo>
                    <a:pt x="1005" y="1311"/>
                  </a:lnTo>
                  <a:lnTo>
                    <a:pt x="1003" y="1311"/>
                  </a:lnTo>
                  <a:lnTo>
                    <a:pt x="1000" y="1311"/>
                  </a:lnTo>
                  <a:lnTo>
                    <a:pt x="998" y="1311"/>
                  </a:lnTo>
                  <a:lnTo>
                    <a:pt x="995" y="1311"/>
                  </a:lnTo>
                  <a:lnTo>
                    <a:pt x="993" y="1311"/>
                  </a:lnTo>
                  <a:lnTo>
                    <a:pt x="993" y="1309"/>
                  </a:lnTo>
                  <a:lnTo>
                    <a:pt x="991" y="1309"/>
                  </a:lnTo>
                  <a:lnTo>
                    <a:pt x="988" y="1309"/>
                  </a:lnTo>
                  <a:lnTo>
                    <a:pt x="986" y="1306"/>
                  </a:lnTo>
                  <a:lnTo>
                    <a:pt x="981" y="1304"/>
                  </a:lnTo>
                  <a:lnTo>
                    <a:pt x="977" y="1304"/>
                  </a:lnTo>
                  <a:lnTo>
                    <a:pt x="972" y="1302"/>
                  </a:lnTo>
                  <a:lnTo>
                    <a:pt x="967" y="1299"/>
                  </a:lnTo>
                  <a:lnTo>
                    <a:pt x="962" y="1297"/>
                  </a:lnTo>
                  <a:lnTo>
                    <a:pt x="958" y="1295"/>
                  </a:lnTo>
                  <a:lnTo>
                    <a:pt x="953" y="1290"/>
                  </a:lnTo>
                  <a:lnTo>
                    <a:pt x="948" y="1288"/>
                  </a:lnTo>
                  <a:lnTo>
                    <a:pt x="943" y="1285"/>
                  </a:lnTo>
                  <a:lnTo>
                    <a:pt x="939" y="1283"/>
                  </a:lnTo>
                  <a:lnTo>
                    <a:pt x="936" y="1280"/>
                  </a:lnTo>
                  <a:lnTo>
                    <a:pt x="932" y="1278"/>
                  </a:lnTo>
                  <a:lnTo>
                    <a:pt x="929" y="1276"/>
                  </a:lnTo>
                  <a:lnTo>
                    <a:pt x="927" y="1273"/>
                  </a:lnTo>
                  <a:lnTo>
                    <a:pt x="922" y="1271"/>
                  </a:lnTo>
                  <a:lnTo>
                    <a:pt x="920" y="1269"/>
                  </a:lnTo>
                  <a:lnTo>
                    <a:pt x="917" y="1264"/>
                  </a:lnTo>
                  <a:lnTo>
                    <a:pt x="913" y="1261"/>
                  </a:lnTo>
                  <a:lnTo>
                    <a:pt x="910" y="1259"/>
                  </a:lnTo>
                  <a:lnTo>
                    <a:pt x="908" y="1257"/>
                  </a:lnTo>
                  <a:lnTo>
                    <a:pt x="906" y="1254"/>
                  </a:lnTo>
                  <a:lnTo>
                    <a:pt x="903" y="1250"/>
                  </a:lnTo>
                  <a:lnTo>
                    <a:pt x="898" y="1247"/>
                  </a:lnTo>
                  <a:lnTo>
                    <a:pt x="896" y="1245"/>
                  </a:lnTo>
                  <a:lnTo>
                    <a:pt x="894" y="1240"/>
                  </a:lnTo>
                  <a:lnTo>
                    <a:pt x="891" y="1238"/>
                  </a:lnTo>
                  <a:lnTo>
                    <a:pt x="889" y="1235"/>
                  </a:lnTo>
                  <a:lnTo>
                    <a:pt x="887" y="1231"/>
                  </a:lnTo>
                  <a:lnTo>
                    <a:pt x="884" y="1228"/>
                  </a:lnTo>
                  <a:lnTo>
                    <a:pt x="882" y="1226"/>
                  </a:lnTo>
                  <a:lnTo>
                    <a:pt x="880" y="1221"/>
                  </a:lnTo>
                  <a:lnTo>
                    <a:pt x="877" y="1219"/>
                  </a:lnTo>
                  <a:lnTo>
                    <a:pt x="875" y="1214"/>
                  </a:lnTo>
                  <a:lnTo>
                    <a:pt x="872" y="1212"/>
                  </a:lnTo>
                  <a:lnTo>
                    <a:pt x="870" y="1207"/>
                  </a:lnTo>
                  <a:lnTo>
                    <a:pt x="868" y="1205"/>
                  </a:lnTo>
                  <a:lnTo>
                    <a:pt x="865" y="1200"/>
                  </a:lnTo>
                  <a:lnTo>
                    <a:pt x="865" y="1198"/>
                  </a:lnTo>
                  <a:lnTo>
                    <a:pt x="863" y="1193"/>
                  </a:lnTo>
                  <a:lnTo>
                    <a:pt x="861" y="1190"/>
                  </a:lnTo>
                  <a:lnTo>
                    <a:pt x="861" y="1186"/>
                  </a:lnTo>
                  <a:lnTo>
                    <a:pt x="858" y="1181"/>
                  </a:lnTo>
                  <a:lnTo>
                    <a:pt x="856" y="1179"/>
                  </a:lnTo>
                  <a:lnTo>
                    <a:pt x="856" y="1174"/>
                  </a:lnTo>
                  <a:lnTo>
                    <a:pt x="854" y="1172"/>
                  </a:lnTo>
                  <a:lnTo>
                    <a:pt x="854" y="1169"/>
                  </a:lnTo>
                  <a:lnTo>
                    <a:pt x="854" y="1164"/>
                  </a:lnTo>
                  <a:lnTo>
                    <a:pt x="851" y="1162"/>
                  </a:lnTo>
                  <a:lnTo>
                    <a:pt x="851" y="1160"/>
                  </a:lnTo>
                  <a:lnTo>
                    <a:pt x="851" y="1155"/>
                  </a:lnTo>
                  <a:lnTo>
                    <a:pt x="849" y="1153"/>
                  </a:lnTo>
                  <a:lnTo>
                    <a:pt x="849" y="1150"/>
                  </a:lnTo>
                  <a:lnTo>
                    <a:pt x="849" y="1143"/>
                  </a:lnTo>
                  <a:lnTo>
                    <a:pt x="846" y="1136"/>
                  </a:lnTo>
                  <a:lnTo>
                    <a:pt x="846" y="1129"/>
                  </a:lnTo>
                  <a:lnTo>
                    <a:pt x="844" y="1122"/>
                  </a:lnTo>
                  <a:lnTo>
                    <a:pt x="844" y="1115"/>
                  </a:lnTo>
                  <a:lnTo>
                    <a:pt x="844" y="1108"/>
                  </a:lnTo>
                  <a:lnTo>
                    <a:pt x="844" y="1101"/>
                  </a:lnTo>
                  <a:lnTo>
                    <a:pt x="844" y="1093"/>
                  </a:lnTo>
                  <a:lnTo>
                    <a:pt x="842" y="1086"/>
                  </a:lnTo>
                  <a:lnTo>
                    <a:pt x="842" y="1082"/>
                  </a:lnTo>
                  <a:lnTo>
                    <a:pt x="842" y="1075"/>
                  </a:lnTo>
                  <a:lnTo>
                    <a:pt x="842" y="1067"/>
                  </a:lnTo>
                  <a:lnTo>
                    <a:pt x="842" y="1067"/>
                  </a:lnTo>
                  <a:close/>
                  <a:moveTo>
                    <a:pt x="1078" y="959"/>
                  </a:moveTo>
                  <a:lnTo>
                    <a:pt x="1081" y="961"/>
                  </a:lnTo>
                  <a:lnTo>
                    <a:pt x="1083" y="963"/>
                  </a:lnTo>
                  <a:lnTo>
                    <a:pt x="1085" y="966"/>
                  </a:lnTo>
                  <a:lnTo>
                    <a:pt x="1088" y="966"/>
                  </a:lnTo>
                  <a:lnTo>
                    <a:pt x="1090" y="970"/>
                  </a:lnTo>
                  <a:lnTo>
                    <a:pt x="1095" y="975"/>
                  </a:lnTo>
                  <a:lnTo>
                    <a:pt x="1100" y="978"/>
                  </a:lnTo>
                  <a:lnTo>
                    <a:pt x="1104" y="982"/>
                  </a:lnTo>
                  <a:lnTo>
                    <a:pt x="1107" y="985"/>
                  </a:lnTo>
                  <a:lnTo>
                    <a:pt x="1111" y="987"/>
                  </a:lnTo>
                  <a:lnTo>
                    <a:pt x="1114" y="992"/>
                  </a:lnTo>
                  <a:lnTo>
                    <a:pt x="1118" y="994"/>
                  </a:lnTo>
                  <a:lnTo>
                    <a:pt x="1121" y="996"/>
                  </a:lnTo>
                  <a:lnTo>
                    <a:pt x="1121" y="999"/>
                  </a:lnTo>
                  <a:lnTo>
                    <a:pt x="1123" y="1001"/>
                  </a:lnTo>
                  <a:lnTo>
                    <a:pt x="1126" y="1004"/>
                  </a:lnTo>
                  <a:lnTo>
                    <a:pt x="1128" y="1004"/>
                  </a:lnTo>
                  <a:lnTo>
                    <a:pt x="1130" y="1006"/>
                  </a:lnTo>
                  <a:lnTo>
                    <a:pt x="1130" y="1008"/>
                  </a:lnTo>
                  <a:lnTo>
                    <a:pt x="1133" y="1013"/>
                  </a:lnTo>
                  <a:lnTo>
                    <a:pt x="1135" y="1015"/>
                  </a:lnTo>
                  <a:lnTo>
                    <a:pt x="1137" y="1018"/>
                  </a:lnTo>
                  <a:lnTo>
                    <a:pt x="1140" y="1020"/>
                  </a:lnTo>
                  <a:lnTo>
                    <a:pt x="1140" y="1022"/>
                  </a:lnTo>
                  <a:lnTo>
                    <a:pt x="1144" y="1030"/>
                  </a:lnTo>
                  <a:lnTo>
                    <a:pt x="1147" y="1034"/>
                  </a:lnTo>
                  <a:lnTo>
                    <a:pt x="1149" y="1039"/>
                  </a:lnTo>
                  <a:lnTo>
                    <a:pt x="1152" y="1044"/>
                  </a:lnTo>
                  <a:lnTo>
                    <a:pt x="1154" y="1051"/>
                  </a:lnTo>
                  <a:lnTo>
                    <a:pt x="1156" y="1056"/>
                  </a:lnTo>
                  <a:lnTo>
                    <a:pt x="1159" y="1060"/>
                  </a:lnTo>
                  <a:lnTo>
                    <a:pt x="1161" y="1065"/>
                  </a:lnTo>
                  <a:lnTo>
                    <a:pt x="1163" y="1070"/>
                  </a:lnTo>
                  <a:lnTo>
                    <a:pt x="1163" y="1075"/>
                  </a:lnTo>
                  <a:lnTo>
                    <a:pt x="1166" y="1082"/>
                  </a:lnTo>
                  <a:lnTo>
                    <a:pt x="1168" y="1086"/>
                  </a:lnTo>
                  <a:lnTo>
                    <a:pt x="1168" y="1091"/>
                  </a:lnTo>
                  <a:lnTo>
                    <a:pt x="1170" y="1098"/>
                  </a:lnTo>
                  <a:lnTo>
                    <a:pt x="1173" y="1103"/>
                  </a:lnTo>
                  <a:lnTo>
                    <a:pt x="1173" y="1110"/>
                  </a:lnTo>
                  <a:lnTo>
                    <a:pt x="1182" y="1169"/>
                  </a:lnTo>
                  <a:lnTo>
                    <a:pt x="1189" y="1167"/>
                  </a:lnTo>
                  <a:lnTo>
                    <a:pt x="1194" y="1162"/>
                  </a:lnTo>
                  <a:lnTo>
                    <a:pt x="1201" y="1157"/>
                  </a:lnTo>
                  <a:lnTo>
                    <a:pt x="1206" y="1153"/>
                  </a:lnTo>
                  <a:lnTo>
                    <a:pt x="1208" y="1150"/>
                  </a:lnTo>
                  <a:lnTo>
                    <a:pt x="1213" y="1148"/>
                  </a:lnTo>
                  <a:lnTo>
                    <a:pt x="1215" y="1146"/>
                  </a:lnTo>
                  <a:lnTo>
                    <a:pt x="1218" y="1146"/>
                  </a:lnTo>
                  <a:lnTo>
                    <a:pt x="1220" y="1141"/>
                  </a:lnTo>
                  <a:lnTo>
                    <a:pt x="1222" y="1138"/>
                  </a:lnTo>
                  <a:lnTo>
                    <a:pt x="1225" y="1136"/>
                  </a:lnTo>
                  <a:lnTo>
                    <a:pt x="1227" y="1134"/>
                  </a:lnTo>
                  <a:lnTo>
                    <a:pt x="1234" y="1129"/>
                  </a:lnTo>
                  <a:lnTo>
                    <a:pt x="1239" y="1122"/>
                  </a:lnTo>
                  <a:lnTo>
                    <a:pt x="1244" y="1117"/>
                  </a:lnTo>
                  <a:lnTo>
                    <a:pt x="1249" y="1110"/>
                  </a:lnTo>
                  <a:lnTo>
                    <a:pt x="1253" y="1105"/>
                  </a:lnTo>
                  <a:lnTo>
                    <a:pt x="1258" y="1098"/>
                  </a:lnTo>
                  <a:lnTo>
                    <a:pt x="1263" y="1093"/>
                  </a:lnTo>
                  <a:lnTo>
                    <a:pt x="1265" y="1086"/>
                  </a:lnTo>
                  <a:lnTo>
                    <a:pt x="1270" y="1082"/>
                  </a:lnTo>
                  <a:lnTo>
                    <a:pt x="1275" y="1075"/>
                  </a:lnTo>
                  <a:lnTo>
                    <a:pt x="1277" y="1070"/>
                  </a:lnTo>
                  <a:lnTo>
                    <a:pt x="1282" y="1063"/>
                  </a:lnTo>
                  <a:lnTo>
                    <a:pt x="1284" y="1056"/>
                  </a:lnTo>
                  <a:lnTo>
                    <a:pt x="1289" y="1049"/>
                  </a:lnTo>
                  <a:lnTo>
                    <a:pt x="1293" y="1041"/>
                  </a:lnTo>
                  <a:lnTo>
                    <a:pt x="1296" y="1034"/>
                  </a:lnTo>
                  <a:lnTo>
                    <a:pt x="1298" y="1030"/>
                  </a:lnTo>
                  <a:lnTo>
                    <a:pt x="1301" y="1027"/>
                  </a:lnTo>
                  <a:lnTo>
                    <a:pt x="1301" y="1022"/>
                  </a:lnTo>
                  <a:lnTo>
                    <a:pt x="1303" y="1018"/>
                  </a:lnTo>
                  <a:lnTo>
                    <a:pt x="1305" y="1013"/>
                  </a:lnTo>
                  <a:lnTo>
                    <a:pt x="1305" y="1008"/>
                  </a:lnTo>
                  <a:lnTo>
                    <a:pt x="1308" y="1004"/>
                  </a:lnTo>
                  <a:lnTo>
                    <a:pt x="1308" y="999"/>
                  </a:lnTo>
                  <a:lnTo>
                    <a:pt x="1310" y="994"/>
                  </a:lnTo>
                  <a:lnTo>
                    <a:pt x="1310" y="989"/>
                  </a:lnTo>
                  <a:lnTo>
                    <a:pt x="1312" y="985"/>
                  </a:lnTo>
                  <a:lnTo>
                    <a:pt x="1312" y="980"/>
                  </a:lnTo>
                  <a:lnTo>
                    <a:pt x="1312" y="975"/>
                  </a:lnTo>
                  <a:lnTo>
                    <a:pt x="1312" y="970"/>
                  </a:lnTo>
                  <a:lnTo>
                    <a:pt x="1315" y="963"/>
                  </a:lnTo>
                  <a:lnTo>
                    <a:pt x="1315" y="959"/>
                  </a:lnTo>
                  <a:lnTo>
                    <a:pt x="1315" y="954"/>
                  </a:lnTo>
                  <a:lnTo>
                    <a:pt x="1315" y="949"/>
                  </a:lnTo>
                  <a:lnTo>
                    <a:pt x="1315" y="944"/>
                  </a:lnTo>
                  <a:lnTo>
                    <a:pt x="1315" y="940"/>
                  </a:lnTo>
                  <a:lnTo>
                    <a:pt x="1312" y="933"/>
                  </a:lnTo>
                  <a:lnTo>
                    <a:pt x="1312" y="928"/>
                  </a:lnTo>
                  <a:lnTo>
                    <a:pt x="1312" y="923"/>
                  </a:lnTo>
                  <a:lnTo>
                    <a:pt x="1312" y="918"/>
                  </a:lnTo>
                  <a:lnTo>
                    <a:pt x="1310" y="914"/>
                  </a:lnTo>
                  <a:lnTo>
                    <a:pt x="1310" y="909"/>
                  </a:lnTo>
                  <a:lnTo>
                    <a:pt x="1308" y="904"/>
                  </a:lnTo>
                  <a:lnTo>
                    <a:pt x="1308" y="899"/>
                  </a:lnTo>
                  <a:lnTo>
                    <a:pt x="1305" y="895"/>
                  </a:lnTo>
                  <a:lnTo>
                    <a:pt x="1305" y="890"/>
                  </a:lnTo>
                  <a:lnTo>
                    <a:pt x="1303" y="888"/>
                  </a:lnTo>
                  <a:lnTo>
                    <a:pt x="1301" y="883"/>
                  </a:lnTo>
                  <a:lnTo>
                    <a:pt x="1301" y="881"/>
                  </a:lnTo>
                  <a:lnTo>
                    <a:pt x="1298" y="878"/>
                  </a:lnTo>
                  <a:lnTo>
                    <a:pt x="1296" y="873"/>
                  </a:lnTo>
                  <a:lnTo>
                    <a:pt x="1293" y="871"/>
                  </a:lnTo>
                  <a:lnTo>
                    <a:pt x="1293" y="869"/>
                  </a:lnTo>
                  <a:lnTo>
                    <a:pt x="1291" y="866"/>
                  </a:lnTo>
                  <a:lnTo>
                    <a:pt x="1289" y="862"/>
                  </a:lnTo>
                  <a:lnTo>
                    <a:pt x="1286" y="859"/>
                  </a:lnTo>
                  <a:lnTo>
                    <a:pt x="1282" y="857"/>
                  </a:lnTo>
                  <a:lnTo>
                    <a:pt x="1279" y="852"/>
                  </a:lnTo>
                  <a:lnTo>
                    <a:pt x="1277" y="850"/>
                  </a:lnTo>
                  <a:lnTo>
                    <a:pt x="1275" y="845"/>
                  </a:lnTo>
                  <a:lnTo>
                    <a:pt x="1272" y="843"/>
                  </a:lnTo>
                  <a:lnTo>
                    <a:pt x="1267" y="840"/>
                  </a:lnTo>
                  <a:lnTo>
                    <a:pt x="1265" y="836"/>
                  </a:lnTo>
                  <a:lnTo>
                    <a:pt x="1263" y="833"/>
                  </a:lnTo>
                  <a:lnTo>
                    <a:pt x="1256" y="826"/>
                  </a:lnTo>
                  <a:lnTo>
                    <a:pt x="1249" y="819"/>
                  </a:lnTo>
                  <a:lnTo>
                    <a:pt x="1241" y="814"/>
                  </a:lnTo>
                  <a:lnTo>
                    <a:pt x="1237" y="807"/>
                  </a:lnTo>
                  <a:lnTo>
                    <a:pt x="1230" y="802"/>
                  </a:lnTo>
                  <a:lnTo>
                    <a:pt x="1222" y="798"/>
                  </a:lnTo>
                  <a:lnTo>
                    <a:pt x="1218" y="793"/>
                  </a:lnTo>
                  <a:lnTo>
                    <a:pt x="1213" y="788"/>
                  </a:lnTo>
                  <a:lnTo>
                    <a:pt x="1211" y="788"/>
                  </a:lnTo>
                  <a:lnTo>
                    <a:pt x="1208" y="786"/>
                  </a:lnTo>
                  <a:lnTo>
                    <a:pt x="1206" y="783"/>
                  </a:lnTo>
                  <a:lnTo>
                    <a:pt x="1201" y="781"/>
                  </a:lnTo>
                  <a:lnTo>
                    <a:pt x="1196" y="779"/>
                  </a:lnTo>
                  <a:lnTo>
                    <a:pt x="1192" y="776"/>
                  </a:lnTo>
                  <a:lnTo>
                    <a:pt x="1187" y="774"/>
                  </a:lnTo>
                  <a:lnTo>
                    <a:pt x="1182" y="772"/>
                  </a:lnTo>
                  <a:lnTo>
                    <a:pt x="1180" y="772"/>
                  </a:lnTo>
                  <a:lnTo>
                    <a:pt x="1178" y="772"/>
                  </a:lnTo>
                  <a:lnTo>
                    <a:pt x="1175" y="769"/>
                  </a:lnTo>
                  <a:lnTo>
                    <a:pt x="1173" y="769"/>
                  </a:lnTo>
                  <a:lnTo>
                    <a:pt x="1170" y="769"/>
                  </a:lnTo>
                  <a:lnTo>
                    <a:pt x="1168" y="767"/>
                  </a:lnTo>
                  <a:lnTo>
                    <a:pt x="1166" y="767"/>
                  </a:lnTo>
                  <a:lnTo>
                    <a:pt x="1163" y="767"/>
                  </a:lnTo>
                  <a:lnTo>
                    <a:pt x="1163" y="767"/>
                  </a:lnTo>
                  <a:lnTo>
                    <a:pt x="1161" y="767"/>
                  </a:lnTo>
                  <a:lnTo>
                    <a:pt x="1159" y="767"/>
                  </a:lnTo>
                  <a:lnTo>
                    <a:pt x="1159" y="769"/>
                  </a:lnTo>
                  <a:lnTo>
                    <a:pt x="1156" y="769"/>
                  </a:lnTo>
                  <a:lnTo>
                    <a:pt x="1156" y="769"/>
                  </a:lnTo>
                  <a:lnTo>
                    <a:pt x="1154" y="772"/>
                  </a:lnTo>
                  <a:lnTo>
                    <a:pt x="1154" y="772"/>
                  </a:lnTo>
                  <a:lnTo>
                    <a:pt x="1154" y="774"/>
                  </a:lnTo>
                  <a:lnTo>
                    <a:pt x="1152" y="776"/>
                  </a:lnTo>
                  <a:lnTo>
                    <a:pt x="1152" y="779"/>
                  </a:lnTo>
                  <a:lnTo>
                    <a:pt x="1152" y="781"/>
                  </a:lnTo>
                  <a:lnTo>
                    <a:pt x="1149" y="786"/>
                  </a:lnTo>
                  <a:lnTo>
                    <a:pt x="1149" y="791"/>
                  </a:lnTo>
                  <a:lnTo>
                    <a:pt x="1149" y="795"/>
                  </a:lnTo>
                  <a:lnTo>
                    <a:pt x="1149" y="800"/>
                  </a:lnTo>
                  <a:lnTo>
                    <a:pt x="1147" y="802"/>
                  </a:lnTo>
                  <a:lnTo>
                    <a:pt x="1147" y="805"/>
                  </a:lnTo>
                  <a:lnTo>
                    <a:pt x="1147" y="807"/>
                  </a:lnTo>
                  <a:lnTo>
                    <a:pt x="1147" y="810"/>
                  </a:lnTo>
                  <a:lnTo>
                    <a:pt x="1144" y="812"/>
                  </a:lnTo>
                  <a:lnTo>
                    <a:pt x="1142" y="817"/>
                  </a:lnTo>
                  <a:lnTo>
                    <a:pt x="1142" y="819"/>
                  </a:lnTo>
                  <a:lnTo>
                    <a:pt x="1140" y="824"/>
                  </a:lnTo>
                  <a:lnTo>
                    <a:pt x="1135" y="831"/>
                  </a:lnTo>
                  <a:lnTo>
                    <a:pt x="1133" y="838"/>
                  </a:lnTo>
                  <a:lnTo>
                    <a:pt x="1128" y="847"/>
                  </a:lnTo>
                  <a:lnTo>
                    <a:pt x="1123" y="854"/>
                  </a:lnTo>
                  <a:lnTo>
                    <a:pt x="1121" y="862"/>
                  </a:lnTo>
                  <a:lnTo>
                    <a:pt x="1116" y="869"/>
                  </a:lnTo>
                  <a:lnTo>
                    <a:pt x="1111" y="876"/>
                  </a:lnTo>
                  <a:lnTo>
                    <a:pt x="1109" y="883"/>
                  </a:lnTo>
                  <a:lnTo>
                    <a:pt x="1104" y="890"/>
                  </a:lnTo>
                  <a:lnTo>
                    <a:pt x="1100" y="897"/>
                  </a:lnTo>
                  <a:lnTo>
                    <a:pt x="1095" y="904"/>
                  </a:lnTo>
                  <a:lnTo>
                    <a:pt x="1092" y="911"/>
                  </a:lnTo>
                  <a:lnTo>
                    <a:pt x="1090" y="914"/>
                  </a:lnTo>
                  <a:lnTo>
                    <a:pt x="1088" y="918"/>
                  </a:lnTo>
                  <a:lnTo>
                    <a:pt x="1085" y="921"/>
                  </a:lnTo>
                  <a:lnTo>
                    <a:pt x="1085" y="925"/>
                  </a:lnTo>
                  <a:lnTo>
                    <a:pt x="1083" y="928"/>
                  </a:lnTo>
                  <a:lnTo>
                    <a:pt x="1081" y="933"/>
                  </a:lnTo>
                  <a:lnTo>
                    <a:pt x="1081" y="935"/>
                  </a:lnTo>
                  <a:lnTo>
                    <a:pt x="1081" y="937"/>
                  </a:lnTo>
                  <a:lnTo>
                    <a:pt x="1078" y="940"/>
                  </a:lnTo>
                  <a:lnTo>
                    <a:pt x="1078" y="942"/>
                  </a:lnTo>
                  <a:lnTo>
                    <a:pt x="1078" y="944"/>
                  </a:lnTo>
                  <a:lnTo>
                    <a:pt x="1078" y="947"/>
                  </a:lnTo>
                  <a:lnTo>
                    <a:pt x="1076" y="949"/>
                  </a:lnTo>
                  <a:lnTo>
                    <a:pt x="1076" y="951"/>
                  </a:lnTo>
                  <a:lnTo>
                    <a:pt x="1076" y="951"/>
                  </a:lnTo>
                  <a:lnTo>
                    <a:pt x="1076" y="954"/>
                  </a:lnTo>
                  <a:lnTo>
                    <a:pt x="1076" y="954"/>
                  </a:lnTo>
                  <a:lnTo>
                    <a:pt x="1076" y="956"/>
                  </a:lnTo>
                  <a:lnTo>
                    <a:pt x="1076" y="956"/>
                  </a:lnTo>
                  <a:lnTo>
                    <a:pt x="1078" y="956"/>
                  </a:lnTo>
                  <a:lnTo>
                    <a:pt x="1078" y="956"/>
                  </a:lnTo>
                  <a:lnTo>
                    <a:pt x="1078" y="959"/>
                  </a:lnTo>
                  <a:lnTo>
                    <a:pt x="1078" y="959"/>
                  </a:lnTo>
                  <a:close/>
                  <a:moveTo>
                    <a:pt x="861" y="876"/>
                  </a:moveTo>
                  <a:lnTo>
                    <a:pt x="863" y="873"/>
                  </a:lnTo>
                  <a:lnTo>
                    <a:pt x="865" y="871"/>
                  </a:lnTo>
                  <a:lnTo>
                    <a:pt x="865" y="869"/>
                  </a:lnTo>
                  <a:lnTo>
                    <a:pt x="868" y="869"/>
                  </a:lnTo>
                  <a:lnTo>
                    <a:pt x="870" y="864"/>
                  </a:lnTo>
                  <a:lnTo>
                    <a:pt x="872" y="859"/>
                  </a:lnTo>
                  <a:lnTo>
                    <a:pt x="875" y="857"/>
                  </a:lnTo>
                  <a:lnTo>
                    <a:pt x="877" y="854"/>
                  </a:lnTo>
                  <a:lnTo>
                    <a:pt x="877" y="854"/>
                  </a:lnTo>
                  <a:lnTo>
                    <a:pt x="880" y="852"/>
                  </a:lnTo>
                  <a:lnTo>
                    <a:pt x="880" y="850"/>
                  </a:lnTo>
                  <a:lnTo>
                    <a:pt x="882" y="847"/>
                  </a:lnTo>
                  <a:lnTo>
                    <a:pt x="882" y="845"/>
                  </a:lnTo>
                  <a:lnTo>
                    <a:pt x="882" y="843"/>
                  </a:lnTo>
                  <a:lnTo>
                    <a:pt x="884" y="838"/>
                  </a:lnTo>
                  <a:lnTo>
                    <a:pt x="884" y="833"/>
                  </a:lnTo>
                  <a:lnTo>
                    <a:pt x="887" y="828"/>
                  </a:lnTo>
                  <a:lnTo>
                    <a:pt x="889" y="824"/>
                  </a:lnTo>
                  <a:lnTo>
                    <a:pt x="889" y="817"/>
                  </a:lnTo>
                  <a:lnTo>
                    <a:pt x="891" y="810"/>
                  </a:lnTo>
                  <a:lnTo>
                    <a:pt x="894" y="802"/>
                  </a:lnTo>
                  <a:lnTo>
                    <a:pt x="896" y="795"/>
                  </a:lnTo>
                  <a:lnTo>
                    <a:pt x="896" y="793"/>
                  </a:lnTo>
                  <a:lnTo>
                    <a:pt x="898" y="788"/>
                  </a:lnTo>
                  <a:lnTo>
                    <a:pt x="898" y="786"/>
                  </a:lnTo>
                  <a:lnTo>
                    <a:pt x="901" y="783"/>
                  </a:lnTo>
                  <a:lnTo>
                    <a:pt x="901" y="779"/>
                  </a:lnTo>
                  <a:lnTo>
                    <a:pt x="903" y="776"/>
                  </a:lnTo>
                  <a:lnTo>
                    <a:pt x="903" y="774"/>
                  </a:lnTo>
                  <a:lnTo>
                    <a:pt x="906" y="769"/>
                  </a:lnTo>
                  <a:lnTo>
                    <a:pt x="908" y="767"/>
                  </a:lnTo>
                  <a:lnTo>
                    <a:pt x="908" y="765"/>
                  </a:lnTo>
                  <a:lnTo>
                    <a:pt x="910" y="762"/>
                  </a:lnTo>
                  <a:lnTo>
                    <a:pt x="910" y="760"/>
                  </a:lnTo>
                  <a:lnTo>
                    <a:pt x="913" y="760"/>
                  </a:lnTo>
                  <a:lnTo>
                    <a:pt x="915" y="757"/>
                  </a:lnTo>
                  <a:lnTo>
                    <a:pt x="915" y="755"/>
                  </a:lnTo>
                  <a:lnTo>
                    <a:pt x="917" y="755"/>
                  </a:lnTo>
                  <a:lnTo>
                    <a:pt x="917" y="755"/>
                  </a:lnTo>
                  <a:lnTo>
                    <a:pt x="920" y="755"/>
                  </a:lnTo>
                  <a:lnTo>
                    <a:pt x="920" y="755"/>
                  </a:lnTo>
                  <a:lnTo>
                    <a:pt x="920" y="755"/>
                  </a:lnTo>
                  <a:lnTo>
                    <a:pt x="920" y="753"/>
                  </a:lnTo>
                  <a:lnTo>
                    <a:pt x="922" y="753"/>
                  </a:lnTo>
                  <a:lnTo>
                    <a:pt x="922" y="755"/>
                  </a:lnTo>
                  <a:lnTo>
                    <a:pt x="924" y="755"/>
                  </a:lnTo>
                  <a:lnTo>
                    <a:pt x="924" y="755"/>
                  </a:lnTo>
                  <a:lnTo>
                    <a:pt x="927" y="755"/>
                  </a:lnTo>
                  <a:lnTo>
                    <a:pt x="929" y="755"/>
                  </a:lnTo>
                  <a:lnTo>
                    <a:pt x="932" y="757"/>
                  </a:lnTo>
                  <a:lnTo>
                    <a:pt x="934" y="757"/>
                  </a:lnTo>
                  <a:lnTo>
                    <a:pt x="934" y="757"/>
                  </a:lnTo>
                  <a:lnTo>
                    <a:pt x="936" y="757"/>
                  </a:lnTo>
                  <a:lnTo>
                    <a:pt x="936" y="757"/>
                  </a:lnTo>
                  <a:lnTo>
                    <a:pt x="939" y="760"/>
                  </a:lnTo>
                  <a:lnTo>
                    <a:pt x="943" y="760"/>
                  </a:lnTo>
                  <a:lnTo>
                    <a:pt x="946" y="760"/>
                  </a:lnTo>
                  <a:lnTo>
                    <a:pt x="948" y="760"/>
                  </a:lnTo>
                  <a:lnTo>
                    <a:pt x="951" y="760"/>
                  </a:lnTo>
                  <a:lnTo>
                    <a:pt x="953" y="760"/>
                  </a:lnTo>
                  <a:lnTo>
                    <a:pt x="958" y="760"/>
                  </a:lnTo>
                  <a:lnTo>
                    <a:pt x="960" y="760"/>
                  </a:lnTo>
                  <a:lnTo>
                    <a:pt x="962" y="760"/>
                  </a:lnTo>
                  <a:lnTo>
                    <a:pt x="965" y="760"/>
                  </a:lnTo>
                  <a:lnTo>
                    <a:pt x="967" y="760"/>
                  </a:lnTo>
                  <a:lnTo>
                    <a:pt x="972" y="760"/>
                  </a:lnTo>
                  <a:lnTo>
                    <a:pt x="974" y="757"/>
                  </a:lnTo>
                  <a:lnTo>
                    <a:pt x="977" y="757"/>
                  </a:lnTo>
                  <a:lnTo>
                    <a:pt x="979" y="757"/>
                  </a:lnTo>
                  <a:lnTo>
                    <a:pt x="981" y="755"/>
                  </a:lnTo>
                  <a:lnTo>
                    <a:pt x="984" y="755"/>
                  </a:lnTo>
                  <a:lnTo>
                    <a:pt x="984" y="755"/>
                  </a:lnTo>
                  <a:lnTo>
                    <a:pt x="984" y="755"/>
                  </a:lnTo>
                  <a:lnTo>
                    <a:pt x="986" y="753"/>
                  </a:lnTo>
                  <a:lnTo>
                    <a:pt x="986" y="753"/>
                  </a:lnTo>
                  <a:lnTo>
                    <a:pt x="986" y="753"/>
                  </a:lnTo>
                  <a:lnTo>
                    <a:pt x="988" y="753"/>
                  </a:lnTo>
                  <a:lnTo>
                    <a:pt x="988" y="750"/>
                  </a:lnTo>
                  <a:lnTo>
                    <a:pt x="988" y="750"/>
                  </a:lnTo>
                  <a:lnTo>
                    <a:pt x="988" y="750"/>
                  </a:lnTo>
                  <a:lnTo>
                    <a:pt x="991" y="748"/>
                  </a:lnTo>
                  <a:lnTo>
                    <a:pt x="991" y="748"/>
                  </a:lnTo>
                  <a:lnTo>
                    <a:pt x="991" y="748"/>
                  </a:lnTo>
                  <a:lnTo>
                    <a:pt x="991" y="746"/>
                  </a:lnTo>
                  <a:lnTo>
                    <a:pt x="991" y="746"/>
                  </a:lnTo>
                  <a:lnTo>
                    <a:pt x="991" y="743"/>
                  </a:lnTo>
                  <a:lnTo>
                    <a:pt x="991" y="743"/>
                  </a:lnTo>
                  <a:lnTo>
                    <a:pt x="993" y="741"/>
                  </a:lnTo>
                  <a:lnTo>
                    <a:pt x="991" y="741"/>
                  </a:lnTo>
                  <a:lnTo>
                    <a:pt x="991" y="741"/>
                  </a:lnTo>
                  <a:lnTo>
                    <a:pt x="991" y="739"/>
                  </a:lnTo>
                  <a:lnTo>
                    <a:pt x="991" y="739"/>
                  </a:lnTo>
                  <a:lnTo>
                    <a:pt x="991" y="736"/>
                  </a:lnTo>
                  <a:lnTo>
                    <a:pt x="991" y="736"/>
                  </a:lnTo>
                  <a:lnTo>
                    <a:pt x="991" y="734"/>
                  </a:lnTo>
                  <a:lnTo>
                    <a:pt x="988" y="731"/>
                  </a:lnTo>
                  <a:lnTo>
                    <a:pt x="988" y="729"/>
                  </a:lnTo>
                  <a:lnTo>
                    <a:pt x="986" y="727"/>
                  </a:lnTo>
                  <a:lnTo>
                    <a:pt x="986" y="724"/>
                  </a:lnTo>
                  <a:lnTo>
                    <a:pt x="986" y="722"/>
                  </a:lnTo>
                  <a:lnTo>
                    <a:pt x="984" y="720"/>
                  </a:lnTo>
                  <a:lnTo>
                    <a:pt x="984" y="720"/>
                  </a:lnTo>
                  <a:lnTo>
                    <a:pt x="984" y="717"/>
                  </a:lnTo>
                  <a:lnTo>
                    <a:pt x="981" y="715"/>
                  </a:lnTo>
                  <a:lnTo>
                    <a:pt x="981" y="715"/>
                  </a:lnTo>
                  <a:lnTo>
                    <a:pt x="979" y="712"/>
                  </a:lnTo>
                  <a:lnTo>
                    <a:pt x="979" y="712"/>
                  </a:lnTo>
                  <a:lnTo>
                    <a:pt x="977" y="710"/>
                  </a:lnTo>
                  <a:lnTo>
                    <a:pt x="977" y="710"/>
                  </a:lnTo>
                  <a:lnTo>
                    <a:pt x="977" y="710"/>
                  </a:lnTo>
                  <a:lnTo>
                    <a:pt x="974" y="708"/>
                  </a:lnTo>
                  <a:lnTo>
                    <a:pt x="972" y="705"/>
                  </a:lnTo>
                  <a:lnTo>
                    <a:pt x="969" y="705"/>
                  </a:lnTo>
                  <a:lnTo>
                    <a:pt x="967" y="703"/>
                  </a:lnTo>
                  <a:lnTo>
                    <a:pt x="965" y="701"/>
                  </a:lnTo>
                  <a:lnTo>
                    <a:pt x="965" y="701"/>
                  </a:lnTo>
                  <a:lnTo>
                    <a:pt x="965" y="701"/>
                  </a:lnTo>
                  <a:lnTo>
                    <a:pt x="962" y="698"/>
                  </a:lnTo>
                  <a:lnTo>
                    <a:pt x="962" y="698"/>
                  </a:lnTo>
                  <a:lnTo>
                    <a:pt x="960" y="696"/>
                  </a:lnTo>
                  <a:lnTo>
                    <a:pt x="960" y="696"/>
                  </a:lnTo>
                  <a:lnTo>
                    <a:pt x="960" y="694"/>
                  </a:lnTo>
                  <a:lnTo>
                    <a:pt x="958" y="691"/>
                  </a:lnTo>
                  <a:lnTo>
                    <a:pt x="958" y="691"/>
                  </a:lnTo>
                  <a:lnTo>
                    <a:pt x="958" y="689"/>
                  </a:lnTo>
                  <a:lnTo>
                    <a:pt x="958" y="686"/>
                  </a:lnTo>
                  <a:lnTo>
                    <a:pt x="958" y="684"/>
                  </a:lnTo>
                  <a:lnTo>
                    <a:pt x="955" y="682"/>
                  </a:lnTo>
                  <a:lnTo>
                    <a:pt x="955" y="679"/>
                  </a:lnTo>
                  <a:lnTo>
                    <a:pt x="955" y="677"/>
                  </a:lnTo>
                  <a:lnTo>
                    <a:pt x="955" y="675"/>
                  </a:lnTo>
                  <a:lnTo>
                    <a:pt x="955" y="672"/>
                  </a:lnTo>
                  <a:lnTo>
                    <a:pt x="958" y="670"/>
                  </a:lnTo>
                  <a:lnTo>
                    <a:pt x="958" y="668"/>
                  </a:lnTo>
                  <a:lnTo>
                    <a:pt x="958" y="663"/>
                  </a:lnTo>
                  <a:lnTo>
                    <a:pt x="960" y="660"/>
                  </a:lnTo>
                  <a:lnTo>
                    <a:pt x="960" y="656"/>
                  </a:lnTo>
                  <a:lnTo>
                    <a:pt x="962" y="651"/>
                  </a:lnTo>
                  <a:lnTo>
                    <a:pt x="965" y="644"/>
                  </a:lnTo>
                  <a:lnTo>
                    <a:pt x="967" y="637"/>
                  </a:lnTo>
                  <a:lnTo>
                    <a:pt x="969" y="630"/>
                  </a:lnTo>
                  <a:lnTo>
                    <a:pt x="972" y="623"/>
                  </a:lnTo>
                  <a:lnTo>
                    <a:pt x="974" y="615"/>
                  </a:lnTo>
                  <a:lnTo>
                    <a:pt x="977" y="608"/>
                  </a:lnTo>
                  <a:lnTo>
                    <a:pt x="979" y="604"/>
                  </a:lnTo>
                  <a:lnTo>
                    <a:pt x="979" y="599"/>
                  </a:lnTo>
                  <a:lnTo>
                    <a:pt x="981" y="594"/>
                  </a:lnTo>
                  <a:lnTo>
                    <a:pt x="984" y="589"/>
                  </a:lnTo>
                  <a:lnTo>
                    <a:pt x="984" y="585"/>
                  </a:lnTo>
                  <a:lnTo>
                    <a:pt x="986" y="578"/>
                  </a:lnTo>
                  <a:lnTo>
                    <a:pt x="988" y="573"/>
                  </a:lnTo>
                  <a:lnTo>
                    <a:pt x="988" y="568"/>
                  </a:lnTo>
                  <a:lnTo>
                    <a:pt x="991" y="563"/>
                  </a:lnTo>
                  <a:lnTo>
                    <a:pt x="993" y="559"/>
                  </a:lnTo>
                  <a:lnTo>
                    <a:pt x="993" y="554"/>
                  </a:lnTo>
                  <a:lnTo>
                    <a:pt x="995" y="549"/>
                  </a:lnTo>
                  <a:lnTo>
                    <a:pt x="998" y="544"/>
                  </a:lnTo>
                  <a:lnTo>
                    <a:pt x="998" y="540"/>
                  </a:lnTo>
                  <a:lnTo>
                    <a:pt x="1000" y="535"/>
                  </a:lnTo>
                  <a:lnTo>
                    <a:pt x="1003" y="530"/>
                  </a:lnTo>
                  <a:lnTo>
                    <a:pt x="1003" y="528"/>
                  </a:lnTo>
                  <a:lnTo>
                    <a:pt x="1005" y="526"/>
                  </a:lnTo>
                  <a:lnTo>
                    <a:pt x="1005" y="523"/>
                  </a:lnTo>
                  <a:lnTo>
                    <a:pt x="1007" y="521"/>
                  </a:lnTo>
                  <a:lnTo>
                    <a:pt x="1010" y="516"/>
                  </a:lnTo>
                  <a:lnTo>
                    <a:pt x="1012" y="511"/>
                  </a:lnTo>
                  <a:lnTo>
                    <a:pt x="1017" y="507"/>
                  </a:lnTo>
                  <a:lnTo>
                    <a:pt x="1019" y="502"/>
                  </a:lnTo>
                  <a:lnTo>
                    <a:pt x="1019" y="497"/>
                  </a:lnTo>
                  <a:lnTo>
                    <a:pt x="1021" y="495"/>
                  </a:lnTo>
                  <a:lnTo>
                    <a:pt x="1021" y="492"/>
                  </a:lnTo>
                  <a:lnTo>
                    <a:pt x="1024" y="490"/>
                  </a:lnTo>
                  <a:lnTo>
                    <a:pt x="1024" y="488"/>
                  </a:lnTo>
                  <a:lnTo>
                    <a:pt x="1024" y="485"/>
                  </a:lnTo>
                  <a:lnTo>
                    <a:pt x="1026" y="483"/>
                  </a:lnTo>
                  <a:lnTo>
                    <a:pt x="1026" y="481"/>
                  </a:lnTo>
                  <a:lnTo>
                    <a:pt x="1026" y="481"/>
                  </a:lnTo>
                  <a:lnTo>
                    <a:pt x="1026" y="478"/>
                  </a:lnTo>
                  <a:lnTo>
                    <a:pt x="1026" y="476"/>
                  </a:lnTo>
                  <a:lnTo>
                    <a:pt x="1026" y="476"/>
                  </a:lnTo>
                  <a:lnTo>
                    <a:pt x="1029" y="474"/>
                  </a:lnTo>
                  <a:lnTo>
                    <a:pt x="1029" y="471"/>
                  </a:lnTo>
                  <a:lnTo>
                    <a:pt x="1029" y="469"/>
                  </a:lnTo>
                  <a:lnTo>
                    <a:pt x="1029" y="469"/>
                  </a:lnTo>
                  <a:lnTo>
                    <a:pt x="1029" y="466"/>
                  </a:lnTo>
                  <a:lnTo>
                    <a:pt x="1029" y="466"/>
                  </a:lnTo>
                  <a:lnTo>
                    <a:pt x="1029" y="466"/>
                  </a:lnTo>
                  <a:lnTo>
                    <a:pt x="1029" y="466"/>
                  </a:lnTo>
                  <a:lnTo>
                    <a:pt x="1029" y="464"/>
                  </a:lnTo>
                  <a:lnTo>
                    <a:pt x="1031" y="464"/>
                  </a:lnTo>
                  <a:lnTo>
                    <a:pt x="1031" y="464"/>
                  </a:lnTo>
                  <a:lnTo>
                    <a:pt x="1031" y="462"/>
                  </a:lnTo>
                  <a:lnTo>
                    <a:pt x="1033" y="462"/>
                  </a:lnTo>
                  <a:lnTo>
                    <a:pt x="1033" y="462"/>
                  </a:lnTo>
                  <a:lnTo>
                    <a:pt x="1038" y="459"/>
                  </a:lnTo>
                  <a:lnTo>
                    <a:pt x="1043" y="457"/>
                  </a:lnTo>
                  <a:lnTo>
                    <a:pt x="1047" y="455"/>
                  </a:lnTo>
                  <a:lnTo>
                    <a:pt x="1052" y="452"/>
                  </a:lnTo>
                  <a:lnTo>
                    <a:pt x="1059" y="450"/>
                  </a:lnTo>
                  <a:lnTo>
                    <a:pt x="1066" y="447"/>
                  </a:lnTo>
                  <a:lnTo>
                    <a:pt x="1069" y="445"/>
                  </a:lnTo>
                  <a:lnTo>
                    <a:pt x="1073" y="445"/>
                  </a:lnTo>
                  <a:lnTo>
                    <a:pt x="1076" y="443"/>
                  </a:lnTo>
                  <a:lnTo>
                    <a:pt x="1081" y="443"/>
                  </a:lnTo>
                  <a:lnTo>
                    <a:pt x="1083" y="443"/>
                  </a:lnTo>
                  <a:lnTo>
                    <a:pt x="1088" y="440"/>
                  </a:lnTo>
                  <a:lnTo>
                    <a:pt x="1090" y="440"/>
                  </a:lnTo>
                  <a:lnTo>
                    <a:pt x="1095" y="440"/>
                  </a:lnTo>
                  <a:lnTo>
                    <a:pt x="1095" y="440"/>
                  </a:lnTo>
                  <a:lnTo>
                    <a:pt x="1097" y="440"/>
                  </a:lnTo>
                  <a:lnTo>
                    <a:pt x="1100" y="440"/>
                  </a:lnTo>
                  <a:lnTo>
                    <a:pt x="1102" y="440"/>
                  </a:lnTo>
                  <a:lnTo>
                    <a:pt x="1102" y="440"/>
                  </a:lnTo>
                  <a:lnTo>
                    <a:pt x="1104" y="440"/>
                  </a:lnTo>
                  <a:lnTo>
                    <a:pt x="1107" y="440"/>
                  </a:lnTo>
                  <a:lnTo>
                    <a:pt x="1109" y="443"/>
                  </a:lnTo>
                  <a:lnTo>
                    <a:pt x="1109" y="443"/>
                  </a:lnTo>
                  <a:lnTo>
                    <a:pt x="1111" y="443"/>
                  </a:lnTo>
                  <a:lnTo>
                    <a:pt x="1114" y="443"/>
                  </a:lnTo>
                  <a:lnTo>
                    <a:pt x="1116" y="445"/>
                  </a:lnTo>
                  <a:lnTo>
                    <a:pt x="1118" y="445"/>
                  </a:lnTo>
                  <a:lnTo>
                    <a:pt x="1121" y="447"/>
                  </a:lnTo>
                  <a:lnTo>
                    <a:pt x="1123" y="447"/>
                  </a:lnTo>
                  <a:lnTo>
                    <a:pt x="1126" y="447"/>
                  </a:lnTo>
                  <a:lnTo>
                    <a:pt x="1128" y="450"/>
                  </a:lnTo>
                  <a:lnTo>
                    <a:pt x="1130" y="452"/>
                  </a:lnTo>
                  <a:lnTo>
                    <a:pt x="1133" y="452"/>
                  </a:lnTo>
                  <a:lnTo>
                    <a:pt x="1135" y="455"/>
                  </a:lnTo>
                  <a:lnTo>
                    <a:pt x="1135" y="455"/>
                  </a:lnTo>
                  <a:lnTo>
                    <a:pt x="1137" y="457"/>
                  </a:lnTo>
                  <a:lnTo>
                    <a:pt x="1140" y="459"/>
                  </a:lnTo>
                  <a:lnTo>
                    <a:pt x="1140" y="459"/>
                  </a:lnTo>
                  <a:lnTo>
                    <a:pt x="1142" y="462"/>
                  </a:lnTo>
                  <a:lnTo>
                    <a:pt x="1142" y="464"/>
                  </a:lnTo>
                  <a:lnTo>
                    <a:pt x="1142" y="466"/>
                  </a:lnTo>
                  <a:lnTo>
                    <a:pt x="1144" y="466"/>
                  </a:lnTo>
                  <a:lnTo>
                    <a:pt x="1144" y="469"/>
                  </a:lnTo>
                  <a:lnTo>
                    <a:pt x="1144" y="469"/>
                  </a:lnTo>
                  <a:lnTo>
                    <a:pt x="1144" y="471"/>
                  </a:lnTo>
                  <a:lnTo>
                    <a:pt x="1144" y="471"/>
                  </a:lnTo>
                  <a:lnTo>
                    <a:pt x="1144" y="471"/>
                  </a:lnTo>
                  <a:lnTo>
                    <a:pt x="1144" y="474"/>
                  </a:lnTo>
                  <a:lnTo>
                    <a:pt x="1144" y="474"/>
                  </a:lnTo>
                  <a:lnTo>
                    <a:pt x="1144" y="476"/>
                  </a:lnTo>
                  <a:lnTo>
                    <a:pt x="1144" y="476"/>
                  </a:lnTo>
                  <a:lnTo>
                    <a:pt x="1144" y="478"/>
                  </a:lnTo>
                  <a:lnTo>
                    <a:pt x="1144" y="478"/>
                  </a:lnTo>
                  <a:lnTo>
                    <a:pt x="1142" y="481"/>
                  </a:lnTo>
                  <a:lnTo>
                    <a:pt x="1142" y="483"/>
                  </a:lnTo>
                  <a:lnTo>
                    <a:pt x="1140" y="488"/>
                  </a:lnTo>
                  <a:lnTo>
                    <a:pt x="1137" y="490"/>
                  </a:lnTo>
                  <a:lnTo>
                    <a:pt x="1135" y="495"/>
                  </a:lnTo>
                  <a:lnTo>
                    <a:pt x="1133" y="497"/>
                  </a:lnTo>
                  <a:lnTo>
                    <a:pt x="1130" y="502"/>
                  </a:lnTo>
                  <a:lnTo>
                    <a:pt x="1126" y="509"/>
                  </a:lnTo>
                  <a:lnTo>
                    <a:pt x="1121" y="516"/>
                  </a:lnTo>
                  <a:lnTo>
                    <a:pt x="1116" y="523"/>
                  </a:lnTo>
                  <a:lnTo>
                    <a:pt x="1114" y="528"/>
                  </a:lnTo>
                  <a:lnTo>
                    <a:pt x="1111" y="533"/>
                  </a:lnTo>
                  <a:lnTo>
                    <a:pt x="1109" y="535"/>
                  </a:lnTo>
                  <a:lnTo>
                    <a:pt x="1107" y="540"/>
                  </a:lnTo>
                  <a:lnTo>
                    <a:pt x="1104" y="544"/>
                  </a:lnTo>
                  <a:lnTo>
                    <a:pt x="1102" y="547"/>
                  </a:lnTo>
                  <a:lnTo>
                    <a:pt x="1097" y="552"/>
                  </a:lnTo>
                  <a:lnTo>
                    <a:pt x="1097" y="554"/>
                  </a:lnTo>
                  <a:lnTo>
                    <a:pt x="1095" y="554"/>
                  </a:lnTo>
                  <a:lnTo>
                    <a:pt x="1095" y="556"/>
                  </a:lnTo>
                  <a:lnTo>
                    <a:pt x="1092" y="559"/>
                  </a:lnTo>
                  <a:lnTo>
                    <a:pt x="1090" y="561"/>
                  </a:lnTo>
                  <a:lnTo>
                    <a:pt x="1088" y="566"/>
                  </a:lnTo>
                  <a:lnTo>
                    <a:pt x="1083" y="568"/>
                  </a:lnTo>
                  <a:lnTo>
                    <a:pt x="1081" y="571"/>
                  </a:lnTo>
                  <a:lnTo>
                    <a:pt x="1078" y="575"/>
                  </a:lnTo>
                  <a:lnTo>
                    <a:pt x="1073" y="578"/>
                  </a:lnTo>
                  <a:lnTo>
                    <a:pt x="1071" y="580"/>
                  </a:lnTo>
                  <a:lnTo>
                    <a:pt x="1066" y="582"/>
                  </a:lnTo>
                  <a:lnTo>
                    <a:pt x="1059" y="587"/>
                  </a:lnTo>
                  <a:lnTo>
                    <a:pt x="1055" y="592"/>
                  </a:lnTo>
                  <a:lnTo>
                    <a:pt x="1047" y="599"/>
                  </a:lnTo>
                  <a:lnTo>
                    <a:pt x="1040" y="604"/>
                  </a:lnTo>
                  <a:lnTo>
                    <a:pt x="1036" y="606"/>
                  </a:lnTo>
                  <a:lnTo>
                    <a:pt x="1033" y="608"/>
                  </a:lnTo>
                  <a:lnTo>
                    <a:pt x="1031" y="611"/>
                  </a:lnTo>
                  <a:lnTo>
                    <a:pt x="1026" y="613"/>
                  </a:lnTo>
                  <a:lnTo>
                    <a:pt x="1026" y="613"/>
                  </a:lnTo>
                  <a:lnTo>
                    <a:pt x="1024" y="615"/>
                  </a:lnTo>
                  <a:lnTo>
                    <a:pt x="1021" y="615"/>
                  </a:lnTo>
                  <a:lnTo>
                    <a:pt x="1021" y="618"/>
                  </a:lnTo>
                  <a:lnTo>
                    <a:pt x="1019" y="620"/>
                  </a:lnTo>
                  <a:lnTo>
                    <a:pt x="1019" y="620"/>
                  </a:lnTo>
                  <a:lnTo>
                    <a:pt x="1017" y="623"/>
                  </a:lnTo>
                  <a:lnTo>
                    <a:pt x="1017" y="623"/>
                  </a:lnTo>
                  <a:lnTo>
                    <a:pt x="1014" y="625"/>
                  </a:lnTo>
                  <a:lnTo>
                    <a:pt x="1014" y="627"/>
                  </a:lnTo>
                  <a:lnTo>
                    <a:pt x="1012" y="627"/>
                  </a:lnTo>
                  <a:lnTo>
                    <a:pt x="1012" y="630"/>
                  </a:lnTo>
                  <a:lnTo>
                    <a:pt x="1012" y="630"/>
                  </a:lnTo>
                  <a:lnTo>
                    <a:pt x="1010" y="632"/>
                  </a:lnTo>
                  <a:lnTo>
                    <a:pt x="1010" y="634"/>
                  </a:lnTo>
                  <a:lnTo>
                    <a:pt x="1010" y="634"/>
                  </a:lnTo>
                  <a:lnTo>
                    <a:pt x="1007" y="637"/>
                  </a:lnTo>
                  <a:lnTo>
                    <a:pt x="1007" y="639"/>
                  </a:lnTo>
                  <a:lnTo>
                    <a:pt x="1007" y="639"/>
                  </a:lnTo>
                  <a:lnTo>
                    <a:pt x="1007" y="642"/>
                  </a:lnTo>
                  <a:lnTo>
                    <a:pt x="1005" y="644"/>
                  </a:lnTo>
                  <a:lnTo>
                    <a:pt x="1005" y="644"/>
                  </a:lnTo>
                  <a:lnTo>
                    <a:pt x="1005" y="646"/>
                  </a:lnTo>
                  <a:lnTo>
                    <a:pt x="1005" y="649"/>
                  </a:lnTo>
                  <a:lnTo>
                    <a:pt x="1005" y="649"/>
                  </a:lnTo>
                  <a:lnTo>
                    <a:pt x="1005" y="651"/>
                  </a:lnTo>
                  <a:lnTo>
                    <a:pt x="1005" y="653"/>
                  </a:lnTo>
                  <a:lnTo>
                    <a:pt x="1005" y="653"/>
                  </a:lnTo>
                  <a:lnTo>
                    <a:pt x="1005" y="656"/>
                  </a:lnTo>
                  <a:lnTo>
                    <a:pt x="1007" y="658"/>
                  </a:lnTo>
                  <a:lnTo>
                    <a:pt x="1007" y="658"/>
                  </a:lnTo>
                  <a:lnTo>
                    <a:pt x="1007" y="660"/>
                  </a:lnTo>
                  <a:lnTo>
                    <a:pt x="1007" y="663"/>
                  </a:lnTo>
                  <a:lnTo>
                    <a:pt x="1007" y="663"/>
                  </a:lnTo>
                  <a:lnTo>
                    <a:pt x="1010" y="665"/>
                  </a:lnTo>
                  <a:lnTo>
                    <a:pt x="1010" y="665"/>
                  </a:lnTo>
                  <a:lnTo>
                    <a:pt x="1010" y="670"/>
                  </a:lnTo>
                  <a:lnTo>
                    <a:pt x="1012" y="672"/>
                  </a:lnTo>
                  <a:lnTo>
                    <a:pt x="1012" y="672"/>
                  </a:lnTo>
                  <a:lnTo>
                    <a:pt x="1014" y="675"/>
                  </a:lnTo>
                  <a:lnTo>
                    <a:pt x="1014" y="675"/>
                  </a:lnTo>
                  <a:lnTo>
                    <a:pt x="1014" y="675"/>
                  </a:lnTo>
                  <a:lnTo>
                    <a:pt x="1017" y="677"/>
                  </a:lnTo>
                  <a:lnTo>
                    <a:pt x="1019" y="679"/>
                  </a:lnTo>
                  <a:lnTo>
                    <a:pt x="1021" y="682"/>
                  </a:lnTo>
                  <a:lnTo>
                    <a:pt x="1021" y="684"/>
                  </a:lnTo>
                  <a:lnTo>
                    <a:pt x="1024" y="684"/>
                  </a:lnTo>
                  <a:lnTo>
                    <a:pt x="1026" y="686"/>
                  </a:lnTo>
                  <a:lnTo>
                    <a:pt x="1029" y="686"/>
                  </a:lnTo>
                  <a:lnTo>
                    <a:pt x="1029" y="686"/>
                  </a:lnTo>
                  <a:lnTo>
                    <a:pt x="1031" y="686"/>
                  </a:lnTo>
                  <a:lnTo>
                    <a:pt x="1033" y="689"/>
                  </a:lnTo>
                  <a:lnTo>
                    <a:pt x="1036" y="689"/>
                  </a:lnTo>
                  <a:lnTo>
                    <a:pt x="1038" y="689"/>
                  </a:lnTo>
                  <a:lnTo>
                    <a:pt x="1040" y="691"/>
                  </a:lnTo>
                  <a:lnTo>
                    <a:pt x="1043" y="691"/>
                  </a:lnTo>
                  <a:lnTo>
                    <a:pt x="1045" y="691"/>
                  </a:lnTo>
                  <a:lnTo>
                    <a:pt x="1047" y="691"/>
                  </a:lnTo>
                  <a:lnTo>
                    <a:pt x="1047" y="691"/>
                  </a:lnTo>
                  <a:lnTo>
                    <a:pt x="1050" y="694"/>
                  </a:lnTo>
                  <a:lnTo>
                    <a:pt x="1052" y="694"/>
                  </a:lnTo>
                  <a:lnTo>
                    <a:pt x="1055" y="696"/>
                  </a:lnTo>
                  <a:lnTo>
                    <a:pt x="1057" y="696"/>
                  </a:lnTo>
                  <a:lnTo>
                    <a:pt x="1059" y="698"/>
                  </a:lnTo>
                  <a:lnTo>
                    <a:pt x="1059" y="698"/>
                  </a:lnTo>
                  <a:lnTo>
                    <a:pt x="1062" y="701"/>
                  </a:lnTo>
                  <a:lnTo>
                    <a:pt x="1064" y="703"/>
                  </a:lnTo>
                  <a:lnTo>
                    <a:pt x="1066" y="703"/>
                  </a:lnTo>
                  <a:lnTo>
                    <a:pt x="1069" y="703"/>
                  </a:lnTo>
                  <a:lnTo>
                    <a:pt x="1069" y="705"/>
                  </a:lnTo>
                  <a:lnTo>
                    <a:pt x="1071" y="705"/>
                  </a:lnTo>
                  <a:lnTo>
                    <a:pt x="1071" y="705"/>
                  </a:lnTo>
                  <a:lnTo>
                    <a:pt x="1073" y="705"/>
                  </a:lnTo>
                  <a:lnTo>
                    <a:pt x="1076" y="705"/>
                  </a:lnTo>
                  <a:lnTo>
                    <a:pt x="1076" y="705"/>
                  </a:lnTo>
                  <a:lnTo>
                    <a:pt x="1078" y="708"/>
                  </a:lnTo>
                  <a:lnTo>
                    <a:pt x="1078" y="708"/>
                  </a:lnTo>
                  <a:lnTo>
                    <a:pt x="1081" y="708"/>
                  </a:lnTo>
                  <a:lnTo>
                    <a:pt x="1081" y="708"/>
                  </a:lnTo>
                  <a:lnTo>
                    <a:pt x="1081" y="710"/>
                  </a:lnTo>
                  <a:lnTo>
                    <a:pt x="1083" y="710"/>
                  </a:lnTo>
                  <a:lnTo>
                    <a:pt x="1083" y="710"/>
                  </a:lnTo>
                  <a:lnTo>
                    <a:pt x="1083" y="712"/>
                  </a:lnTo>
                  <a:lnTo>
                    <a:pt x="1083" y="712"/>
                  </a:lnTo>
                  <a:lnTo>
                    <a:pt x="1083" y="712"/>
                  </a:lnTo>
                  <a:lnTo>
                    <a:pt x="1083" y="715"/>
                  </a:lnTo>
                  <a:lnTo>
                    <a:pt x="1083" y="715"/>
                  </a:lnTo>
                  <a:lnTo>
                    <a:pt x="1083" y="715"/>
                  </a:lnTo>
                  <a:lnTo>
                    <a:pt x="1083" y="717"/>
                  </a:lnTo>
                  <a:lnTo>
                    <a:pt x="1083" y="717"/>
                  </a:lnTo>
                  <a:lnTo>
                    <a:pt x="1081" y="717"/>
                  </a:lnTo>
                  <a:lnTo>
                    <a:pt x="1081" y="717"/>
                  </a:lnTo>
                  <a:lnTo>
                    <a:pt x="1081" y="720"/>
                  </a:lnTo>
                  <a:lnTo>
                    <a:pt x="1081" y="720"/>
                  </a:lnTo>
                  <a:lnTo>
                    <a:pt x="1078" y="720"/>
                  </a:lnTo>
                  <a:lnTo>
                    <a:pt x="1078" y="720"/>
                  </a:lnTo>
                  <a:lnTo>
                    <a:pt x="1078" y="722"/>
                  </a:lnTo>
                  <a:lnTo>
                    <a:pt x="1076" y="722"/>
                  </a:lnTo>
                  <a:lnTo>
                    <a:pt x="1076" y="722"/>
                  </a:lnTo>
                  <a:lnTo>
                    <a:pt x="1076" y="722"/>
                  </a:lnTo>
                  <a:lnTo>
                    <a:pt x="1076" y="722"/>
                  </a:lnTo>
                  <a:lnTo>
                    <a:pt x="1073" y="722"/>
                  </a:lnTo>
                  <a:lnTo>
                    <a:pt x="1073" y="722"/>
                  </a:lnTo>
                  <a:lnTo>
                    <a:pt x="1071" y="722"/>
                  </a:lnTo>
                  <a:lnTo>
                    <a:pt x="1069" y="722"/>
                  </a:lnTo>
                  <a:lnTo>
                    <a:pt x="1066" y="722"/>
                  </a:lnTo>
                  <a:lnTo>
                    <a:pt x="1064" y="722"/>
                  </a:lnTo>
                  <a:lnTo>
                    <a:pt x="1062" y="722"/>
                  </a:lnTo>
                  <a:lnTo>
                    <a:pt x="1062" y="722"/>
                  </a:lnTo>
                  <a:lnTo>
                    <a:pt x="1059" y="722"/>
                  </a:lnTo>
                  <a:lnTo>
                    <a:pt x="1059" y="722"/>
                  </a:lnTo>
                  <a:lnTo>
                    <a:pt x="1057" y="722"/>
                  </a:lnTo>
                  <a:lnTo>
                    <a:pt x="1057" y="722"/>
                  </a:lnTo>
                  <a:lnTo>
                    <a:pt x="1057" y="722"/>
                  </a:lnTo>
                  <a:lnTo>
                    <a:pt x="1055" y="722"/>
                  </a:lnTo>
                  <a:lnTo>
                    <a:pt x="1055" y="722"/>
                  </a:lnTo>
                  <a:lnTo>
                    <a:pt x="1055" y="724"/>
                  </a:lnTo>
                  <a:lnTo>
                    <a:pt x="1055" y="724"/>
                  </a:lnTo>
                  <a:lnTo>
                    <a:pt x="1055" y="724"/>
                  </a:lnTo>
                  <a:lnTo>
                    <a:pt x="1052" y="727"/>
                  </a:lnTo>
                  <a:lnTo>
                    <a:pt x="1052" y="727"/>
                  </a:lnTo>
                  <a:lnTo>
                    <a:pt x="1052" y="727"/>
                  </a:lnTo>
                  <a:lnTo>
                    <a:pt x="1052" y="729"/>
                  </a:lnTo>
                  <a:lnTo>
                    <a:pt x="1055" y="729"/>
                  </a:lnTo>
                  <a:lnTo>
                    <a:pt x="1055" y="731"/>
                  </a:lnTo>
                  <a:lnTo>
                    <a:pt x="1055" y="731"/>
                  </a:lnTo>
                  <a:lnTo>
                    <a:pt x="1055" y="734"/>
                  </a:lnTo>
                  <a:lnTo>
                    <a:pt x="1055" y="734"/>
                  </a:lnTo>
                  <a:lnTo>
                    <a:pt x="1057" y="734"/>
                  </a:lnTo>
                  <a:lnTo>
                    <a:pt x="1057" y="736"/>
                  </a:lnTo>
                  <a:lnTo>
                    <a:pt x="1057" y="736"/>
                  </a:lnTo>
                  <a:lnTo>
                    <a:pt x="1059" y="736"/>
                  </a:lnTo>
                  <a:lnTo>
                    <a:pt x="1062" y="741"/>
                  </a:lnTo>
                  <a:lnTo>
                    <a:pt x="1064" y="743"/>
                  </a:lnTo>
                  <a:lnTo>
                    <a:pt x="1069" y="748"/>
                  </a:lnTo>
                  <a:lnTo>
                    <a:pt x="1073" y="753"/>
                  </a:lnTo>
                  <a:lnTo>
                    <a:pt x="1076" y="753"/>
                  </a:lnTo>
                  <a:lnTo>
                    <a:pt x="1078" y="755"/>
                  </a:lnTo>
                  <a:lnTo>
                    <a:pt x="1081" y="757"/>
                  </a:lnTo>
                  <a:lnTo>
                    <a:pt x="1083" y="760"/>
                  </a:lnTo>
                  <a:lnTo>
                    <a:pt x="1083" y="762"/>
                  </a:lnTo>
                  <a:lnTo>
                    <a:pt x="1085" y="765"/>
                  </a:lnTo>
                  <a:lnTo>
                    <a:pt x="1085" y="767"/>
                  </a:lnTo>
                  <a:lnTo>
                    <a:pt x="1088" y="767"/>
                  </a:lnTo>
                  <a:lnTo>
                    <a:pt x="1088" y="769"/>
                  </a:lnTo>
                  <a:lnTo>
                    <a:pt x="1088" y="769"/>
                  </a:lnTo>
                  <a:lnTo>
                    <a:pt x="1090" y="772"/>
                  </a:lnTo>
                  <a:lnTo>
                    <a:pt x="1090" y="772"/>
                  </a:lnTo>
                  <a:lnTo>
                    <a:pt x="1090" y="774"/>
                  </a:lnTo>
                  <a:lnTo>
                    <a:pt x="1090" y="774"/>
                  </a:lnTo>
                  <a:lnTo>
                    <a:pt x="1092" y="776"/>
                  </a:lnTo>
                  <a:lnTo>
                    <a:pt x="1092" y="779"/>
                  </a:lnTo>
                  <a:lnTo>
                    <a:pt x="1092" y="779"/>
                  </a:lnTo>
                  <a:lnTo>
                    <a:pt x="1092" y="781"/>
                  </a:lnTo>
                  <a:lnTo>
                    <a:pt x="1095" y="786"/>
                  </a:lnTo>
                  <a:lnTo>
                    <a:pt x="1095" y="791"/>
                  </a:lnTo>
                  <a:lnTo>
                    <a:pt x="1095" y="793"/>
                  </a:lnTo>
                  <a:lnTo>
                    <a:pt x="1095" y="798"/>
                  </a:lnTo>
                  <a:lnTo>
                    <a:pt x="1095" y="800"/>
                  </a:lnTo>
                  <a:lnTo>
                    <a:pt x="1095" y="800"/>
                  </a:lnTo>
                  <a:lnTo>
                    <a:pt x="1095" y="802"/>
                  </a:lnTo>
                  <a:lnTo>
                    <a:pt x="1095" y="805"/>
                  </a:lnTo>
                  <a:lnTo>
                    <a:pt x="1095" y="807"/>
                  </a:lnTo>
                  <a:lnTo>
                    <a:pt x="1095" y="812"/>
                  </a:lnTo>
                  <a:lnTo>
                    <a:pt x="1095" y="814"/>
                  </a:lnTo>
                  <a:lnTo>
                    <a:pt x="1092" y="817"/>
                  </a:lnTo>
                  <a:lnTo>
                    <a:pt x="1092" y="821"/>
                  </a:lnTo>
                  <a:lnTo>
                    <a:pt x="1090" y="824"/>
                  </a:lnTo>
                  <a:lnTo>
                    <a:pt x="1090" y="826"/>
                  </a:lnTo>
                  <a:lnTo>
                    <a:pt x="1088" y="831"/>
                  </a:lnTo>
                  <a:lnTo>
                    <a:pt x="1088" y="833"/>
                  </a:lnTo>
                  <a:lnTo>
                    <a:pt x="1085" y="838"/>
                  </a:lnTo>
                  <a:lnTo>
                    <a:pt x="1083" y="843"/>
                  </a:lnTo>
                  <a:lnTo>
                    <a:pt x="1081" y="850"/>
                  </a:lnTo>
                  <a:lnTo>
                    <a:pt x="1078" y="854"/>
                  </a:lnTo>
                  <a:lnTo>
                    <a:pt x="1076" y="859"/>
                  </a:lnTo>
                  <a:lnTo>
                    <a:pt x="1073" y="866"/>
                  </a:lnTo>
                  <a:lnTo>
                    <a:pt x="1071" y="871"/>
                  </a:lnTo>
                  <a:lnTo>
                    <a:pt x="1069" y="873"/>
                  </a:lnTo>
                  <a:lnTo>
                    <a:pt x="1066" y="876"/>
                  </a:lnTo>
                  <a:lnTo>
                    <a:pt x="1066" y="878"/>
                  </a:lnTo>
                  <a:lnTo>
                    <a:pt x="1064" y="881"/>
                  </a:lnTo>
                  <a:lnTo>
                    <a:pt x="1062" y="883"/>
                  </a:lnTo>
                  <a:lnTo>
                    <a:pt x="1059" y="890"/>
                  </a:lnTo>
                  <a:lnTo>
                    <a:pt x="1057" y="892"/>
                  </a:lnTo>
                  <a:lnTo>
                    <a:pt x="1055" y="895"/>
                  </a:lnTo>
                  <a:lnTo>
                    <a:pt x="1052" y="899"/>
                  </a:lnTo>
                  <a:lnTo>
                    <a:pt x="1047" y="902"/>
                  </a:lnTo>
                  <a:lnTo>
                    <a:pt x="1045" y="904"/>
                  </a:lnTo>
                  <a:lnTo>
                    <a:pt x="1043" y="907"/>
                  </a:lnTo>
                  <a:lnTo>
                    <a:pt x="1040" y="911"/>
                  </a:lnTo>
                  <a:lnTo>
                    <a:pt x="1038" y="914"/>
                  </a:lnTo>
                  <a:lnTo>
                    <a:pt x="1036" y="914"/>
                  </a:lnTo>
                  <a:lnTo>
                    <a:pt x="1036" y="914"/>
                  </a:lnTo>
                  <a:lnTo>
                    <a:pt x="1033" y="916"/>
                  </a:lnTo>
                  <a:lnTo>
                    <a:pt x="1033" y="916"/>
                  </a:lnTo>
                  <a:lnTo>
                    <a:pt x="1031" y="916"/>
                  </a:lnTo>
                  <a:lnTo>
                    <a:pt x="1031" y="916"/>
                  </a:lnTo>
                  <a:lnTo>
                    <a:pt x="1031" y="916"/>
                  </a:lnTo>
                  <a:lnTo>
                    <a:pt x="1029" y="916"/>
                  </a:lnTo>
                  <a:lnTo>
                    <a:pt x="1026" y="916"/>
                  </a:lnTo>
                  <a:lnTo>
                    <a:pt x="1026" y="916"/>
                  </a:lnTo>
                  <a:lnTo>
                    <a:pt x="1024" y="916"/>
                  </a:lnTo>
                  <a:lnTo>
                    <a:pt x="1021" y="914"/>
                  </a:lnTo>
                  <a:lnTo>
                    <a:pt x="1019" y="914"/>
                  </a:lnTo>
                  <a:lnTo>
                    <a:pt x="1017" y="914"/>
                  </a:lnTo>
                  <a:lnTo>
                    <a:pt x="1014" y="911"/>
                  </a:lnTo>
                  <a:lnTo>
                    <a:pt x="1012" y="911"/>
                  </a:lnTo>
                  <a:lnTo>
                    <a:pt x="1010" y="907"/>
                  </a:lnTo>
                  <a:lnTo>
                    <a:pt x="1005" y="904"/>
                  </a:lnTo>
                  <a:lnTo>
                    <a:pt x="1003" y="904"/>
                  </a:lnTo>
                  <a:lnTo>
                    <a:pt x="1003" y="902"/>
                  </a:lnTo>
                  <a:lnTo>
                    <a:pt x="1000" y="902"/>
                  </a:lnTo>
                  <a:lnTo>
                    <a:pt x="998" y="899"/>
                  </a:lnTo>
                  <a:lnTo>
                    <a:pt x="993" y="899"/>
                  </a:lnTo>
                  <a:lnTo>
                    <a:pt x="988" y="897"/>
                  </a:lnTo>
                  <a:lnTo>
                    <a:pt x="986" y="895"/>
                  </a:lnTo>
                  <a:lnTo>
                    <a:pt x="981" y="892"/>
                  </a:lnTo>
                  <a:lnTo>
                    <a:pt x="979" y="892"/>
                  </a:lnTo>
                  <a:lnTo>
                    <a:pt x="974" y="890"/>
                  </a:lnTo>
                  <a:lnTo>
                    <a:pt x="972" y="888"/>
                  </a:lnTo>
                  <a:lnTo>
                    <a:pt x="967" y="888"/>
                  </a:lnTo>
                  <a:lnTo>
                    <a:pt x="965" y="885"/>
                  </a:lnTo>
                  <a:lnTo>
                    <a:pt x="962" y="885"/>
                  </a:lnTo>
                  <a:lnTo>
                    <a:pt x="958" y="883"/>
                  </a:lnTo>
                  <a:lnTo>
                    <a:pt x="955" y="883"/>
                  </a:lnTo>
                  <a:lnTo>
                    <a:pt x="953" y="883"/>
                  </a:lnTo>
                  <a:lnTo>
                    <a:pt x="948" y="881"/>
                  </a:lnTo>
                  <a:lnTo>
                    <a:pt x="946" y="881"/>
                  </a:lnTo>
                  <a:lnTo>
                    <a:pt x="943" y="881"/>
                  </a:lnTo>
                  <a:lnTo>
                    <a:pt x="941" y="881"/>
                  </a:lnTo>
                  <a:lnTo>
                    <a:pt x="936" y="878"/>
                  </a:lnTo>
                  <a:lnTo>
                    <a:pt x="934" y="878"/>
                  </a:lnTo>
                  <a:lnTo>
                    <a:pt x="932" y="878"/>
                  </a:lnTo>
                  <a:lnTo>
                    <a:pt x="927" y="878"/>
                  </a:lnTo>
                  <a:lnTo>
                    <a:pt x="924" y="878"/>
                  </a:lnTo>
                  <a:lnTo>
                    <a:pt x="920" y="878"/>
                  </a:lnTo>
                  <a:lnTo>
                    <a:pt x="917" y="878"/>
                  </a:lnTo>
                  <a:lnTo>
                    <a:pt x="910" y="878"/>
                  </a:lnTo>
                  <a:lnTo>
                    <a:pt x="903" y="878"/>
                  </a:lnTo>
                  <a:lnTo>
                    <a:pt x="894" y="878"/>
                  </a:lnTo>
                  <a:lnTo>
                    <a:pt x="887" y="881"/>
                  </a:lnTo>
                  <a:lnTo>
                    <a:pt x="861" y="876"/>
                  </a:lnTo>
                  <a:lnTo>
                    <a:pt x="861" y="876"/>
                  </a:lnTo>
                  <a:close/>
                  <a:moveTo>
                    <a:pt x="1085" y="608"/>
                  </a:moveTo>
                  <a:lnTo>
                    <a:pt x="1083" y="611"/>
                  </a:lnTo>
                  <a:lnTo>
                    <a:pt x="1083" y="611"/>
                  </a:lnTo>
                  <a:lnTo>
                    <a:pt x="1083" y="611"/>
                  </a:lnTo>
                  <a:lnTo>
                    <a:pt x="1083" y="613"/>
                  </a:lnTo>
                  <a:lnTo>
                    <a:pt x="1083" y="613"/>
                  </a:lnTo>
                  <a:lnTo>
                    <a:pt x="1081" y="615"/>
                  </a:lnTo>
                  <a:lnTo>
                    <a:pt x="1081" y="615"/>
                  </a:lnTo>
                  <a:lnTo>
                    <a:pt x="1081" y="618"/>
                  </a:lnTo>
                  <a:lnTo>
                    <a:pt x="1081" y="620"/>
                  </a:lnTo>
                  <a:lnTo>
                    <a:pt x="1081" y="623"/>
                  </a:lnTo>
                  <a:lnTo>
                    <a:pt x="1081" y="625"/>
                  </a:lnTo>
                  <a:lnTo>
                    <a:pt x="1081" y="627"/>
                  </a:lnTo>
                  <a:lnTo>
                    <a:pt x="1081" y="630"/>
                  </a:lnTo>
                  <a:lnTo>
                    <a:pt x="1081" y="632"/>
                  </a:lnTo>
                  <a:lnTo>
                    <a:pt x="1081" y="634"/>
                  </a:lnTo>
                  <a:lnTo>
                    <a:pt x="1083" y="639"/>
                  </a:lnTo>
                  <a:lnTo>
                    <a:pt x="1083" y="639"/>
                  </a:lnTo>
                  <a:lnTo>
                    <a:pt x="1083" y="642"/>
                  </a:lnTo>
                  <a:lnTo>
                    <a:pt x="1083" y="642"/>
                  </a:lnTo>
                  <a:lnTo>
                    <a:pt x="1085" y="644"/>
                  </a:lnTo>
                  <a:lnTo>
                    <a:pt x="1085" y="644"/>
                  </a:lnTo>
                  <a:lnTo>
                    <a:pt x="1085" y="646"/>
                  </a:lnTo>
                  <a:lnTo>
                    <a:pt x="1085" y="646"/>
                  </a:lnTo>
                  <a:lnTo>
                    <a:pt x="1088" y="649"/>
                  </a:lnTo>
                  <a:lnTo>
                    <a:pt x="1088" y="649"/>
                  </a:lnTo>
                  <a:lnTo>
                    <a:pt x="1090" y="649"/>
                  </a:lnTo>
                  <a:lnTo>
                    <a:pt x="1090" y="651"/>
                  </a:lnTo>
                  <a:lnTo>
                    <a:pt x="1092" y="651"/>
                  </a:lnTo>
                  <a:lnTo>
                    <a:pt x="1092" y="653"/>
                  </a:lnTo>
                  <a:lnTo>
                    <a:pt x="1095" y="653"/>
                  </a:lnTo>
                  <a:lnTo>
                    <a:pt x="1095" y="653"/>
                  </a:lnTo>
                  <a:lnTo>
                    <a:pt x="1097" y="656"/>
                  </a:lnTo>
                  <a:lnTo>
                    <a:pt x="1100" y="656"/>
                  </a:lnTo>
                  <a:lnTo>
                    <a:pt x="1102" y="658"/>
                  </a:lnTo>
                  <a:lnTo>
                    <a:pt x="1107" y="660"/>
                  </a:lnTo>
                  <a:lnTo>
                    <a:pt x="1109" y="660"/>
                  </a:lnTo>
                  <a:lnTo>
                    <a:pt x="1114" y="665"/>
                  </a:lnTo>
                  <a:lnTo>
                    <a:pt x="1118" y="668"/>
                  </a:lnTo>
                  <a:lnTo>
                    <a:pt x="1123" y="670"/>
                  </a:lnTo>
                  <a:lnTo>
                    <a:pt x="1128" y="672"/>
                  </a:lnTo>
                  <a:lnTo>
                    <a:pt x="1133" y="675"/>
                  </a:lnTo>
                  <a:lnTo>
                    <a:pt x="1137" y="677"/>
                  </a:lnTo>
                  <a:lnTo>
                    <a:pt x="1142" y="679"/>
                  </a:lnTo>
                  <a:lnTo>
                    <a:pt x="1144" y="682"/>
                  </a:lnTo>
                  <a:lnTo>
                    <a:pt x="1149" y="684"/>
                  </a:lnTo>
                  <a:lnTo>
                    <a:pt x="1152" y="686"/>
                  </a:lnTo>
                  <a:lnTo>
                    <a:pt x="1156" y="689"/>
                  </a:lnTo>
                  <a:lnTo>
                    <a:pt x="1159" y="689"/>
                  </a:lnTo>
                  <a:lnTo>
                    <a:pt x="1166" y="694"/>
                  </a:lnTo>
                  <a:lnTo>
                    <a:pt x="1173" y="696"/>
                  </a:lnTo>
                  <a:lnTo>
                    <a:pt x="1180" y="698"/>
                  </a:lnTo>
                  <a:lnTo>
                    <a:pt x="1187" y="701"/>
                  </a:lnTo>
                  <a:lnTo>
                    <a:pt x="1192" y="705"/>
                  </a:lnTo>
                  <a:lnTo>
                    <a:pt x="1201" y="708"/>
                  </a:lnTo>
                  <a:lnTo>
                    <a:pt x="1201" y="708"/>
                  </a:lnTo>
                  <a:lnTo>
                    <a:pt x="1201" y="710"/>
                  </a:lnTo>
                  <a:lnTo>
                    <a:pt x="1204" y="710"/>
                  </a:lnTo>
                  <a:lnTo>
                    <a:pt x="1204" y="710"/>
                  </a:lnTo>
                  <a:lnTo>
                    <a:pt x="1206" y="712"/>
                  </a:lnTo>
                  <a:lnTo>
                    <a:pt x="1208" y="715"/>
                  </a:lnTo>
                  <a:lnTo>
                    <a:pt x="1208" y="715"/>
                  </a:lnTo>
                  <a:lnTo>
                    <a:pt x="1211" y="717"/>
                  </a:lnTo>
                  <a:lnTo>
                    <a:pt x="1211" y="717"/>
                  </a:lnTo>
                  <a:lnTo>
                    <a:pt x="1211" y="717"/>
                  </a:lnTo>
                  <a:lnTo>
                    <a:pt x="1213" y="717"/>
                  </a:lnTo>
                  <a:lnTo>
                    <a:pt x="1213" y="717"/>
                  </a:lnTo>
                  <a:lnTo>
                    <a:pt x="1213" y="720"/>
                  </a:lnTo>
                  <a:lnTo>
                    <a:pt x="1213" y="720"/>
                  </a:lnTo>
                  <a:lnTo>
                    <a:pt x="1215" y="720"/>
                  </a:lnTo>
                  <a:lnTo>
                    <a:pt x="1215" y="720"/>
                  </a:lnTo>
                  <a:lnTo>
                    <a:pt x="1215" y="720"/>
                  </a:lnTo>
                  <a:lnTo>
                    <a:pt x="1215" y="717"/>
                  </a:lnTo>
                  <a:lnTo>
                    <a:pt x="1218" y="717"/>
                  </a:lnTo>
                  <a:lnTo>
                    <a:pt x="1218" y="717"/>
                  </a:lnTo>
                  <a:lnTo>
                    <a:pt x="1220" y="717"/>
                  </a:lnTo>
                  <a:lnTo>
                    <a:pt x="1222" y="717"/>
                  </a:lnTo>
                  <a:lnTo>
                    <a:pt x="1225" y="715"/>
                  </a:lnTo>
                  <a:lnTo>
                    <a:pt x="1227" y="715"/>
                  </a:lnTo>
                  <a:lnTo>
                    <a:pt x="1230" y="712"/>
                  </a:lnTo>
                  <a:lnTo>
                    <a:pt x="1232" y="710"/>
                  </a:lnTo>
                  <a:lnTo>
                    <a:pt x="1234" y="710"/>
                  </a:lnTo>
                  <a:lnTo>
                    <a:pt x="1237" y="708"/>
                  </a:lnTo>
                  <a:lnTo>
                    <a:pt x="1239" y="705"/>
                  </a:lnTo>
                  <a:lnTo>
                    <a:pt x="1241" y="703"/>
                  </a:lnTo>
                  <a:lnTo>
                    <a:pt x="1244" y="701"/>
                  </a:lnTo>
                  <a:lnTo>
                    <a:pt x="1244" y="701"/>
                  </a:lnTo>
                  <a:lnTo>
                    <a:pt x="1249" y="696"/>
                  </a:lnTo>
                  <a:lnTo>
                    <a:pt x="1253" y="691"/>
                  </a:lnTo>
                  <a:lnTo>
                    <a:pt x="1256" y="691"/>
                  </a:lnTo>
                  <a:lnTo>
                    <a:pt x="1256" y="689"/>
                  </a:lnTo>
                  <a:lnTo>
                    <a:pt x="1258" y="689"/>
                  </a:lnTo>
                  <a:lnTo>
                    <a:pt x="1260" y="686"/>
                  </a:lnTo>
                  <a:lnTo>
                    <a:pt x="1263" y="684"/>
                  </a:lnTo>
                  <a:lnTo>
                    <a:pt x="1265" y="679"/>
                  </a:lnTo>
                  <a:lnTo>
                    <a:pt x="1267" y="677"/>
                  </a:lnTo>
                  <a:lnTo>
                    <a:pt x="1270" y="675"/>
                  </a:lnTo>
                  <a:lnTo>
                    <a:pt x="1272" y="670"/>
                  </a:lnTo>
                  <a:lnTo>
                    <a:pt x="1275" y="668"/>
                  </a:lnTo>
                  <a:lnTo>
                    <a:pt x="1277" y="663"/>
                  </a:lnTo>
                  <a:lnTo>
                    <a:pt x="1279" y="658"/>
                  </a:lnTo>
                  <a:lnTo>
                    <a:pt x="1282" y="656"/>
                  </a:lnTo>
                  <a:lnTo>
                    <a:pt x="1284" y="651"/>
                  </a:lnTo>
                  <a:lnTo>
                    <a:pt x="1284" y="649"/>
                  </a:lnTo>
                  <a:lnTo>
                    <a:pt x="1286" y="649"/>
                  </a:lnTo>
                  <a:lnTo>
                    <a:pt x="1286" y="646"/>
                  </a:lnTo>
                  <a:lnTo>
                    <a:pt x="1286" y="644"/>
                  </a:lnTo>
                  <a:lnTo>
                    <a:pt x="1289" y="642"/>
                  </a:lnTo>
                  <a:lnTo>
                    <a:pt x="1289" y="639"/>
                  </a:lnTo>
                  <a:lnTo>
                    <a:pt x="1289" y="637"/>
                  </a:lnTo>
                  <a:lnTo>
                    <a:pt x="1291" y="634"/>
                  </a:lnTo>
                  <a:lnTo>
                    <a:pt x="1291" y="632"/>
                  </a:lnTo>
                  <a:lnTo>
                    <a:pt x="1291" y="630"/>
                  </a:lnTo>
                  <a:lnTo>
                    <a:pt x="1291" y="627"/>
                  </a:lnTo>
                  <a:lnTo>
                    <a:pt x="1291" y="625"/>
                  </a:lnTo>
                  <a:lnTo>
                    <a:pt x="1291" y="623"/>
                  </a:lnTo>
                  <a:lnTo>
                    <a:pt x="1293" y="620"/>
                  </a:lnTo>
                  <a:lnTo>
                    <a:pt x="1293" y="618"/>
                  </a:lnTo>
                  <a:lnTo>
                    <a:pt x="1293" y="613"/>
                  </a:lnTo>
                  <a:lnTo>
                    <a:pt x="1293" y="611"/>
                  </a:lnTo>
                  <a:lnTo>
                    <a:pt x="1293" y="608"/>
                  </a:lnTo>
                  <a:lnTo>
                    <a:pt x="1291" y="606"/>
                  </a:lnTo>
                  <a:lnTo>
                    <a:pt x="1291" y="604"/>
                  </a:lnTo>
                  <a:lnTo>
                    <a:pt x="1291" y="601"/>
                  </a:lnTo>
                  <a:lnTo>
                    <a:pt x="1291" y="599"/>
                  </a:lnTo>
                  <a:lnTo>
                    <a:pt x="1291" y="597"/>
                  </a:lnTo>
                  <a:lnTo>
                    <a:pt x="1289" y="594"/>
                  </a:lnTo>
                  <a:lnTo>
                    <a:pt x="1289" y="594"/>
                  </a:lnTo>
                  <a:lnTo>
                    <a:pt x="1289" y="592"/>
                  </a:lnTo>
                  <a:lnTo>
                    <a:pt x="1289" y="592"/>
                  </a:lnTo>
                  <a:lnTo>
                    <a:pt x="1286" y="592"/>
                  </a:lnTo>
                  <a:lnTo>
                    <a:pt x="1286" y="592"/>
                  </a:lnTo>
                  <a:lnTo>
                    <a:pt x="1286" y="592"/>
                  </a:lnTo>
                  <a:lnTo>
                    <a:pt x="1284" y="592"/>
                  </a:lnTo>
                  <a:lnTo>
                    <a:pt x="1284" y="592"/>
                  </a:lnTo>
                  <a:lnTo>
                    <a:pt x="1284" y="594"/>
                  </a:lnTo>
                  <a:lnTo>
                    <a:pt x="1282" y="594"/>
                  </a:lnTo>
                  <a:lnTo>
                    <a:pt x="1279" y="594"/>
                  </a:lnTo>
                  <a:lnTo>
                    <a:pt x="1279" y="594"/>
                  </a:lnTo>
                  <a:lnTo>
                    <a:pt x="1279" y="594"/>
                  </a:lnTo>
                  <a:lnTo>
                    <a:pt x="1277" y="594"/>
                  </a:lnTo>
                  <a:lnTo>
                    <a:pt x="1277" y="594"/>
                  </a:lnTo>
                  <a:lnTo>
                    <a:pt x="1277" y="594"/>
                  </a:lnTo>
                  <a:lnTo>
                    <a:pt x="1277" y="594"/>
                  </a:lnTo>
                  <a:lnTo>
                    <a:pt x="1275" y="597"/>
                  </a:lnTo>
                  <a:lnTo>
                    <a:pt x="1275" y="597"/>
                  </a:lnTo>
                  <a:lnTo>
                    <a:pt x="1275" y="597"/>
                  </a:lnTo>
                  <a:lnTo>
                    <a:pt x="1275" y="597"/>
                  </a:lnTo>
                  <a:lnTo>
                    <a:pt x="1272" y="597"/>
                  </a:lnTo>
                  <a:lnTo>
                    <a:pt x="1272" y="599"/>
                  </a:lnTo>
                  <a:lnTo>
                    <a:pt x="1272" y="599"/>
                  </a:lnTo>
                  <a:lnTo>
                    <a:pt x="1272" y="599"/>
                  </a:lnTo>
                  <a:lnTo>
                    <a:pt x="1272" y="599"/>
                  </a:lnTo>
                  <a:lnTo>
                    <a:pt x="1272" y="601"/>
                  </a:lnTo>
                  <a:lnTo>
                    <a:pt x="1272" y="601"/>
                  </a:lnTo>
                  <a:lnTo>
                    <a:pt x="1272" y="601"/>
                  </a:lnTo>
                  <a:lnTo>
                    <a:pt x="1270" y="601"/>
                  </a:lnTo>
                  <a:lnTo>
                    <a:pt x="1270" y="601"/>
                  </a:lnTo>
                  <a:lnTo>
                    <a:pt x="1270" y="601"/>
                  </a:lnTo>
                  <a:lnTo>
                    <a:pt x="1270" y="601"/>
                  </a:lnTo>
                  <a:lnTo>
                    <a:pt x="1267" y="599"/>
                  </a:lnTo>
                  <a:lnTo>
                    <a:pt x="1267" y="599"/>
                  </a:lnTo>
                  <a:lnTo>
                    <a:pt x="1265" y="599"/>
                  </a:lnTo>
                  <a:lnTo>
                    <a:pt x="1263" y="597"/>
                  </a:lnTo>
                  <a:lnTo>
                    <a:pt x="1260" y="594"/>
                  </a:lnTo>
                  <a:lnTo>
                    <a:pt x="1258" y="594"/>
                  </a:lnTo>
                  <a:lnTo>
                    <a:pt x="1256" y="592"/>
                  </a:lnTo>
                  <a:lnTo>
                    <a:pt x="1256" y="592"/>
                  </a:lnTo>
                  <a:lnTo>
                    <a:pt x="1253" y="589"/>
                  </a:lnTo>
                  <a:lnTo>
                    <a:pt x="1253" y="589"/>
                  </a:lnTo>
                  <a:lnTo>
                    <a:pt x="1251" y="589"/>
                  </a:lnTo>
                  <a:lnTo>
                    <a:pt x="1251" y="589"/>
                  </a:lnTo>
                  <a:lnTo>
                    <a:pt x="1251" y="589"/>
                  </a:lnTo>
                  <a:lnTo>
                    <a:pt x="1249" y="589"/>
                  </a:lnTo>
                  <a:lnTo>
                    <a:pt x="1249" y="589"/>
                  </a:lnTo>
                  <a:lnTo>
                    <a:pt x="1249" y="589"/>
                  </a:lnTo>
                  <a:lnTo>
                    <a:pt x="1246" y="589"/>
                  </a:lnTo>
                  <a:lnTo>
                    <a:pt x="1246" y="589"/>
                  </a:lnTo>
                  <a:lnTo>
                    <a:pt x="1246" y="589"/>
                  </a:lnTo>
                  <a:lnTo>
                    <a:pt x="1246" y="589"/>
                  </a:lnTo>
                  <a:lnTo>
                    <a:pt x="1244" y="589"/>
                  </a:lnTo>
                  <a:lnTo>
                    <a:pt x="1244" y="589"/>
                  </a:lnTo>
                  <a:lnTo>
                    <a:pt x="1244" y="589"/>
                  </a:lnTo>
                  <a:lnTo>
                    <a:pt x="1244" y="587"/>
                  </a:lnTo>
                  <a:lnTo>
                    <a:pt x="1244" y="587"/>
                  </a:lnTo>
                  <a:lnTo>
                    <a:pt x="1244" y="585"/>
                  </a:lnTo>
                  <a:lnTo>
                    <a:pt x="1244" y="585"/>
                  </a:lnTo>
                  <a:lnTo>
                    <a:pt x="1246" y="582"/>
                  </a:lnTo>
                  <a:lnTo>
                    <a:pt x="1246" y="582"/>
                  </a:lnTo>
                  <a:lnTo>
                    <a:pt x="1246" y="582"/>
                  </a:lnTo>
                  <a:lnTo>
                    <a:pt x="1246" y="580"/>
                  </a:lnTo>
                  <a:lnTo>
                    <a:pt x="1249" y="578"/>
                  </a:lnTo>
                  <a:lnTo>
                    <a:pt x="1249" y="578"/>
                  </a:lnTo>
                  <a:lnTo>
                    <a:pt x="1249" y="575"/>
                  </a:lnTo>
                  <a:lnTo>
                    <a:pt x="1251" y="575"/>
                  </a:lnTo>
                  <a:lnTo>
                    <a:pt x="1251" y="573"/>
                  </a:lnTo>
                  <a:lnTo>
                    <a:pt x="1251" y="573"/>
                  </a:lnTo>
                  <a:lnTo>
                    <a:pt x="1251" y="573"/>
                  </a:lnTo>
                  <a:lnTo>
                    <a:pt x="1251" y="571"/>
                  </a:lnTo>
                  <a:lnTo>
                    <a:pt x="1251" y="571"/>
                  </a:lnTo>
                  <a:lnTo>
                    <a:pt x="1249" y="571"/>
                  </a:lnTo>
                  <a:lnTo>
                    <a:pt x="1249" y="571"/>
                  </a:lnTo>
                  <a:lnTo>
                    <a:pt x="1249" y="568"/>
                  </a:lnTo>
                  <a:lnTo>
                    <a:pt x="1246" y="568"/>
                  </a:lnTo>
                  <a:lnTo>
                    <a:pt x="1246" y="566"/>
                  </a:lnTo>
                  <a:lnTo>
                    <a:pt x="1244" y="563"/>
                  </a:lnTo>
                  <a:lnTo>
                    <a:pt x="1241" y="563"/>
                  </a:lnTo>
                  <a:lnTo>
                    <a:pt x="1241" y="563"/>
                  </a:lnTo>
                  <a:lnTo>
                    <a:pt x="1241" y="561"/>
                  </a:lnTo>
                  <a:lnTo>
                    <a:pt x="1241" y="561"/>
                  </a:lnTo>
                  <a:lnTo>
                    <a:pt x="1241" y="561"/>
                  </a:lnTo>
                  <a:lnTo>
                    <a:pt x="1241" y="561"/>
                  </a:lnTo>
                  <a:lnTo>
                    <a:pt x="1241" y="561"/>
                  </a:lnTo>
                  <a:lnTo>
                    <a:pt x="1241" y="559"/>
                  </a:lnTo>
                  <a:lnTo>
                    <a:pt x="1241" y="559"/>
                  </a:lnTo>
                  <a:lnTo>
                    <a:pt x="1241" y="559"/>
                  </a:lnTo>
                  <a:lnTo>
                    <a:pt x="1241" y="559"/>
                  </a:lnTo>
                  <a:lnTo>
                    <a:pt x="1241" y="559"/>
                  </a:lnTo>
                  <a:lnTo>
                    <a:pt x="1244" y="556"/>
                  </a:lnTo>
                  <a:lnTo>
                    <a:pt x="1244" y="556"/>
                  </a:lnTo>
                  <a:lnTo>
                    <a:pt x="1244" y="556"/>
                  </a:lnTo>
                  <a:lnTo>
                    <a:pt x="1246" y="554"/>
                  </a:lnTo>
                  <a:lnTo>
                    <a:pt x="1246" y="554"/>
                  </a:lnTo>
                  <a:lnTo>
                    <a:pt x="1249" y="554"/>
                  </a:lnTo>
                  <a:lnTo>
                    <a:pt x="1251" y="552"/>
                  </a:lnTo>
                  <a:lnTo>
                    <a:pt x="1251" y="552"/>
                  </a:lnTo>
                  <a:lnTo>
                    <a:pt x="1253" y="552"/>
                  </a:lnTo>
                  <a:lnTo>
                    <a:pt x="1253" y="549"/>
                  </a:lnTo>
                  <a:lnTo>
                    <a:pt x="1253" y="549"/>
                  </a:lnTo>
                  <a:lnTo>
                    <a:pt x="1253" y="547"/>
                  </a:lnTo>
                  <a:lnTo>
                    <a:pt x="1253" y="547"/>
                  </a:lnTo>
                  <a:lnTo>
                    <a:pt x="1253" y="544"/>
                  </a:lnTo>
                  <a:lnTo>
                    <a:pt x="1253" y="544"/>
                  </a:lnTo>
                  <a:lnTo>
                    <a:pt x="1253" y="542"/>
                  </a:lnTo>
                  <a:lnTo>
                    <a:pt x="1253" y="542"/>
                  </a:lnTo>
                  <a:lnTo>
                    <a:pt x="1253" y="540"/>
                  </a:lnTo>
                  <a:lnTo>
                    <a:pt x="1253" y="540"/>
                  </a:lnTo>
                  <a:lnTo>
                    <a:pt x="1253" y="540"/>
                  </a:lnTo>
                  <a:lnTo>
                    <a:pt x="1253" y="540"/>
                  </a:lnTo>
                  <a:lnTo>
                    <a:pt x="1251" y="537"/>
                  </a:lnTo>
                  <a:lnTo>
                    <a:pt x="1251" y="535"/>
                  </a:lnTo>
                  <a:lnTo>
                    <a:pt x="1249" y="535"/>
                  </a:lnTo>
                  <a:lnTo>
                    <a:pt x="1249" y="533"/>
                  </a:lnTo>
                  <a:lnTo>
                    <a:pt x="1246" y="533"/>
                  </a:lnTo>
                  <a:lnTo>
                    <a:pt x="1246" y="533"/>
                  </a:lnTo>
                  <a:lnTo>
                    <a:pt x="1244" y="530"/>
                  </a:lnTo>
                  <a:lnTo>
                    <a:pt x="1244" y="530"/>
                  </a:lnTo>
                  <a:lnTo>
                    <a:pt x="1244" y="530"/>
                  </a:lnTo>
                  <a:lnTo>
                    <a:pt x="1241" y="530"/>
                  </a:lnTo>
                  <a:lnTo>
                    <a:pt x="1241" y="530"/>
                  </a:lnTo>
                  <a:lnTo>
                    <a:pt x="1241" y="530"/>
                  </a:lnTo>
                  <a:lnTo>
                    <a:pt x="1239" y="530"/>
                  </a:lnTo>
                  <a:lnTo>
                    <a:pt x="1239" y="530"/>
                  </a:lnTo>
                  <a:lnTo>
                    <a:pt x="1237" y="528"/>
                  </a:lnTo>
                  <a:lnTo>
                    <a:pt x="1237" y="528"/>
                  </a:lnTo>
                  <a:lnTo>
                    <a:pt x="1234" y="530"/>
                  </a:lnTo>
                  <a:lnTo>
                    <a:pt x="1232" y="530"/>
                  </a:lnTo>
                  <a:lnTo>
                    <a:pt x="1230" y="530"/>
                  </a:lnTo>
                  <a:lnTo>
                    <a:pt x="1227" y="530"/>
                  </a:lnTo>
                  <a:lnTo>
                    <a:pt x="1225" y="530"/>
                  </a:lnTo>
                  <a:lnTo>
                    <a:pt x="1222" y="530"/>
                  </a:lnTo>
                  <a:lnTo>
                    <a:pt x="1220" y="530"/>
                  </a:lnTo>
                  <a:lnTo>
                    <a:pt x="1218" y="530"/>
                  </a:lnTo>
                  <a:lnTo>
                    <a:pt x="1215" y="533"/>
                  </a:lnTo>
                  <a:lnTo>
                    <a:pt x="1215" y="533"/>
                  </a:lnTo>
                  <a:lnTo>
                    <a:pt x="1213" y="533"/>
                  </a:lnTo>
                  <a:lnTo>
                    <a:pt x="1213" y="533"/>
                  </a:lnTo>
                  <a:lnTo>
                    <a:pt x="1213" y="533"/>
                  </a:lnTo>
                  <a:lnTo>
                    <a:pt x="1211" y="533"/>
                  </a:lnTo>
                  <a:lnTo>
                    <a:pt x="1211" y="533"/>
                  </a:lnTo>
                  <a:lnTo>
                    <a:pt x="1211" y="533"/>
                  </a:lnTo>
                  <a:lnTo>
                    <a:pt x="1208" y="533"/>
                  </a:lnTo>
                  <a:lnTo>
                    <a:pt x="1208" y="533"/>
                  </a:lnTo>
                  <a:lnTo>
                    <a:pt x="1208" y="530"/>
                  </a:lnTo>
                  <a:lnTo>
                    <a:pt x="1206" y="530"/>
                  </a:lnTo>
                  <a:lnTo>
                    <a:pt x="1206" y="530"/>
                  </a:lnTo>
                  <a:lnTo>
                    <a:pt x="1206" y="530"/>
                  </a:lnTo>
                  <a:lnTo>
                    <a:pt x="1204" y="528"/>
                  </a:lnTo>
                  <a:lnTo>
                    <a:pt x="1204" y="528"/>
                  </a:lnTo>
                  <a:lnTo>
                    <a:pt x="1204" y="528"/>
                  </a:lnTo>
                  <a:lnTo>
                    <a:pt x="1201" y="526"/>
                  </a:lnTo>
                  <a:lnTo>
                    <a:pt x="1201" y="526"/>
                  </a:lnTo>
                  <a:lnTo>
                    <a:pt x="1201" y="523"/>
                  </a:lnTo>
                  <a:lnTo>
                    <a:pt x="1199" y="521"/>
                  </a:lnTo>
                  <a:lnTo>
                    <a:pt x="1199" y="518"/>
                  </a:lnTo>
                  <a:lnTo>
                    <a:pt x="1199" y="518"/>
                  </a:lnTo>
                  <a:lnTo>
                    <a:pt x="1199" y="516"/>
                  </a:lnTo>
                  <a:lnTo>
                    <a:pt x="1199" y="516"/>
                  </a:lnTo>
                  <a:lnTo>
                    <a:pt x="1199" y="516"/>
                  </a:lnTo>
                  <a:lnTo>
                    <a:pt x="1199" y="514"/>
                  </a:lnTo>
                  <a:lnTo>
                    <a:pt x="1199" y="511"/>
                  </a:lnTo>
                  <a:lnTo>
                    <a:pt x="1199" y="509"/>
                  </a:lnTo>
                  <a:lnTo>
                    <a:pt x="1199" y="507"/>
                  </a:lnTo>
                  <a:lnTo>
                    <a:pt x="1199" y="507"/>
                  </a:lnTo>
                  <a:lnTo>
                    <a:pt x="1199" y="504"/>
                  </a:lnTo>
                  <a:lnTo>
                    <a:pt x="1199" y="504"/>
                  </a:lnTo>
                  <a:lnTo>
                    <a:pt x="1199" y="504"/>
                  </a:lnTo>
                  <a:lnTo>
                    <a:pt x="1199" y="502"/>
                  </a:lnTo>
                  <a:lnTo>
                    <a:pt x="1199" y="502"/>
                  </a:lnTo>
                  <a:lnTo>
                    <a:pt x="1199" y="502"/>
                  </a:lnTo>
                  <a:lnTo>
                    <a:pt x="1196" y="502"/>
                  </a:lnTo>
                  <a:lnTo>
                    <a:pt x="1196" y="500"/>
                  </a:lnTo>
                  <a:lnTo>
                    <a:pt x="1196" y="500"/>
                  </a:lnTo>
                  <a:lnTo>
                    <a:pt x="1196" y="500"/>
                  </a:lnTo>
                  <a:lnTo>
                    <a:pt x="1194" y="500"/>
                  </a:lnTo>
                  <a:lnTo>
                    <a:pt x="1194" y="500"/>
                  </a:lnTo>
                  <a:lnTo>
                    <a:pt x="1194" y="500"/>
                  </a:lnTo>
                  <a:lnTo>
                    <a:pt x="1192" y="500"/>
                  </a:lnTo>
                  <a:lnTo>
                    <a:pt x="1192" y="500"/>
                  </a:lnTo>
                  <a:lnTo>
                    <a:pt x="1192" y="500"/>
                  </a:lnTo>
                  <a:lnTo>
                    <a:pt x="1189" y="500"/>
                  </a:lnTo>
                  <a:lnTo>
                    <a:pt x="1189" y="500"/>
                  </a:lnTo>
                  <a:lnTo>
                    <a:pt x="1189" y="500"/>
                  </a:lnTo>
                  <a:lnTo>
                    <a:pt x="1187" y="500"/>
                  </a:lnTo>
                  <a:lnTo>
                    <a:pt x="1187" y="502"/>
                  </a:lnTo>
                  <a:lnTo>
                    <a:pt x="1185" y="502"/>
                  </a:lnTo>
                  <a:lnTo>
                    <a:pt x="1185" y="504"/>
                  </a:lnTo>
                  <a:lnTo>
                    <a:pt x="1180" y="509"/>
                  </a:lnTo>
                  <a:lnTo>
                    <a:pt x="1175" y="516"/>
                  </a:lnTo>
                  <a:lnTo>
                    <a:pt x="1170" y="523"/>
                  </a:lnTo>
                  <a:lnTo>
                    <a:pt x="1166" y="528"/>
                  </a:lnTo>
                  <a:lnTo>
                    <a:pt x="1161" y="533"/>
                  </a:lnTo>
                  <a:lnTo>
                    <a:pt x="1159" y="535"/>
                  </a:lnTo>
                  <a:lnTo>
                    <a:pt x="1154" y="542"/>
                  </a:lnTo>
                  <a:lnTo>
                    <a:pt x="1149" y="547"/>
                  </a:lnTo>
                  <a:lnTo>
                    <a:pt x="1144" y="554"/>
                  </a:lnTo>
                  <a:lnTo>
                    <a:pt x="1140" y="559"/>
                  </a:lnTo>
                  <a:lnTo>
                    <a:pt x="1137" y="561"/>
                  </a:lnTo>
                  <a:lnTo>
                    <a:pt x="1135" y="563"/>
                  </a:lnTo>
                  <a:lnTo>
                    <a:pt x="1133" y="568"/>
                  </a:lnTo>
                  <a:lnTo>
                    <a:pt x="1128" y="571"/>
                  </a:lnTo>
                  <a:lnTo>
                    <a:pt x="1126" y="573"/>
                  </a:lnTo>
                  <a:lnTo>
                    <a:pt x="1123" y="575"/>
                  </a:lnTo>
                  <a:lnTo>
                    <a:pt x="1121" y="578"/>
                  </a:lnTo>
                  <a:lnTo>
                    <a:pt x="1116" y="580"/>
                  </a:lnTo>
                  <a:lnTo>
                    <a:pt x="1111" y="585"/>
                  </a:lnTo>
                  <a:lnTo>
                    <a:pt x="1109" y="587"/>
                  </a:lnTo>
                  <a:lnTo>
                    <a:pt x="1104" y="589"/>
                  </a:lnTo>
                  <a:lnTo>
                    <a:pt x="1100" y="594"/>
                  </a:lnTo>
                  <a:lnTo>
                    <a:pt x="1097" y="597"/>
                  </a:lnTo>
                  <a:lnTo>
                    <a:pt x="1095" y="597"/>
                  </a:lnTo>
                  <a:lnTo>
                    <a:pt x="1092" y="599"/>
                  </a:lnTo>
                  <a:lnTo>
                    <a:pt x="1090" y="601"/>
                  </a:lnTo>
                  <a:lnTo>
                    <a:pt x="1088" y="604"/>
                  </a:lnTo>
                  <a:lnTo>
                    <a:pt x="1088" y="604"/>
                  </a:lnTo>
                  <a:lnTo>
                    <a:pt x="1085" y="606"/>
                  </a:lnTo>
                  <a:lnTo>
                    <a:pt x="1085" y="606"/>
                  </a:lnTo>
                  <a:lnTo>
                    <a:pt x="1085" y="608"/>
                  </a:lnTo>
                  <a:lnTo>
                    <a:pt x="1085" y="608"/>
                  </a:lnTo>
                  <a:lnTo>
                    <a:pt x="1085" y="608"/>
                  </a:lnTo>
                  <a:close/>
                  <a:moveTo>
                    <a:pt x="780" y="571"/>
                  </a:moveTo>
                  <a:lnTo>
                    <a:pt x="787" y="554"/>
                  </a:lnTo>
                  <a:lnTo>
                    <a:pt x="811" y="533"/>
                  </a:lnTo>
                  <a:lnTo>
                    <a:pt x="813" y="530"/>
                  </a:lnTo>
                  <a:lnTo>
                    <a:pt x="816" y="528"/>
                  </a:lnTo>
                  <a:lnTo>
                    <a:pt x="818" y="528"/>
                  </a:lnTo>
                  <a:lnTo>
                    <a:pt x="820" y="526"/>
                  </a:lnTo>
                  <a:lnTo>
                    <a:pt x="828" y="523"/>
                  </a:lnTo>
                  <a:lnTo>
                    <a:pt x="832" y="521"/>
                  </a:lnTo>
                  <a:lnTo>
                    <a:pt x="835" y="518"/>
                  </a:lnTo>
                  <a:lnTo>
                    <a:pt x="837" y="516"/>
                  </a:lnTo>
                  <a:lnTo>
                    <a:pt x="839" y="516"/>
                  </a:lnTo>
                  <a:lnTo>
                    <a:pt x="839" y="514"/>
                  </a:lnTo>
                  <a:lnTo>
                    <a:pt x="842" y="514"/>
                  </a:lnTo>
                  <a:lnTo>
                    <a:pt x="844" y="511"/>
                  </a:lnTo>
                  <a:lnTo>
                    <a:pt x="844" y="511"/>
                  </a:lnTo>
                  <a:lnTo>
                    <a:pt x="846" y="509"/>
                  </a:lnTo>
                  <a:lnTo>
                    <a:pt x="846" y="509"/>
                  </a:lnTo>
                  <a:lnTo>
                    <a:pt x="849" y="507"/>
                  </a:lnTo>
                  <a:lnTo>
                    <a:pt x="849" y="507"/>
                  </a:lnTo>
                  <a:lnTo>
                    <a:pt x="851" y="504"/>
                  </a:lnTo>
                  <a:lnTo>
                    <a:pt x="851" y="502"/>
                  </a:lnTo>
                  <a:lnTo>
                    <a:pt x="851" y="500"/>
                  </a:lnTo>
                  <a:lnTo>
                    <a:pt x="880" y="452"/>
                  </a:lnTo>
                  <a:lnTo>
                    <a:pt x="882" y="450"/>
                  </a:lnTo>
                  <a:lnTo>
                    <a:pt x="884" y="445"/>
                  </a:lnTo>
                  <a:lnTo>
                    <a:pt x="884" y="440"/>
                  </a:lnTo>
                  <a:lnTo>
                    <a:pt x="887" y="436"/>
                  </a:lnTo>
                  <a:lnTo>
                    <a:pt x="889" y="433"/>
                  </a:lnTo>
                  <a:lnTo>
                    <a:pt x="891" y="429"/>
                  </a:lnTo>
                  <a:lnTo>
                    <a:pt x="891" y="426"/>
                  </a:lnTo>
                  <a:lnTo>
                    <a:pt x="894" y="424"/>
                  </a:lnTo>
                  <a:lnTo>
                    <a:pt x="894" y="424"/>
                  </a:lnTo>
                  <a:lnTo>
                    <a:pt x="896" y="421"/>
                  </a:lnTo>
                  <a:lnTo>
                    <a:pt x="898" y="419"/>
                  </a:lnTo>
                  <a:lnTo>
                    <a:pt x="898" y="417"/>
                  </a:lnTo>
                  <a:lnTo>
                    <a:pt x="901" y="414"/>
                  </a:lnTo>
                  <a:lnTo>
                    <a:pt x="901" y="414"/>
                  </a:lnTo>
                  <a:lnTo>
                    <a:pt x="906" y="410"/>
                  </a:lnTo>
                  <a:lnTo>
                    <a:pt x="908" y="407"/>
                  </a:lnTo>
                  <a:lnTo>
                    <a:pt x="913" y="403"/>
                  </a:lnTo>
                  <a:lnTo>
                    <a:pt x="915" y="400"/>
                  </a:lnTo>
                  <a:lnTo>
                    <a:pt x="920" y="398"/>
                  </a:lnTo>
                  <a:lnTo>
                    <a:pt x="922" y="393"/>
                  </a:lnTo>
                  <a:lnTo>
                    <a:pt x="924" y="393"/>
                  </a:lnTo>
                  <a:lnTo>
                    <a:pt x="927" y="391"/>
                  </a:lnTo>
                  <a:lnTo>
                    <a:pt x="927" y="388"/>
                  </a:lnTo>
                  <a:lnTo>
                    <a:pt x="929" y="388"/>
                  </a:lnTo>
                  <a:lnTo>
                    <a:pt x="934" y="386"/>
                  </a:lnTo>
                  <a:lnTo>
                    <a:pt x="936" y="381"/>
                  </a:lnTo>
                  <a:lnTo>
                    <a:pt x="941" y="379"/>
                  </a:lnTo>
                  <a:lnTo>
                    <a:pt x="943" y="376"/>
                  </a:lnTo>
                  <a:lnTo>
                    <a:pt x="946" y="374"/>
                  </a:lnTo>
                  <a:lnTo>
                    <a:pt x="948" y="372"/>
                  </a:lnTo>
                  <a:lnTo>
                    <a:pt x="948" y="372"/>
                  </a:lnTo>
                  <a:lnTo>
                    <a:pt x="951" y="369"/>
                  </a:lnTo>
                  <a:lnTo>
                    <a:pt x="951" y="367"/>
                  </a:lnTo>
                  <a:lnTo>
                    <a:pt x="953" y="367"/>
                  </a:lnTo>
                  <a:lnTo>
                    <a:pt x="953" y="365"/>
                  </a:lnTo>
                  <a:lnTo>
                    <a:pt x="953" y="365"/>
                  </a:lnTo>
                  <a:lnTo>
                    <a:pt x="955" y="362"/>
                  </a:lnTo>
                  <a:lnTo>
                    <a:pt x="955" y="362"/>
                  </a:lnTo>
                  <a:lnTo>
                    <a:pt x="955" y="360"/>
                  </a:lnTo>
                  <a:lnTo>
                    <a:pt x="955" y="360"/>
                  </a:lnTo>
                  <a:lnTo>
                    <a:pt x="955" y="358"/>
                  </a:lnTo>
                  <a:lnTo>
                    <a:pt x="955" y="358"/>
                  </a:lnTo>
                  <a:lnTo>
                    <a:pt x="955" y="355"/>
                  </a:lnTo>
                  <a:lnTo>
                    <a:pt x="955" y="355"/>
                  </a:lnTo>
                  <a:lnTo>
                    <a:pt x="955" y="355"/>
                  </a:lnTo>
                  <a:lnTo>
                    <a:pt x="955" y="355"/>
                  </a:lnTo>
                  <a:lnTo>
                    <a:pt x="955" y="355"/>
                  </a:lnTo>
                  <a:lnTo>
                    <a:pt x="953" y="353"/>
                  </a:lnTo>
                  <a:lnTo>
                    <a:pt x="953" y="353"/>
                  </a:lnTo>
                  <a:lnTo>
                    <a:pt x="951" y="350"/>
                  </a:lnTo>
                  <a:lnTo>
                    <a:pt x="948" y="348"/>
                  </a:lnTo>
                  <a:lnTo>
                    <a:pt x="948" y="348"/>
                  </a:lnTo>
                  <a:lnTo>
                    <a:pt x="946" y="346"/>
                  </a:lnTo>
                  <a:lnTo>
                    <a:pt x="943" y="343"/>
                  </a:lnTo>
                  <a:lnTo>
                    <a:pt x="943" y="343"/>
                  </a:lnTo>
                  <a:lnTo>
                    <a:pt x="941" y="343"/>
                  </a:lnTo>
                  <a:lnTo>
                    <a:pt x="941" y="341"/>
                  </a:lnTo>
                  <a:lnTo>
                    <a:pt x="939" y="341"/>
                  </a:lnTo>
                  <a:lnTo>
                    <a:pt x="939" y="341"/>
                  </a:lnTo>
                  <a:lnTo>
                    <a:pt x="939" y="341"/>
                  </a:lnTo>
                  <a:lnTo>
                    <a:pt x="936" y="341"/>
                  </a:lnTo>
                  <a:lnTo>
                    <a:pt x="936" y="341"/>
                  </a:lnTo>
                  <a:lnTo>
                    <a:pt x="934" y="341"/>
                  </a:lnTo>
                  <a:lnTo>
                    <a:pt x="934" y="341"/>
                  </a:lnTo>
                  <a:lnTo>
                    <a:pt x="932" y="341"/>
                  </a:lnTo>
                  <a:lnTo>
                    <a:pt x="932" y="341"/>
                  </a:lnTo>
                  <a:lnTo>
                    <a:pt x="932" y="341"/>
                  </a:lnTo>
                  <a:lnTo>
                    <a:pt x="929" y="341"/>
                  </a:lnTo>
                  <a:lnTo>
                    <a:pt x="929" y="341"/>
                  </a:lnTo>
                  <a:lnTo>
                    <a:pt x="929" y="341"/>
                  </a:lnTo>
                  <a:lnTo>
                    <a:pt x="929" y="341"/>
                  </a:lnTo>
                  <a:lnTo>
                    <a:pt x="929" y="341"/>
                  </a:lnTo>
                  <a:lnTo>
                    <a:pt x="929" y="341"/>
                  </a:lnTo>
                  <a:lnTo>
                    <a:pt x="929" y="341"/>
                  </a:lnTo>
                  <a:lnTo>
                    <a:pt x="929" y="339"/>
                  </a:lnTo>
                  <a:lnTo>
                    <a:pt x="929" y="336"/>
                  </a:lnTo>
                  <a:lnTo>
                    <a:pt x="932" y="336"/>
                  </a:lnTo>
                  <a:lnTo>
                    <a:pt x="932" y="334"/>
                  </a:lnTo>
                  <a:lnTo>
                    <a:pt x="932" y="334"/>
                  </a:lnTo>
                  <a:lnTo>
                    <a:pt x="934" y="332"/>
                  </a:lnTo>
                  <a:lnTo>
                    <a:pt x="934" y="332"/>
                  </a:lnTo>
                  <a:lnTo>
                    <a:pt x="936" y="329"/>
                  </a:lnTo>
                  <a:lnTo>
                    <a:pt x="939" y="327"/>
                  </a:lnTo>
                  <a:lnTo>
                    <a:pt x="941" y="324"/>
                  </a:lnTo>
                  <a:lnTo>
                    <a:pt x="941" y="322"/>
                  </a:lnTo>
                  <a:lnTo>
                    <a:pt x="943" y="322"/>
                  </a:lnTo>
                  <a:lnTo>
                    <a:pt x="943" y="320"/>
                  </a:lnTo>
                  <a:lnTo>
                    <a:pt x="946" y="320"/>
                  </a:lnTo>
                  <a:lnTo>
                    <a:pt x="948" y="313"/>
                  </a:lnTo>
                  <a:lnTo>
                    <a:pt x="953" y="306"/>
                  </a:lnTo>
                  <a:lnTo>
                    <a:pt x="958" y="298"/>
                  </a:lnTo>
                  <a:lnTo>
                    <a:pt x="962" y="294"/>
                  </a:lnTo>
                  <a:lnTo>
                    <a:pt x="967" y="287"/>
                  </a:lnTo>
                  <a:lnTo>
                    <a:pt x="972" y="279"/>
                  </a:lnTo>
                  <a:lnTo>
                    <a:pt x="974" y="277"/>
                  </a:lnTo>
                  <a:lnTo>
                    <a:pt x="977" y="272"/>
                  </a:lnTo>
                  <a:lnTo>
                    <a:pt x="979" y="270"/>
                  </a:lnTo>
                  <a:lnTo>
                    <a:pt x="981" y="268"/>
                  </a:lnTo>
                  <a:lnTo>
                    <a:pt x="981" y="265"/>
                  </a:lnTo>
                  <a:lnTo>
                    <a:pt x="984" y="263"/>
                  </a:lnTo>
                  <a:lnTo>
                    <a:pt x="988" y="261"/>
                  </a:lnTo>
                  <a:lnTo>
                    <a:pt x="991" y="256"/>
                  </a:lnTo>
                  <a:lnTo>
                    <a:pt x="993" y="253"/>
                  </a:lnTo>
                  <a:lnTo>
                    <a:pt x="995" y="251"/>
                  </a:lnTo>
                  <a:lnTo>
                    <a:pt x="1000" y="249"/>
                  </a:lnTo>
                  <a:lnTo>
                    <a:pt x="1003" y="244"/>
                  </a:lnTo>
                  <a:lnTo>
                    <a:pt x="1007" y="242"/>
                  </a:lnTo>
                  <a:lnTo>
                    <a:pt x="1010" y="239"/>
                  </a:lnTo>
                  <a:lnTo>
                    <a:pt x="1014" y="237"/>
                  </a:lnTo>
                  <a:lnTo>
                    <a:pt x="1017" y="235"/>
                  </a:lnTo>
                  <a:lnTo>
                    <a:pt x="1019" y="232"/>
                  </a:lnTo>
                  <a:lnTo>
                    <a:pt x="1021" y="232"/>
                  </a:lnTo>
                  <a:lnTo>
                    <a:pt x="1021" y="232"/>
                  </a:lnTo>
                  <a:lnTo>
                    <a:pt x="1024" y="230"/>
                  </a:lnTo>
                  <a:lnTo>
                    <a:pt x="1026" y="230"/>
                  </a:lnTo>
                  <a:lnTo>
                    <a:pt x="1026" y="230"/>
                  </a:lnTo>
                  <a:lnTo>
                    <a:pt x="1029" y="227"/>
                  </a:lnTo>
                  <a:lnTo>
                    <a:pt x="1031" y="227"/>
                  </a:lnTo>
                  <a:lnTo>
                    <a:pt x="1033" y="227"/>
                  </a:lnTo>
                  <a:lnTo>
                    <a:pt x="1036" y="227"/>
                  </a:lnTo>
                  <a:lnTo>
                    <a:pt x="1038" y="225"/>
                  </a:lnTo>
                  <a:lnTo>
                    <a:pt x="1043" y="225"/>
                  </a:lnTo>
                  <a:lnTo>
                    <a:pt x="1047" y="225"/>
                  </a:lnTo>
                  <a:lnTo>
                    <a:pt x="1052" y="223"/>
                  </a:lnTo>
                  <a:lnTo>
                    <a:pt x="1057" y="223"/>
                  </a:lnTo>
                  <a:lnTo>
                    <a:pt x="1062" y="223"/>
                  </a:lnTo>
                  <a:lnTo>
                    <a:pt x="1066" y="220"/>
                  </a:lnTo>
                  <a:lnTo>
                    <a:pt x="1071" y="220"/>
                  </a:lnTo>
                  <a:lnTo>
                    <a:pt x="1076" y="220"/>
                  </a:lnTo>
                  <a:lnTo>
                    <a:pt x="1081" y="220"/>
                  </a:lnTo>
                  <a:lnTo>
                    <a:pt x="1083" y="220"/>
                  </a:lnTo>
                  <a:lnTo>
                    <a:pt x="1088" y="220"/>
                  </a:lnTo>
                  <a:lnTo>
                    <a:pt x="1090" y="220"/>
                  </a:lnTo>
                  <a:lnTo>
                    <a:pt x="1090" y="220"/>
                  </a:lnTo>
                  <a:lnTo>
                    <a:pt x="1092" y="220"/>
                  </a:lnTo>
                  <a:lnTo>
                    <a:pt x="1092" y="220"/>
                  </a:lnTo>
                  <a:lnTo>
                    <a:pt x="1095" y="220"/>
                  </a:lnTo>
                  <a:lnTo>
                    <a:pt x="1095" y="220"/>
                  </a:lnTo>
                  <a:lnTo>
                    <a:pt x="1095" y="220"/>
                  </a:lnTo>
                  <a:lnTo>
                    <a:pt x="1097" y="220"/>
                  </a:lnTo>
                  <a:lnTo>
                    <a:pt x="1097" y="223"/>
                  </a:lnTo>
                  <a:lnTo>
                    <a:pt x="1100" y="223"/>
                  </a:lnTo>
                  <a:lnTo>
                    <a:pt x="1100" y="223"/>
                  </a:lnTo>
                  <a:lnTo>
                    <a:pt x="1102" y="225"/>
                  </a:lnTo>
                  <a:lnTo>
                    <a:pt x="1102" y="225"/>
                  </a:lnTo>
                  <a:lnTo>
                    <a:pt x="1102" y="225"/>
                  </a:lnTo>
                  <a:lnTo>
                    <a:pt x="1104" y="225"/>
                  </a:lnTo>
                  <a:lnTo>
                    <a:pt x="1104" y="227"/>
                  </a:lnTo>
                  <a:lnTo>
                    <a:pt x="1104" y="227"/>
                  </a:lnTo>
                  <a:lnTo>
                    <a:pt x="1107" y="230"/>
                  </a:lnTo>
                  <a:lnTo>
                    <a:pt x="1107" y="230"/>
                  </a:lnTo>
                  <a:lnTo>
                    <a:pt x="1107" y="230"/>
                  </a:lnTo>
                  <a:lnTo>
                    <a:pt x="1107" y="232"/>
                  </a:lnTo>
                  <a:lnTo>
                    <a:pt x="1109" y="232"/>
                  </a:lnTo>
                  <a:lnTo>
                    <a:pt x="1109" y="235"/>
                  </a:lnTo>
                  <a:lnTo>
                    <a:pt x="1109" y="235"/>
                  </a:lnTo>
                  <a:lnTo>
                    <a:pt x="1109" y="237"/>
                  </a:lnTo>
                  <a:lnTo>
                    <a:pt x="1109" y="237"/>
                  </a:lnTo>
                  <a:lnTo>
                    <a:pt x="1109" y="239"/>
                  </a:lnTo>
                  <a:lnTo>
                    <a:pt x="1109" y="239"/>
                  </a:lnTo>
                  <a:lnTo>
                    <a:pt x="1109" y="239"/>
                  </a:lnTo>
                  <a:lnTo>
                    <a:pt x="1109" y="242"/>
                  </a:lnTo>
                  <a:lnTo>
                    <a:pt x="1109" y="242"/>
                  </a:lnTo>
                  <a:lnTo>
                    <a:pt x="1109" y="244"/>
                  </a:lnTo>
                  <a:lnTo>
                    <a:pt x="1109" y="244"/>
                  </a:lnTo>
                  <a:lnTo>
                    <a:pt x="1109" y="246"/>
                  </a:lnTo>
                  <a:lnTo>
                    <a:pt x="1109" y="246"/>
                  </a:lnTo>
                  <a:lnTo>
                    <a:pt x="1107" y="249"/>
                  </a:lnTo>
                  <a:lnTo>
                    <a:pt x="1107" y="251"/>
                  </a:lnTo>
                  <a:lnTo>
                    <a:pt x="1107" y="251"/>
                  </a:lnTo>
                  <a:lnTo>
                    <a:pt x="1104" y="253"/>
                  </a:lnTo>
                  <a:lnTo>
                    <a:pt x="1102" y="256"/>
                  </a:lnTo>
                  <a:lnTo>
                    <a:pt x="1102" y="258"/>
                  </a:lnTo>
                  <a:lnTo>
                    <a:pt x="1100" y="258"/>
                  </a:lnTo>
                  <a:lnTo>
                    <a:pt x="1100" y="261"/>
                  </a:lnTo>
                  <a:lnTo>
                    <a:pt x="1097" y="263"/>
                  </a:lnTo>
                  <a:lnTo>
                    <a:pt x="1095" y="265"/>
                  </a:lnTo>
                  <a:lnTo>
                    <a:pt x="1092" y="268"/>
                  </a:lnTo>
                  <a:lnTo>
                    <a:pt x="1090" y="270"/>
                  </a:lnTo>
                  <a:lnTo>
                    <a:pt x="1088" y="270"/>
                  </a:lnTo>
                  <a:lnTo>
                    <a:pt x="1083" y="275"/>
                  </a:lnTo>
                  <a:lnTo>
                    <a:pt x="1076" y="279"/>
                  </a:lnTo>
                  <a:lnTo>
                    <a:pt x="1071" y="284"/>
                  </a:lnTo>
                  <a:lnTo>
                    <a:pt x="1066" y="287"/>
                  </a:lnTo>
                  <a:lnTo>
                    <a:pt x="1062" y="291"/>
                  </a:lnTo>
                  <a:lnTo>
                    <a:pt x="1055" y="296"/>
                  </a:lnTo>
                  <a:lnTo>
                    <a:pt x="1052" y="298"/>
                  </a:lnTo>
                  <a:lnTo>
                    <a:pt x="1047" y="303"/>
                  </a:lnTo>
                  <a:lnTo>
                    <a:pt x="1043" y="306"/>
                  </a:lnTo>
                  <a:lnTo>
                    <a:pt x="1040" y="310"/>
                  </a:lnTo>
                  <a:lnTo>
                    <a:pt x="1036" y="313"/>
                  </a:lnTo>
                  <a:lnTo>
                    <a:pt x="1033" y="317"/>
                  </a:lnTo>
                  <a:lnTo>
                    <a:pt x="1029" y="320"/>
                  </a:lnTo>
                  <a:lnTo>
                    <a:pt x="1026" y="324"/>
                  </a:lnTo>
                  <a:lnTo>
                    <a:pt x="1021" y="327"/>
                  </a:lnTo>
                  <a:lnTo>
                    <a:pt x="1019" y="329"/>
                  </a:lnTo>
                  <a:lnTo>
                    <a:pt x="1017" y="332"/>
                  </a:lnTo>
                  <a:lnTo>
                    <a:pt x="1014" y="334"/>
                  </a:lnTo>
                  <a:lnTo>
                    <a:pt x="1014" y="336"/>
                  </a:lnTo>
                  <a:lnTo>
                    <a:pt x="1012" y="339"/>
                  </a:lnTo>
                  <a:lnTo>
                    <a:pt x="1012" y="341"/>
                  </a:lnTo>
                  <a:lnTo>
                    <a:pt x="1010" y="341"/>
                  </a:lnTo>
                  <a:lnTo>
                    <a:pt x="1010" y="343"/>
                  </a:lnTo>
                  <a:lnTo>
                    <a:pt x="1010" y="343"/>
                  </a:lnTo>
                  <a:lnTo>
                    <a:pt x="1010" y="346"/>
                  </a:lnTo>
                  <a:lnTo>
                    <a:pt x="1010" y="348"/>
                  </a:lnTo>
                  <a:lnTo>
                    <a:pt x="1007" y="348"/>
                  </a:lnTo>
                  <a:lnTo>
                    <a:pt x="1007" y="350"/>
                  </a:lnTo>
                  <a:lnTo>
                    <a:pt x="1007" y="350"/>
                  </a:lnTo>
                  <a:lnTo>
                    <a:pt x="1007" y="353"/>
                  </a:lnTo>
                  <a:lnTo>
                    <a:pt x="1007" y="355"/>
                  </a:lnTo>
                  <a:lnTo>
                    <a:pt x="1007" y="355"/>
                  </a:lnTo>
                  <a:lnTo>
                    <a:pt x="1007" y="360"/>
                  </a:lnTo>
                  <a:lnTo>
                    <a:pt x="1007" y="362"/>
                  </a:lnTo>
                  <a:lnTo>
                    <a:pt x="1007" y="367"/>
                  </a:lnTo>
                  <a:lnTo>
                    <a:pt x="1007" y="372"/>
                  </a:lnTo>
                  <a:lnTo>
                    <a:pt x="1007" y="372"/>
                  </a:lnTo>
                  <a:lnTo>
                    <a:pt x="1007" y="372"/>
                  </a:lnTo>
                  <a:lnTo>
                    <a:pt x="1007" y="374"/>
                  </a:lnTo>
                  <a:lnTo>
                    <a:pt x="1007" y="374"/>
                  </a:lnTo>
                  <a:lnTo>
                    <a:pt x="1007" y="376"/>
                  </a:lnTo>
                  <a:lnTo>
                    <a:pt x="1007" y="379"/>
                  </a:lnTo>
                  <a:lnTo>
                    <a:pt x="1010" y="384"/>
                  </a:lnTo>
                  <a:lnTo>
                    <a:pt x="1012" y="386"/>
                  </a:lnTo>
                  <a:lnTo>
                    <a:pt x="1012" y="388"/>
                  </a:lnTo>
                  <a:lnTo>
                    <a:pt x="1012" y="391"/>
                  </a:lnTo>
                  <a:lnTo>
                    <a:pt x="1012" y="391"/>
                  </a:lnTo>
                  <a:lnTo>
                    <a:pt x="1014" y="393"/>
                  </a:lnTo>
                  <a:lnTo>
                    <a:pt x="1014" y="393"/>
                  </a:lnTo>
                  <a:lnTo>
                    <a:pt x="1014" y="393"/>
                  </a:lnTo>
                  <a:lnTo>
                    <a:pt x="1014" y="395"/>
                  </a:lnTo>
                  <a:lnTo>
                    <a:pt x="1014" y="395"/>
                  </a:lnTo>
                  <a:lnTo>
                    <a:pt x="1014" y="398"/>
                  </a:lnTo>
                  <a:lnTo>
                    <a:pt x="1014" y="398"/>
                  </a:lnTo>
                  <a:lnTo>
                    <a:pt x="1012" y="398"/>
                  </a:lnTo>
                  <a:lnTo>
                    <a:pt x="1012" y="400"/>
                  </a:lnTo>
                  <a:lnTo>
                    <a:pt x="1012" y="400"/>
                  </a:lnTo>
                  <a:lnTo>
                    <a:pt x="1012" y="400"/>
                  </a:lnTo>
                  <a:lnTo>
                    <a:pt x="1010" y="403"/>
                  </a:lnTo>
                  <a:lnTo>
                    <a:pt x="1007" y="405"/>
                  </a:lnTo>
                  <a:lnTo>
                    <a:pt x="1007" y="407"/>
                  </a:lnTo>
                  <a:lnTo>
                    <a:pt x="1005" y="410"/>
                  </a:lnTo>
                  <a:lnTo>
                    <a:pt x="1003" y="412"/>
                  </a:lnTo>
                  <a:lnTo>
                    <a:pt x="1000" y="414"/>
                  </a:lnTo>
                  <a:lnTo>
                    <a:pt x="998" y="414"/>
                  </a:lnTo>
                  <a:lnTo>
                    <a:pt x="998" y="417"/>
                  </a:lnTo>
                  <a:lnTo>
                    <a:pt x="995" y="419"/>
                  </a:lnTo>
                  <a:lnTo>
                    <a:pt x="993" y="419"/>
                  </a:lnTo>
                  <a:lnTo>
                    <a:pt x="991" y="421"/>
                  </a:lnTo>
                  <a:lnTo>
                    <a:pt x="988" y="424"/>
                  </a:lnTo>
                  <a:lnTo>
                    <a:pt x="986" y="424"/>
                  </a:lnTo>
                  <a:lnTo>
                    <a:pt x="984" y="426"/>
                  </a:lnTo>
                  <a:lnTo>
                    <a:pt x="981" y="426"/>
                  </a:lnTo>
                  <a:lnTo>
                    <a:pt x="979" y="429"/>
                  </a:lnTo>
                  <a:lnTo>
                    <a:pt x="977" y="431"/>
                  </a:lnTo>
                  <a:lnTo>
                    <a:pt x="974" y="431"/>
                  </a:lnTo>
                  <a:lnTo>
                    <a:pt x="972" y="433"/>
                  </a:lnTo>
                  <a:lnTo>
                    <a:pt x="969" y="433"/>
                  </a:lnTo>
                  <a:lnTo>
                    <a:pt x="962" y="436"/>
                  </a:lnTo>
                  <a:lnTo>
                    <a:pt x="958" y="438"/>
                  </a:lnTo>
                  <a:lnTo>
                    <a:pt x="955" y="438"/>
                  </a:lnTo>
                  <a:lnTo>
                    <a:pt x="953" y="438"/>
                  </a:lnTo>
                  <a:lnTo>
                    <a:pt x="951" y="440"/>
                  </a:lnTo>
                  <a:lnTo>
                    <a:pt x="948" y="440"/>
                  </a:lnTo>
                  <a:lnTo>
                    <a:pt x="946" y="443"/>
                  </a:lnTo>
                  <a:lnTo>
                    <a:pt x="943" y="443"/>
                  </a:lnTo>
                  <a:lnTo>
                    <a:pt x="941" y="445"/>
                  </a:lnTo>
                  <a:lnTo>
                    <a:pt x="941" y="447"/>
                  </a:lnTo>
                  <a:lnTo>
                    <a:pt x="894" y="488"/>
                  </a:lnTo>
                  <a:lnTo>
                    <a:pt x="880" y="518"/>
                  </a:lnTo>
                  <a:lnTo>
                    <a:pt x="898" y="516"/>
                  </a:lnTo>
                  <a:lnTo>
                    <a:pt x="903" y="514"/>
                  </a:lnTo>
                  <a:lnTo>
                    <a:pt x="908" y="511"/>
                  </a:lnTo>
                  <a:lnTo>
                    <a:pt x="913" y="509"/>
                  </a:lnTo>
                  <a:lnTo>
                    <a:pt x="917" y="507"/>
                  </a:lnTo>
                  <a:lnTo>
                    <a:pt x="922" y="504"/>
                  </a:lnTo>
                  <a:lnTo>
                    <a:pt x="927" y="502"/>
                  </a:lnTo>
                  <a:lnTo>
                    <a:pt x="932" y="500"/>
                  </a:lnTo>
                  <a:lnTo>
                    <a:pt x="936" y="497"/>
                  </a:lnTo>
                  <a:lnTo>
                    <a:pt x="936" y="495"/>
                  </a:lnTo>
                  <a:lnTo>
                    <a:pt x="939" y="495"/>
                  </a:lnTo>
                  <a:lnTo>
                    <a:pt x="941" y="495"/>
                  </a:lnTo>
                  <a:lnTo>
                    <a:pt x="946" y="492"/>
                  </a:lnTo>
                  <a:lnTo>
                    <a:pt x="948" y="492"/>
                  </a:lnTo>
                  <a:lnTo>
                    <a:pt x="951" y="490"/>
                  </a:lnTo>
                  <a:lnTo>
                    <a:pt x="953" y="490"/>
                  </a:lnTo>
                  <a:lnTo>
                    <a:pt x="955" y="490"/>
                  </a:lnTo>
                  <a:lnTo>
                    <a:pt x="958" y="490"/>
                  </a:lnTo>
                  <a:lnTo>
                    <a:pt x="960" y="490"/>
                  </a:lnTo>
                  <a:lnTo>
                    <a:pt x="960" y="490"/>
                  </a:lnTo>
                  <a:lnTo>
                    <a:pt x="962" y="490"/>
                  </a:lnTo>
                  <a:lnTo>
                    <a:pt x="962" y="490"/>
                  </a:lnTo>
                  <a:lnTo>
                    <a:pt x="965" y="490"/>
                  </a:lnTo>
                  <a:lnTo>
                    <a:pt x="965" y="490"/>
                  </a:lnTo>
                  <a:lnTo>
                    <a:pt x="967" y="490"/>
                  </a:lnTo>
                  <a:lnTo>
                    <a:pt x="969" y="490"/>
                  </a:lnTo>
                  <a:lnTo>
                    <a:pt x="969" y="490"/>
                  </a:lnTo>
                  <a:lnTo>
                    <a:pt x="972" y="492"/>
                  </a:lnTo>
                  <a:lnTo>
                    <a:pt x="972" y="492"/>
                  </a:lnTo>
                  <a:lnTo>
                    <a:pt x="974" y="492"/>
                  </a:lnTo>
                  <a:lnTo>
                    <a:pt x="974" y="492"/>
                  </a:lnTo>
                  <a:lnTo>
                    <a:pt x="974" y="495"/>
                  </a:lnTo>
                  <a:lnTo>
                    <a:pt x="977" y="495"/>
                  </a:lnTo>
                  <a:lnTo>
                    <a:pt x="977" y="495"/>
                  </a:lnTo>
                  <a:lnTo>
                    <a:pt x="977" y="497"/>
                  </a:lnTo>
                  <a:lnTo>
                    <a:pt x="977" y="497"/>
                  </a:lnTo>
                  <a:lnTo>
                    <a:pt x="977" y="497"/>
                  </a:lnTo>
                  <a:lnTo>
                    <a:pt x="977" y="497"/>
                  </a:lnTo>
                  <a:lnTo>
                    <a:pt x="977" y="497"/>
                  </a:lnTo>
                  <a:lnTo>
                    <a:pt x="977" y="497"/>
                  </a:lnTo>
                  <a:lnTo>
                    <a:pt x="977" y="500"/>
                  </a:lnTo>
                  <a:lnTo>
                    <a:pt x="977" y="500"/>
                  </a:lnTo>
                  <a:lnTo>
                    <a:pt x="977" y="500"/>
                  </a:lnTo>
                  <a:lnTo>
                    <a:pt x="974" y="502"/>
                  </a:lnTo>
                  <a:lnTo>
                    <a:pt x="974" y="502"/>
                  </a:lnTo>
                  <a:lnTo>
                    <a:pt x="974" y="504"/>
                  </a:lnTo>
                  <a:lnTo>
                    <a:pt x="972" y="507"/>
                  </a:lnTo>
                  <a:lnTo>
                    <a:pt x="972" y="507"/>
                  </a:lnTo>
                  <a:lnTo>
                    <a:pt x="972" y="507"/>
                  </a:lnTo>
                  <a:lnTo>
                    <a:pt x="969" y="509"/>
                  </a:lnTo>
                  <a:lnTo>
                    <a:pt x="969" y="509"/>
                  </a:lnTo>
                  <a:lnTo>
                    <a:pt x="969" y="514"/>
                  </a:lnTo>
                  <a:lnTo>
                    <a:pt x="969" y="516"/>
                  </a:lnTo>
                  <a:lnTo>
                    <a:pt x="967" y="518"/>
                  </a:lnTo>
                  <a:lnTo>
                    <a:pt x="967" y="523"/>
                  </a:lnTo>
                  <a:lnTo>
                    <a:pt x="967" y="528"/>
                  </a:lnTo>
                  <a:lnTo>
                    <a:pt x="967" y="535"/>
                  </a:lnTo>
                  <a:lnTo>
                    <a:pt x="965" y="542"/>
                  </a:lnTo>
                  <a:lnTo>
                    <a:pt x="965" y="549"/>
                  </a:lnTo>
                  <a:lnTo>
                    <a:pt x="965" y="552"/>
                  </a:lnTo>
                  <a:lnTo>
                    <a:pt x="962" y="554"/>
                  </a:lnTo>
                  <a:lnTo>
                    <a:pt x="962" y="559"/>
                  </a:lnTo>
                  <a:lnTo>
                    <a:pt x="962" y="561"/>
                  </a:lnTo>
                  <a:lnTo>
                    <a:pt x="960" y="566"/>
                  </a:lnTo>
                  <a:lnTo>
                    <a:pt x="960" y="568"/>
                  </a:lnTo>
                  <a:lnTo>
                    <a:pt x="960" y="573"/>
                  </a:lnTo>
                  <a:lnTo>
                    <a:pt x="958" y="575"/>
                  </a:lnTo>
                  <a:lnTo>
                    <a:pt x="958" y="580"/>
                  </a:lnTo>
                  <a:lnTo>
                    <a:pt x="955" y="582"/>
                  </a:lnTo>
                  <a:lnTo>
                    <a:pt x="955" y="587"/>
                  </a:lnTo>
                  <a:lnTo>
                    <a:pt x="953" y="589"/>
                  </a:lnTo>
                  <a:lnTo>
                    <a:pt x="953" y="594"/>
                  </a:lnTo>
                  <a:lnTo>
                    <a:pt x="951" y="597"/>
                  </a:lnTo>
                  <a:lnTo>
                    <a:pt x="951" y="601"/>
                  </a:lnTo>
                  <a:lnTo>
                    <a:pt x="948" y="604"/>
                  </a:lnTo>
                  <a:lnTo>
                    <a:pt x="946" y="608"/>
                  </a:lnTo>
                  <a:lnTo>
                    <a:pt x="946" y="611"/>
                  </a:lnTo>
                  <a:lnTo>
                    <a:pt x="943" y="615"/>
                  </a:lnTo>
                  <a:lnTo>
                    <a:pt x="941" y="618"/>
                  </a:lnTo>
                  <a:lnTo>
                    <a:pt x="927" y="653"/>
                  </a:lnTo>
                  <a:lnTo>
                    <a:pt x="910" y="656"/>
                  </a:lnTo>
                  <a:lnTo>
                    <a:pt x="896" y="642"/>
                  </a:lnTo>
                  <a:lnTo>
                    <a:pt x="851" y="611"/>
                  </a:lnTo>
                  <a:lnTo>
                    <a:pt x="813" y="594"/>
                  </a:lnTo>
                  <a:lnTo>
                    <a:pt x="780" y="571"/>
                  </a:lnTo>
                  <a:lnTo>
                    <a:pt x="780" y="571"/>
                  </a:lnTo>
                  <a:close/>
                  <a:moveTo>
                    <a:pt x="1208" y="495"/>
                  </a:moveTo>
                  <a:lnTo>
                    <a:pt x="1208" y="495"/>
                  </a:lnTo>
                  <a:lnTo>
                    <a:pt x="1206" y="495"/>
                  </a:lnTo>
                  <a:lnTo>
                    <a:pt x="1206" y="492"/>
                  </a:lnTo>
                  <a:lnTo>
                    <a:pt x="1206" y="492"/>
                  </a:lnTo>
                  <a:lnTo>
                    <a:pt x="1206" y="490"/>
                  </a:lnTo>
                  <a:lnTo>
                    <a:pt x="1206" y="490"/>
                  </a:lnTo>
                  <a:lnTo>
                    <a:pt x="1206" y="488"/>
                  </a:lnTo>
                  <a:lnTo>
                    <a:pt x="1206" y="488"/>
                  </a:lnTo>
                  <a:lnTo>
                    <a:pt x="1206" y="485"/>
                  </a:lnTo>
                  <a:lnTo>
                    <a:pt x="1208" y="485"/>
                  </a:lnTo>
                  <a:lnTo>
                    <a:pt x="1208" y="483"/>
                  </a:lnTo>
                  <a:lnTo>
                    <a:pt x="1208" y="483"/>
                  </a:lnTo>
                  <a:lnTo>
                    <a:pt x="1208" y="481"/>
                  </a:lnTo>
                  <a:lnTo>
                    <a:pt x="1211" y="481"/>
                  </a:lnTo>
                  <a:lnTo>
                    <a:pt x="1211" y="481"/>
                  </a:lnTo>
                  <a:lnTo>
                    <a:pt x="1213" y="478"/>
                  </a:lnTo>
                  <a:lnTo>
                    <a:pt x="1215" y="478"/>
                  </a:lnTo>
                  <a:lnTo>
                    <a:pt x="1215" y="478"/>
                  </a:lnTo>
                  <a:lnTo>
                    <a:pt x="1218" y="476"/>
                  </a:lnTo>
                  <a:lnTo>
                    <a:pt x="1218" y="476"/>
                  </a:lnTo>
                  <a:lnTo>
                    <a:pt x="1220" y="476"/>
                  </a:lnTo>
                  <a:lnTo>
                    <a:pt x="1220" y="476"/>
                  </a:lnTo>
                  <a:lnTo>
                    <a:pt x="1222" y="476"/>
                  </a:lnTo>
                  <a:lnTo>
                    <a:pt x="1222" y="476"/>
                  </a:lnTo>
                  <a:lnTo>
                    <a:pt x="1225" y="476"/>
                  </a:lnTo>
                  <a:lnTo>
                    <a:pt x="1225" y="476"/>
                  </a:lnTo>
                  <a:lnTo>
                    <a:pt x="1225" y="476"/>
                  </a:lnTo>
                  <a:lnTo>
                    <a:pt x="1227" y="476"/>
                  </a:lnTo>
                  <a:lnTo>
                    <a:pt x="1227" y="476"/>
                  </a:lnTo>
                  <a:lnTo>
                    <a:pt x="1230" y="478"/>
                  </a:lnTo>
                  <a:lnTo>
                    <a:pt x="1230" y="478"/>
                  </a:lnTo>
                  <a:lnTo>
                    <a:pt x="1232" y="478"/>
                  </a:lnTo>
                  <a:lnTo>
                    <a:pt x="1232" y="478"/>
                  </a:lnTo>
                  <a:lnTo>
                    <a:pt x="1232" y="481"/>
                  </a:lnTo>
                  <a:lnTo>
                    <a:pt x="1232" y="481"/>
                  </a:lnTo>
                  <a:lnTo>
                    <a:pt x="1232" y="481"/>
                  </a:lnTo>
                  <a:lnTo>
                    <a:pt x="1232" y="481"/>
                  </a:lnTo>
                  <a:lnTo>
                    <a:pt x="1232" y="481"/>
                  </a:lnTo>
                  <a:lnTo>
                    <a:pt x="1232" y="481"/>
                  </a:lnTo>
                  <a:lnTo>
                    <a:pt x="1232" y="481"/>
                  </a:lnTo>
                  <a:lnTo>
                    <a:pt x="1232" y="481"/>
                  </a:lnTo>
                  <a:lnTo>
                    <a:pt x="1232" y="483"/>
                  </a:lnTo>
                  <a:lnTo>
                    <a:pt x="1232" y="483"/>
                  </a:lnTo>
                  <a:lnTo>
                    <a:pt x="1232" y="483"/>
                  </a:lnTo>
                  <a:lnTo>
                    <a:pt x="1232" y="483"/>
                  </a:lnTo>
                  <a:lnTo>
                    <a:pt x="1230" y="483"/>
                  </a:lnTo>
                  <a:lnTo>
                    <a:pt x="1230" y="483"/>
                  </a:lnTo>
                  <a:lnTo>
                    <a:pt x="1227" y="483"/>
                  </a:lnTo>
                  <a:lnTo>
                    <a:pt x="1227" y="485"/>
                  </a:lnTo>
                  <a:lnTo>
                    <a:pt x="1225" y="485"/>
                  </a:lnTo>
                  <a:lnTo>
                    <a:pt x="1225" y="485"/>
                  </a:lnTo>
                  <a:lnTo>
                    <a:pt x="1222" y="485"/>
                  </a:lnTo>
                  <a:lnTo>
                    <a:pt x="1222" y="485"/>
                  </a:lnTo>
                  <a:lnTo>
                    <a:pt x="1220" y="485"/>
                  </a:lnTo>
                  <a:lnTo>
                    <a:pt x="1220" y="485"/>
                  </a:lnTo>
                  <a:lnTo>
                    <a:pt x="1218" y="485"/>
                  </a:lnTo>
                  <a:lnTo>
                    <a:pt x="1218" y="485"/>
                  </a:lnTo>
                  <a:lnTo>
                    <a:pt x="1218" y="488"/>
                  </a:lnTo>
                  <a:lnTo>
                    <a:pt x="1218" y="488"/>
                  </a:lnTo>
                  <a:lnTo>
                    <a:pt x="1215" y="488"/>
                  </a:lnTo>
                  <a:lnTo>
                    <a:pt x="1215" y="488"/>
                  </a:lnTo>
                  <a:lnTo>
                    <a:pt x="1215" y="490"/>
                  </a:lnTo>
                  <a:lnTo>
                    <a:pt x="1215" y="490"/>
                  </a:lnTo>
                  <a:lnTo>
                    <a:pt x="1215" y="490"/>
                  </a:lnTo>
                  <a:lnTo>
                    <a:pt x="1213" y="492"/>
                  </a:lnTo>
                  <a:lnTo>
                    <a:pt x="1213" y="492"/>
                  </a:lnTo>
                  <a:lnTo>
                    <a:pt x="1213" y="495"/>
                  </a:lnTo>
                  <a:lnTo>
                    <a:pt x="1213" y="495"/>
                  </a:lnTo>
                  <a:lnTo>
                    <a:pt x="1213" y="495"/>
                  </a:lnTo>
                  <a:lnTo>
                    <a:pt x="1211" y="497"/>
                  </a:lnTo>
                  <a:lnTo>
                    <a:pt x="1211" y="497"/>
                  </a:lnTo>
                  <a:lnTo>
                    <a:pt x="1211" y="497"/>
                  </a:lnTo>
                  <a:lnTo>
                    <a:pt x="1211" y="497"/>
                  </a:lnTo>
                  <a:lnTo>
                    <a:pt x="1211" y="497"/>
                  </a:lnTo>
                  <a:lnTo>
                    <a:pt x="1211" y="497"/>
                  </a:lnTo>
                  <a:lnTo>
                    <a:pt x="1211" y="497"/>
                  </a:lnTo>
                  <a:lnTo>
                    <a:pt x="1208" y="497"/>
                  </a:lnTo>
                  <a:lnTo>
                    <a:pt x="1208" y="497"/>
                  </a:lnTo>
                  <a:lnTo>
                    <a:pt x="1208" y="497"/>
                  </a:lnTo>
                  <a:lnTo>
                    <a:pt x="1208" y="495"/>
                  </a:lnTo>
                  <a:lnTo>
                    <a:pt x="1208" y="495"/>
                  </a:lnTo>
                  <a:close/>
                  <a:moveTo>
                    <a:pt x="1225" y="516"/>
                  </a:moveTo>
                  <a:lnTo>
                    <a:pt x="1225" y="516"/>
                  </a:lnTo>
                  <a:lnTo>
                    <a:pt x="1222" y="514"/>
                  </a:lnTo>
                  <a:lnTo>
                    <a:pt x="1222" y="514"/>
                  </a:lnTo>
                  <a:lnTo>
                    <a:pt x="1222" y="514"/>
                  </a:lnTo>
                  <a:lnTo>
                    <a:pt x="1225" y="511"/>
                  </a:lnTo>
                  <a:lnTo>
                    <a:pt x="1225" y="511"/>
                  </a:lnTo>
                  <a:lnTo>
                    <a:pt x="1225" y="509"/>
                  </a:lnTo>
                  <a:lnTo>
                    <a:pt x="1225" y="507"/>
                  </a:lnTo>
                  <a:lnTo>
                    <a:pt x="1225" y="507"/>
                  </a:lnTo>
                  <a:lnTo>
                    <a:pt x="1227" y="504"/>
                  </a:lnTo>
                  <a:lnTo>
                    <a:pt x="1227" y="502"/>
                  </a:lnTo>
                  <a:lnTo>
                    <a:pt x="1230" y="500"/>
                  </a:lnTo>
                  <a:lnTo>
                    <a:pt x="1230" y="500"/>
                  </a:lnTo>
                  <a:lnTo>
                    <a:pt x="1230" y="500"/>
                  </a:lnTo>
                  <a:lnTo>
                    <a:pt x="1232" y="497"/>
                  </a:lnTo>
                  <a:lnTo>
                    <a:pt x="1232" y="497"/>
                  </a:lnTo>
                  <a:lnTo>
                    <a:pt x="1234" y="495"/>
                  </a:lnTo>
                  <a:lnTo>
                    <a:pt x="1234" y="495"/>
                  </a:lnTo>
                  <a:lnTo>
                    <a:pt x="1237" y="492"/>
                  </a:lnTo>
                  <a:lnTo>
                    <a:pt x="1237" y="492"/>
                  </a:lnTo>
                  <a:lnTo>
                    <a:pt x="1237" y="492"/>
                  </a:lnTo>
                  <a:lnTo>
                    <a:pt x="1239" y="492"/>
                  </a:lnTo>
                  <a:lnTo>
                    <a:pt x="1239" y="492"/>
                  </a:lnTo>
                  <a:lnTo>
                    <a:pt x="1239" y="492"/>
                  </a:lnTo>
                  <a:lnTo>
                    <a:pt x="1241" y="492"/>
                  </a:lnTo>
                  <a:lnTo>
                    <a:pt x="1241" y="492"/>
                  </a:lnTo>
                  <a:lnTo>
                    <a:pt x="1244" y="492"/>
                  </a:lnTo>
                  <a:lnTo>
                    <a:pt x="1246" y="492"/>
                  </a:lnTo>
                  <a:lnTo>
                    <a:pt x="1249" y="492"/>
                  </a:lnTo>
                  <a:lnTo>
                    <a:pt x="1251" y="492"/>
                  </a:lnTo>
                  <a:lnTo>
                    <a:pt x="1253" y="492"/>
                  </a:lnTo>
                  <a:lnTo>
                    <a:pt x="1253" y="492"/>
                  </a:lnTo>
                  <a:lnTo>
                    <a:pt x="1256" y="495"/>
                  </a:lnTo>
                  <a:lnTo>
                    <a:pt x="1256" y="495"/>
                  </a:lnTo>
                  <a:lnTo>
                    <a:pt x="1256" y="495"/>
                  </a:lnTo>
                  <a:lnTo>
                    <a:pt x="1256" y="495"/>
                  </a:lnTo>
                  <a:lnTo>
                    <a:pt x="1256" y="495"/>
                  </a:lnTo>
                  <a:lnTo>
                    <a:pt x="1256" y="497"/>
                  </a:lnTo>
                  <a:lnTo>
                    <a:pt x="1253" y="497"/>
                  </a:lnTo>
                  <a:lnTo>
                    <a:pt x="1253" y="497"/>
                  </a:lnTo>
                  <a:lnTo>
                    <a:pt x="1251" y="500"/>
                  </a:lnTo>
                  <a:lnTo>
                    <a:pt x="1251" y="500"/>
                  </a:lnTo>
                  <a:lnTo>
                    <a:pt x="1249" y="502"/>
                  </a:lnTo>
                  <a:lnTo>
                    <a:pt x="1246" y="502"/>
                  </a:lnTo>
                  <a:lnTo>
                    <a:pt x="1246" y="502"/>
                  </a:lnTo>
                  <a:lnTo>
                    <a:pt x="1244" y="504"/>
                  </a:lnTo>
                  <a:lnTo>
                    <a:pt x="1241" y="504"/>
                  </a:lnTo>
                  <a:lnTo>
                    <a:pt x="1241" y="504"/>
                  </a:lnTo>
                  <a:lnTo>
                    <a:pt x="1241" y="504"/>
                  </a:lnTo>
                  <a:lnTo>
                    <a:pt x="1239" y="504"/>
                  </a:lnTo>
                  <a:lnTo>
                    <a:pt x="1239" y="504"/>
                  </a:lnTo>
                  <a:lnTo>
                    <a:pt x="1239" y="507"/>
                  </a:lnTo>
                  <a:lnTo>
                    <a:pt x="1237" y="507"/>
                  </a:lnTo>
                  <a:lnTo>
                    <a:pt x="1234" y="511"/>
                  </a:lnTo>
                  <a:lnTo>
                    <a:pt x="1234" y="511"/>
                  </a:lnTo>
                  <a:lnTo>
                    <a:pt x="1232" y="514"/>
                  </a:lnTo>
                  <a:lnTo>
                    <a:pt x="1232" y="514"/>
                  </a:lnTo>
                  <a:lnTo>
                    <a:pt x="1232" y="516"/>
                  </a:lnTo>
                  <a:lnTo>
                    <a:pt x="1230" y="516"/>
                  </a:lnTo>
                  <a:lnTo>
                    <a:pt x="1230" y="516"/>
                  </a:lnTo>
                  <a:lnTo>
                    <a:pt x="1227" y="516"/>
                  </a:lnTo>
                  <a:lnTo>
                    <a:pt x="1227" y="516"/>
                  </a:lnTo>
                  <a:lnTo>
                    <a:pt x="1227" y="518"/>
                  </a:lnTo>
                  <a:lnTo>
                    <a:pt x="1225" y="518"/>
                  </a:lnTo>
                  <a:lnTo>
                    <a:pt x="1225" y="518"/>
                  </a:lnTo>
                  <a:lnTo>
                    <a:pt x="1225" y="518"/>
                  </a:lnTo>
                  <a:lnTo>
                    <a:pt x="1225" y="518"/>
                  </a:lnTo>
                  <a:lnTo>
                    <a:pt x="1225" y="516"/>
                  </a:lnTo>
                  <a:lnTo>
                    <a:pt x="1225" y="516"/>
                  </a:lnTo>
                  <a:lnTo>
                    <a:pt x="1225" y="516"/>
                  </a:lnTo>
                  <a:lnTo>
                    <a:pt x="1225" y="516"/>
                  </a:lnTo>
                  <a:lnTo>
                    <a:pt x="1225" y="516"/>
                  </a:lnTo>
                  <a:lnTo>
                    <a:pt x="1225" y="516"/>
                  </a:lnTo>
                  <a:close/>
                  <a:moveTo>
                    <a:pt x="1239" y="523"/>
                  </a:moveTo>
                  <a:lnTo>
                    <a:pt x="1239" y="523"/>
                  </a:lnTo>
                  <a:lnTo>
                    <a:pt x="1239" y="521"/>
                  </a:lnTo>
                  <a:lnTo>
                    <a:pt x="1239" y="521"/>
                  </a:lnTo>
                  <a:lnTo>
                    <a:pt x="1239" y="521"/>
                  </a:lnTo>
                  <a:lnTo>
                    <a:pt x="1241" y="518"/>
                  </a:lnTo>
                  <a:lnTo>
                    <a:pt x="1241" y="518"/>
                  </a:lnTo>
                  <a:lnTo>
                    <a:pt x="1241" y="516"/>
                  </a:lnTo>
                  <a:lnTo>
                    <a:pt x="1241" y="516"/>
                  </a:lnTo>
                  <a:lnTo>
                    <a:pt x="1241" y="516"/>
                  </a:lnTo>
                  <a:lnTo>
                    <a:pt x="1244" y="514"/>
                  </a:lnTo>
                  <a:lnTo>
                    <a:pt x="1244" y="514"/>
                  </a:lnTo>
                  <a:lnTo>
                    <a:pt x="1244" y="511"/>
                  </a:lnTo>
                  <a:lnTo>
                    <a:pt x="1246" y="511"/>
                  </a:lnTo>
                  <a:lnTo>
                    <a:pt x="1246" y="511"/>
                  </a:lnTo>
                  <a:lnTo>
                    <a:pt x="1246" y="509"/>
                  </a:lnTo>
                  <a:lnTo>
                    <a:pt x="1249" y="509"/>
                  </a:lnTo>
                  <a:lnTo>
                    <a:pt x="1249" y="509"/>
                  </a:lnTo>
                  <a:lnTo>
                    <a:pt x="1251" y="509"/>
                  </a:lnTo>
                  <a:lnTo>
                    <a:pt x="1251" y="507"/>
                  </a:lnTo>
                  <a:lnTo>
                    <a:pt x="1253" y="507"/>
                  </a:lnTo>
                  <a:lnTo>
                    <a:pt x="1253" y="507"/>
                  </a:lnTo>
                  <a:lnTo>
                    <a:pt x="1253" y="507"/>
                  </a:lnTo>
                  <a:lnTo>
                    <a:pt x="1256" y="507"/>
                  </a:lnTo>
                  <a:lnTo>
                    <a:pt x="1256" y="507"/>
                  </a:lnTo>
                  <a:lnTo>
                    <a:pt x="1258" y="507"/>
                  </a:lnTo>
                  <a:lnTo>
                    <a:pt x="1258" y="507"/>
                  </a:lnTo>
                  <a:lnTo>
                    <a:pt x="1260" y="507"/>
                  </a:lnTo>
                  <a:lnTo>
                    <a:pt x="1260" y="507"/>
                  </a:lnTo>
                  <a:lnTo>
                    <a:pt x="1263" y="507"/>
                  </a:lnTo>
                  <a:lnTo>
                    <a:pt x="1263" y="507"/>
                  </a:lnTo>
                  <a:lnTo>
                    <a:pt x="1265" y="507"/>
                  </a:lnTo>
                  <a:lnTo>
                    <a:pt x="1265" y="509"/>
                  </a:lnTo>
                  <a:lnTo>
                    <a:pt x="1267" y="509"/>
                  </a:lnTo>
                  <a:lnTo>
                    <a:pt x="1267" y="511"/>
                  </a:lnTo>
                  <a:lnTo>
                    <a:pt x="1270" y="511"/>
                  </a:lnTo>
                  <a:lnTo>
                    <a:pt x="1270" y="511"/>
                  </a:lnTo>
                  <a:lnTo>
                    <a:pt x="1270" y="514"/>
                  </a:lnTo>
                  <a:lnTo>
                    <a:pt x="1272" y="514"/>
                  </a:lnTo>
                  <a:lnTo>
                    <a:pt x="1272" y="514"/>
                  </a:lnTo>
                  <a:lnTo>
                    <a:pt x="1272" y="514"/>
                  </a:lnTo>
                  <a:lnTo>
                    <a:pt x="1272" y="516"/>
                  </a:lnTo>
                  <a:lnTo>
                    <a:pt x="1272" y="516"/>
                  </a:lnTo>
                  <a:lnTo>
                    <a:pt x="1272" y="516"/>
                  </a:lnTo>
                  <a:lnTo>
                    <a:pt x="1272" y="516"/>
                  </a:lnTo>
                  <a:lnTo>
                    <a:pt x="1270" y="516"/>
                  </a:lnTo>
                  <a:lnTo>
                    <a:pt x="1270" y="516"/>
                  </a:lnTo>
                  <a:lnTo>
                    <a:pt x="1270" y="516"/>
                  </a:lnTo>
                  <a:lnTo>
                    <a:pt x="1267" y="516"/>
                  </a:lnTo>
                  <a:lnTo>
                    <a:pt x="1265" y="516"/>
                  </a:lnTo>
                  <a:lnTo>
                    <a:pt x="1263" y="516"/>
                  </a:lnTo>
                  <a:lnTo>
                    <a:pt x="1260" y="516"/>
                  </a:lnTo>
                  <a:lnTo>
                    <a:pt x="1258" y="516"/>
                  </a:lnTo>
                  <a:lnTo>
                    <a:pt x="1258" y="516"/>
                  </a:lnTo>
                  <a:lnTo>
                    <a:pt x="1258" y="516"/>
                  </a:lnTo>
                  <a:lnTo>
                    <a:pt x="1256" y="516"/>
                  </a:lnTo>
                  <a:lnTo>
                    <a:pt x="1256" y="516"/>
                  </a:lnTo>
                  <a:lnTo>
                    <a:pt x="1256" y="518"/>
                  </a:lnTo>
                  <a:lnTo>
                    <a:pt x="1253" y="518"/>
                  </a:lnTo>
                  <a:lnTo>
                    <a:pt x="1253" y="521"/>
                  </a:lnTo>
                  <a:lnTo>
                    <a:pt x="1251" y="521"/>
                  </a:lnTo>
                  <a:lnTo>
                    <a:pt x="1251" y="523"/>
                  </a:lnTo>
                  <a:lnTo>
                    <a:pt x="1249" y="523"/>
                  </a:lnTo>
                  <a:lnTo>
                    <a:pt x="1249" y="526"/>
                  </a:lnTo>
                  <a:lnTo>
                    <a:pt x="1246" y="526"/>
                  </a:lnTo>
                  <a:lnTo>
                    <a:pt x="1246" y="526"/>
                  </a:lnTo>
                  <a:lnTo>
                    <a:pt x="1244" y="526"/>
                  </a:lnTo>
                  <a:lnTo>
                    <a:pt x="1244" y="526"/>
                  </a:lnTo>
                  <a:lnTo>
                    <a:pt x="1244" y="526"/>
                  </a:lnTo>
                  <a:lnTo>
                    <a:pt x="1244" y="526"/>
                  </a:lnTo>
                  <a:lnTo>
                    <a:pt x="1241" y="526"/>
                  </a:lnTo>
                  <a:lnTo>
                    <a:pt x="1241" y="526"/>
                  </a:lnTo>
                  <a:lnTo>
                    <a:pt x="1241" y="526"/>
                  </a:lnTo>
                  <a:lnTo>
                    <a:pt x="1241" y="526"/>
                  </a:lnTo>
                  <a:lnTo>
                    <a:pt x="1241" y="526"/>
                  </a:lnTo>
                  <a:lnTo>
                    <a:pt x="1241" y="526"/>
                  </a:lnTo>
                  <a:lnTo>
                    <a:pt x="1239" y="523"/>
                  </a:lnTo>
                  <a:lnTo>
                    <a:pt x="1239" y="523"/>
                  </a:lnTo>
                  <a:close/>
                  <a:moveTo>
                    <a:pt x="1317" y="568"/>
                  </a:moveTo>
                  <a:lnTo>
                    <a:pt x="1317" y="568"/>
                  </a:lnTo>
                  <a:lnTo>
                    <a:pt x="1317" y="568"/>
                  </a:lnTo>
                  <a:lnTo>
                    <a:pt x="1317" y="568"/>
                  </a:lnTo>
                  <a:lnTo>
                    <a:pt x="1317" y="568"/>
                  </a:lnTo>
                  <a:lnTo>
                    <a:pt x="1317" y="566"/>
                  </a:lnTo>
                  <a:lnTo>
                    <a:pt x="1319" y="566"/>
                  </a:lnTo>
                  <a:lnTo>
                    <a:pt x="1319" y="566"/>
                  </a:lnTo>
                  <a:lnTo>
                    <a:pt x="1319" y="566"/>
                  </a:lnTo>
                  <a:lnTo>
                    <a:pt x="1319" y="563"/>
                  </a:lnTo>
                  <a:lnTo>
                    <a:pt x="1319" y="563"/>
                  </a:lnTo>
                  <a:lnTo>
                    <a:pt x="1319" y="563"/>
                  </a:lnTo>
                  <a:lnTo>
                    <a:pt x="1317" y="561"/>
                  </a:lnTo>
                  <a:lnTo>
                    <a:pt x="1317" y="561"/>
                  </a:lnTo>
                  <a:lnTo>
                    <a:pt x="1317" y="559"/>
                  </a:lnTo>
                  <a:lnTo>
                    <a:pt x="1317" y="559"/>
                  </a:lnTo>
                  <a:lnTo>
                    <a:pt x="1317" y="556"/>
                  </a:lnTo>
                  <a:lnTo>
                    <a:pt x="1315" y="554"/>
                  </a:lnTo>
                  <a:lnTo>
                    <a:pt x="1315" y="554"/>
                  </a:lnTo>
                  <a:lnTo>
                    <a:pt x="1312" y="549"/>
                  </a:lnTo>
                  <a:lnTo>
                    <a:pt x="1310" y="547"/>
                  </a:lnTo>
                  <a:lnTo>
                    <a:pt x="1310" y="547"/>
                  </a:lnTo>
                  <a:lnTo>
                    <a:pt x="1308" y="544"/>
                  </a:lnTo>
                  <a:lnTo>
                    <a:pt x="1308" y="544"/>
                  </a:lnTo>
                  <a:lnTo>
                    <a:pt x="1305" y="542"/>
                  </a:lnTo>
                  <a:lnTo>
                    <a:pt x="1305" y="542"/>
                  </a:lnTo>
                  <a:lnTo>
                    <a:pt x="1303" y="542"/>
                  </a:lnTo>
                  <a:lnTo>
                    <a:pt x="1303" y="542"/>
                  </a:lnTo>
                  <a:lnTo>
                    <a:pt x="1301" y="540"/>
                  </a:lnTo>
                  <a:lnTo>
                    <a:pt x="1298" y="540"/>
                  </a:lnTo>
                  <a:lnTo>
                    <a:pt x="1296" y="540"/>
                  </a:lnTo>
                  <a:lnTo>
                    <a:pt x="1293" y="540"/>
                  </a:lnTo>
                  <a:lnTo>
                    <a:pt x="1291" y="537"/>
                  </a:lnTo>
                  <a:lnTo>
                    <a:pt x="1291" y="537"/>
                  </a:lnTo>
                  <a:lnTo>
                    <a:pt x="1289" y="537"/>
                  </a:lnTo>
                  <a:lnTo>
                    <a:pt x="1289" y="540"/>
                  </a:lnTo>
                  <a:lnTo>
                    <a:pt x="1286" y="540"/>
                  </a:lnTo>
                  <a:lnTo>
                    <a:pt x="1286" y="540"/>
                  </a:lnTo>
                  <a:lnTo>
                    <a:pt x="1286" y="542"/>
                  </a:lnTo>
                  <a:lnTo>
                    <a:pt x="1286" y="542"/>
                  </a:lnTo>
                  <a:lnTo>
                    <a:pt x="1286" y="544"/>
                  </a:lnTo>
                  <a:lnTo>
                    <a:pt x="1286" y="544"/>
                  </a:lnTo>
                  <a:lnTo>
                    <a:pt x="1286" y="547"/>
                  </a:lnTo>
                  <a:lnTo>
                    <a:pt x="1286" y="549"/>
                  </a:lnTo>
                  <a:lnTo>
                    <a:pt x="1286" y="552"/>
                  </a:lnTo>
                  <a:lnTo>
                    <a:pt x="1286" y="552"/>
                  </a:lnTo>
                  <a:lnTo>
                    <a:pt x="1286" y="554"/>
                  </a:lnTo>
                  <a:lnTo>
                    <a:pt x="1286" y="556"/>
                  </a:lnTo>
                  <a:lnTo>
                    <a:pt x="1289" y="559"/>
                  </a:lnTo>
                  <a:lnTo>
                    <a:pt x="1289" y="559"/>
                  </a:lnTo>
                  <a:lnTo>
                    <a:pt x="1291" y="561"/>
                  </a:lnTo>
                  <a:lnTo>
                    <a:pt x="1291" y="563"/>
                  </a:lnTo>
                  <a:lnTo>
                    <a:pt x="1293" y="563"/>
                  </a:lnTo>
                  <a:lnTo>
                    <a:pt x="1293" y="566"/>
                  </a:lnTo>
                  <a:lnTo>
                    <a:pt x="1296" y="568"/>
                  </a:lnTo>
                  <a:lnTo>
                    <a:pt x="1298" y="568"/>
                  </a:lnTo>
                  <a:lnTo>
                    <a:pt x="1298" y="571"/>
                  </a:lnTo>
                  <a:lnTo>
                    <a:pt x="1301" y="571"/>
                  </a:lnTo>
                  <a:lnTo>
                    <a:pt x="1303" y="571"/>
                  </a:lnTo>
                  <a:lnTo>
                    <a:pt x="1305" y="571"/>
                  </a:lnTo>
                  <a:lnTo>
                    <a:pt x="1308" y="571"/>
                  </a:lnTo>
                  <a:lnTo>
                    <a:pt x="1310" y="571"/>
                  </a:lnTo>
                  <a:lnTo>
                    <a:pt x="1312" y="571"/>
                  </a:lnTo>
                  <a:lnTo>
                    <a:pt x="1315" y="571"/>
                  </a:lnTo>
                  <a:lnTo>
                    <a:pt x="1317" y="568"/>
                  </a:lnTo>
                  <a:lnTo>
                    <a:pt x="1317" y="568"/>
                  </a:lnTo>
                  <a:close/>
                  <a:moveTo>
                    <a:pt x="1348" y="556"/>
                  </a:moveTo>
                  <a:lnTo>
                    <a:pt x="1348" y="554"/>
                  </a:lnTo>
                  <a:lnTo>
                    <a:pt x="1348" y="554"/>
                  </a:lnTo>
                  <a:lnTo>
                    <a:pt x="1348" y="554"/>
                  </a:lnTo>
                  <a:lnTo>
                    <a:pt x="1348" y="552"/>
                  </a:lnTo>
                  <a:lnTo>
                    <a:pt x="1348" y="552"/>
                  </a:lnTo>
                  <a:lnTo>
                    <a:pt x="1348" y="549"/>
                  </a:lnTo>
                  <a:lnTo>
                    <a:pt x="1345" y="547"/>
                  </a:lnTo>
                  <a:lnTo>
                    <a:pt x="1345" y="547"/>
                  </a:lnTo>
                  <a:lnTo>
                    <a:pt x="1345" y="544"/>
                  </a:lnTo>
                  <a:lnTo>
                    <a:pt x="1343" y="542"/>
                  </a:lnTo>
                  <a:lnTo>
                    <a:pt x="1343" y="542"/>
                  </a:lnTo>
                  <a:lnTo>
                    <a:pt x="1341" y="540"/>
                  </a:lnTo>
                  <a:lnTo>
                    <a:pt x="1341" y="537"/>
                  </a:lnTo>
                  <a:lnTo>
                    <a:pt x="1338" y="535"/>
                  </a:lnTo>
                  <a:lnTo>
                    <a:pt x="1336" y="535"/>
                  </a:lnTo>
                  <a:lnTo>
                    <a:pt x="1336" y="533"/>
                  </a:lnTo>
                  <a:lnTo>
                    <a:pt x="1334" y="530"/>
                  </a:lnTo>
                  <a:lnTo>
                    <a:pt x="1331" y="530"/>
                  </a:lnTo>
                  <a:lnTo>
                    <a:pt x="1331" y="528"/>
                  </a:lnTo>
                  <a:lnTo>
                    <a:pt x="1329" y="528"/>
                  </a:lnTo>
                  <a:lnTo>
                    <a:pt x="1327" y="526"/>
                  </a:lnTo>
                  <a:lnTo>
                    <a:pt x="1327" y="526"/>
                  </a:lnTo>
                  <a:lnTo>
                    <a:pt x="1324" y="526"/>
                  </a:lnTo>
                  <a:lnTo>
                    <a:pt x="1322" y="523"/>
                  </a:lnTo>
                  <a:lnTo>
                    <a:pt x="1322" y="523"/>
                  </a:lnTo>
                  <a:lnTo>
                    <a:pt x="1319" y="523"/>
                  </a:lnTo>
                  <a:lnTo>
                    <a:pt x="1319" y="523"/>
                  </a:lnTo>
                  <a:lnTo>
                    <a:pt x="1317" y="523"/>
                  </a:lnTo>
                  <a:lnTo>
                    <a:pt x="1315" y="523"/>
                  </a:lnTo>
                  <a:lnTo>
                    <a:pt x="1315" y="526"/>
                  </a:lnTo>
                  <a:lnTo>
                    <a:pt x="1312" y="526"/>
                  </a:lnTo>
                  <a:lnTo>
                    <a:pt x="1312" y="528"/>
                  </a:lnTo>
                  <a:lnTo>
                    <a:pt x="1312" y="528"/>
                  </a:lnTo>
                  <a:lnTo>
                    <a:pt x="1312" y="530"/>
                  </a:lnTo>
                  <a:lnTo>
                    <a:pt x="1312" y="530"/>
                  </a:lnTo>
                  <a:lnTo>
                    <a:pt x="1312" y="533"/>
                  </a:lnTo>
                  <a:lnTo>
                    <a:pt x="1312" y="533"/>
                  </a:lnTo>
                  <a:lnTo>
                    <a:pt x="1312" y="535"/>
                  </a:lnTo>
                  <a:lnTo>
                    <a:pt x="1312" y="535"/>
                  </a:lnTo>
                  <a:lnTo>
                    <a:pt x="1315" y="537"/>
                  </a:lnTo>
                  <a:lnTo>
                    <a:pt x="1315" y="540"/>
                  </a:lnTo>
                  <a:lnTo>
                    <a:pt x="1317" y="540"/>
                  </a:lnTo>
                  <a:lnTo>
                    <a:pt x="1317" y="542"/>
                  </a:lnTo>
                  <a:lnTo>
                    <a:pt x="1319" y="544"/>
                  </a:lnTo>
                  <a:lnTo>
                    <a:pt x="1319" y="544"/>
                  </a:lnTo>
                  <a:lnTo>
                    <a:pt x="1322" y="547"/>
                  </a:lnTo>
                  <a:lnTo>
                    <a:pt x="1324" y="549"/>
                  </a:lnTo>
                  <a:lnTo>
                    <a:pt x="1324" y="549"/>
                  </a:lnTo>
                  <a:lnTo>
                    <a:pt x="1327" y="552"/>
                  </a:lnTo>
                  <a:lnTo>
                    <a:pt x="1329" y="552"/>
                  </a:lnTo>
                  <a:lnTo>
                    <a:pt x="1329" y="554"/>
                  </a:lnTo>
                  <a:lnTo>
                    <a:pt x="1331" y="554"/>
                  </a:lnTo>
                  <a:lnTo>
                    <a:pt x="1334" y="556"/>
                  </a:lnTo>
                  <a:lnTo>
                    <a:pt x="1334" y="556"/>
                  </a:lnTo>
                  <a:lnTo>
                    <a:pt x="1336" y="559"/>
                  </a:lnTo>
                  <a:lnTo>
                    <a:pt x="1338" y="559"/>
                  </a:lnTo>
                  <a:lnTo>
                    <a:pt x="1338" y="559"/>
                  </a:lnTo>
                  <a:lnTo>
                    <a:pt x="1341" y="559"/>
                  </a:lnTo>
                  <a:lnTo>
                    <a:pt x="1343" y="559"/>
                  </a:lnTo>
                  <a:lnTo>
                    <a:pt x="1343" y="559"/>
                  </a:lnTo>
                  <a:lnTo>
                    <a:pt x="1345" y="559"/>
                  </a:lnTo>
                  <a:lnTo>
                    <a:pt x="1345" y="559"/>
                  </a:lnTo>
                  <a:lnTo>
                    <a:pt x="1348" y="556"/>
                  </a:lnTo>
                  <a:lnTo>
                    <a:pt x="1348" y="556"/>
                  </a:lnTo>
                  <a:lnTo>
                    <a:pt x="1348" y="556"/>
                  </a:lnTo>
                  <a:close/>
                  <a:moveTo>
                    <a:pt x="1277" y="686"/>
                  </a:moveTo>
                  <a:lnTo>
                    <a:pt x="1275" y="686"/>
                  </a:lnTo>
                  <a:lnTo>
                    <a:pt x="1275" y="686"/>
                  </a:lnTo>
                  <a:lnTo>
                    <a:pt x="1275" y="686"/>
                  </a:lnTo>
                  <a:lnTo>
                    <a:pt x="1275" y="684"/>
                  </a:lnTo>
                  <a:lnTo>
                    <a:pt x="1272" y="684"/>
                  </a:lnTo>
                  <a:lnTo>
                    <a:pt x="1272" y="684"/>
                  </a:lnTo>
                  <a:lnTo>
                    <a:pt x="1272" y="684"/>
                  </a:lnTo>
                  <a:lnTo>
                    <a:pt x="1272" y="684"/>
                  </a:lnTo>
                  <a:lnTo>
                    <a:pt x="1272" y="682"/>
                  </a:lnTo>
                  <a:lnTo>
                    <a:pt x="1275" y="682"/>
                  </a:lnTo>
                  <a:lnTo>
                    <a:pt x="1275" y="682"/>
                  </a:lnTo>
                  <a:lnTo>
                    <a:pt x="1275" y="682"/>
                  </a:lnTo>
                  <a:lnTo>
                    <a:pt x="1275" y="679"/>
                  </a:lnTo>
                  <a:lnTo>
                    <a:pt x="1277" y="679"/>
                  </a:lnTo>
                  <a:lnTo>
                    <a:pt x="1279" y="677"/>
                  </a:lnTo>
                  <a:lnTo>
                    <a:pt x="1282" y="675"/>
                  </a:lnTo>
                  <a:lnTo>
                    <a:pt x="1284" y="675"/>
                  </a:lnTo>
                  <a:lnTo>
                    <a:pt x="1284" y="675"/>
                  </a:lnTo>
                  <a:lnTo>
                    <a:pt x="1284" y="672"/>
                  </a:lnTo>
                  <a:lnTo>
                    <a:pt x="1284" y="672"/>
                  </a:lnTo>
                  <a:lnTo>
                    <a:pt x="1284" y="672"/>
                  </a:lnTo>
                  <a:lnTo>
                    <a:pt x="1284" y="672"/>
                  </a:lnTo>
                  <a:lnTo>
                    <a:pt x="1286" y="670"/>
                  </a:lnTo>
                  <a:lnTo>
                    <a:pt x="1286" y="668"/>
                  </a:lnTo>
                  <a:lnTo>
                    <a:pt x="1289" y="668"/>
                  </a:lnTo>
                  <a:lnTo>
                    <a:pt x="1289" y="665"/>
                  </a:lnTo>
                  <a:lnTo>
                    <a:pt x="1291" y="665"/>
                  </a:lnTo>
                  <a:lnTo>
                    <a:pt x="1291" y="663"/>
                  </a:lnTo>
                  <a:lnTo>
                    <a:pt x="1291" y="663"/>
                  </a:lnTo>
                  <a:lnTo>
                    <a:pt x="1293" y="663"/>
                  </a:lnTo>
                  <a:lnTo>
                    <a:pt x="1293" y="663"/>
                  </a:lnTo>
                  <a:lnTo>
                    <a:pt x="1293" y="663"/>
                  </a:lnTo>
                  <a:lnTo>
                    <a:pt x="1296" y="663"/>
                  </a:lnTo>
                  <a:lnTo>
                    <a:pt x="1296" y="663"/>
                  </a:lnTo>
                  <a:lnTo>
                    <a:pt x="1296" y="665"/>
                  </a:lnTo>
                  <a:lnTo>
                    <a:pt x="1296" y="665"/>
                  </a:lnTo>
                  <a:lnTo>
                    <a:pt x="1296" y="665"/>
                  </a:lnTo>
                  <a:lnTo>
                    <a:pt x="1296" y="668"/>
                  </a:lnTo>
                  <a:lnTo>
                    <a:pt x="1296" y="668"/>
                  </a:lnTo>
                  <a:lnTo>
                    <a:pt x="1298" y="670"/>
                  </a:lnTo>
                  <a:lnTo>
                    <a:pt x="1296" y="670"/>
                  </a:lnTo>
                  <a:lnTo>
                    <a:pt x="1296" y="672"/>
                  </a:lnTo>
                  <a:lnTo>
                    <a:pt x="1296" y="672"/>
                  </a:lnTo>
                  <a:lnTo>
                    <a:pt x="1296" y="675"/>
                  </a:lnTo>
                  <a:lnTo>
                    <a:pt x="1296" y="675"/>
                  </a:lnTo>
                  <a:lnTo>
                    <a:pt x="1296" y="677"/>
                  </a:lnTo>
                  <a:lnTo>
                    <a:pt x="1293" y="679"/>
                  </a:lnTo>
                  <a:lnTo>
                    <a:pt x="1293" y="679"/>
                  </a:lnTo>
                  <a:lnTo>
                    <a:pt x="1293" y="682"/>
                  </a:lnTo>
                  <a:lnTo>
                    <a:pt x="1291" y="682"/>
                  </a:lnTo>
                  <a:lnTo>
                    <a:pt x="1291" y="684"/>
                  </a:lnTo>
                  <a:lnTo>
                    <a:pt x="1289" y="684"/>
                  </a:lnTo>
                  <a:lnTo>
                    <a:pt x="1286" y="684"/>
                  </a:lnTo>
                  <a:lnTo>
                    <a:pt x="1286" y="686"/>
                  </a:lnTo>
                  <a:lnTo>
                    <a:pt x="1284" y="686"/>
                  </a:lnTo>
                  <a:lnTo>
                    <a:pt x="1282" y="689"/>
                  </a:lnTo>
                  <a:lnTo>
                    <a:pt x="1279" y="689"/>
                  </a:lnTo>
                  <a:lnTo>
                    <a:pt x="1279" y="689"/>
                  </a:lnTo>
                  <a:lnTo>
                    <a:pt x="1279" y="689"/>
                  </a:lnTo>
                  <a:lnTo>
                    <a:pt x="1279" y="689"/>
                  </a:lnTo>
                  <a:lnTo>
                    <a:pt x="1277" y="689"/>
                  </a:lnTo>
                  <a:lnTo>
                    <a:pt x="1277" y="689"/>
                  </a:lnTo>
                  <a:lnTo>
                    <a:pt x="1277" y="689"/>
                  </a:lnTo>
                  <a:lnTo>
                    <a:pt x="1277" y="686"/>
                  </a:lnTo>
                  <a:lnTo>
                    <a:pt x="1277" y="686"/>
                  </a:lnTo>
                  <a:close/>
                  <a:moveTo>
                    <a:pt x="1291" y="696"/>
                  </a:moveTo>
                  <a:lnTo>
                    <a:pt x="1291" y="696"/>
                  </a:lnTo>
                  <a:lnTo>
                    <a:pt x="1293" y="696"/>
                  </a:lnTo>
                  <a:lnTo>
                    <a:pt x="1293" y="696"/>
                  </a:lnTo>
                  <a:lnTo>
                    <a:pt x="1293" y="694"/>
                  </a:lnTo>
                  <a:lnTo>
                    <a:pt x="1296" y="694"/>
                  </a:lnTo>
                  <a:lnTo>
                    <a:pt x="1298" y="694"/>
                  </a:lnTo>
                  <a:lnTo>
                    <a:pt x="1298" y="691"/>
                  </a:lnTo>
                  <a:lnTo>
                    <a:pt x="1301" y="691"/>
                  </a:lnTo>
                  <a:lnTo>
                    <a:pt x="1301" y="691"/>
                  </a:lnTo>
                  <a:lnTo>
                    <a:pt x="1303" y="689"/>
                  </a:lnTo>
                  <a:lnTo>
                    <a:pt x="1303" y="689"/>
                  </a:lnTo>
                  <a:lnTo>
                    <a:pt x="1303" y="686"/>
                  </a:lnTo>
                  <a:lnTo>
                    <a:pt x="1305" y="686"/>
                  </a:lnTo>
                  <a:lnTo>
                    <a:pt x="1305" y="686"/>
                  </a:lnTo>
                  <a:lnTo>
                    <a:pt x="1305" y="686"/>
                  </a:lnTo>
                  <a:lnTo>
                    <a:pt x="1305" y="684"/>
                  </a:lnTo>
                  <a:lnTo>
                    <a:pt x="1308" y="682"/>
                  </a:lnTo>
                  <a:lnTo>
                    <a:pt x="1308" y="677"/>
                  </a:lnTo>
                  <a:lnTo>
                    <a:pt x="1310" y="677"/>
                  </a:lnTo>
                  <a:lnTo>
                    <a:pt x="1310" y="675"/>
                  </a:lnTo>
                  <a:lnTo>
                    <a:pt x="1312" y="675"/>
                  </a:lnTo>
                  <a:lnTo>
                    <a:pt x="1312" y="672"/>
                  </a:lnTo>
                  <a:lnTo>
                    <a:pt x="1312" y="672"/>
                  </a:lnTo>
                  <a:lnTo>
                    <a:pt x="1312" y="672"/>
                  </a:lnTo>
                  <a:lnTo>
                    <a:pt x="1315" y="672"/>
                  </a:lnTo>
                  <a:lnTo>
                    <a:pt x="1315" y="670"/>
                  </a:lnTo>
                  <a:lnTo>
                    <a:pt x="1315" y="670"/>
                  </a:lnTo>
                  <a:lnTo>
                    <a:pt x="1315" y="670"/>
                  </a:lnTo>
                  <a:lnTo>
                    <a:pt x="1317" y="670"/>
                  </a:lnTo>
                  <a:lnTo>
                    <a:pt x="1317" y="670"/>
                  </a:lnTo>
                  <a:lnTo>
                    <a:pt x="1317" y="670"/>
                  </a:lnTo>
                  <a:lnTo>
                    <a:pt x="1317" y="670"/>
                  </a:lnTo>
                  <a:lnTo>
                    <a:pt x="1317" y="670"/>
                  </a:lnTo>
                  <a:lnTo>
                    <a:pt x="1317" y="672"/>
                  </a:lnTo>
                  <a:lnTo>
                    <a:pt x="1319" y="672"/>
                  </a:lnTo>
                  <a:lnTo>
                    <a:pt x="1319" y="672"/>
                  </a:lnTo>
                  <a:lnTo>
                    <a:pt x="1319" y="672"/>
                  </a:lnTo>
                  <a:lnTo>
                    <a:pt x="1319" y="675"/>
                  </a:lnTo>
                  <a:lnTo>
                    <a:pt x="1319" y="675"/>
                  </a:lnTo>
                  <a:lnTo>
                    <a:pt x="1322" y="677"/>
                  </a:lnTo>
                  <a:lnTo>
                    <a:pt x="1322" y="679"/>
                  </a:lnTo>
                  <a:lnTo>
                    <a:pt x="1322" y="679"/>
                  </a:lnTo>
                  <a:lnTo>
                    <a:pt x="1322" y="682"/>
                  </a:lnTo>
                  <a:lnTo>
                    <a:pt x="1319" y="684"/>
                  </a:lnTo>
                  <a:lnTo>
                    <a:pt x="1319" y="684"/>
                  </a:lnTo>
                  <a:lnTo>
                    <a:pt x="1319" y="686"/>
                  </a:lnTo>
                  <a:lnTo>
                    <a:pt x="1317" y="689"/>
                  </a:lnTo>
                  <a:lnTo>
                    <a:pt x="1317" y="689"/>
                  </a:lnTo>
                  <a:lnTo>
                    <a:pt x="1315" y="691"/>
                  </a:lnTo>
                  <a:lnTo>
                    <a:pt x="1315" y="694"/>
                  </a:lnTo>
                  <a:lnTo>
                    <a:pt x="1312" y="694"/>
                  </a:lnTo>
                  <a:lnTo>
                    <a:pt x="1312" y="696"/>
                  </a:lnTo>
                  <a:lnTo>
                    <a:pt x="1310" y="696"/>
                  </a:lnTo>
                  <a:lnTo>
                    <a:pt x="1308" y="698"/>
                  </a:lnTo>
                  <a:lnTo>
                    <a:pt x="1308" y="698"/>
                  </a:lnTo>
                  <a:lnTo>
                    <a:pt x="1305" y="701"/>
                  </a:lnTo>
                  <a:lnTo>
                    <a:pt x="1305" y="701"/>
                  </a:lnTo>
                  <a:lnTo>
                    <a:pt x="1303" y="701"/>
                  </a:lnTo>
                  <a:lnTo>
                    <a:pt x="1301" y="701"/>
                  </a:lnTo>
                  <a:lnTo>
                    <a:pt x="1301" y="701"/>
                  </a:lnTo>
                  <a:lnTo>
                    <a:pt x="1298" y="703"/>
                  </a:lnTo>
                  <a:lnTo>
                    <a:pt x="1298" y="703"/>
                  </a:lnTo>
                  <a:lnTo>
                    <a:pt x="1296" y="703"/>
                  </a:lnTo>
                  <a:lnTo>
                    <a:pt x="1296" y="701"/>
                  </a:lnTo>
                  <a:lnTo>
                    <a:pt x="1293" y="701"/>
                  </a:lnTo>
                  <a:lnTo>
                    <a:pt x="1293" y="701"/>
                  </a:lnTo>
                  <a:lnTo>
                    <a:pt x="1293" y="701"/>
                  </a:lnTo>
                  <a:lnTo>
                    <a:pt x="1293" y="698"/>
                  </a:lnTo>
                  <a:lnTo>
                    <a:pt x="1291" y="698"/>
                  </a:lnTo>
                  <a:lnTo>
                    <a:pt x="1291" y="696"/>
                  </a:lnTo>
                  <a:lnTo>
                    <a:pt x="1291" y="696"/>
                  </a:lnTo>
                  <a:close/>
                  <a:moveTo>
                    <a:pt x="1308" y="708"/>
                  </a:moveTo>
                  <a:lnTo>
                    <a:pt x="1308" y="708"/>
                  </a:lnTo>
                  <a:lnTo>
                    <a:pt x="1308" y="708"/>
                  </a:lnTo>
                  <a:lnTo>
                    <a:pt x="1310" y="708"/>
                  </a:lnTo>
                  <a:lnTo>
                    <a:pt x="1312" y="705"/>
                  </a:lnTo>
                  <a:lnTo>
                    <a:pt x="1312" y="705"/>
                  </a:lnTo>
                  <a:lnTo>
                    <a:pt x="1315" y="705"/>
                  </a:lnTo>
                  <a:lnTo>
                    <a:pt x="1315" y="703"/>
                  </a:lnTo>
                  <a:lnTo>
                    <a:pt x="1317" y="703"/>
                  </a:lnTo>
                  <a:lnTo>
                    <a:pt x="1317" y="703"/>
                  </a:lnTo>
                  <a:lnTo>
                    <a:pt x="1319" y="701"/>
                  </a:lnTo>
                  <a:lnTo>
                    <a:pt x="1319" y="701"/>
                  </a:lnTo>
                  <a:lnTo>
                    <a:pt x="1322" y="698"/>
                  </a:lnTo>
                  <a:lnTo>
                    <a:pt x="1322" y="698"/>
                  </a:lnTo>
                  <a:lnTo>
                    <a:pt x="1322" y="696"/>
                  </a:lnTo>
                  <a:lnTo>
                    <a:pt x="1324" y="696"/>
                  </a:lnTo>
                  <a:lnTo>
                    <a:pt x="1324" y="694"/>
                  </a:lnTo>
                  <a:lnTo>
                    <a:pt x="1327" y="691"/>
                  </a:lnTo>
                  <a:lnTo>
                    <a:pt x="1327" y="689"/>
                  </a:lnTo>
                  <a:lnTo>
                    <a:pt x="1329" y="686"/>
                  </a:lnTo>
                  <a:lnTo>
                    <a:pt x="1329" y="686"/>
                  </a:lnTo>
                  <a:lnTo>
                    <a:pt x="1329" y="684"/>
                  </a:lnTo>
                  <a:lnTo>
                    <a:pt x="1329" y="684"/>
                  </a:lnTo>
                  <a:lnTo>
                    <a:pt x="1329" y="684"/>
                  </a:lnTo>
                  <a:lnTo>
                    <a:pt x="1329" y="684"/>
                  </a:lnTo>
                  <a:lnTo>
                    <a:pt x="1331" y="684"/>
                  </a:lnTo>
                  <a:lnTo>
                    <a:pt x="1334" y="684"/>
                  </a:lnTo>
                  <a:lnTo>
                    <a:pt x="1334" y="684"/>
                  </a:lnTo>
                  <a:lnTo>
                    <a:pt x="1334" y="684"/>
                  </a:lnTo>
                  <a:lnTo>
                    <a:pt x="1336" y="686"/>
                  </a:lnTo>
                  <a:lnTo>
                    <a:pt x="1336" y="686"/>
                  </a:lnTo>
                  <a:lnTo>
                    <a:pt x="1336" y="686"/>
                  </a:lnTo>
                  <a:lnTo>
                    <a:pt x="1338" y="689"/>
                  </a:lnTo>
                  <a:lnTo>
                    <a:pt x="1338" y="689"/>
                  </a:lnTo>
                  <a:lnTo>
                    <a:pt x="1338" y="691"/>
                  </a:lnTo>
                  <a:lnTo>
                    <a:pt x="1338" y="691"/>
                  </a:lnTo>
                  <a:lnTo>
                    <a:pt x="1338" y="694"/>
                  </a:lnTo>
                  <a:lnTo>
                    <a:pt x="1338" y="696"/>
                  </a:lnTo>
                  <a:lnTo>
                    <a:pt x="1338" y="696"/>
                  </a:lnTo>
                  <a:lnTo>
                    <a:pt x="1336" y="698"/>
                  </a:lnTo>
                  <a:lnTo>
                    <a:pt x="1336" y="698"/>
                  </a:lnTo>
                  <a:lnTo>
                    <a:pt x="1336" y="701"/>
                  </a:lnTo>
                  <a:lnTo>
                    <a:pt x="1336" y="703"/>
                  </a:lnTo>
                  <a:lnTo>
                    <a:pt x="1334" y="703"/>
                  </a:lnTo>
                  <a:lnTo>
                    <a:pt x="1334" y="705"/>
                  </a:lnTo>
                  <a:lnTo>
                    <a:pt x="1331" y="705"/>
                  </a:lnTo>
                  <a:lnTo>
                    <a:pt x="1331" y="708"/>
                  </a:lnTo>
                  <a:lnTo>
                    <a:pt x="1329" y="710"/>
                  </a:lnTo>
                  <a:lnTo>
                    <a:pt x="1329" y="710"/>
                  </a:lnTo>
                  <a:lnTo>
                    <a:pt x="1327" y="710"/>
                  </a:lnTo>
                  <a:lnTo>
                    <a:pt x="1324" y="712"/>
                  </a:lnTo>
                  <a:lnTo>
                    <a:pt x="1322" y="712"/>
                  </a:lnTo>
                  <a:lnTo>
                    <a:pt x="1322" y="715"/>
                  </a:lnTo>
                  <a:lnTo>
                    <a:pt x="1319" y="715"/>
                  </a:lnTo>
                  <a:lnTo>
                    <a:pt x="1317" y="715"/>
                  </a:lnTo>
                  <a:lnTo>
                    <a:pt x="1315" y="715"/>
                  </a:lnTo>
                  <a:lnTo>
                    <a:pt x="1312" y="715"/>
                  </a:lnTo>
                  <a:lnTo>
                    <a:pt x="1312" y="715"/>
                  </a:lnTo>
                  <a:lnTo>
                    <a:pt x="1310" y="715"/>
                  </a:lnTo>
                  <a:lnTo>
                    <a:pt x="1310" y="715"/>
                  </a:lnTo>
                  <a:lnTo>
                    <a:pt x="1310" y="715"/>
                  </a:lnTo>
                  <a:lnTo>
                    <a:pt x="1308" y="715"/>
                  </a:lnTo>
                  <a:lnTo>
                    <a:pt x="1308" y="715"/>
                  </a:lnTo>
                  <a:lnTo>
                    <a:pt x="1308" y="712"/>
                  </a:lnTo>
                  <a:lnTo>
                    <a:pt x="1308" y="712"/>
                  </a:lnTo>
                  <a:lnTo>
                    <a:pt x="1308" y="712"/>
                  </a:lnTo>
                  <a:lnTo>
                    <a:pt x="1305" y="712"/>
                  </a:lnTo>
                  <a:lnTo>
                    <a:pt x="1305" y="712"/>
                  </a:lnTo>
                  <a:lnTo>
                    <a:pt x="1305" y="710"/>
                  </a:lnTo>
                  <a:lnTo>
                    <a:pt x="1305" y="710"/>
                  </a:lnTo>
                  <a:lnTo>
                    <a:pt x="1305" y="710"/>
                  </a:lnTo>
                  <a:lnTo>
                    <a:pt x="1305" y="708"/>
                  </a:lnTo>
                  <a:lnTo>
                    <a:pt x="1308" y="708"/>
                  </a:lnTo>
                  <a:lnTo>
                    <a:pt x="1308" y="708"/>
                  </a:lnTo>
                  <a:close/>
                  <a:moveTo>
                    <a:pt x="932" y="720"/>
                  </a:moveTo>
                  <a:lnTo>
                    <a:pt x="932" y="720"/>
                  </a:lnTo>
                  <a:lnTo>
                    <a:pt x="934" y="722"/>
                  </a:lnTo>
                  <a:lnTo>
                    <a:pt x="934" y="724"/>
                  </a:lnTo>
                  <a:lnTo>
                    <a:pt x="934" y="724"/>
                  </a:lnTo>
                  <a:lnTo>
                    <a:pt x="936" y="724"/>
                  </a:lnTo>
                  <a:lnTo>
                    <a:pt x="936" y="727"/>
                  </a:lnTo>
                  <a:lnTo>
                    <a:pt x="936" y="727"/>
                  </a:lnTo>
                  <a:lnTo>
                    <a:pt x="939" y="727"/>
                  </a:lnTo>
                  <a:lnTo>
                    <a:pt x="939" y="727"/>
                  </a:lnTo>
                  <a:lnTo>
                    <a:pt x="941" y="729"/>
                  </a:lnTo>
                  <a:lnTo>
                    <a:pt x="941" y="729"/>
                  </a:lnTo>
                  <a:lnTo>
                    <a:pt x="943" y="729"/>
                  </a:lnTo>
                  <a:lnTo>
                    <a:pt x="946" y="729"/>
                  </a:lnTo>
                  <a:lnTo>
                    <a:pt x="948" y="729"/>
                  </a:lnTo>
                  <a:lnTo>
                    <a:pt x="951" y="731"/>
                  </a:lnTo>
                  <a:lnTo>
                    <a:pt x="953" y="731"/>
                  </a:lnTo>
                  <a:lnTo>
                    <a:pt x="953" y="731"/>
                  </a:lnTo>
                  <a:lnTo>
                    <a:pt x="955" y="731"/>
                  </a:lnTo>
                  <a:lnTo>
                    <a:pt x="955" y="731"/>
                  </a:lnTo>
                  <a:lnTo>
                    <a:pt x="958" y="731"/>
                  </a:lnTo>
                  <a:lnTo>
                    <a:pt x="958" y="731"/>
                  </a:lnTo>
                  <a:lnTo>
                    <a:pt x="960" y="729"/>
                  </a:lnTo>
                  <a:lnTo>
                    <a:pt x="960" y="729"/>
                  </a:lnTo>
                  <a:lnTo>
                    <a:pt x="960" y="729"/>
                  </a:lnTo>
                  <a:lnTo>
                    <a:pt x="960" y="729"/>
                  </a:lnTo>
                  <a:lnTo>
                    <a:pt x="960" y="729"/>
                  </a:lnTo>
                  <a:lnTo>
                    <a:pt x="962" y="729"/>
                  </a:lnTo>
                  <a:lnTo>
                    <a:pt x="962" y="727"/>
                  </a:lnTo>
                  <a:lnTo>
                    <a:pt x="962" y="727"/>
                  </a:lnTo>
                  <a:lnTo>
                    <a:pt x="962" y="727"/>
                  </a:lnTo>
                  <a:lnTo>
                    <a:pt x="962" y="727"/>
                  </a:lnTo>
                  <a:lnTo>
                    <a:pt x="962" y="727"/>
                  </a:lnTo>
                  <a:lnTo>
                    <a:pt x="962" y="724"/>
                  </a:lnTo>
                  <a:lnTo>
                    <a:pt x="960" y="724"/>
                  </a:lnTo>
                  <a:lnTo>
                    <a:pt x="960" y="722"/>
                  </a:lnTo>
                  <a:lnTo>
                    <a:pt x="960" y="722"/>
                  </a:lnTo>
                  <a:lnTo>
                    <a:pt x="960" y="720"/>
                  </a:lnTo>
                  <a:lnTo>
                    <a:pt x="958" y="720"/>
                  </a:lnTo>
                  <a:lnTo>
                    <a:pt x="958" y="720"/>
                  </a:lnTo>
                  <a:lnTo>
                    <a:pt x="955" y="717"/>
                  </a:lnTo>
                  <a:lnTo>
                    <a:pt x="955" y="717"/>
                  </a:lnTo>
                  <a:lnTo>
                    <a:pt x="953" y="715"/>
                  </a:lnTo>
                  <a:lnTo>
                    <a:pt x="953" y="715"/>
                  </a:lnTo>
                  <a:lnTo>
                    <a:pt x="951" y="715"/>
                  </a:lnTo>
                  <a:lnTo>
                    <a:pt x="951" y="715"/>
                  </a:lnTo>
                  <a:lnTo>
                    <a:pt x="948" y="712"/>
                  </a:lnTo>
                  <a:lnTo>
                    <a:pt x="946" y="712"/>
                  </a:lnTo>
                  <a:lnTo>
                    <a:pt x="946" y="712"/>
                  </a:lnTo>
                  <a:lnTo>
                    <a:pt x="943" y="712"/>
                  </a:lnTo>
                  <a:lnTo>
                    <a:pt x="943" y="712"/>
                  </a:lnTo>
                  <a:lnTo>
                    <a:pt x="941" y="712"/>
                  </a:lnTo>
                  <a:lnTo>
                    <a:pt x="939" y="710"/>
                  </a:lnTo>
                  <a:lnTo>
                    <a:pt x="939" y="710"/>
                  </a:lnTo>
                  <a:lnTo>
                    <a:pt x="936" y="710"/>
                  </a:lnTo>
                  <a:lnTo>
                    <a:pt x="936" y="710"/>
                  </a:lnTo>
                  <a:lnTo>
                    <a:pt x="934" y="712"/>
                  </a:lnTo>
                  <a:lnTo>
                    <a:pt x="934" y="712"/>
                  </a:lnTo>
                  <a:lnTo>
                    <a:pt x="934" y="712"/>
                  </a:lnTo>
                  <a:lnTo>
                    <a:pt x="932" y="712"/>
                  </a:lnTo>
                  <a:lnTo>
                    <a:pt x="932" y="712"/>
                  </a:lnTo>
                  <a:lnTo>
                    <a:pt x="932" y="715"/>
                  </a:lnTo>
                  <a:lnTo>
                    <a:pt x="932" y="715"/>
                  </a:lnTo>
                  <a:lnTo>
                    <a:pt x="932" y="715"/>
                  </a:lnTo>
                  <a:lnTo>
                    <a:pt x="932" y="717"/>
                  </a:lnTo>
                  <a:lnTo>
                    <a:pt x="932" y="717"/>
                  </a:lnTo>
                  <a:lnTo>
                    <a:pt x="932" y="720"/>
                  </a:lnTo>
                  <a:lnTo>
                    <a:pt x="932" y="720"/>
                  </a:lnTo>
                  <a:close/>
                  <a:moveTo>
                    <a:pt x="489" y="350"/>
                  </a:moveTo>
                  <a:lnTo>
                    <a:pt x="492" y="350"/>
                  </a:lnTo>
                  <a:lnTo>
                    <a:pt x="492" y="350"/>
                  </a:lnTo>
                  <a:lnTo>
                    <a:pt x="492" y="350"/>
                  </a:lnTo>
                  <a:lnTo>
                    <a:pt x="494" y="350"/>
                  </a:lnTo>
                  <a:lnTo>
                    <a:pt x="494" y="350"/>
                  </a:lnTo>
                  <a:lnTo>
                    <a:pt x="496" y="350"/>
                  </a:lnTo>
                  <a:lnTo>
                    <a:pt x="496" y="353"/>
                  </a:lnTo>
                  <a:lnTo>
                    <a:pt x="496" y="353"/>
                  </a:lnTo>
                  <a:lnTo>
                    <a:pt x="499" y="353"/>
                  </a:lnTo>
                  <a:lnTo>
                    <a:pt x="499" y="355"/>
                  </a:lnTo>
                  <a:lnTo>
                    <a:pt x="499" y="355"/>
                  </a:lnTo>
                  <a:lnTo>
                    <a:pt x="499" y="355"/>
                  </a:lnTo>
                  <a:lnTo>
                    <a:pt x="501" y="358"/>
                  </a:lnTo>
                  <a:lnTo>
                    <a:pt x="501" y="358"/>
                  </a:lnTo>
                  <a:lnTo>
                    <a:pt x="501" y="360"/>
                  </a:lnTo>
                  <a:lnTo>
                    <a:pt x="501" y="360"/>
                  </a:lnTo>
                  <a:lnTo>
                    <a:pt x="501" y="362"/>
                  </a:lnTo>
                  <a:lnTo>
                    <a:pt x="501" y="362"/>
                  </a:lnTo>
                  <a:lnTo>
                    <a:pt x="501" y="362"/>
                  </a:lnTo>
                  <a:lnTo>
                    <a:pt x="501" y="365"/>
                  </a:lnTo>
                  <a:lnTo>
                    <a:pt x="501" y="365"/>
                  </a:lnTo>
                  <a:lnTo>
                    <a:pt x="499" y="367"/>
                  </a:lnTo>
                  <a:lnTo>
                    <a:pt x="499" y="367"/>
                  </a:lnTo>
                  <a:lnTo>
                    <a:pt x="499" y="367"/>
                  </a:lnTo>
                  <a:lnTo>
                    <a:pt x="499" y="369"/>
                  </a:lnTo>
                  <a:lnTo>
                    <a:pt x="496" y="369"/>
                  </a:lnTo>
                  <a:lnTo>
                    <a:pt x="496" y="369"/>
                  </a:lnTo>
                  <a:lnTo>
                    <a:pt x="494" y="369"/>
                  </a:lnTo>
                  <a:lnTo>
                    <a:pt x="494" y="372"/>
                  </a:lnTo>
                  <a:lnTo>
                    <a:pt x="494" y="372"/>
                  </a:lnTo>
                  <a:lnTo>
                    <a:pt x="492" y="372"/>
                  </a:lnTo>
                  <a:lnTo>
                    <a:pt x="492" y="372"/>
                  </a:lnTo>
                  <a:lnTo>
                    <a:pt x="489" y="372"/>
                  </a:lnTo>
                  <a:lnTo>
                    <a:pt x="489" y="372"/>
                  </a:lnTo>
                  <a:lnTo>
                    <a:pt x="487" y="372"/>
                  </a:lnTo>
                  <a:lnTo>
                    <a:pt x="487" y="372"/>
                  </a:lnTo>
                  <a:lnTo>
                    <a:pt x="485" y="372"/>
                  </a:lnTo>
                  <a:lnTo>
                    <a:pt x="485" y="369"/>
                  </a:lnTo>
                  <a:lnTo>
                    <a:pt x="485" y="369"/>
                  </a:lnTo>
                  <a:lnTo>
                    <a:pt x="482" y="369"/>
                  </a:lnTo>
                  <a:lnTo>
                    <a:pt x="482" y="369"/>
                  </a:lnTo>
                  <a:lnTo>
                    <a:pt x="482" y="367"/>
                  </a:lnTo>
                  <a:lnTo>
                    <a:pt x="480" y="367"/>
                  </a:lnTo>
                  <a:lnTo>
                    <a:pt x="480" y="365"/>
                  </a:lnTo>
                  <a:lnTo>
                    <a:pt x="480" y="365"/>
                  </a:lnTo>
                  <a:lnTo>
                    <a:pt x="480" y="365"/>
                  </a:lnTo>
                  <a:lnTo>
                    <a:pt x="480" y="362"/>
                  </a:lnTo>
                  <a:lnTo>
                    <a:pt x="480" y="362"/>
                  </a:lnTo>
                  <a:lnTo>
                    <a:pt x="480" y="360"/>
                  </a:lnTo>
                  <a:lnTo>
                    <a:pt x="480" y="360"/>
                  </a:lnTo>
                  <a:lnTo>
                    <a:pt x="480" y="358"/>
                  </a:lnTo>
                  <a:lnTo>
                    <a:pt x="480" y="358"/>
                  </a:lnTo>
                  <a:lnTo>
                    <a:pt x="480" y="355"/>
                  </a:lnTo>
                  <a:lnTo>
                    <a:pt x="480" y="355"/>
                  </a:lnTo>
                  <a:lnTo>
                    <a:pt x="482" y="355"/>
                  </a:lnTo>
                  <a:lnTo>
                    <a:pt x="482" y="353"/>
                  </a:lnTo>
                  <a:lnTo>
                    <a:pt x="482" y="353"/>
                  </a:lnTo>
                  <a:lnTo>
                    <a:pt x="485" y="353"/>
                  </a:lnTo>
                  <a:lnTo>
                    <a:pt x="485" y="350"/>
                  </a:lnTo>
                  <a:lnTo>
                    <a:pt x="485" y="350"/>
                  </a:lnTo>
                  <a:lnTo>
                    <a:pt x="487" y="350"/>
                  </a:lnTo>
                  <a:lnTo>
                    <a:pt x="487" y="350"/>
                  </a:lnTo>
                  <a:lnTo>
                    <a:pt x="489" y="350"/>
                  </a:lnTo>
                  <a:lnTo>
                    <a:pt x="489" y="350"/>
                  </a:lnTo>
                  <a:lnTo>
                    <a:pt x="489" y="350"/>
                  </a:lnTo>
                  <a:close/>
                  <a:moveTo>
                    <a:pt x="539" y="353"/>
                  </a:moveTo>
                  <a:lnTo>
                    <a:pt x="541" y="353"/>
                  </a:lnTo>
                  <a:lnTo>
                    <a:pt x="541" y="353"/>
                  </a:lnTo>
                  <a:lnTo>
                    <a:pt x="544" y="353"/>
                  </a:lnTo>
                  <a:lnTo>
                    <a:pt x="544" y="355"/>
                  </a:lnTo>
                  <a:lnTo>
                    <a:pt x="544" y="355"/>
                  </a:lnTo>
                  <a:lnTo>
                    <a:pt x="546" y="355"/>
                  </a:lnTo>
                  <a:lnTo>
                    <a:pt x="546" y="355"/>
                  </a:lnTo>
                  <a:lnTo>
                    <a:pt x="548" y="355"/>
                  </a:lnTo>
                  <a:lnTo>
                    <a:pt x="548" y="358"/>
                  </a:lnTo>
                  <a:lnTo>
                    <a:pt x="548" y="358"/>
                  </a:lnTo>
                  <a:lnTo>
                    <a:pt x="548" y="358"/>
                  </a:lnTo>
                  <a:lnTo>
                    <a:pt x="551" y="360"/>
                  </a:lnTo>
                  <a:lnTo>
                    <a:pt x="551" y="360"/>
                  </a:lnTo>
                  <a:lnTo>
                    <a:pt x="551" y="362"/>
                  </a:lnTo>
                  <a:lnTo>
                    <a:pt x="551" y="362"/>
                  </a:lnTo>
                  <a:lnTo>
                    <a:pt x="551" y="365"/>
                  </a:lnTo>
                  <a:lnTo>
                    <a:pt x="551" y="365"/>
                  </a:lnTo>
                  <a:lnTo>
                    <a:pt x="551" y="367"/>
                  </a:lnTo>
                  <a:lnTo>
                    <a:pt x="551" y="367"/>
                  </a:lnTo>
                  <a:lnTo>
                    <a:pt x="551" y="367"/>
                  </a:lnTo>
                  <a:lnTo>
                    <a:pt x="551" y="369"/>
                  </a:lnTo>
                  <a:lnTo>
                    <a:pt x="548" y="369"/>
                  </a:lnTo>
                  <a:lnTo>
                    <a:pt x="548" y="372"/>
                  </a:lnTo>
                  <a:lnTo>
                    <a:pt x="548" y="372"/>
                  </a:lnTo>
                  <a:lnTo>
                    <a:pt x="548" y="372"/>
                  </a:lnTo>
                  <a:lnTo>
                    <a:pt x="546" y="374"/>
                  </a:lnTo>
                  <a:lnTo>
                    <a:pt x="546" y="374"/>
                  </a:lnTo>
                  <a:lnTo>
                    <a:pt x="546" y="374"/>
                  </a:lnTo>
                  <a:lnTo>
                    <a:pt x="544" y="374"/>
                  </a:lnTo>
                  <a:lnTo>
                    <a:pt x="544" y="374"/>
                  </a:lnTo>
                  <a:lnTo>
                    <a:pt x="541" y="376"/>
                  </a:lnTo>
                  <a:lnTo>
                    <a:pt x="541" y="376"/>
                  </a:lnTo>
                  <a:lnTo>
                    <a:pt x="539" y="376"/>
                  </a:lnTo>
                  <a:lnTo>
                    <a:pt x="539" y="376"/>
                  </a:lnTo>
                  <a:lnTo>
                    <a:pt x="537" y="374"/>
                  </a:lnTo>
                  <a:lnTo>
                    <a:pt x="537" y="374"/>
                  </a:lnTo>
                  <a:lnTo>
                    <a:pt x="537" y="374"/>
                  </a:lnTo>
                  <a:lnTo>
                    <a:pt x="534" y="374"/>
                  </a:lnTo>
                  <a:lnTo>
                    <a:pt x="534" y="374"/>
                  </a:lnTo>
                  <a:lnTo>
                    <a:pt x="532" y="372"/>
                  </a:lnTo>
                  <a:lnTo>
                    <a:pt x="532" y="372"/>
                  </a:lnTo>
                  <a:lnTo>
                    <a:pt x="532" y="372"/>
                  </a:lnTo>
                  <a:lnTo>
                    <a:pt x="532" y="369"/>
                  </a:lnTo>
                  <a:lnTo>
                    <a:pt x="529" y="369"/>
                  </a:lnTo>
                  <a:lnTo>
                    <a:pt x="529" y="369"/>
                  </a:lnTo>
                  <a:lnTo>
                    <a:pt x="529" y="367"/>
                  </a:lnTo>
                  <a:lnTo>
                    <a:pt x="529" y="367"/>
                  </a:lnTo>
                  <a:lnTo>
                    <a:pt x="529" y="365"/>
                  </a:lnTo>
                  <a:lnTo>
                    <a:pt x="529" y="365"/>
                  </a:lnTo>
                  <a:lnTo>
                    <a:pt x="529" y="362"/>
                  </a:lnTo>
                  <a:lnTo>
                    <a:pt x="529" y="362"/>
                  </a:lnTo>
                  <a:lnTo>
                    <a:pt x="529" y="360"/>
                  </a:lnTo>
                  <a:lnTo>
                    <a:pt x="529" y="360"/>
                  </a:lnTo>
                  <a:lnTo>
                    <a:pt x="529" y="360"/>
                  </a:lnTo>
                  <a:lnTo>
                    <a:pt x="532" y="358"/>
                  </a:lnTo>
                  <a:lnTo>
                    <a:pt x="532" y="358"/>
                  </a:lnTo>
                  <a:lnTo>
                    <a:pt x="532" y="358"/>
                  </a:lnTo>
                  <a:lnTo>
                    <a:pt x="534" y="355"/>
                  </a:lnTo>
                  <a:lnTo>
                    <a:pt x="534" y="355"/>
                  </a:lnTo>
                  <a:lnTo>
                    <a:pt x="534" y="355"/>
                  </a:lnTo>
                  <a:lnTo>
                    <a:pt x="537" y="355"/>
                  </a:lnTo>
                  <a:lnTo>
                    <a:pt x="537" y="355"/>
                  </a:lnTo>
                  <a:lnTo>
                    <a:pt x="539" y="353"/>
                  </a:lnTo>
                  <a:lnTo>
                    <a:pt x="539" y="353"/>
                  </a:lnTo>
                  <a:lnTo>
                    <a:pt x="539" y="353"/>
                  </a:lnTo>
                  <a:close/>
                  <a:moveTo>
                    <a:pt x="596" y="350"/>
                  </a:moveTo>
                  <a:lnTo>
                    <a:pt x="598" y="350"/>
                  </a:lnTo>
                  <a:lnTo>
                    <a:pt x="598" y="350"/>
                  </a:lnTo>
                  <a:lnTo>
                    <a:pt x="600" y="350"/>
                  </a:lnTo>
                  <a:lnTo>
                    <a:pt x="600" y="350"/>
                  </a:lnTo>
                  <a:lnTo>
                    <a:pt x="600" y="350"/>
                  </a:lnTo>
                  <a:lnTo>
                    <a:pt x="603" y="350"/>
                  </a:lnTo>
                  <a:lnTo>
                    <a:pt x="603" y="350"/>
                  </a:lnTo>
                  <a:lnTo>
                    <a:pt x="605" y="353"/>
                  </a:lnTo>
                  <a:lnTo>
                    <a:pt x="605" y="353"/>
                  </a:lnTo>
                  <a:lnTo>
                    <a:pt x="605" y="353"/>
                  </a:lnTo>
                  <a:lnTo>
                    <a:pt x="605" y="355"/>
                  </a:lnTo>
                  <a:lnTo>
                    <a:pt x="608" y="355"/>
                  </a:lnTo>
                  <a:lnTo>
                    <a:pt x="608" y="358"/>
                  </a:lnTo>
                  <a:lnTo>
                    <a:pt x="608" y="358"/>
                  </a:lnTo>
                  <a:lnTo>
                    <a:pt x="608" y="358"/>
                  </a:lnTo>
                  <a:lnTo>
                    <a:pt x="608" y="360"/>
                  </a:lnTo>
                  <a:lnTo>
                    <a:pt x="608" y="360"/>
                  </a:lnTo>
                  <a:lnTo>
                    <a:pt x="608" y="362"/>
                  </a:lnTo>
                  <a:lnTo>
                    <a:pt x="608" y="362"/>
                  </a:lnTo>
                  <a:lnTo>
                    <a:pt x="608" y="365"/>
                  </a:lnTo>
                  <a:lnTo>
                    <a:pt x="608" y="365"/>
                  </a:lnTo>
                  <a:lnTo>
                    <a:pt x="605" y="367"/>
                  </a:lnTo>
                  <a:lnTo>
                    <a:pt x="605" y="367"/>
                  </a:lnTo>
                  <a:lnTo>
                    <a:pt x="605" y="367"/>
                  </a:lnTo>
                  <a:lnTo>
                    <a:pt x="605" y="369"/>
                  </a:lnTo>
                  <a:lnTo>
                    <a:pt x="603" y="369"/>
                  </a:lnTo>
                  <a:lnTo>
                    <a:pt x="603" y="369"/>
                  </a:lnTo>
                  <a:lnTo>
                    <a:pt x="603" y="369"/>
                  </a:lnTo>
                  <a:lnTo>
                    <a:pt x="600" y="372"/>
                  </a:lnTo>
                  <a:lnTo>
                    <a:pt x="600" y="372"/>
                  </a:lnTo>
                  <a:lnTo>
                    <a:pt x="598" y="372"/>
                  </a:lnTo>
                  <a:lnTo>
                    <a:pt x="598" y="372"/>
                  </a:lnTo>
                  <a:lnTo>
                    <a:pt x="596" y="372"/>
                  </a:lnTo>
                  <a:lnTo>
                    <a:pt x="596" y="372"/>
                  </a:lnTo>
                  <a:lnTo>
                    <a:pt x="593" y="372"/>
                  </a:lnTo>
                  <a:lnTo>
                    <a:pt x="593" y="372"/>
                  </a:lnTo>
                  <a:lnTo>
                    <a:pt x="593" y="369"/>
                  </a:lnTo>
                  <a:lnTo>
                    <a:pt x="591" y="369"/>
                  </a:lnTo>
                  <a:lnTo>
                    <a:pt x="591" y="369"/>
                  </a:lnTo>
                  <a:lnTo>
                    <a:pt x="589" y="369"/>
                  </a:lnTo>
                  <a:lnTo>
                    <a:pt x="589" y="367"/>
                  </a:lnTo>
                  <a:lnTo>
                    <a:pt x="589" y="367"/>
                  </a:lnTo>
                  <a:lnTo>
                    <a:pt x="589" y="367"/>
                  </a:lnTo>
                  <a:lnTo>
                    <a:pt x="586" y="365"/>
                  </a:lnTo>
                  <a:lnTo>
                    <a:pt x="586" y="365"/>
                  </a:lnTo>
                  <a:lnTo>
                    <a:pt x="586" y="365"/>
                  </a:lnTo>
                  <a:lnTo>
                    <a:pt x="586" y="362"/>
                  </a:lnTo>
                  <a:lnTo>
                    <a:pt x="586" y="362"/>
                  </a:lnTo>
                  <a:lnTo>
                    <a:pt x="586" y="360"/>
                  </a:lnTo>
                  <a:lnTo>
                    <a:pt x="586" y="360"/>
                  </a:lnTo>
                  <a:lnTo>
                    <a:pt x="586" y="358"/>
                  </a:lnTo>
                  <a:lnTo>
                    <a:pt x="586" y="358"/>
                  </a:lnTo>
                  <a:lnTo>
                    <a:pt x="586" y="355"/>
                  </a:lnTo>
                  <a:lnTo>
                    <a:pt x="586" y="355"/>
                  </a:lnTo>
                  <a:lnTo>
                    <a:pt x="589" y="355"/>
                  </a:lnTo>
                  <a:lnTo>
                    <a:pt x="589" y="353"/>
                  </a:lnTo>
                  <a:lnTo>
                    <a:pt x="589" y="353"/>
                  </a:lnTo>
                  <a:lnTo>
                    <a:pt x="591" y="353"/>
                  </a:lnTo>
                  <a:lnTo>
                    <a:pt x="591" y="350"/>
                  </a:lnTo>
                  <a:lnTo>
                    <a:pt x="591" y="350"/>
                  </a:lnTo>
                  <a:lnTo>
                    <a:pt x="593" y="350"/>
                  </a:lnTo>
                  <a:lnTo>
                    <a:pt x="593" y="350"/>
                  </a:lnTo>
                  <a:lnTo>
                    <a:pt x="596" y="350"/>
                  </a:lnTo>
                  <a:lnTo>
                    <a:pt x="596" y="350"/>
                  </a:lnTo>
                  <a:lnTo>
                    <a:pt x="596" y="350"/>
                  </a:lnTo>
                  <a:close/>
                  <a:moveTo>
                    <a:pt x="380" y="746"/>
                  </a:moveTo>
                  <a:lnTo>
                    <a:pt x="380" y="746"/>
                  </a:lnTo>
                  <a:lnTo>
                    <a:pt x="383" y="746"/>
                  </a:lnTo>
                  <a:lnTo>
                    <a:pt x="383" y="746"/>
                  </a:lnTo>
                  <a:lnTo>
                    <a:pt x="385" y="746"/>
                  </a:lnTo>
                  <a:lnTo>
                    <a:pt x="385" y="746"/>
                  </a:lnTo>
                  <a:lnTo>
                    <a:pt x="388" y="748"/>
                  </a:lnTo>
                  <a:lnTo>
                    <a:pt x="388" y="748"/>
                  </a:lnTo>
                  <a:lnTo>
                    <a:pt x="390" y="748"/>
                  </a:lnTo>
                  <a:lnTo>
                    <a:pt x="390" y="750"/>
                  </a:lnTo>
                  <a:lnTo>
                    <a:pt x="390" y="750"/>
                  </a:lnTo>
                  <a:lnTo>
                    <a:pt x="392" y="750"/>
                  </a:lnTo>
                  <a:lnTo>
                    <a:pt x="392" y="753"/>
                  </a:lnTo>
                  <a:lnTo>
                    <a:pt x="392" y="753"/>
                  </a:lnTo>
                  <a:lnTo>
                    <a:pt x="392" y="755"/>
                  </a:lnTo>
                  <a:lnTo>
                    <a:pt x="392" y="755"/>
                  </a:lnTo>
                  <a:lnTo>
                    <a:pt x="392" y="757"/>
                  </a:lnTo>
                  <a:lnTo>
                    <a:pt x="392" y="757"/>
                  </a:lnTo>
                  <a:lnTo>
                    <a:pt x="392" y="760"/>
                  </a:lnTo>
                  <a:lnTo>
                    <a:pt x="392" y="762"/>
                  </a:lnTo>
                  <a:lnTo>
                    <a:pt x="392" y="762"/>
                  </a:lnTo>
                  <a:lnTo>
                    <a:pt x="392" y="762"/>
                  </a:lnTo>
                  <a:lnTo>
                    <a:pt x="392" y="765"/>
                  </a:lnTo>
                  <a:lnTo>
                    <a:pt x="390" y="765"/>
                  </a:lnTo>
                  <a:lnTo>
                    <a:pt x="390" y="767"/>
                  </a:lnTo>
                  <a:lnTo>
                    <a:pt x="390" y="767"/>
                  </a:lnTo>
                  <a:lnTo>
                    <a:pt x="388" y="767"/>
                  </a:lnTo>
                  <a:lnTo>
                    <a:pt x="388" y="769"/>
                  </a:lnTo>
                  <a:lnTo>
                    <a:pt x="385" y="769"/>
                  </a:lnTo>
                  <a:lnTo>
                    <a:pt x="385" y="769"/>
                  </a:lnTo>
                  <a:lnTo>
                    <a:pt x="383" y="769"/>
                  </a:lnTo>
                  <a:lnTo>
                    <a:pt x="383" y="769"/>
                  </a:lnTo>
                  <a:lnTo>
                    <a:pt x="380" y="772"/>
                  </a:lnTo>
                  <a:lnTo>
                    <a:pt x="380" y="772"/>
                  </a:lnTo>
                  <a:lnTo>
                    <a:pt x="378" y="772"/>
                  </a:lnTo>
                  <a:lnTo>
                    <a:pt x="378" y="769"/>
                  </a:lnTo>
                  <a:lnTo>
                    <a:pt x="376" y="769"/>
                  </a:lnTo>
                  <a:lnTo>
                    <a:pt x="376" y="769"/>
                  </a:lnTo>
                  <a:lnTo>
                    <a:pt x="373" y="769"/>
                  </a:lnTo>
                  <a:lnTo>
                    <a:pt x="373" y="769"/>
                  </a:lnTo>
                  <a:lnTo>
                    <a:pt x="373" y="767"/>
                  </a:lnTo>
                  <a:lnTo>
                    <a:pt x="371" y="767"/>
                  </a:lnTo>
                  <a:lnTo>
                    <a:pt x="371" y="767"/>
                  </a:lnTo>
                  <a:lnTo>
                    <a:pt x="371" y="765"/>
                  </a:lnTo>
                  <a:lnTo>
                    <a:pt x="369" y="765"/>
                  </a:lnTo>
                  <a:lnTo>
                    <a:pt x="369" y="762"/>
                  </a:lnTo>
                  <a:lnTo>
                    <a:pt x="369" y="762"/>
                  </a:lnTo>
                  <a:lnTo>
                    <a:pt x="369" y="760"/>
                  </a:lnTo>
                  <a:lnTo>
                    <a:pt x="369" y="760"/>
                  </a:lnTo>
                  <a:lnTo>
                    <a:pt x="369" y="757"/>
                  </a:lnTo>
                  <a:lnTo>
                    <a:pt x="369" y="757"/>
                  </a:lnTo>
                  <a:lnTo>
                    <a:pt x="369" y="755"/>
                  </a:lnTo>
                  <a:lnTo>
                    <a:pt x="369" y="755"/>
                  </a:lnTo>
                  <a:lnTo>
                    <a:pt x="369" y="753"/>
                  </a:lnTo>
                  <a:lnTo>
                    <a:pt x="369" y="753"/>
                  </a:lnTo>
                  <a:lnTo>
                    <a:pt x="371" y="750"/>
                  </a:lnTo>
                  <a:lnTo>
                    <a:pt x="371" y="750"/>
                  </a:lnTo>
                  <a:lnTo>
                    <a:pt x="371" y="748"/>
                  </a:lnTo>
                  <a:lnTo>
                    <a:pt x="373" y="748"/>
                  </a:lnTo>
                  <a:lnTo>
                    <a:pt x="373" y="748"/>
                  </a:lnTo>
                  <a:lnTo>
                    <a:pt x="376" y="748"/>
                  </a:lnTo>
                  <a:lnTo>
                    <a:pt x="376" y="746"/>
                  </a:lnTo>
                  <a:lnTo>
                    <a:pt x="378" y="746"/>
                  </a:lnTo>
                  <a:lnTo>
                    <a:pt x="378" y="746"/>
                  </a:lnTo>
                  <a:lnTo>
                    <a:pt x="380" y="746"/>
                  </a:lnTo>
                  <a:lnTo>
                    <a:pt x="380" y="746"/>
                  </a:lnTo>
                  <a:close/>
                  <a:moveTo>
                    <a:pt x="376" y="665"/>
                  </a:moveTo>
                  <a:lnTo>
                    <a:pt x="378" y="665"/>
                  </a:lnTo>
                  <a:lnTo>
                    <a:pt x="378" y="665"/>
                  </a:lnTo>
                  <a:lnTo>
                    <a:pt x="378" y="665"/>
                  </a:lnTo>
                  <a:lnTo>
                    <a:pt x="378" y="665"/>
                  </a:lnTo>
                  <a:lnTo>
                    <a:pt x="380" y="665"/>
                  </a:lnTo>
                  <a:lnTo>
                    <a:pt x="380" y="665"/>
                  </a:lnTo>
                  <a:lnTo>
                    <a:pt x="380" y="665"/>
                  </a:lnTo>
                  <a:lnTo>
                    <a:pt x="383" y="668"/>
                  </a:lnTo>
                  <a:lnTo>
                    <a:pt x="383" y="668"/>
                  </a:lnTo>
                  <a:lnTo>
                    <a:pt x="383" y="668"/>
                  </a:lnTo>
                  <a:lnTo>
                    <a:pt x="383" y="668"/>
                  </a:lnTo>
                  <a:lnTo>
                    <a:pt x="385" y="670"/>
                  </a:lnTo>
                  <a:lnTo>
                    <a:pt x="385" y="670"/>
                  </a:lnTo>
                  <a:lnTo>
                    <a:pt x="385" y="672"/>
                  </a:lnTo>
                  <a:lnTo>
                    <a:pt x="388" y="675"/>
                  </a:lnTo>
                  <a:lnTo>
                    <a:pt x="388" y="675"/>
                  </a:lnTo>
                  <a:lnTo>
                    <a:pt x="390" y="677"/>
                  </a:lnTo>
                  <a:lnTo>
                    <a:pt x="390" y="679"/>
                  </a:lnTo>
                  <a:lnTo>
                    <a:pt x="390" y="682"/>
                  </a:lnTo>
                  <a:lnTo>
                    <a:pt x="390" y="684"/>
                  </a:lnTo>
                  <a:lnTo>
                    <a:pt x="392" y="686"/>
                  </a:lnTo>
                  <a:lnTo>
                    <a:pt x="392" y="689"/>
                  </a:lnTo>
                  <a:lnTo>
                    <a:pt x="392" y="691"/>
                  </a:lnTo>
                  <a:lnTo>
                    <a:pt x="392" y="694"/>
                  </a:lnTo>
                  <a:lnTo>
                    <a:pt x="392" y="696"/>
                  </a:lnTo>
                  <a:lnTo>
                    <a:pt x="390" y="698"/>
                  </a:lnTo>
                  <a:lnTo>
                    <a:pt x="390" y="701"/>
                  </a:lnTo>
                  <a:lnTo>
                    <a:pt x="390" y="703"/>
                  </a:lnTo>
                  <a:lnTo>
                    <a:pt x="390" y="705"/>
                  </a:lnTo>
                  <a:lnTo>
                    <a:pt x="390" y="708"/>
                  </a:lnTo>
                  <a:lnTo>
                    <a:pt x="388" y="710"/>
                  </a:lnTo>
                  <a:lnTo>
                    <a:pt x="388" y="710"/>
                  </a:lnTo>
                  <a:lnTo>
                    <a:pt x="388" y="712"/>
                  </a:lnTo>
                  <a:lnTo>
                    <a:pt x="385" y="712"/>
                  </a:lnTo>
                  <a:lnTo>
                    <a:pt x="385" y="712"/>
                  </a:lnTo>
                  <a:lnTo>
                    <a:pt x="385" y="712"/>
                  </a:lnTo>
                  <a:lnTo>
                    <a:pt x="385" y="715"/>
                  </a:lnTo>
                  <a:lnTo>
                    <a:pt x="383" y="715"/>
                  </a:lnTo>
                  <a:lnTo>
                    <a:pt x="383" y="715"/>
                  </a:lnTo>
                  <a:lnTo>
                    <a:pt x="383" y="715"/>
                  </a:lnTo>
                  <a:lnTo>
                    <a:pt x="383" y="715"/>
                  </a:lnTo>
                  <a:lnTo>
                    <a:pt x="380" y="715"/>
                  </a:lnTo>
                  <a:lnTo>
                    <a:pt x="380" y="715"/>
                  </a:lnTo>
                  <a:lnTo>
                    <a:pt x="380" y="715"/>
                  </a:lnTo>
                  <a:lnTo>
                    <a:pt x="380" y="715"/>
                  </a:lnTo>
                  <a:lnTo>
                    <a:pt x="378" y="715"/>
                  </a:lnTo>
                  <a:lnTo>
                    <a:pt x="378" y="715"/>
                  </a:lnTo>
                  <a:lnTo>
                    <a:pt x="378" y="715"/>
                  </a:lnTo>
                  <a:lnTo>
                    <a:pt x="376" y="715"/>
                  </a:lnTo>
                  <a:lnTo>
                    <a:pt x="376" y="715"/>
                  </a:lnTo>
                  <a:lnTo>
                    <a:pt x="376" y="715"/>
                  </a:lnTo>
                  <a:lnTo>
                    <a:pt x="376" y="715"/>
                  </a:lnTo>
                  <a:lnTo>
                    <a:pt x="373" y="712"/>
                  </a:lnTo>
                  <a:lnTo>
                    <a:pt x="373" y="712"/>
                  </a:lnTo>
                  <a:lnTo>
                    <a:pt x="373" y="712"/>
                  </a:lnTo>
                  <a:lnTo>
                    <a:pt x="373" y="712"/>
                  </a:lnTo>
                  <a:lnTo>
                    <a:pt x="371" y="710"/>
                  </a:lnTo>
                  <a:lnTo>
                    <a:pt x="371" y="710"/>
                  </a:lnTo>
                  <a:lnTo>
                    <a:pt x="369" y="708"/>
                  </a:lnTo>
                  <a:lnTo>
                    <a:pt x="369" y="705"/>
                  </a:lnTo>
                  <a:lnTo>
                    <a:pt x="369" y="703"/>
                  </a:lnTo>
                  <a:lnTo>
                    <a:pt x="366" y="701"/>
                  </a:lnTo>
                  <a:lnTo>
                    <a:pt x="366" y="698"/>
                  </a:lnTo>
                  <a:lnTo>
                    <a:pt x="366" y="696"/>
                  </a:lnTo>
                  <a:lnTo>
                    <a:pt x="366" y="694"/>
                  </a:lnTo>
                  <a:lnTo>
                    <a:pt x="366" y="691"/>
                  </a:lnTo>
                  <a:lnTo>
                    <a:pt x="364" y="689"/>
                  </a:lnTo>
                  <a:lnTo>
                    <a:pt x="364" y="686"/>
                  </a:lnTo>
                  <a:lnTo>
                    <a:pt x="366" y="684"/>
                  </a:lnTo>
                  <a:lnTo>
                    <a:pt x="366" y="682"/>
                  </a:lnTo>
                  <a:lnTo>
                    <a:pt x="366" y="679"/>
                  </a:lnTo>
                  <a:lnTo>
                    <a:pt x="366" y="677"/>
                  </a:lnTo>
                  <a:lnTo>
                    <a:pt x="366" y="675"/>
                  </a:lnTo>
                  <a:lnTo>
                    <a:pt x="369" y="672"/>
                  </a:lnTo>
                  <a:lnTo>
                    <a:pt x="369" y="672"/>
                  </a:lnTo>
                  <a:lnTo>
                    <a:pt x="369" y="670"/>
                  </a:lnTo>
                  <a:lnTo>
                    <a:pt x="371" y="670"/>
                  </a:lnTo>
                  <a:lnTo>
                    <a:pt x="371" y="668"/>
                  </a:lnTo>
                  <a:lnTo>
                    <a:pt x="371" y="668"/>
                  </a:lnTo>
                  <a:lnTo>
                    <a:pt x="371" y="668"/>
                  </a:lnTo>
                  <a:lnTo>
                    <a:pt x="371" y="668"/>
                  </a:lnTo>
                  <a:lnTo>
                    <a:pt x="373" y="668"/>
                  </a:lnTo>
                  <a:lnTo>
                    <a:pt x="373" y="665"/>
                  </a:lnTo>
                  <a:lnTo>
                    <a:pt x="373" y="665"/>
                  </a:lnTo>
                  <a:lnTo>
                    <a:pt x="373" y="665"/>
                  </a:lnTo>
                  <a:lnTo>
                    <a:pt x="376" y="665"/>
                  </a:lnTo>
                  <a:lnTo>
                    <a:pt x="376" y="665"/>
                  </a:lnTo>
                  <a:lnTo>
                    <a:pt x="376" y="665"/>
                  </a:lnTo>
                  <a:lnTo>
                    <a:pt x="376" y="665"/>
                  </a:lnTo>
                  <a:close/>
                  <a:moveTo>
                    <a:pt x="373" y="800"/>
                  </a:moveTo>
                  <a:lnTo>
                    <a:pt x="376" y="800"/>
                  </a:lnTo>
                  <a:lnTo>
                    <a:pt x="376" y="800"/>
                  </a:lnTo>
                  <a:lnTo>
                    <a:pt x="376" y="800"/>
                  </a:lnTo>
                  <a:lnTo>
                    <a:pt x="378" y="800"/>
                  </a:lnTo>
                  <a:lnTo>
                    <a:pt x="378" y="800"/>
                  </a:lnTo>
                  <a:lnTo>
                    <a:pt x="378" y="800"/>
                  </a:lnTo>
                  <a:lnTo>
                    <a:pt x="378" y="802"/>
                  </a:lnTo>
                  <a:lnTo>
                    <a:pt x="380" y="802"/>
                  </a:lnTo>
                  <a:lnTo>
                    <a:pt x="380" y="802"/>
                  </a:lnTo>
                  <a:lnTo>
                    <a:pt x="380" y="802"/>
                  </a:lnTo>
                  <a:lnTo>
                    <a:pt x="380" y="805"/>
                  </a:lnTo>
                  <a:lnTo>
                    <a:pt x="380" y="805"/>
                  </a:lnTo>
                  <a:lnTo>
                    <a:pt x="383" y="805"/>
                  </a:lnTo>
                  <a:lnTo>
                    <a:pt x="383" y="807"/>
                  </a:lnTo>
                  <a:lnTo>
                    <a:pt x="383" y="810"/>
                  </a:lnTo>
                  <a:lnTo>
                    <a:pt x="385" y="812"/>
                  </a:lnTo>
                  <a:lnTo>
                    <a:pt x="385" y="814"/>
                  </a:lnTo>
                  <a:lnTo>
                    <a:pt x="385" y="817"/>
                  </a:lnTo>
                  <a:lnTo>
                    <a:pt x="385" y="819"/>
                  </a:lnTo>
                  <a:lnTo>
                    <a:pt x="385" y="821"/>
                  </a:lnTo>
                  <a:lnTo>
                    <a:pt x="385" y="824"/>
                  </a:lnTo>
                  <a:lnTo>
                    <a:pt x="385" y="826"/>
                  </a:lnTo>
                  <a:lnTo>
                    <a:pt x="385" y="828"/>
                  </a:lnTo>
                  <a:lnTo>
                    <a:pt x="385" y="831"/>
                  </a:lnTo>
                  <a:lnTo>
                    <a:pt x="385" y="833"/>
                  </a:lnTo>
                  <a:lnTo>
                    <a:pt x="383" y="836"/>
                  </a:lnTo>
                  <a:lnTo>
                    <a:pt x="383" y="838"/>
                  </a:lnTo>
                  <a:lnTo>
                    <a:pt x="383" y="840"/>
                  </a:lnTo>
                  <a:lnTo>
                    <a:pt x="380" y="843"/>
                  </a:lnTo>
                  <a:lnTo>
                    <a:pt x="380" y="843"/>
                  </a:lnTo>
                  <a:lnTo>
                    <a:pt x="378" y="845"/>
                  </a:lnTo>
                  <a:lnTo>
                    <a:pt x="378" y="847"/>
                  </a:lnTo>
                  <a:lnTo>
                    <a:pt x="378" y="847"/>
                  </a:lnTo>
                  <a:lnTo>
                    <a:pt x="376" y="847"/>
                  </a:lnTo>
                  <a:lnTo>
                    <a:pt x="376" y="847"/>
                  </a:lnTo>
                  <a:lnTo>
                    <a:pt x="376" y="847"/>
                  </a:lnTo>
                  <a:lnTo>
                    <a:pt x="373" y="850"/>
                  </a:lnTo>
                  <a:lnTo>
                    <a:pt x="373" y="850"/>
                  </a:lnTo>
                  <a:lnTo>
                    <a:pt x="373" y="850"/>
                  </a:lnTo>
                  <a:lnTo>
                    <a:pt x="373" y="850"/>
                  </a:lnTo>
                  <a:lnTo>
                    <a:pt x="371" y="850"/>
                  </a:lnTo>
                  <a:lnTo>
                    <a:pt x="371" y="850"/>
                  </a:lnTo>
                  <a:lnTo>
                    <a:pt x="371" y="850"/>
                  </a:lnTo>
                  <a:lnTo>
                    <a:pt x="371" y="850"/>
                  </a:lnTo>
                  <a:lnTo>
                    <a:pt x="369" y="850"/>
                  </a:lnTo>
                  <a:lnTo>
                    <a:pt x="369" y="850"/>
                  </a:lnTo>
                  <a:lnTo>
                    <a:pt x="369" y="850"/>
                  </a:lnTo>
                  <a:lnTo>
                    <a:pt x="366" y="850"/>
                  </a:lnTo>
                  <a:lnTo>
                    <a:pt x="366" y="850"/>
                  </a:lnTo>
                  <a:lnTo>
                    <a:pt x="366" y="847"/>
                  </a:lnTo>
                  <a:lnTo>
                    <a:pt x="366" y="847"/>
                  </a:lnTo>
                  <a:lnTo>
                    <a:pt x="364" y="847"/>
                  </a:lnTo>
                  <a:lnTo>
                    <a:pt x="364" y="847"/>
                  </a:lnTo>
                  <a:lnTo>
                    <a:pt x="364" y="847"/>
                  </a:lnTo>
                  <a:lnTo>
                    <a:pt x="364" y="845"/>
                  </a:lnTo>
                  <a:lnTo>
                    <a:pt x="364" y="845"/>
                  </a:lnTo>
                  <a:lnTo>
                    <a:pt x="362" y="843"/>
                  </a:lnTo>
                  <a:lnTo>
                    <a:pt x="362" y="843"/>
                  </a:lnTo>
                  <a:lnTo>
                    <a:pt x="362" y="840"/>
                  </a:lnTo>
                  <a:lnTo>
                    <a:pt x="359" y="838"/>
                  </a:lnTo>
                  <a:lnTo>
                    <a:pt x="359" y="836"/>
                  </a:lnTo>
                  <a:lnTo>
                    <a:pt x="359" y="833"/>
                  </a:lnTo>
                  <a:lnTo>
                    <a:pt x="359" y="831"/>
                  </a:lnTo>
                  <a:lnTo>
                    <a:pt x="359" y="828"/>
                  </a:lnTo>
                  <a:lnTo>
                    <a:pt x="359" y="826"/>
                  </a:lnTo>
                  <a:lnTo>
                    <a:pt x="359" y="824"/>
                  </a:lnTo>
                  <a:lnTo>
                    <a:pt x="359" y="821"/>
                  </a:lnTo>
                  <a:lnTo>
                    <a:pt x="359" y="819"/>
                  </a:lnTo>
                  <a:lnTo>
                    <a:pt x="362" y="817"/>
                  </a:lnTo>
                  <a:lnTo>
                    <a:pt x="362" y="814"/>
                  </a:lnTo>
                  <a:lnTo>
                    <a:pt x="362" y="812"/>
                  </a:lnTo>
                  <a:lnTo>
                    <a:pt x="362" y="810"/>
                  </a:lnTo>
                  <a:lnTo>
                    <a:pt x="364" y="807"/>
                  </a:lnTo>
                  <a:lnTo>
                    <a:pt x="364" y="805"/>
                  </a:lnTo>
                  <a:lnTo>
                    <a:pt x="366" y="805"/>
                  </a:lnTo>
                  <a:lnTo>
                    <a:pt x="366" y="802"/>
                  </a:lnTo>
                  <a:lnTo>
                    <a:pt x="366" y="802"/>
                  </a:lnTo>
                  <a:lnTo>
                    <a:pt x="369" y="802"/>
                  </a:lnTo>
                  <a:lnTo>
                    <a:pt x="369" y="802"/>
                  </a:lnTo>
                  <a:lnTo>
                    <a:pt x="369" y="800"/>
                  </a:lnTo>
                  <a:lnTo>
                    <a:pt x="371" y="800"/>
                  </a:lnTo>
                  <a:lnTo>
                    <a:pt x="371" y="800"/>
                  </a:lnTo>
                  <a:lnTo>
                    <a:pt x="371" y="800"/>
                  </a:lnTo>
                  <a:lnTo>
                    <a:pt x="371" y="800"/>
                  </a:lnTo>
                  <a:lnTo>
                    <a:pt x="373" y="800"/>
                  </a:lnTo>
                  <a:lnTo>
                    <a:pt x="373" y="800"/>
                  </a:lnTo>
                  <a:lnTo>
                    <a:pt x="373" y="800"/>
                  </a:lnTo>
                  <a:lnTo>
                    <a:pt x="373" y="800"/>
                  </a:lnTo>
                  <a:lnTo>
                    <a:pt x="373" y="800"/>
                  </a:lnTo>
                  <a:close/>
                  <a:moveTo>
                    <a:pt x="435" y="679"/>
                  </a:moveTo>
                  <a:lnTo>
                    <a:pt x="435" y="679"/>
                  </a:lnTo>
                  <a:lnTo>
                    <a:pt x="437" y="682"/>
                  </a:lnTo>
                  <a:lnTo>
                    <a:pt x="437" y="682"/>
                  </a:lnTo>
                  <a:lnTo>
                    <a:pt x="437" y="682"/>
                  </a:lnTo>
                  <a:lnTo>
                    <a:pt x="437" y="682"/>
                  </a:lnTo>
                  <a:lnTo>
                    <a:pt x="437" y="684"/>
                  </a:lnTo>
                  <a:lnTo>
                    <a:pt x="437" y="684"/>
                  </a:lnTo>
                  <a:lnTo>
                    <a:pt x="437" y="684"/>
                  </a:lnTo>
                  <a:lnTo>
                    <a:pt x="437" y="684"/>
                  </a:lnTo>
                  <a:lnTo>
                    <a:pt x="437" y="686"/>
                  </a:lnTo>
                  <a:lnTo>
                    <a:pt x="437" y="686"/>
                  </a:lnTo>
                  <a:lnTo>
                    <a:pt x="440" y="686"/>
                  </a:lnTo>
                  <a:lnTo>
                    <a:pt x="437" y="689"/>
                  </a:lnTo>
                  <a:lnTo>
                    <a:pt x="437" y="691"/>
                  </a:lnTo>
                  <a:lnTo>
                    <a:pt x="437" y="694"/>
                  </a:lnTo>
                  <a:lnTo>
                    <a:pt x="437" y="696"/>
                  </a:lnTo>
                  <a:lnTo>
                    <a:pt x="437" y="698"/>
                  </a:lnTo>
                  <a:lnTo>
                    <a:pt x="435" y="701"/>
                  </a:lnTo>
                  <a:lnTo>
                    <a:pt x="435" y="701"/>
                  </a:lnTo>
                  <a:lnTo>
                    <a:pt x="433" y="703"/>
                  </a:lnTo>
                  <a:lnTo>
                    <a:pt x="433" y="705"/>
                  </a:lnTo>
                  <a:lnTo>
                    <a:pt x="430" y="708"/>
                  </a:lnTo>
                  <a:lnTo>
                    <a:pt x="430" y="710"/>
                  </a:lnTo>
                  <a:lnTo>
                    <a:pt x="428" y="712"/>
                  </a:lnTo>
                  <a:lnTo>
                    <a:pt x="425" y="715"/>
                  </a:lnTo>
                  <a:lnTo>
                    <a:pt x="423" y="715"/>
                  </a:lnTo>
                  <a:lnTo>
                    <a:pt x="423" y="717"/>
                  </a:lnTo>
                  <a:lnTo>
                    <a:pt x="421" y="717"/>
                  </a:lnTo>
                  <a:lnTo>
                    <a:pt x="418" y="720"/>
                  </a:lnTo>
                  <a:lnTo>
                    <a:pt x="416" y="720"/>
                  </a:lnTo>
                  <a:lnTo>
                    <a:pt x="416" y="722"/>
                  </a:lnTo>
                  <a:lnTo>
                    <a:pt x="414" y="722"/>
                  </a:lnTo>
                  <a:lnTo>
                    <a:pt x="414" y="722"/>
                  </a:lnTo>
                  <a:lnTo>
                    <a:pt x="411" y="722"/>
                  </a:lnTo>
                  <a:lnTo>
                    <a:pt x="411" y="722"/>
                  </a:lnTo>
                  <a:lnTo>
                    <a:pt x="411" y="722"/>
                  </a:lnTo>
                  <a:lnTo>
                    <a:pt x="409" y="722"/>
                  </a:lnTo>
                  <a:lnTo>
                    <a:pt x="409" y="722"/>
                  </a:lnTo>
                  <a:lnTo>
                    <a:pt x="409" y="722"/>
                  </a:lnTo>
                  <a:lnTo>
                    <a:pt x="407" y="722"/>
                  </a:lnTo>
                  <a:lnTo>
                    <a:pt x="407" y="722"/>
                  </a:lnTo>
                  <a:lnTo>
                    <a:pt x="407" y="722"/>
                  </a:lnTo>
                  <a:lnTo>
                    <a:pt x="407" y="722"/>
                  </a:lnTo>
                  <a:lnTo>
                    <a:pt x="404" y="720"/>
                  </a:lnTo>
                  <a:lnTo>
                    <a:pt x="404" y="720"/>
                  </a:lnTo>
                  <a:lnTo>
                    <a:pt x="404" y="720"/>
                  </a:lnTo>
                  <a:lnTo>
                    <a:pt x="404" y="720"/>
                  </a:lnTo>
                  <a:lnTo>
                    <a:pt x="404" y="720"/>
                  </a:lnTo>
                  <a:lnTo>
                    <a:pt x="402" y="717"/>
                  </a:lnTo>
                  <a:lnTo>
                    <a:pt x="402" y="717"/>
                  </a:lnTo>
                  <a:lnTo>
                    <a:pt x="402" y="717"/>
                  </a:lnTo>
                  <a:lnTo>
                    <a:pt x="402" y="717"/>
                  </a:lnTo>
                  <a:lnTo>
                    <a:pt x="402" y="715"/>
                  </a:lnTo>
                  <a:lnTo>
                    <a:pt x="402" y="715"/>
                  </a:lnTo>
                  <a:lnTo>
                    <a:pt x="402" y="715"/>
                  </a:lnTo>
                  <a:lnTo>
                    <a:pt x="402" y="712"/>
                  </a:lnTo>
                  <a:lnTo>
                    <a:pt x="402" y="710"/>
                  </a:lnTo>
                  <a:lnTo>
                    <a:pt x="402" y="710"/>
                  </a:lnTo>
                  <a:lnTo>
                    <a:pt x="402" y="708"/>
                  </a:lnTo>
                  <a:lnTo>
                    <a:pt x="402" y="705"/>
                  </a:lnTo>
                  <a:lnTo>
                    <a:pt x="404" y="703"/>
                  </a:lnTo>
                  <a:lnTo>
                    <a:pt x="404" y="701"/>
                  </a:lnTo>
                  <a:lnTo>
                    <a:pt x="407" y="698"/>
                  </a:lnTo>
                  <a:lnTo>
                    <a:pt x="407" y="696"/>
                  </a:lnTo>
                  <a:lnTo>
                    <a:pt x="409" y="694"/>
                  </a:lnTo>
                  <a:lnTo>
                    <a:pt x="409" y="694"/>
                  </a:lnTo>
                  <a:lnTo>
                    <a:pt x="411" y="691"/>
                  </a:lnTo>
                  <a:lnTo>
                    <a:pt x="414" y="689"/>
                  </a:lnTo>
                  <a:lnTo>
                    <a:pt x="414" y="686"/>
                  </a:lnTo>
                  <a:lnTo>
                    <a:pt x="416" y="684"/>
                  </a:lnTo>
                  <a:lnTo>
                    <a:pt x="418" y="684"/>
                  </a:lnTo>
                  <a:lnTo>
                    <a:pt x="421" y="682"/>
                  </a:lnTo>
                  <a:lnTo>
                    <a:pt x="421" y="682"/>
                  </a:lnTo>
                  <a:lnTo>
                    <a:pt x="423" y="679"/>
                  </a:lnTo>
                  <a:lnTo>
                    <a:pt x="425" y="679"/>
                  </a:lnTo>
                  <a:lnTo>
                    <a:pt x="425" y="679"/>
                  </a:lnTo>
                  <a:lnTo>
                    <a:pt x="428" y="679"/>
                  </a:lnTo>
                  <a:lnTo>
                    <a:pt x="428" y="679"/>
                  </a:lnTo>
                  <a:lnTo>
                    <a:pt x="430" y="679"/>
                  </a:lnTo>
                  <a:lnTo>
                    <a:pt x="430" y="679"/>
                  </a:lnTo>
                  <a:lnTo>
                    <a:pt x="430" y="679"/>
                  </a:lnTo>
                  <a:lnTo>
                    <a:pt x="430" y="679"/>
                  </a:lnTo>
                  <a:lnTo>
                    <a:pt x="433" y="679"/>
                  </a:lnTo>
                  <a:lnTo>
                    <a:pt x="433" y="679"/>
                  </a:lnTo>
                  <a:lnTo>
                    <a:pt x="433" y="679"/>
                  </a:lnTo>
                  <a:lnTo>
                    <a:pt x="435" y="679"/>
                  </a:lnTo>
                  <a:lnTo>
                    <a:pt x="435" y="679"/>
                  </a:lnTo>
                  <a:lnTo>
                    <a:pt x="435" y="679"/>
                  </a:lnTo>
                  <a:lnTo>
                    <a:pt x="435" y="679"/>
                  </a:lnTo>
                  <a:close/>
                  <a:moveTo>
                    <a:pt x="475" y="731"/>
                  </a:moveTo>
                  <a:lnTo>
                    <a:pt x="475" y="734"/>
                  </a:lnTo>
                  <a:lnTo>
                    <a:pt x="475" y="734"/>
                  </a:lnTo>
                  <a:lnTo>
                    <a:pt x="475" y="734"/>
                  </a:lnTo>
                  <a:lnTo>
                    <a:pt x="475" y="734"/>
                  </a:lnTo>
                  <a:lnTo>
                    <a:pt x="475" y="736"/>
                  </a:lnTo>
                  <a:lnTo>
                    <a:pt x="475" y="736"/>
                  </a:lnTo>
                  <a:lnTo>
                    <a:pt x="475" y="736"/>
                  </a:lnTo>
                  <a:lnTo>
                    <a:pt x="475" y="739"/>
                  </a:lnTo>
                  <a:lnTo>
                    <a:pt x="473" y="739"/>
                  </a:lnTo>
                  <a:lnTo>
                    <a:pt x="473" y="739"/>
                  </a:lnTo>
                  <a:lnTo>
                    <a:pt x="473" y="739"/>
                  </a:lnTo>
                  <a:lnTo>
                    <a:pt x="473" y="741"/>
                  </a:lnTo>
                  <a:lnTo>
                    <a:pt x="470" y="741"/>
                  </a:lnTo>
                  <a:lnTo>
                    <a:pt x="470" y="743"/>
                  </a:lnTo>
                  <a:lnTo>
                    <a:pt x="468" y="743"/>
                  </a:lnTo>
                  <a:lnTo>
                    <a:pt x="466" y="746"/>
                  </a:lnTo>
                  <a:lnTo>
                    <a:pt x="463" y="746"/>
                  </a:lnTo>
                  <a:lnTo>
                    <a:pt x="461" y="746"/>
                  </a:lnTo>
                  <a:lnTo>
                    <a:pt x="461" y="748"/>
                  </a:lnTo>
                  <a:lnTo>
                    <a:pt x="459" y="748"/>
                  </a:lnTo>
                  <a:lnTo>
                    <a:pt x="454" y="748"/>
                  </a:lnTo>
                  <a:lnTo>
                    <a:pt x="451" y="750"/>
                  </a:lnTo>
                  <a:lnTo>
                    <a:pt x="449" y="750"/>
                  </a:lnTo>
                  <a:lnTo>
                    <a:pt x="447" y="750"/>
                  </a:lnTo>
                  <a:lnTo>
                    <a:pt x="444" y="750"/>
                  </a:lnTo>
                  <a:lnTo>
                    <a:pt x="442" y="750"/>
                  </a:lnTo>
                  <a:lnTo>
                    <a:pt x="440" y="750"/>
                  </a:lnTo>
                  <a:lnTo>
                    <a:pt x="437" y="750"/>
                  </a:lnTo>
                  <a:lnTo>
                    <a:pt x="435" y="750"/>
                  </a:lnTo>
                  <a:lnTo>
                    <a:pt x="435" y="748"/>
                  </a:lnTo>
                  <a:lnTo>
                    <a:pt x="433" y="748"/>
                  </a:lnTo>
                  <a:lnTo>
                    <a:pt x="430" y="748"/>
                  </a:lnTo>
                  <a:lnTo>
                    <a:pt x="430" y="748"/>
                  </a:lnTo>
                  <a:lnTo>
                    <a:pt x="430" y="746"/>
                  </a:lnTo>
                  <a:lnTo>
                    <a:pt x="428" y="746"/>
                  </a:lnTo>
                  <a:lnTo>
                    <a:pt x="428" y="746"/>
                  </a:lnTo>
                  <a:lnTo>
                    <a:pt x="428" y="746"/>
                  </a:lnTo>
                  <a:lnTo>
                    <a:pt x="428" y="746"/>
                  </a:lnTo>
                  <a:lnTo>
                    <a:pt x="425" y="743"/>
                  </a:lnTo>
                  <a:lnTo>
                    <a:pt x="425" y="743"/>
                  </a:lnTo>
                  <a:lnTo>
                    <a:pt x="425" y="743"/>
                  </a:lnTo>
                  <a:lnTo>
                    <a:pt x="425" y="741"/>
                  </a:lnTo>
                  <a:lnTo>
                    <a:pt x="425" y="741"/>
                  </a:lnTo>
                  <a:lnTo>
                    <a:pt x="425" y="741"/>
                  </a:lnTo>
                  <a:lnTo>
                    <a:pt x="425" y="741"/>
                  </a:lnTo>
                  <a:lnTo>
                    <a:pt x="425" y="739"/>
                  </a:lnTo>
                  <a:lnTo>
                    <a:pt x="425" y="739"/>
                  </a:lnTo>
                  <a:lnTo>
                    <a:pt x="425" y="739"/>
                  </a:lnTo>
                  <a:lnTo>
                    <a:pt x="425" y="739"/>
                  </a:lnTo>
                  <a:lnTo>
                    <a:pt x="425" y="736"/>
                  </a:lnTo>
                  <a:lnTo>
                    <a:pt x="425" y="736"/>
                  </a:lnTo>
                  <a:lnTo>
                    <a:pt x="425" y="736"/>
                  </a:lnTo>
                  <a:lnTo>
                    <a:pt x="425" y="734"/>
                  </a:lnTo>
                  <a:lnTo>
                    <a:pt x="428" y="734"/>
                  </a:lnTo>
                  <a:lnTo>
                    <a:pt x="428" y="734"/>
                  </a:lnTo>
                  <a:lnTo>
                    <a:pt x="428" y="734"/>
                  </a:lnTo>
                  <a:lnTo>
                    <a:pt x="430" y="731"/>
                  </a:lnTo>
                  <a:lnTo>
                    <a:pt x="430" y="731"/>
                  </a:lnTo>
                  <a:lnTo>
                    <a:pt x="433" y="729"/>
                  </a:lnTo>
                  <a:lnTo>
                    <a:pt x="435" y="729"/>
                  </a:lnTo>
                  <a:lnTo>
                    <a:pt x="437" y="727"/>
                  </a:lnTo>
                  <a:lnTo>
                    <a:pt x="437" y="727"/>
                  </a:lnTo>
                  <a:lnTo>
                    <a:pt x="440" y="724"/>
                  </a:lnTo>
                  <a:lnTo>
                    <a:pt x="442" y="724"/>
                  </a:lnTo>
                  <a:lnTo>
                    <a:pt x="444" y="724"/>
                  </a:lnTo>
                  <a:lnTo>
                    <a:pt x="447" y="724"/>
                  </a:lnTo>
                  <a:lnTo>
                    <a:pt x="451" y="722"/>
                  </a:lnTo>
                  <a:lnTo>
                    <a:pt x="454" y="722"/>
                  </a:lnTo>
                  <a:lnTo>
                    <a:pt x="456" y="722"/>
                  </a:lnTo>
                  <a:lnTo>
                    <a:pt x="459" y="722"/>
                  </a:lnTo>
                  <a:lnTo>
                    <a:pt x="461" y="722"/>
                  </a:lnTo>
                  <a:lnTo>
                    <a:pt x="463" y="724"/>
                  </a:lnTo>
                  <a:lnTo>
                    <a:pt x="463" y="724"/>
                  </a:lnTo>
                  <a:lnTo>
                    <a:pt x="466" y="724"/>
                  </a:lnTo>
                  <a:lnTo>
                    <a:pt x="468" y="724"/>
                  </a:lnTo>
                  <a:lnTo>
                    <a:pt x="470" y="727"/>
                  </a:lnTo>
                  <a:lnTo>
                    <a:pt x="470" y="727"/>
                  </a:lnTo>
                  <a:lnTo>
                    <a:pt x="470" y="727"/>
                  </a:lnTo>
                  <a:lnTo>
                    <a:pt x="473" y="727"/>
                  </a:lnTo>
                  <a:lnTo>
                    <a:pt x="473" y="727"/>
                  </a:lnTo>
                  <a:lnTo>
                    <a:pt x="473" y="729"/>
                  </a:lnTo>
                  <a:lnTo>
                    <a:pt x="473" y="729"/>
                  </a:lnTo>
                  <a:lnTo>
                    <a:pt x="473" y="729"/>
                  </a:lnTo>
                  <a:lnTo>
                    <a:pt x="475" y="729"/>
                  </a:lnTo>
                  <a:lnTo>
                    <a:pt x="475" y="729"/>
                  </a:lnTo>
                  <a:lnTo>
                    <a:pt x="475" y="731"/>
                  </a:lnTo>
                  <a:lnTo>
                    <a:pt x="475" y="731"/>
                  </a:lnTo>
                  <a:lnTo>
                    <a:pt x="475" y="731"/>
                  </a:lnTo>
                  <a:lnTo>
                    <a:pt x="475" y="731"/>
                  </a:lnTo>
                  <a:close/>
                  <a:moveTo>
                    <a:pt x="475" y="791"/>
                  </a:moveTo>
                  <a:lnTo>
                    <a:pt x="473" y="791"/>
                  </a:lnTo>
                  <a:lnTo>
                    <a:pt x="473" y="791"/>
                  </a:lnTo>
                  <a:lnTo>
                    <a:pt x="473" y="791"/>
                  </a:lnTo>
                  <a:lnTo>
                    <a:pt x="473" y="793"/>
                  </a:lnTo>
                  <a:lnTo>
                    <a:pt x="473" y="793"/>
                  </a:lnTo>
                  <a:lnTo>
                    <a:pt x="470" y="793"/>
                  </a:lnTo>
                  <a:lnTo>
                    <a:pt x="470" y="793"/>
                  </a:lnTo>
                  <a:lnTo>
                    <a:pt x="470" y="793"/>
                  </a:lnTo>
                  <a:lnTo>
                    <a:pt x="470" y="795"/>
                  </a:lnTo>
                  <a:lnTo>
                    <a:pt x="468" y="795"/>
                  </a:lnTo>
                  <a:lnTo>
                    <a:pt x="468" y="795"/>
                  </a:lnTo>
                  <a:lnTo>
                    <a:pt x="468" y="795"/>
                  </a:lnTo>
                  <a:lnTo>
                    <a:pt x="466" y="795"/>
                  </a:lnTo>
                  <a:lnTo>
                    <a:pt x="463" y="795"/>
                  </a:lnTo>
                  <a:lnTo>
                    <a:pt x="461" y="795"/>
                  </a:lnTo>
                  <a:lnTo>
                    <a:pt x="459" y="795"/>
                  </a:lnTo>
                  <a:lnTo>
                    <a:pt x="456" y="795"/>
                  </a:lnTo>
                  <a:lnTo>
                    <a:pt x="456" y="795"/>
                  </a:lnTo>
                  <a:lnTo>
                    <a:pt x="454" y="795"/>
                  </a:lnTo>
                  <a:lnTo>
                    <a:pt x="451" y="795"/>
                  </a:lnTo>
                  <a:lnTo>
                    <a:pt x="447" y="793"/>
                  </a:lnTo>
                  <a:lnTo>
                    <a:pt x="444" y="793"/>
                  </a:lnTo>
                  <a:lnTo>
                    <a:pt x="442" y="793"/>
                  </a:lnTo>
                  <a:lnTo>
                    <a:pt x="442" y="791"/>
                  </a:lnTo>
                  <a:lnTo>
                    <a:pt x="440" y="791"/>
                  </a:lnTo>
                  <a:lnTo>
                    <a:pt x="437" y="788"/>
                  </a:lnTo>
                  <a:lnTo>
                    <a:pt x="435" y="786"/>
                  </a:lnTo>
                  <a:lnTo>
                    <a:pt x="433" y="786"/>
                  </a:lnTo>
                  <a:lnTo>
                    <a:pt x="433" y="783"/>
                  </a:lnTo>
                  <a:lnTo>
                    <a:pt x="430" y="783"/>
                  </a:lnTo>
                  <a:lnTo>
                    <a:pt x="430" y="781"/>
                  </a:lnTo>
                  <a:lnTo>
                    <a:pt x="428" y="779"/>
                  </a:lnTo>
                  <a:lnTo>
                    <a:pt x="428" y="779"/>
                  </a:lnTo>
                  <a:lnTo>
                    <a:pt x="428" y="779"/>
                  </a:lnTo>
                  <a:lnTo>
                    <a:pt x="428" y="776"/>
                  </a:lnTo>
                  <a:lnTo>
                    <a:pt x="425" y="776"/>
                  </a:lnTo>
                  <a:lnTo>
                    <a:pt x="425" y="776"/>
                  </a:lnTo>
                  <a:lnTo>
                    <a:pt x="425" y="776"/>
                  </a:lnTo>
                  <a:lnTo>
                    <a:pt x="425" y="774"/>
                  </a:lnTo>
                  <a:lnTo>
                    <a:pt x="425" y="774"/>
                  </a:lnTo>
                  <a:lnTo>
                    <a:pt x="425" y="774"/>
                  </a:lnTo>
                  <a:lnTo>
                    <a:pt x="425" y="772"/>
                  </a:lnTo>
                  <a:lnTo>
                    <a:pt x="425" y="772"/>
                  </a:lnTo>
                  <a:lnTo>
                    <a:pt x="425" y="772"/>
                  </a:lnTo>
                  <a:lnTo>
                    <a:pt x="428" y="772"/>
                  </a:lnTo>
                  <a:lnTo>
                    <a:pt x="428" y="769"/>
                  </a:lnTo>
                  <a:lnTo>
                    <a:pt x="428" y="769"/>
                  </a:lnTo>
                  <a:lnTo>
                    <a:pt x="428" y="769"/>
                  </a:lnTo>
                  <a:lnTo>
                    <a:pt x="428" y="769"/>
                  </a:lnTo>
                  <a:lnTo>
                    <a:pt x="430" y="767"/>
                  </a:lnTo>
                  <a:lnTo>
                    <a:pt x="430" y="767"/>
                  </a:lnTo>
                  <a:lnTo>
                    <a:pt x="430" y="767"/>
                  </a:lnTo>
                  <a:lnTo>
                    <a:pt x="430" y="767"/>
                  </a:lnTo>
                  <a:lnTo>
                    <a:pt x="433" y="767"/>
                  </a:lnTo>
                  <a:lnTo>
                    <a:pt x="433" y="767"/>
                  </a:lnTo>
                  <a:lnTo>
                    <a:pt x="433" y="767"/>
                  </a:lnTo>
                  <a:lnTo>
                    <a:pt x="435" y="765"/>
                  </a:lnTo>
                  <a:lnTo>
                    <a:pt x="437" y="765"/>
                  </a:lnTo>
                  <a:lnTo>
                    <a:pt x="440" y="765"/>
                  </a:lnTo>
                  <a:lnTo>
                    <a:pt x="442" y="765"/>
                  </a:lnTo>
                  <a:lnTo>
                    <a:pt x="444" y="765"/>
                  </a:lnTo>
                  <a:lnTo>
                    <a:pt x="444" y="765"/>
                  </a:lnTo>
                  <a:lnTo>
                    <a:pt x="447" y="767"/>
                  </a:lnTo>
                  <a:lnTo>
                    <a:pt x="449" y="767"/>
                  </a:lnTo>
                  <a:lnTo>
                    <a:pt x="454" y="767"/>
                  </a:lnTo>
                  <a:lnTo>
                    <a:pt x="456" y="769"/>
                  </a:lnTo>
                  <a:lnTo>
                    <a:pt x="459" y="769"/>
                  </a:lnTo>
                  <a:lnTo>
                    <a:pt x="461" y="769"/>
                  </a:lnTo>
                  <a:lnTo>
                    <a:pt x="461" y="772"/>
                  </a:lnTo>
                  <a:lnTo>
                    <a:pt x="463" y="772"/>
                  </a:lnTo>
                  <a:lnTo>
                    <a:pt x="466" y="774"/>
                  </a:lnTo>
                  <a:lnTo>
                    <a:pt x="468" y="776"/>
                  </a:lnTo>
                  <a:lnTo>
                    <a:pt x="468" y="776"/>
                  </a:lnTo>
                  <a:lnTo>
                    <a:pt x="470" y="779"/>
                  </a:lnTo>
                  <a:lnTo>
                    <a:pt x="473" y="779"/>
                  </a:lnTo>
                  <a:lnTo>
                    <a:pt x="473" y="781"/>
                  </a:lnTo>
                  <a:lnTo>
                    <a:pt x="473" y="781"/>
                  </a:lnTo>
                  <a:lnTo>
                    <a:pt x="473" y="783"/>
                  </a:lnTo>
                  <a:lnTo>
                    <a:pt x="473" y="783"/>
                  </a:lnTo>
                  <a:lnTo>
                    <a:pt x="475" y="783"/>
                  </a:lnTo>
                  <a:lnTo>
                    <a:pt x="475" y="786"/>
                  </a:lnTo>
                  <a:lnTo>
                    <a:pt x="475" y="786"/>
                  </a:lnTo>
                  <a:lnTo>
                    <a:pt x="475" y="786"/>
                  </a:lnTo>
                  <a:lnTo>
                    <a:pt x="475" y="788"/>
                  </a:lnTo>
                  <a:lnTo>
                    <a:pt x="475" y="788"/>
                  </a:lnTo>
                  <a:lnTo>
                    <a:pt x="475" y="788"/>
                  </a:lnTo>
                  <a:lnTo>
                    <a:pt x="475" y="788"/>
                  </a:lnTo>
                  <a:lnTo>
                    <a:pt x="475" y="791"/>
                  </a:lnTo>
                  <a:lnTo>
                    <a:pt x="475" y="791"/>
                  </a:lnTo>
                  <a:close/>
                  <a:moveTo>
                    <a:pt x="428" y="838"/>
                  </a:moveTo>
                  <a:lnTo>
                    <a:pt x="428" y="838"/>
                  </a:lnTo>
                  <a:lnTo>
                    <a:pt x="425" y="838"/>
                  </a:lnTo>
                  <a:lnTo>
                    <a:pt x="425" y="838"/>
                  </a:lnTo>
                  <a:lnTo>
                    <a:pt x="425" y="838"/>
                  </a:lnTo>
                  <a:lnTo>
                    <a:pt x="425" y="838"/>
                  </a:lnTo>
                  <a:lnTo>
                    <a:pt x="423" y="838"/>
                  </a:lnTo>
                  <a:lnTo>
                    <a:pt x="423" y="838"/>
                  </a:lnTo>
                  <a:lnTo>
                    <a:pt x="423" y="838"/>
                  </a:lnTo>
                  <a:lnTo>
                    <a:pt x="421" y="838"/>
                  </a:lnTo>
                  <a:lnTo>
                    <a:pt x="421" y="838"/>
                  </a:lnTo>
                  <a:lnTo>
                    <a:pt x="421" y="838"/>
                  </a:lnTo>
                  <a:lnTo>
                    <a:pt x="418" y="838"/>
                  </a:lnTo>
                  <a:lnTo>
                    <a:pt x="418" y="836"/>
                  </a:lnTo>
                  <a:lnTo>
                    <a:pt x="416" y="836"/>
                  </a:lnTo>
                  <a:lnTo>
                    <a:pt x="416" y="833"/>
                  </a:lnTo>
                  <a:lnTo>
                    <a:pt x="414" y="831"/>
                  </a:lnTo>
                  <a:lnTo>
                    <a:pt x="411" y="831"/>
                  </a:lnTo>
                  <a:lnTo>
                    <a:pt x="411" y="828"/>
                  </a:lnTo>
                  <a:lnTo>
                    <a:pt x="409" y="826"/>
                  </a:lnTo>
                  <a:lnTo>
                    <a:pt x="409" y="824"/>
                  </a:lnTo>
                  <a:lnTo>
                    <a:pt x="407" y="821"/>
                  </a:lnTo>
                  <a:lnTo>
                    <a:pt x="407" y="819"/>
                  </a:lnTo>
                  <a:lnTo>
                    <a:pt x="404" y="817"/>
                  </a:lnTo>
                  <a:lnTo>
                    <a:pt x="404" y="814"/>
                  </a:lnTo>
                  <a:lnTo>
                    <a:pt x="404" y="812"/>
                  </a:lnTo>
                  <a:lnTo>
                    <a:pt x="402" y="810"/>
                  </a:lnTo>
                  <a:lnTo>
                    <a:pt x="402" y="807"/>
                  </a:lnTo>
                  <a:lnTo>
                    <a:pt x="402" y="805"/>
                  </a:lnTo>
                  <a:lnTo>
                    <a:pt x="402" y="805"/>
                  </a:lnTo>
                  <a:lnTo>
                    <a:pt x="402" y="802"/>
                  </a:lnTo>
                  <a:lnTo>
                    <a:pt x="402" y="800"/>
                  </a:lnTo>
                  <a:lnTo>
                    <a:pt x="402" y="798"/>
                  </a:lnTo>
                  <a:lnTo>
                    <a:pt x="404" y="798"/>
                  </a:lnTo>
                  <a:lnTo>
                    <a:pt x="404" y="795"/>
                  </a:lnTo>
                  <a:lnTo>
                    <a:pt x="404" y="795"/>
                  </a:lnTo>
                  <a:lnTo>
                    <a:pt x="404" y="795"/>
                  </a:lnTo>
                  <a:lnTo>
                    <a:pt x="404" y="795"/>
                  </a:lnTo>
                  <a:lnTo>
                    <a:pt x="404" y="793"/>
                  </a:lnTo>
                  <a:lnTo>
                    <a:pt x="404" y="793"/>
                  </a:lnTo>
                  <a:lnTo>
                    <a:pt x="407" y="793"/>
                  </a:lnTo>
                  <a:lnTo>
                    <a:pt x="407" y="793"/>
                  </a:lnTo>
                  <a:lnTo>
                    <a:pt x="407" y="793"/>
                  </a:lnTo>
                  <a:lnTo>
                    <a:pt x="407" y="791"/>
                  </a:lnTo>
                  <a:lnTo>
                    <a:pt x="409" y="791"/>
                  </a:lnTo>
                  <a:lnTo>
                    <a:pt x="409" y="791"/>
                  </a:lnTo>
                  <a:lnTo>
                    <a:pt x="409" y="791"/>
                  </a:lnTo>
                  <a:lnTo>
                    <a:pt x="409" y="791"/>
                  </a:lnTo>
                  <a:lnTo>
                    <a:pt x="411" y="791"/>
                  </a:lnTo>
                  <a:lnTo>
                    <a:pt x="411" y="791"/>
                  </a:lnTo>
                  <a:lnTo>
                    <a:pt x="411" y="791"/>
                  </a:lnTo>
                  <a:lnTo>
                    <a:pt x="414" y="791"/>
                  </a:lnTo>
                  <a:lnTo>
                    <a:pt x="414" y="791"/>
                  </a:lnTo>
                  <a:lnTo>
                    <a:pt x="414" y="791"/>
                  </a:lnTo>
                  <a:lnTo>
                    <a:pt x="416" y="791"/>
                  </a:lnTo>
                  <a:lnTo>
                    <a:pt x="416" y="793"/>
                  </a:lnTo>
                  <a:lnTo>
                    <a:pt x="416" y="793"/>
                  </a:lnTo>
                  <a:lnTo>
                    <a:pt x="418" y="793"/>
                  </a:lnTo>
                  <a:lnTo>
                    <a:pt x="418" y="795"/>
                  </a:lnTo>
                  <a:lnTo>
                    <a:pt x="421" y="795"/>
                  </a:lnTo>
                  <a:lnTo>
                    <a:pt x="423" y="798"/>
                  </a:lnTo>
                  <a:lnTo>
                    <a:pt x="423" y="798"/>
                  </a:lnTo>
                  <a:lnTo>
                    <a:pt x="425" y="800"/>
                  </a:lnTo>
                  <a:lnTo>
                    <a:pt x="425" y="802"/>
                  </a:lnTo>
                  <a:lnTo>
                    <a:pt x="428" y="805"/>
                  </a:lnTo>
                  <a:lnTo>
                    <a:pt x="428" y="807"/>
                  </a:lnTo>
                  <a:lnTo>
                    <a:pt x="430" y="810"/>
                  </a:lnTo>
                  <a:lnTo>
                    <a:pt x="430" y="812"/>
                  </a:lnTo>
                  <a:lnTo>
                    <a:pt x="433" y="814"/>
                  </a:lnTo>
                  <a:lnTo>
                    <a:pt x="433" y="817"/>
                  </a:lnTo>
                  <a:lnTo>
                    <a:pt x="433" y="819"/>
                  </a:lnTo>
                  <a:lnTo>
                    <a:pt x="433" y="821"/>
                  </a:lnTo>
                  <a:lnTo>
                    <a:pt x="433" y="824"/>
                  </a:lnTo>
                  <a:lnTo>
                    <a:pt x="433" y="826"/>
                  </a:lnTo>
                  <a:lnTo>
                    <a:pt x="433" y="828"/>
                  </a:lnTo>
                  <a:lnTo>
                    <a:pt x="433" y="828"/>
                  </a:lnTo>
                  <a:lnTo>
                    <a:pt x="433" y="831"/>
                  </a:lnTo>
                  <a:lnTo>
                    <a:pt x="433" y="831"/>
                  </a:lnTo>
                  <a:lnTo>
                    <a:pt x="433" y="833"/>
                  </a:lnTo>
                  <a:lnTo>
                    <a:pt x="433" y="833"/>
                  </a:lnTo>
                  <a:lnTo>
                    <a:pt x="433" y="833"/>
                  </a:lnTo>
                  <a:lnTo>
                    <a:pt x="433" y="836"/>
                  </a:lnTo>
                  <a:lnTo>
                    <a:pt x="430" y="836"/>
                  </a:lnTo>
                  <a:lnTo>
                    <a:pt x="430" y="836"/>
                  </a:lnTo>
                  <a:lnTo>
                    <a:pt x="430" y="836"/>
                  </a:lnTo>
                  <a:lnTo>
                    <a:pt x="430" y="838"/>
                  </a:lnTo>
                  <a:lnTo>
                    <a:pt x="430" y="838"/>
                  </a:lnTo>
                  <a:lnTo>
                    <a:pt x="428" y="838"/>
                  </a:lnTo>
                  <a:lnTo>
                    <a:pt x="428" y="838"/>
                  </a:lnTo>
                  <a:lnTo>
                    <a:pt x="428" y="838"/>
                  </a:lnTo>
                  <a:close/>
                  <a:moveTo>
                    <a:pt x="310" y="819"/>
                  </a:moveTo>
                  <a:lnTo>
                    <a:pt x="310" y="819"/>
                  </a:lnTo>
                  <a:lnTo>
                    <a:pt x="310" y="819"/>
                  </a:lnTo>
                  <a:lnTo>
                    <a:pt x="310" y="817"/>
                  </a:lnTo>
                  <a:lnTo>
                    <a:pt x="307" y="817"/>
                  </a:lnTo>
                  <a:lnTo>
                    <a:pt x="307" y="817"/>
                  </a:lnTo>
                  <a:lnTo>
                    <a:pt x="307" y="817"/>
                  </a:lnTo>
                  <a:lnTo>
                    <a:pt x="307" y="814"/>
                  </a:lnTo>
                  <a:lnTo>
                    <a:pt x="307" y="814"/>
                  </a:lnTo>
                  <a:lnTo>
                    <a:pt x="307" y="814"/>
                  </a:lnTo>
                  <a:lnTo>
                    <a:pt x="307" y="812"/>
                  </a:lnTo>
                  <a:lnTo>
                    <a:pt x="307" y="812"/>
                  </a:lnTo>
                  <a:lnTo>
                    <a:pt x="307" y="812"/>
                  </a:lnTo>
                  <a:lnTo>
                    <a:pt x="310" y="810"/>
                  </a:lnTo>
                  <a:lnTo>
                    <a:pt x="310" y="807"/>
                  </a:lnTo>
                  <a:lnTo>
                    <a:pt x="310" y="805"/>
                  </a:lnTo>
                  <a:lnTo>
                    <a:pt x="312" y="805"/>
                  </a:lnTo>
                  <a:lnTo>
                    <a:pt x="312" y="802"/>
                  </a:lnTo>
                  <a:lnTo>
                    <a:pt x="314" y="800"/>
                  </a:lnTo>
                  <a:lnTo>
                    <a:pt x="314" y="798"/>
                  </a:lnTo>
                  <a:lnTo>
                    <a:pt x="317" y="795"/>
                  </a:lnTo>
                  <a:lnTo>
                    <a:pt x="319" y="795"/>
                  </a:lnTo>
                  <a:lnTo>
                    <a:pt x="319" y="793"/>
                  </a:lnTo>
                  <a:lnTo>
                    <a:pt x="321" y="791"/>
                  </a:lnTo>
                  <a:lnTo>
                    <a:pt x="324" y="791"/>
                  </a:lnTo>
                  <a:lnTo>
                    <a:pt x="326" y="788"/>
                  </a:lnTo>
                  <a:lnTo>
                    <a:pt x="328" y="788"/>
                  </a:lnTo>
                  <a:lnTo>
                    <a:pt x="331" y="786"/>
                  </a:lnTo>
                  <a:lnTo>
                    <a:pt x="333" y="786"/>
                  </a:lnTo>
                  <a:lnTo>
                    <a:pt x="333" y="783"/>
                  </a:lnTo>
                  <a:lnTo>
                    <a:pt x="336" y="783"/>
                  </a:lnTo>
                  <a:lnTo>
                    <a:pt x="338" y="783"/>
                  </a:lnTo>
                  <a:lnTo>
                    <a:pt x="340" y="783"/>
                  </a:lnTo>
                  <a:lnTo>
                    <a:pt x="340" y="783"/>
                  </a:lnTo>
                  <a:lnTo>
                    <a:pt x="340" y="783"/>
                  </a:lnTo>
                  <a:lnTo>
                    <a:pt x="343" y="783"/>
                  </a:lnTo>
                  <a:lnTo>
                    <a:pt x="343" y="783"/>
                  </a:lnTo>
                  <a:lnTo>
                    <a:pt x="343" y="783"/>
                  </a:lnTo>
                  <a:lnTo>
                    <a:pt x="345" y="783"/>
                  </a:lnTo>
                  <a:lnTo>
                    <a:pt x="345" y="783"/>
                  </a:lnTo>
                  <a:lnTo>
                    <a:pt x="345" y="783"/>
                  </a:lnTo>
                  <a:lnTo>
                    <a:pt x="347" y="786"/>
                  </a:lnTo>
                  <a:lnTo>
                    <a:pt x="347" y="786"/>
                  </a:lnTo>
                  <a:lnTo>
                    <a:pt x="347" y="786"/>
                  </a:lnTo>
                  <a:lnTo>
                    <a:pt x="347" y="786"/>
                  </a:lnTo>
                  <a:lnTo>
                    <a:pt x="347" y="786"/>
                  </a:lnTo>
                  <a:lnTo>
                    <a:pt x="350" y="788"/>
                  </a:lnTo>
                  <a:lnTo>
                    <a:pt x="350" y="788"/>
                  </a:lnTo>
                  <a:lnTo>
                    <a:pt x="350" y="788"/>
                  </a:lnTo>
                  <a:lnTo>
                    <a:pt x="350" y="788"/>
                  </a:lnTo>
                  <a:lnTo>
                    <a:pt x="350" y="791"/>
                  </a:lnTo>
                  <a:lnTo>
                    <a:pt x="350" y="791"/>
                  </a:lnTo>
                  <a:lnTo>
                    <a:pt x="350" y="791"/>
                  </a:lnTo>
                  <a:lnTo>
                    <a:pt x="350" y="793"/>
                  </a:lnTo>
                  <a:lnTo>
                    <a:pt x="350" y="793"/>
                  </a:lnTo>
                  <a:lnTo>
                    <a:pt x="350" y="793"/>
                  </a:lnTo>
                  <a:lnTo>
                    <a:pt x="350" y="795"/>
                  </a:lnTo>
                  <a:lnTo>
                    <a:pt x="350" y="795"/>
                  </a:lnTo>
                  <a:lnTo>
                    <a:pt x="347" y="798"/>
                  </a:lnTo>
                  <a:lnTo>
                    <a:pt x="347" y="800"/>
                  </a:lnTo>
                  <a:lnTo>
                    <a:pt x="347" y="802"/>
                  </a:lnTo>
                  <a:lnTo>
                    <a:pt x="345" y="802"/>
                  </a:lnTo>
                  <a:lnTo>
                    <a:pt x="345" y="805"/>
                  </a:lnTo>
                  <a:lnTo>
                    <a:pt x="343" y="807"/>
                  </a:lnTo>
                  <a:lnTo>
                    <a:pt x="340" y="810"/>
                  </a:lnTo>
                  <a:lnTo>
                    <a:pt x="340" y="812"/>
                  </a:lnTo>
                  <a:lnTo>
                    <a:pt x="338" y="812"/>
                  </a:lnTo>
                  <a:lnTo>
                    <a:pt x="336" y="814"/>
                  </a:lnTo>
                  <a:lnTo>
                    <a:pt x="333" y="817"/>
                  </a:lnTo>
                  <a:lnTo>
                    <a:pt x="331" y="817"/>
                  </a:lnTo>
                  <a:lnTo>
                    <a:pt x="328" y="819"/>
                  </a:lnTo>
                  <a:lnTo>
                    <a:pt x="326" y="819"/>
                  </a:lnTo>
                  <a:lnTo>
                    <a:pt x="326" y="821"/>
                  </a:lnTo>
                  <a:lnTo>
                    <a:pt x="324" y="821"/>
                  </a:lnTo>
                  <a:lnTo>
                    <a:pt x="321" y="821"/>
                  </a:lnTo>
                  <a:lnTo>
                    <a:pt x="319" y="821"/>
                  </a:lnTo>
                  <a:lnTo>
                    <a:pt x="317" y="821"/>
                  </a:lnTo>
                  <a:lnTo>
                    <a:pt x="317" y="821"/>
                  </a:lnTo>
                  <a:lnTo>
                    <a:pt x="317" y="821"/>
                  </a:lnTo>
                  <a:lnTo>
                    <a:pt x="314" y="821"/>
                  </a:lnTo>
                  <a:lnTo>
                    <a:pt x="314" y="821"/>
                  </a:lnTo>
                  <a:lnTo>
                    <a:pt x="314" y="821"/>
                  </a:lnTo>
                  <a:lnTo>
                    <a:pt x="312" y="821"/>
                  </a:lnTo>
                  <a:lnTo>
                    <a:pt x="312" y="821"/>
                  </a:lnTo>
                  <a:lnTo>
                    <a:pt x="312" y="821"/>
                  </a:lnTo>
                  <a:lnTo>
                    <a:pt x="312" y="821"/>
                  </a:lnTo>
                  <a:lnTo>
                    <a:pt x="310" y="821"/>
                  </a:lnTo>
                  <a:lnTo>
                    <a:pt x="310" y="819"/>
                  </a:lnTo>
                  <a:lnTo>
                    <a:pt x="310" y="819"/>
                  </a:lnTo>
                  <a:lnTo>
                    <a:pt x="310" y="819"/>
                  </a:lnTo>
                  <a:close/>
                  <a:moveTo>
                    <a:pt x="286" y="753"/>
                  </a:moveTo>
                  <a:lnTo>
                    <a:pt x="286" y="753"/>
                  </a:lnTo>
                  <a:lnTo>
                    <a:pt x="286" y="753"/>
                  </a:lnTo>
                  <a:lnTo>
                    <a:pt x="286" y="750"/>
                  </a:lnTo>
                  <a:lnTo>
                    <a:pt x="288" y="750"/>
                  </a:lnTo>
                  <a:lnTo>
                    <a:pt x="288" y="750"/>
                  </a:lnTo>
                  <a:lnTo>
                    <a:pt x="288" y="750"/>
                  </a:lnTo>
                  <a:lnTo>
                    <a:pt x="288" y="750"/>
                  </a:lnTo>
                  <a:lnTo>
                    <a:pt x="288" y="748"/>
                  </a:lnTo>
                  <a:lnTo>
                    <a:pt x="291" y="748"/>
                  </a:lnTo>
                  <a:lnTo>
                    <a:pt x="291" y="748"/>
                  </a:lnTo>
                  <a:lnTo>
                    <a:pt x="291" y="748"/>
                  </a:lnTo>
                  <a:lnTo>
                    <a:pt x="291" y="746"/>
                  </a:lnTo>
                  <a:lnTo>
                    <a:pt x="293" y="746"/>
                  </a:lnTo>
                  <a:lnTo>
                    <a:pt x="295" y="746"/>
                  </a:lnTo>
                  <a:lnTo>
                    <a:pt x="298" y="746"/>
                  </a:lnTo>
                  <a:lnTo>
                    <a:pt x="300" y="743"/>
                  </a:lnTo>
                  <a:lnTo>
                    <a:pt x="300" y="743"/>
                  </a:lnTo>
                  <a:lnTo>
                    <a:pt x="302" y="743"/>
                  </a:lnTo>
                  <a:lnTo>
                    <a:pt x="305" y="743"/>
                  </a:lnTo>
                  <a:lnTo>
                    <a:pt x="307" y="743"/>
                  </a:lnTo>
                  <a:lnTo>
                    <a:pt x="312" y="743"/>
                  </a:lnTo>
                  <a:lnTo>
                    <a:pt x="314" y="743"/>
                  </a:lnTo>
                  <a:lnTo>
                    <a:pt x="317" y="746"/>
                  </a:lnTo>
                  <a:lnTo>
                    <a:pt x="319" y="746"/>
                  </a:lnTo>
                  <a:lnTo>
                    <a:pt x="321" y="746"/>
                  </a:lnTo>
                  <a:lnTo>
                    <a:pt x="324" y="746"/>
                  </a:lnTo>
                  <a:lnTo>
                    <a:pt x="326" y="748"/>
                  </a:lnTo>
                  <a:lnTo>
                    <a:pt x="326" y="748"/>
                  </a:lnTo>
                  <a:lnTo>
                    <a:pt x="328" y="750"/>
                  </a:lnTo>
                  <a:lnTo>
                    <a:pt x="331" y="750"/>
                  </a:lnTo>
                  <a:lnTo>
                    <a:pt x="333" y="753"/>
                  </a:lnTo>
                  <a:lnTo>
                    <a:pt x="333" y="753"/>
                  </a:lnTo>
                  <a:lnTo>
                    <a:pt x="333" y="753"/>
                  </a:lnTo>
                  <a:lnTo>
                    <a:pt x="336" y="755"/>
                  </a:lnTo>
                  <a:lnTo>
                    <a:pt x="336" y="755"/>
                  </a:lnTo>
                  <a:lnTo>
                    <a:pt x="336" y="755"/>
                  </a:lnTo>
                  <a:lnTo>
                    <a:pt x="336" y="757"/>
                  </a:lnTo>
                  <a:lnTo>
                    <a:pt x="336" y="757"/>
                  </a:lnTo>
                  <a:lnTo>
                    <a:pt x="336" y="757"/>
                  </a:lnTo>
                  <a:lnTo>
                    <a:pt x="336" y="757"/>
                  </a:lnTo>
                  <a:lnTo>
                    <a:pt x="336" y="760"/>
                  </a:lnTo>
                  <a:lnTo>
                    <a:pt x="336" y="760"/>
                  </a:lnTo>
                  <a:lnTo>
                    <a:pt x="336" y="760"/>
                  </a:lnTo>
                  <a:lnTo>
                    <a:pt x="336" y="762"/>
                  </a:lnTo>
                  <a:lnTo>
                    <a:pt x="336" y="762"/>
                  </a:lnTo>
                  <a:lnTo>
                    <a:pt x="336" y="762"/>
                  </a:lnTo>
                  <a:lnTo>
                    <a:pt x="336" y="762"/>
                  </a:lnTo>
                  <a:lnTo>
                    <a:pt x="336" y="765"/>
                  </a:lnTo>
                  <a:lnTo>
                    <a:pt x="336" y="765"/>
                  </a:lnTo>
                  <a:lnTo>
                    <a:pt x="336" y="765"/>
                  </a:lnTo>
                  <a:lnTo>
                    <a:pt x="336" y="765"/>
                  </a:lnTo>
                  <a:lnTo>
                    <a:pt x="333" y="767"/>
                  </a:lnTo>
                  <a:lnTo>
                    <a:pt x="333" y="767"/>
                  </a:lnTo>
                  <a:lnTo>
                    <a:pt x="333" y="767"/>
                  </a:lnTo>
                  <a:lnTo>
                    <a:pt x="331" y="767"/>
                  </a:lnTo>
                  <a:lnTo>
                    <a:pt x="331" y="767"/>
                  </a:lnTo>
                  <a:lnTo>
                    <a:pt x="328" y="769"/>
                  </a:lnTo>
                  <a:lnTo>
                    <a:pt x="328" y="769"/>
                  </a:lnTo>
                  <a:lnTo>
                    <a:pt x="326" y="769"/>
                  </a:lnTo>
                  <a:lnTo>
                    <a:pt x="324" y="769"/>
                  </a:lnTo>
                  <a:lnTo>
                    <a:pt x="321" y="772"/>
                  </a:lnTo>
                  <a:lnTo>
                    <a:pt x="319" y="772"/>
                  </a:lnTo>
                  <a:lnTo>
                    <a:pt x="317" y="772"/>
                  </a:lnTo>
                  <a:lnTo>
                    <a:pt x="314" y="772"/>
                  </a:lnTo>
                  <a:lnTo>
                    <a:pt x="312" y="772"/>
                  </a:lnTo>
                  <a:lnTo>
                    <a:pt x="310" y="769"/>
                  </a:lnTo>
                  <a:lnTo>
                    <a:pt x="307" y="769"/>
                  </a:lnTo>
                  <a:lnTo>
                    <a:pt x="305" y="769"/>
                  </a:lnTo>
                  <a:lnTo>
                    <a:pt x="302" y="769"/>
                  </a:lnTo>
                  <a:lnTo>
                    <a:pt x="300" y="767"/>
                  </a:lnTo>
                  <a:lnTo>
                    <a:pt x="298" y="767"/>
                  </a:lnTo>
                  <a:lnTo>
                    <a:pt x="295" y="767"/>
                  </a:lnTo>
                  <a:lnTo>
                    <a:pt x="293" y="765"/>
                  </a:lnTo>
                  <a:lnTo>
                    <a:pt x="293" y="765"/>
                  </a:lnTo>
                  <a:lnTo>
                    <a:pt x="291" y="762"/>
                  </a:lnTo>
                  <a:lnTo>
                    <a:pt x="291" y="762"/>
                  </a:lnTo>
                  <a:lnTo>
                    <a:pt x="288" y="760"/>
                  </a:lnTo>
                  <a:lnTo>
                    <a:pt x="288" y="760"/>
                  </a:lnTo>
                  <a:lnTo>
                    <a:pt x="288" y="760"/>
                  </a:lnTo>
                  <a:lnTo>
                    <a:pt x="288" y="760"/>
                  </a:lnTo>
                  <a:lnTo>
                    <a:pt x="288" y="757"/>
                  </a:lnTo>
                  <a:lnTo>
                    <a:pt x="286" y="757"/>
                  </a:lnTo>
                  <a:lnTo>
                    <a:pt x="286" y="757"/>
                  </a:lnTo>
                  <a:lnTo>
                    <a:pt x="286" y="755"/>
                  </a:lnTo>
                  <a:lnTo>
                    <a:pt x="286" y="755"/>
                  </a:lnTo>
                  <a:lnTo>
                    <a:pt x="286" y="755"/>
                  </a:lnTo>
                  <a:lnTo>
                    <a:pt x="286" y="755"/>
                  </a:lnTo>
                  <a:lnTo>
                    <a:pt x="286" y="753"/>
                  </a:lnTo>
                  <a:lnTo>
                    <a:pt x="286" y="753"/>
                  </a:lnTo>
                  <a:close/>
                  <a:moveTo>
                    <a:pt x="307" y="701"/>
                  </a:moveTo>
                  <a:lnTo>
                    <a:pt x="307" y="701"/>
                  </a:lnTo>
                  <a:lnTo>
                    <a:pt x="307" y="698"/>
                  </a:lnTo>
                  <a:lnTo>
                    <a:pt x="310" y="698"/>
                  </a:lnTo>
                  <a:lnTo>
                    <a:pt x="310" y="698"/>
                  </a:lnTo>
                  <a:lnTo>
                    <a:pt x="310" y="698"/>
                  </a:lnTo>
                  <a:lnTo>
                    <a:pt x="310" y="698"/>
                  </a:lnTo>
                  <a:lnTo>
                    <a:pt x="312" y="698"/>
                  </a:lnTo>
                  <a:lnTo>
                    <a:pt x="312" y="698"/>
                  </a:lnTo>
                  <a:lnTo>
                    <a:pt x="312" y="696"/>
                  </a:lnTo>
                  <a:lnTo>
                    <a:pt x="314" y="696"/>
                  </a:lnTo>
                  <a:lnTo>
                    <a:pt x="314" y="696"/>
                  </a:lnTo>
                  <a:lnTo>
                    <a:pt x="314" y="696"/>
                  </a:lnTo>
                  <a:lnTo>
                    <a:pt x="317" y="696"/>
                  </a:lnTo>
                  <a:lnTo>
                    <a:pt x="319" y="696"/>
                  </a:lnTo>
                  <a:lnTo>
                    <a:pt x="321" y="698"/>
                  </a:lnTo>
                  <a:lnTo>
                    <a:pt x="324" y="698"/>
                  </a:lnTo>
                  <a:lnTo>
                    <a:pt x="326" y="698"/>
                  </a:lnTo>
                  <a:lnTo>
                    <a:pt x="326" y="698"/>
                  </a:lnTo>
                  <a:lnTo>
                    <a:pt x="328" y="701"/>
                  </a:lnTo>
                  <a:lnTo>
                    <a:pt x="331" y="701"/>
                  </a:lnTo>
                  <a:lnTo>
                    <a:pt x="333" y="703"/>
                  </a:lnTo>
                  <a:lnTo>
                    <a:pt x="336" y="703"/>
                  </a:lnTo>
                  <a:lnTo>
                    <a:pt x="338" y="705"/>
                  </a:lnTo>
                  <a:lnTo>
                    <a:pt x="340" y="708"/>
                  </a:lnTo>
                  <a:lnTo>
                    <a:pt x="343" y="708"/>
                  </a:lnTo>
                  <a:lnTo>
                    <a:pt x="343" y="710"/>
                  </a:lnTo>
                  <a:lnTo>
                    <a:pt x="345" y="712"/>
                  </a:lnTo>
                  <a:lnTo>
                    <a:pt x="345" y="715"/>
                  </a:lnTo>
                  <a:lnTo>
                    <a:pt x="347" y="715"/>
                  </a:lnTo>
                  <a:lnTo>
                    <a:pt x="347" y="717"/>
                  </a:lnTo>
                  <a:lnTo>
                    <a:pt x="350" y="720"/>
                  </a:lnTo>
                  <a:lnTo>
                    <a:pt x="350" y="720"/>
                  </a:lnTo>
                  <a:lnTo>
                    <a:pt x="350" y="722"/>
                  </a:lnTo>
                  <a:lnTo>
                    <a:pt x="350" y="722"/>
                  </a:lnTo>
                  <a:lnTo>
                    <a:pt x="350" y="724"/>
                  </a:lnTo>
                  <a:lnTo>
                    <a:pt x="350" y="724"/>
                  </a:lnTo>
                  <a:lnTo>
                    <a:pt x="350" y="724"/>
                  </a:lnTo>
                  <a:lnTo>
                    <a:pt x="350" y="724"/>
                  </a:lnTo>
                  <a:lnTo>
                    <a:pt x="350" y="727"/>
                  </a:lnTo>
                  <a:lnTo>
                    <a:pt x="350" y="727"/>
                  </a:lnTo>
                  <a:lnTo>
                    <a:pt x="350" y="727"/>
                  </a:lnTo>
                  <a:lnTo>
                    <a:pt x="350" y="729"/>
                  </a:lnTo>
                  <a:lnTo>
                    <a:pt x="350" y="729"/>
                  </a:lnTo>
                  <a:lnTo>
                    <a:pt x="350" y="729"/>
                  </a:lnTo>
                  <a:lnTo>
                    <a:pt x="350" y="729"/>
                  </a:lnTo>
                  <a:lnTo>
                    <a:pt x="347" y="731"/>
                  </a:lnTo>
                  <a:lnTo>
                    <a:pt x="347" y="731"/>
                  </a:lnTo>
                  <a:lnTo>
                    <a:pt x="347" y="731"/>
                  </a:lnTo>
                  <a:lnTo>
                    <a:pt x="347" y="731"/>
                  </a:lnTo>
                  <a:lnTo>
                    <a:pt x="345" y="731"/>
                  </a:lnTo>
                  <a:lnTo>
                    <a:pt x="345" y="731"/>
                  </a:lnTo>
                  <a:lnTo>
                    <a:pt x="345" y="731"/>
                  </a:lnTo>
                  <a:lnTo>
                    <a:pt x="343" y="734"/>
                  </a:lnTo>
                  <a:lnTo>
                    <a:pt x="343" y="734"/>
                  </a:lnTo>
                  <a:lnTo>
                    <a:pt x="343" y="734"/>
                  </a:lnTo>
                  <a:lnTo>
                    <a:pt x="340" y="734"/>
                  </a:lnTo>
                  <a:lnTo>
                    <a:pt x="340" y="734"/>
                  </a:lnTo>
                  <a:lnTo>
                    <a:pt x="338" y="734"/>
                  </a:lnTo>
                  <a:lnTo>
                    <a:pt x="336" y="731"/>
                  </a:lnTo>
                  <a:lnTo>
                    <a:pt x="333" y="731"/>
                  </a:lnTo>
                  <a:lnTo>
                    <a:pt x="331" y="731"/>
                  </a:lnTo>
                  <a:lnTo>
                    <a:pt x="328" y="731"/>
                  </a:lnTo>
                  <a:lnTo>
                    <a:pt x="326" y="729"/>
                  </a:lnTo>
                  <a:lnTo>
                    <a:pt x="326" y="729"/>
                  </a:lnTo>
                  <a:lnTo>
                    <a:pt x="324" y="727"/>
                  </a:lnTo>
                  <a:lnTo>
                    <a:pt x="321" y="727"/>
                  </a:lnTo>
                  <a:lnTo>
                    <a:pt x="319" y="724"/>
                  </a:lnTo>
                  <a:lnTo>
                    <a:pt x="317" y="722"/>
                  </a:lnTo>
                  <a:lnTo>
                    <a:pt x="314" y="720"/>
                  </a:lnTo>
                  <a:lnTo>
                    <a:pt x="314" y="720"/>
                  </a:lnTo>
                  <a:lnTo>
                    <a:pt x="312" y="717"/>
                  </a:lnTo>
                  <a:lnTo>
                    <a:pt x="310" y="715"/>
                  </a:lnTo>
                  <a:lnTo>
                    <a:pt x="310" y="715"/>
                  </a:lnTo>
                  <a:lnTo>
                    <a:pt x="307" y="712"/>
                  </a:lnTo>
                  <a:lnTo>
                    <a:pt x="307" y="710"/>
                  </a:lnTo>
                  <a:lnTo>
                    <a:pt x="307" y="708"/>
                  </a:lnTo>
                  <a:lnTo>
                    <a:pt x="307" y="708"/>
                  </a:lnTo>
                  <a:lnTo>
                    <a:pt x="307" y="708"/>
                  </a:lnTo>
                  <a:lnTo>
                    <a:pt x="307" y="705"/>
                  </a:lnTo>
                  <a:lnTo>
                    <a:pt x="307" y="705"/>
                  </a:lnTo>
                  <a:lnTo>
                    <a:pt x="307" y="705"/>
                  </a:lnTo>
                  <a:lnTo>
                    <a:pt x="307" y="703"/>
                  </a:lnTo>
                  <a:lnTo>
                    <a:pt x="307" y="703"/>
                  </a:lnTo>
                  <a:lnTo>
                    <a:pt x="307" y="703"/>
                  </a:lnTo>
                  <a:lnTo>
                    <a:pt x="307" y="703"/>
                  </a:lnTo>
                  <a:lnTo>
                    <a:pt x="307" y="701"/>
                  </a:lnTo>
                  <a:lnTo>
                    <a:pt x="307" y="701"/>
                  </a:lnTo>
                  <a:lnTo>
                    <a:pt x="307" y="701"/>
                  </a:lnTo>
                  <a:lnTo>
                    <a:pt x="307" y="701"/>
                  </a:lnTo>
                  <a:close/>
                  <a:moveTo>
                    <a:pt x="116" y="585"/>
                  </a:moveTo>
                  <a:lnTo>
                    <a:pt x="116" y="585"/>
                  </a:lnTo>
                  <a:lnTo>
                    <a:pt x="118" y="585"/>
                  </a:lnTo>
                  <a:lnTo>
                    <a:pt x="118" y="585"/>
                  </a:lnTo>
                  <a:lnTo>
                    <a:pt x="118" y="585"/>
                  </a:lnTo>
                  <a:lnTo>
                    <a:pt x="120" y="585"/>
                  </a:lnTo>
                  <a:lnTo>
                    <a:pt x="120" y="587"/>
                  </a:lnTo>
                  <a:lnTo>
                    <a:pt x="120" y="587"/>
                  </a:lnTo>
                  <a:lnTo>
                    <a:pt x="120" y="587"/>
                  </a:lnTo>
                  <a:lnTo>
                    <a:pt x="123" y="587"/>
                  </a:lnTo>
                  <a:lnTo>
                    <a:pt x="123" y="587"/>
                  </a:lnTo>
                  <a:lnTo>
                    <a:pt x="125" y="589"/>
                  </a:lnTo>
                  <a:lnTo>
                    <a:pt x="125" y="592"/>
                  </a:lnTo>
                  <a:lnTo>
                    <a:pt x="127" y="592"/>
                  </a:lnTo>
                  <a:lnTo>
                    <a:pt x="127" y="594"/>
                  </a:lnTo>
                  <a:lnTo>
                    <a:pt x="130" y="597"/>
                  </a:lnTo>
                  <a:lnTo>
                    <a:pt x="130" y="597"/>
                  </a:lnTo>
                  <a:lnTo>
                    <a:pt x="132" y="599"/>
                  </a:lnTo>
                  <a:lnTo>
                    <a:pt x="132" y="601"/>
                  </a:lnTo>
                  <a:lnTo>
                    <a:pt x="132" y="604"/>
                  </a:lnTo>
                  <a:lnTo>
                    <a:pt x="132" y="606"/>
                  </a:lnTo>
                  <a:lnTo>
                    <a:pt x="132" y="608"/>
                  </a:lnTo>
                  <a:lnTo>
                    <a:pt x="135" y="611"/>
                  </a:lnTo>
                  <a:lnTo>
                    <a:pt x="135" y="613"/>
                  </a:lnTo>
                  <a:lnTo>
                    <a:pt x="135" y="615"/>
                  </a:lnTo>
                  <a:lnTo>
                    <a:pt x="132" y="618"/>
                  </a:lnTo>
                  <a:lnTo>
                    <a:pt x="132" y="620"/>
                  </a:lnTo>
                  <a:lnTo>
                    <a:pt x="132" y="620"/>
                  </a:lnTo>
                  <a:lnTo>
                    <a:pt x="132" y="623"/>
                  </a:lnTo>
                  <a:lnTo>
                    <a:pt x="132" y="625"/>
                  </a:lnTo>
                  <a:lnTo>
                    <a:pt x="130" y="625"/>
                  </a:lnTo>
                  <a:lnTo>
                    <a:pt x="130" y="627"/>
                  </a:lnTo>
                  <a:lnTo>
                    <a:pt x="130" y="630"/>
                  </a:lnTo>
                  <a:lnTo>
                    <a:pt x="130" y="630"/>
                  </a:lnTo>
                  <a:lnTo>
                    <a:pt x="127" y="630"/>
                  </a:lnTo>
                  <a:lnTo>
                    <a:pt x="127" y="630"/>
                  </a:lnTo>
                  <a:lnTo>
                    <a:pt x="127" y="630"/>
                  </a:lnTo>
                  <a:lnTo>
                    <a:pt x="127" y="630"/>
                  </a:lnTo>
                  <a:lnTo>
                    <a:pt x="125" y="632"/>
                  </a:lnTo>
                  <a:lnTo>
                    <a:pt x="125" y="632"/>
                  </a:lnTo>
                  <a:lnTo>
                    <a:pt x="125" y="632"/>
                  </a:lnTo>
                  <a:lnTo>
                    <a:pt x="125" y="632"/>
                  </a:lnTo>
                  <a:lnTo>
                    <a:pt x="123" y="632"/>
                  </a:lnTo>
                  <a:lnTo>
                    <a:pt x="123" y="632"/>
                  </a:lnTo>
                  <a:lnTo>
                    <a:pt x="123" y="632"/>
                  </a:lnTo>
                  <a:lnTo>
                    <a:pt x="120" y="632"/>
                  </a:lnTo>
                  <a:lnTo>
                    <a:pt x="120" y="632"/>
                  </a:lnTo>
                  <a:lnTo>
                    <a:pt x="120" y="630"/>
                  </a:lnTo>
                  <a:lnTo>
                    <a:pt x="120" y="630"/>
                  </a:lnTo>
                  <a:lnTo>
                    <a:pt x="118" y="630"/>
                  </a:lnTo>
                  <a:lnTo>
                    <a:pt x="118" y="630"/>
                  </a:lnTo>
                  <a:lnTo>
                    <a:pt x="116" y="627"/>
                  </a:lnTo>
                  <a:lnTo>
                    <a:pt x="116" y="627"/>
                  </a:lnTo>
                  <a:lnTo>
                    <a:pt x="113" y="625"/>
                  </a:lnTo>
                  <a:lnTo>
                    <a:pt x="113" y="623"/>
                  </a:lnTo>
                  <a:lnTo>
                    <a:pt x="111" y="620"/>
                  </a:lnTo>
                  <a:lnTo>
                    <a:pt x="111" y="620"/>
                  </a:lnTo>
                  <a:lnTo>
                    <a:pt x="108" y="618"/>
                  </a:lnTo>
                  <a:lnTo>
                    <a:pt x="108" y="615"/>
                  </a:lnTo>
                  <a:lnTo>
                    <a:pt x="108" y="613"/>
                  </a:lnTo>
                  <a:lnTo>
                    <a:pt x="108" y="611"/>
                  </a:lnTo>
                  <a:lnTo>
                    <a:pt x="108" y="608"/>
                  </a:lnTo>
                  <a:lnTo>
                    <a:pt x="106" y="606"/>
                  </a:lnTo>
                  <a:lnTo>
                    <a:pt x="106" y="604"/>
                  </a:lnTo>
                  <a:lnTo>
                    <a:pt x="106" y="601"/>
                  </a:lnTo>
                  <a:lnTo>
                    <a:pt x="106" y="599"/>
                  </a:lnTo>
                  <a:lnTo>
                    <a:pt x="108" y="597"/>
                  </a:lnTo>
                  <a:lnTo>
                    <a:pt x="108" y="597"/>
                  </a:lnTo>
                  <a:lnTo>
                    <a:pt x="108" y="594"/>
                  </a:lnTo>
                  <a:lnTo>
                    <a:pt x="108" y="592"/>
                  </a:lnTo>
                  <a:lnTo>
                    <a:pt x="111" y="592"/>
                  </a:lnTo>
                  <a:lnTo>
                    <a:pt x="111" y="589"/>
                  </a:lnTo>
                  <a:lnTo>
                    <a:pt x="111" y="589"/>
                  </a:lnTo>
                  <a:lnTo>
                    <a:pt x="113" y="587"/>
                  </a:lnTo>
                  <a:lnTo>
                    <a:pt x="113" y="587"/>
                  </a:lnTo>
                  <a:lnTo>
                    <a:pt x="113" y="587"/>
                  </a:lnTo>
                  <a:lnTo>
                    <a:pt x="113" y="587"/>
                  </a:lnTo>
                  <a:lnTo>
                    <a:pt x="113" y="587"/>
                  </a:lnTo>
                  <a:lnTo>
                    <a:pt x="116" y="587"/>
                  </a:lnTo>
                  <a:lnTo>
                    <a:pt x="116" y="585"/>
                  </a:lnTo>
                  <a:lnTo>
                    <a:pt x="116" y="585"/>
                  </a:lnTo>
                  <a:lnTo>
                    <a:pt x="116" y="585"/>
                  </a:lnTo>
                  <a:close/>
                  <a:moveTo>
                    <a:pt x="73" y="634"/>
                  </a:moveTo>
                  <a:lnTo>
                    <a:pt x="75" y="632"/>
                  </a:lnTo>
                  <a:lnTo>
                    <a:pt x="75" y="632"/>
                  </a:lnTo>
                  <a:lnTo>
                    <a:pt x="75" y="632"/>
                  </a:lnTo>
                  <a:lnTo>
                    <a:pt x="75" y="632"/>
                  </a:lnTo>
                  <a:lnTo>
                    <a:pt x="75" y="632"/>
                  </a:lnTo>
                  <a:lnTo>
                    <a:pt x="78" y="632"/>
                  </a:lnTo>
                  <a:lnTo>
                    <a:pt x="78" y="632"/>
                  </a:lnTo>
                  <a:lnTo>
                    <a:pt x="78" y="632"/>
                  </a:lnTo>
                  <a:lnTo>
                    <a:pt x="80" y="630"/>
                  </a:lnTo>
                  <a:lnTo>
                    <a:pt x="82" y="630"/>
                  </a:lnTo>
                  <a:lnTo>
                    <a:pt x="82" y="632"/>
                  </a:lnTo>
                  <a:lnTo>
                    <a:pt x="85" y="632"/>
                  </a:lnTo>
                  <a:lnTo>
                    <a:pt x="87" y="632"/>
                  </a:lnTo>
                  <a:lnTo>
                    <a:pt x="90" y="632"/>
                  </a:lnTo>
                  <a:lnTo>
                    <a:pt x="92" y="632"/>
                  </a:lnTo>
                  <a:lnTo>
                    <a:pt x="92" y="634"/>
                  </a:lnTo>
                  <a:lnTo>
                    <a:pt x="94" y="634"/>
                  </a:lnTo>
                  <a:lnTo>
                    <a:pt x="97" y="637"/>
                  </a:lnTo>
                  <a:lnTo>
                    <a:pt x="99" y="637"/>
                  </a:lnTo>
                  <a:lnTo>
                    <a:pt x="101" y="639"/>
                  </a:lnTo>
                  <a:lnTo>
                    <a:pt x="101" y="642"/>
                  </a:lnTo>
                  <a:lnTo>
                    <a:pt x="104" y="642"/>
                  </a:lnTo>
                  <a:lnTo>
                    <a:pt x="106" y="644"/>
                  </a:lnTo>
                  <a:lnTo>
                    <a:pt x="106" y="646"/>
                  </a:lnTo>
                  <a:lnTo>
                    <a:pt x="108" y="649"/>
                  </a:lnTo>
                  <a:lnTo>
                    <a:pt x="108" y="649"/>
                  </a:lnTo>
                  <a:lnTo>
                    <a:pt x="111" y="651"/>
                  </a:lnTo>
                  <a:lnTo>
                    <a:pt x="111" y="653"/>
                  </a:lnTo>
                  <a:lnTo>
                    <a:pt x="111" y="656"/>
                  </a:lnTo>
                  <a:lnTo>
                    <a:pt x="111" y="656"/>
                  </a:lnTo>
                  <a:lnTo>
                    <a:pt x="111" y="658"/>
                  </a:lnTo>
                  <a:lnTo>
                    <a:pt x="113" y="658"/>
                  </a:lnTo>
                  <a:lnTo>
                    <a:pt x="113" y="658"/>
                  </a:lnTo>
                  <a:lnTo>
                    <a:pt x="113" y="660"/>
                  </a:lnTo>
                  <a:lnTo>
                    <a:pt x="113" y="660"/>
                  </a:lnTo>
                  <a:lnTo>
                    <a:pt x="111" y="660"/>
                  </a:lnTo>
                  <a:lnTo>
                    <a:pt x="111" y="663"/>
                  </a:lnTo>
                  <a:lnTo>
                    <a:pt x="111" y="663"/>
                  </a:lnTo>
                  <a:lnTo>
                    <a:pt x="111" y="663"/>
                  </a:lnTo>
                  <a:lnTo>
                    <a:pt x="111" y="663"/>
                  </a:lnTo>
                  <a:lnTo>
                    <a:pt x="111" y="665"/>
                  </a:lnTo>
                  <a:lnTo>
                    <a:pt x="111" y="665"/>
                  </a:lnTo>
                  <a:lnTo>
                    <a:pt x="111" y="665"/>
                  </a:lnTo>
                  <a:lnTo>
                    <a:pt x="108" y="665"/>
                  </a:lnTo>
                  <a:lnTo>
                    <a:pt x="108" y="665"/>
                  </a:lnTo>
                  <a:lnTo>
                    <a:pt x="108" y="665"/>
                  </a:lnTo>
                  <a:lnTo>
                    <a:pt x="108" y="668"/>
                  </a:lnTo>
                  <a:lnTo>
                    <a:pt x="106" y="668"/>
                  </a:lnTo>
                  <a:lnTo>
                    <a:pt x="106" y="668"/>
                  </a:lnTo>
                  <a:lnTo>
                    <a:pt x="106" y="668"/>
                  </a:lnTo>
                  <a:lnTo>
                    <a:pt x="104" y="668"/>
                  </a:lnTo>
                  <a:lnTo>
                    <a:pt x="104" y="668"/>
                  </a:lnTo>
                  <a:lnTo>
                    <a:pt x="104" y="668"/>
                  </a:lnTo>
                  <a:lnTo>
                    <a:pt x="101" y="668"/>
                  </a:lnTo>
                  <a:lnTo>
                    <a:pt x="101" y="668"/>
                  </a:lnTo>
                  <a:lnTo>
                    <a:pt x="99" y="668"/>
                  </a:lnTo>
                  <a:lnTo>
                    <a:pt x="97" y="668"/>
                  </a:lnTo>
                  <a:lnTo>
                    <a:pt x="94" y="665"/>
                  </a:lnTo>
                  <a:lnTo>
                    <a:pt x="94" y="665"/>
                  </a:lnTo>
                  <a:lnTo>
                    <a:pt x="92" y="665"/>
                  </a:lnTo>
                  <a:lnTo>
                    <a:pt x="90" y="663"/>
                  </a:lnTo>
                  <a:lnTo>
                    <a:pt x="87" y="663"/>
                  </a:lnTo>
                  <a:lnTo>
                    <a:pt x="85" y="660"/>
                  </a:lnTo>
                  <a:lnTo>
                    <a:pt x="82" y="658"/>
                  </a:lnTo>
                  <a:lnTo>
                    <a:pt x="82" y="658"/>
                  </a:lnTo>
                  <a:lnTo>
                    <a:pt x="80" y="656"/>
                  </a:lnTo>
                  <a:lnTo>
                    <a:pt x="78" y="653"/>
                  </a:lnTo>
                  <a:lnTo>
                    <a:pt x="78" y="653"/>
                  </a:lnTo>
                  <a:lnTo>
                    <a:pt x="75" y="651"/>
                  </a:lnTo>
                  <a:lnTo>
                    <a:pt x="75" y="649"/>
                  </a:lnTo>
                  <a:lnTo>
                    <a:pt x="73" y="646"/>
                  </a:lnTo>
                  <a:lnTo>
                    <a:pt x="73" y="646"/>
                  </a:lnTo>
                  <a:lnTo>
                    <a:pt x="73" y="644"/>
                  </a:lnTo>
                  <a:lnTo>
                    <a:pt x="73" y="642"/>
                  </a:lnTo>
                  <a:lnTo>
                    <a:pt x="73" y="642"/>
                  </a:lnTo>
                  <a:lnTo>
                    <a:pt x="73" y="639"/>
                  </a:lnTo>
                  <a:lnTo>
                    <a:pt x="73" y="639"/>
                  </a:lnTo>
                  <a:lnTo>
                    <a:pt x="73" y="639"/>
                  </a:lnTo>
                  <a:lnTo>
                    <a:pt x="73" y="639"/>
                  </a:lnTo>
                  <a:lnTo>
                    <a:pt x="73" y="637"/>
                  </a:lnTo>
                  <a:lnTo>
                    <a:pt x="73" y="637"/>
                  </a:lnTo>
                  <a:lnTo>
                    <a:pt x="73" y="637"/>
                  </a:lnTo>
                  <a:lnTo>
                    <a:pt x="73" y="634"/>
                  </a:lnTo>
                  <a:lnTo>
                    <a:pt x="73" y="634"/>
                  </a:lnTo>
                  <a:lnTo>
                    <a:pt x="73" y="634"/>
                  </a:lnTo>
                  <a:lnTo>
                    <a:pt x="73" y="634"/>
                  </a:lnTo>
                  <a:lnTo>
                    <a:pt x="73" y="634"/>
                  </a:lnTo>
                  <a:close/>
                  <a:moveTo>
                    <a:pt x="64" y="689"/>
                  </a:moveTo>
                  <a:lnTo>
                    <a:pt x="64" y="689"/>
                  </a:lnTo>
                  <a:lnTo>
                    <a:pt x="64" y="686"/>
                  </a:lnTo>
                  <a:lnTo>
                    <a:pt x="66" y="686"/>
                  </a:lnTo>
                  <a:lnTo>
                    <a:pt x="66" y="686"/>
                  </a:lnTo>
                  <a:lnTo>
                    <a:pt x="66" y="686"/>
                  </a:lnTo>
                  <a:lnTo>
                    <a:pt x="66" y="686"/>
                  </a:lnTo>
                  <a:lnTo>
                    <a:pt x="66" y="684"/>
                  </a:lnTo>
                  <a:lnTo>
                    <a:pt x="68" y="684"/>
                  </a:lnTo>
                  <a:lnTo>
                    <a:pt x="68" y="684"/>
                  </a:lnTo>
                  <a:lnTo>
                    <a:pt x="68" y="684"/>
                  </a:lnTo>
                  <a:lnTo>
                    <a:pt x="71" y="684"/>
                  </a:lnTo>
                  <a:lnTo>
                    <a:pt x="71" y="684"/>
                  </a:lnTo>
                  <a:lnTo>
                    <a:pt x="73" y="682"/>
                  </a:lnTo>
                  <a:lnTo>
                    <a:pt x="73" y="682"/>
                  </a:lnTo>
                  <a:lnTo>
                    <a:pt x="75" y="682"/>
                  </a:lnTo>
                  <a:lnTo>
                    <a:pt x="78" y="682"/>
                  </a:lnTo>
                  <a:lnTo>
                    <a:pt x="80" y="682"/>
                  </a:lnTo>
                  <a:lnTo>
                    <a:pt x="82" y="682"/>
                  </a:lnTo>
                  <a:lnTo>
                    <a:pt x="85" y="682"/>
                  </a:lnTo>
                  <a:lnTo>
                    <a:pt x="87" y="684"/>
                  </a:lnTo>
                  <a:lnTo>
                    <a:pt x="90" y="684"/>
                  </a:lnTo>
                  <a:lnTo>
                    <a:pt x="92" y="684"/>
                  </a:lnTo>
                  <a:lnTo>
                    <a:pt x="94" y="686"/>
                  </a:lnTo>
                  <a:lnTo>
                    <a:pt x="94" y="686"/>
                  </a:lnTo>
                  <a:lnTo>
                    <a:pt x="97" y="689"/>
                  </a:lnTo>
                  <a:lnTo>
                    <a:pt x="99" y="689"/>
                  </a:lnTo>
                  <a:lnTo>
                    <a:pt x="101" y="691"/>
                  </a:lnTo>
                  <a:lnTo>
                    <a:pt x="104" y="691"/>
                  </a:lnTo>
                  <a:lnTo>
                    <a:pt x="104" y="694"/>
                  </a:lnTo>
                  <a:lnTo>
                    <a:pt x="106" y="694"/>
                  </a:lnTo>
                  <a:lnTo>
                    <a:pt x="106" y="696"/>
                  </a:lnTo>
                  <a:lnTo>
                    <a:pt x="108" y="696"/>
                  </a:lnTo>
                  <a:lnTo>
                    <a:pt x="108" y="698"/>
                  </a:lnTo>
                  <a:lnTo>
                    <a:pt x="108" y="698"/>
                  </a:lnTo>
                  <a:lnTo>
                    <a:pt x="108" y="698"/>
                  </a:lnTo>
                  <a:lnTo>
                    <a:pt x="108" y="701"/>
                  </a:lnTo>
                  <a:lnTo>
                    <a:pt x="108" y="701"/>
                  </a:lnTo>
                  <a:lnTo>
                    <a:pt x="108" y="701"/>
                  </a:lnTo>
                  <a:lnTo>
                    <a:pt x="108" y="703"/>
                  </a:lnTo>
                  <a:lnTo>
                    <a:pt x="108" y="703"/>
                  </a:lnTo>
                  <a:lnTo>
                    <a:pt x="108" y="703"/>
                  </a:lnTo>
                  <a:lnTo>
                    <a:pt x="108" y="703"/>
                  </a:lnTo>
                  <a:lnTo>
                    <a:pt x="108" y="705"/>
                  </a:lnTo>
                  <a:lnTo>
                    <a:pt x="108" y="705"/>
                  </a:lnTo>
                  <a:lnTo>
                    <a:pt x="108" y="705"/>
                  </a:lnTo>
                  <a:lnTo>
                    <a:pt x="108" y="705"/>
                  </a:lnTo>
                  <a:lnTo>
                    <a:pt x="108" y="708"/>
                  </a:lnTo>
                  <a:lnTo>
                    <a:pt x="108" y="708"/>
                  </a:lnTo>
                  <a:lnTo>
                    <a:pt x="106" y="708"/>
                  </a:lnTo>
                  <a:lnTo>
                    <a:pt x="106" y="708"/>
                  </a:lnTo>
                  <a:lnTo>
                    <a:pt x="106" y="710"/>
                  </a:lnTo>
                  <a:lnTo>
                    <a:pt x="106" y="710"/>
                  </a:lnTo>
                  <a:lnTo>
                    <a:pt x="104" y="710"/>
                  </a:lnTo>
                  <a:lnTo>
                    <a:pt x="104" y="710"/>
                  </a:lnTo>
                  <a:lnTo>
                    <a:pt x="104" y="710"/>
                  </a:lnTo>
                  <a:lnTo>
                    <a:pt x="104" y="710"/>
                  </a:lnTo>
                  <a:lnTo>
                    <a:pt x="101" y="710"/>
                  </a:lnTo>
                  <a:lnTo>
                    <a:pt x="99" y="712"/>
                  </a:lnTo>
                  <a:lnTo>
                    <a:pt x="97" y="712"/>
                  </a:lnTo>
                  <a:lnTo>
                    <a:pt x="94" y="712"/>
                  </a:lnTo>
                  <a:lnTo>
                    <a:pt x="94" y="712"/>
                  </a:lnTo>
                  <a:lnTo>
                    <a:pt x="92" y="712"/>
                  </a:lnTo>
                  <a:lnTo>
                    <a:pt x="90" y="710"/>
                  </a:lnTo>
                  <a:lnTo>
                    <a:pt x="87" y="710"/>
                  </a:lnTo>
                  <a:lnTo>
                    <a:pt x="85" y="710"/>
                  </a:lnTo>
                  <a:lnTo>
                    <a:pt x="82" y="710"/>
                  </a:lnTo>
                  <a:lnTo>
                    <a:pt x="80" y="708"/>
                  </a:lnTo>
                  <a:lnTo>
                    <a:pt x="78" y="708"/>
                  </a:lnTo>
                  <a:lnTo>
                    <a:pt x="75" y="705"/>
                  </a:lnTo>
                  <a:lnTo>
                    <a:pt x="73" y="705"/>
                  </a:lnTo>
                  <a:lnTo>
                    <a:pt x="73" y="703"/>
                  </a:lnTo>
                  <a:lnTo>
                    <a:pt x="71" y="703"/>
                  </a:lnTo>
                  <a:lnTo>
                    <a:pt x="68" y="701"/>
                  </a:lnTo>
                  <a:lnTo>
                    <a:pt x="68" y="701"/>
                  </a:lnTo>
                  <a:lnTo>
                    <a:pt x="66" y="698"/>
                  </a:lnTo>
                  <a:lnTo>
                    <a:pt x="66" y="696"/>
                  </a:lnTo>
                  <a:lnTo>
                    <a:pt x="66" y="696"/>
                  </a:lnTo>
                  <a:lnTo>
                    <a:pt x="64" y="696"/>
                  </a:lnTo>
                  <a:lnTo>
                    <a:pt x="64" y="696"/>
                  </a:lnTo>
                  <a:lnTo>
                    <a:pt x="64" y="694"/>
                  </a:lnTo>
                  <a:lnTo>
                    <a:pt x="64" y="694"/>
                  </a:lnTo>
                  <a:lnTo>
                    <a:pt x="64" y="694"/>
                  </a:lnTo>
                  <a:lnTo>
                    <a:pt x="64" y="691"/>
                  </a:lnTo>
                  <a:lnTo>
                    <a:pt x="64" y="691"/>
                  </a:lnTo>
                  <a:lnTo>
                    <a:pt x="64" y="691"/>
                  </a:lnTo>
                  <a:lnTo>
                    <a:pt x="64" y="691"/>
                  </a:lnTo>
                  <a:lnTo>
                    <a:pt x="64" y="689"/>
                  </a:lnTo>
                  <a:lnTo>
                    <a:pt x="64" y="689"/>
                  </a:lnTo>
                  <a:lnTo>
                    <a:pt x="64" y="689"/>
                  </a:lnTo>
                  <a:close/>
                  <a:moveTo>
                    <a:pt x="78" y="736"/>
                  </a:moveTo>
                  <a:lnTo>
                    <a:pt x="78" y="736"/>
                  </a:lnTo>
                  <a:lnTo>
                    <a:pt x="78" y="734"/>
                  </a:lnTo>
                  <a:lnTo>
                    <a:pt x="78" y="734"/>
                  </a:lnTo>
                  <a:lnTo>
                    <a:pt x="78" y="734"/>
                  </a:lnTo>
                  <a:lnTo>
                    <a:pt x="78" y="734"/>
                  </a:lnTo>
                  <a:lnTo>
                    <a:pt x="78" y="731"/>
                  </a:lnTo>
                  <a:lnTo>
                    <a:pt x="78" y="731"/>
                  </a:lnTo>
                  <a:lnTo>
                    <a:pt x="78" y="731"/>
                  </a:lnTo>
                  <a:lnTo>
                    <a:pt x="78" y="729"/>
                  </a:lnTo>
                  <a:lnTo>
                    <a:pt x="78" y="729"/>
                  </a:lnTo>
                  <a:lnTo>
                    <a:pt x="80" y="729"/>
                  </a:lnTo>
                  <a:lnTo>
                    <a:pt x="80" y="729"/>
                  </a:lnTo>
                  <a:lnTo>
                    <a:pt x="80" y="727"/>
                  </a:lnTo>
                  <a:lnTo>
                    <a:pt x="82" y="727"/>
                  </a:lnTo>
                  <a:lnTo>
                    <a:pt x="85" y="724"/>
                  </a:lnTo>
                  <a:lnTo>
                    <a:pt x="87" y="724"/>
                  </a:lnTo>
                  <a:lnTo>
                    <a:pt x="87" y="722"/>
                  </a:lnTo>
                  <a:lnTo>
                    <a:pt x="90" y="722"/>
                  </a:lnTo>
                  <a:lnTo>
                    <a:pt x="92" y="722"/>
                  </a:lnTo>
                  <a:lnTo>
                    <a:pt x="94" y="720"/>
                  </a:lnTo>
                  <a:lnTo>
                    <a:pt x="97" y="720"/>
                  </a:lnTo>
                  <a:lnTo>
                    <a:pt x="99" y="720"/>
                  </a:lnTo>
                  <a:lnTo>
                    <a:pt x="101" y="720"/>
                  </a:lnTo>
                  <a:lnTo>
                    <a:pt x="104" y="720"/>
                  </a:lnTo>
                  <a:lnTo>
                    <a:pt x="106" y="720"/>
                  </a:lnTo>
                  <a:lnTo>
                    <a:pt x="108" y="720"/>
                  </a:lnTo>
                  <a:lnTo>
                    <a:pt x="111" y="720"/>
                  </a:lnTo>
                  <a:lnTo>
                    <a:pt x="113" y="720"/>
                  </a:lnTo>
                  <a:lnTo>
                    <a:pt x="116" y="720"/>
                  </a:lnTo>
                  <a:lnTo>
                    <a:pt x="118" y="720"/>
                  </a:lnTo>
                  <a:lnTo>
                    <a:pt x="120" y="720"/>
                  </a:lnTo>
                  <a:lnTo>
                    <a:pt x="120" y="722"/>
                  </a:lnTo>
                  <a:lnTo>
                    <a:pt x="123" y="722"/>
                  </a:lnTo>
                  <a:lnTo>
                    <a:pt x="123" y="722"/>
                  </a:lnTo>
                  <a:lnTo>
                    <a:pt x="123" y="722"/>
                  </a:lnTo>
                  <a:lnTo>
                    <a:pt x="123" y="724"/>
                  </a:lnTo>
                  <a:lnTo>
                    <a:pt x="125" y="724"/>
                  </a:lnTo>
                  <a:lnTo>
                    <a:pt x="125" y="724"/>
                  </a:lnTo>
                  <a:lnTo>
                    <a:pt x="125" y="724"/>
                  </a:lnTo>
                  <a:lnTo>
                    <a:pt x="125" y="727"/>
                  </a:lnTo>
                  <a:lnTo>
                    <a:pt x="125" y="727"/>
                  </a:lnTo>
                  <a:lnTo>
                    <a:pt x="125" y="727"/>
                  </a:lnTo>
                  <a:lnTo>
                    <a:pt x="127" y="727"/>
                  </a:lnTo>
                  <a:lnTo>
                    <a:pt x="127" y="729"/>
                  </a:lnTo>
                  <a:lnTo>
                    <a:pt x="127" y="729"/>
                  </a:lnTo>
                  <a:lnTo>
                    <a:pt x="127" y="729"/>
                  </a:lnTo>
                  <a:lnTo>
                    <a:pt x="127" y="729"/>
                  </a:lnTo>
                  <a:lnTo>
                    <a:pt x="127" y="731"/>
                  </a:lnTo>
                  <a:lnTo>
                    <a:pt x="125" y="731"/>
                  </a:lnTo>
                  <a:lnTo>
                    <a:pt x="125" y="731"/>
                  </a:lnTo>
                  <a:lnTo>
                    <a:pt x="125" y="734"/>
                  </a:lnTo>
                  <a:lnTo>
                    <a:pt x="125" y="734"/>
                  </a:lnTo>
                  <a:lnTo>
                    <a:pt x="125" y="734"/>
                  </a:lnTo>
                  <a:lnTo>
                    <a:pt x="125" y="734"/>
                  </a:lnTo>
                  <a:lnTo>
                    <a:pt x="125" y="736"/>
                  </a:lnTo>
                  <a:lnTo>
                    <a:pt x="123" y="736"/>
                  </a:lnTo>
                  <a:lnTo>
                    <a:pt x="123" y="736"/>
                  </a:lnTo>
                  <a:lnTo>
                    <a:pt x="120" y="739"/>
                  </a:lnTo>
                  <a:lnTo>
                    <a:pt x="118" y="739"/>
                  </a:lnTo>
                  <a:lnTo>
                    <a:pt x="118" y="741"/>
                  </a:lnTo>
                  <a:lnTo>
                    <a:pt x="116" y="741"/>
                  </a:lnTo>
                  <a:lnTo>
                    <a:pt x="113" y="741"/>
                  </a:lnTo>
                  <a:lnTo>
                    <a:pt x="111" y="743"/>
                  </a:lnTo>
                  <a:lnTo>
                    <a:pt x="108" y="743"/>
                  </a:lnTo>
                  <a:lnTo>
                    <a:pt x="106" y="743"/>
                  </a:lnTo>
                  <a:lnTo>
                    <a:pt x="104" y="746"/>
                  </a:lnTo>
                  <a:lnTo>
                    <a:pt x="101" y="746"/>
                  </a:lnTo>
                  <a:lnTo>
                    <a:pt x="99" y="746"/>
                  </a:lnTo>
                  <a:lnTo>
                    <a:pt x="97" y="746"/>
                  </a:lnTo>
                  <a:lnTo>
                    <a:pt x="94" y="746"/>
                  </a:lnTo>
                  <a:lnTo>
                    <a:pt x="92" y="746"/>
                  </a:lnTo>
                  <a:lnTo>
                    <a:pt x="90" y="746"/>
                  </a:lnTo>
                  <a:lnTo>
                    <a:pt x="87" y="743"/>
                  </a:lnTo>
                  <a:lnTo>
                    <a:pt x="85" y="743"/>
                  </a:lnTo>
                  <a:lnTo>
                    <a:pt x="85" y="743"/>
                  </a:lnTo>
                  <a:lnTo>
                    <a:pt x="82" y="743"/>
                  </a:lnTo>
                  <a:lnTo>
                    <a:pt x="82" y="741"/>
                  </a:lnTo>
                  <a:lnTo>
                    <a:pt x="80" y="741"/>
                  </a:lnTo>
                  <a:lnTo>
                    <a:pt x="80" y="741"/>
                  </a:lnTo>
                  <a:lnTo>
                    <a:pt x="80" y="741"/>
                  </a:lnTo>
                  <a:lnTo>
                    <a:pt x="80" y="741"/>
                  </a:lnTo>
                  <a:lnTo>
                    <a:pt x="78" y="739"/>
                  </a:lnTo>
                  <a:lnTo>
                    <a:pt x="78" y="739"/>
                  </a:lnTo>
                  <a:lnTo>
                    <a:pt x="78" y="739"/>
                  </a:lnTo>
                  <a:lnTo>
                    <a:pt x="78" y="739"/>
                  </a:lnTo>
                  <a:lnTo>
                    <a:pt x="78" y="736"/>
                  </a:lnTo>
                  <a:lnTo>
                    <a:pt x="78" y="736"/>
                  </a:lnTo>
                  <a:lnTo>
                    <a:pt x="78" y="736"/>
                  </a:lnTo>
                  <a:lnTo>
                    <a:pt x="78" y="736"/>
                  </a:lnTo>
                  <a:close/>
                  <a:moveTo>
                    <a:pt x="120" y="776"/>
                  </a:moveTo>
                  <a:lnTo>
                    <a:pt x="120" y="776"/>
                  </a:lnTo>
                  <a:lnTo>
                    <a:pt x="120" y="776"/>
                  </a:lnTo>
                  <a:lnTo>
                    <a:pt x="120" y="774"/>
                  </a:lnTo>
                  <a:lnTo>
                    <a:pt x="120" y="774"/>
                  </a:lnTo>
                  <a:lnTo>
                    <a:pt x="120" y="774"/>
                  </a:lnTo>
                  <a:lnTo>
                    <a:pt x="120" y="774"/>
                  </a:lnTo>
                  <a:lnTo>
                    <a:pt x="120" y="772"/>
                  </a:lnTo>
                  <a:lnTo>
                    <a:pt x="120" y="772"/>
                  </a:lnTo>
                  <a:lnTo>
                    <a:pt x="120" y="772"/>
                  </a:lnTo>
                  <a:lnTo>
                    <a:pt x="120" y="769"/>
                  </a:lnTo>
                  <a:lnTo>
                    <a:pt x="123" y="769"/>
                  </a:lnTo>
                  <a:lnTo>
                    <a:pt x="123" y="769"/>
                  </a:lnTo>
                  <a:lnTo>
                    <a:pt x="123" y="767"/>
                  </a:lnTo>
                  <a:lnTo>
                    <a:pt x="125" y="767"/>
                  </a:lnTo>
                  <a:lnTo>
                    <a:pt x="125" y="765"/>
                  </a:lnTo>
                  <a:lnTo>
                    <a:pt x="127" y="765"/>
                  </a:lnTo>
                  <a:lnTo>
                    <a:pt x="130" y="762"/>
                  </a:lnTo>
                  <a:lnTo>
                    <a:pt x="132" y="762"/>
                  </a:lnTo>
                  <a:lnTo>
                    <a:pt x="135" y="760"/>
                  </a:lnTo>
                  <a:lnTo>
                    <a:pt x="137" y="760"/>
                  </a:lnTo>
                  <a:lnTo>
                    <a:pt x="139" y="760"/>
                  </a:lnTo>
                  <a:lnTo>
                    <a:pt x="142" y="757"/>
                  </a:lnTo>
                  <a:lnTo>
                    <a:pt x="144" y="757"/>
                  </a:lnTo>
                  <a:lnTo>
                    <a:pt x="146" y="757"/>
                  </a:lnTo>
                  <a:lnTo>
                    <a:pt x="149" y="757"/>
                  </a:lnTo>
                  <a:lnTo>
                    <a:pt x="151" y="755"/>
                  </a:lnTo>
                  <a:lnTo>
                    <a:pt x="153" y="755"/>
                  </a:lnTo>
                  <a:lnTo>
                    <a:pt x="153" y="755"/>
                  </a:lnTo>
                  <a:lnTo>
                    <a:pt x="156" y="757"/>
                  </a:lnTo>
                  <a:lnTo>
                    <a:pt x="158" y="757"/>
                  </a:lnTo>
                  <a:lnTo>
                    <a:pt x="161" y="757"/>
                  </a:lnTo>
                  <a:lnTo>
                    <a:pt x="163" y="757"/>
                  </a:lnTo>
                  <a:lnTo>
                    <a:pt x="163" y="757"/>
                  </a:lnTo>
                  <a:lnTo>
                    <a:pt x="163" y="757"/>
                  </a:lnTo>
                  <a:lnTo>
                    <a:pt x="165" y="760"/>
                  </a:lnTo>
                  <a:lnTo>
                    <a:pt x="165" y="760"/>
                  </a:lnTo>
                  <a:lnTo>
                    <a:pt x="165" y="760"/>
                  </a:lnTo>
                  <a:lnTo>
                    <a:pt x="165" y="760"/>
                  </a:lnTo>
                  <a:lnTo>
                    <a:pt x="168" y="760"/>
                  </a:lnTo>
                  <a:lnTo>
                    <a:pt x="168" y="762"/>
                  </a:lnTo>
                  <a:lnTo>
                    <a:pt x="168" y="762"/>
                  </a:lnTo>
                  <a:lnTo>
                    <a:pt x="168" y="762"/>
                  </a:lnTo>
                  <a:lnTo>
                    <a:pt x="168" y="762"/>
                  </a:lnTo>
                  <a:lnTo>
                    <a:pt x="168" y="765"/>
                  </a:lnTo>
                  <a:lnTo>
                    <a:pt x="168" y="765"/>
                  </a:lnTo>
                  <a:lnTo>
                    <a:pt x="168" y="765"/>
                  </a:lnTo>
                  <a:lnTo>
                    <a:pt x="168" y="765"/>
                  </a:lnTo>
                  <a:lnTo>
                    <a:pt x="168" y="767"/>
                  </a:lnTo>
                  <a:lnTo>
                    <a:pt x="168" y="767"/>
                  </a:lnTo>
                  <a:lnTo>
                    <a:pt x="168" y="767"/>
                  </a:lnTo>
                  <a:lnTo>
                    <a:pt x="168" y="767"/>
                  </a:lnTo>
                  <a:lnTo>
                    <a:pt x="168" y="769"/>
                  </a:lnTo>
                  <a:lnTo>
                    <a:pt x="168" y="769"/>
                  </a:lnTo>
                  <a:lnTo>
                    <a:pt x="168" y="769"/>
                  </a:lnTo>
                  <a:lnTo>
                    <a:pt x="168" y="772"/>
                  </a:lnTo>
                  <a:lnTo>
                    <a:pt x="165" y="772"/>
                  </a:lnTo>
                  <a:lnTo>
                    <a:pt x="165" y="772"/>
                  </a:lnTo>
                  <a:lnTo>
                    <a:pt x="163" y="774"/>
                  </a:lnTo>
                  <a:lnTo>
                    <a:pt x="163" y="776"/>
                  </a:lnTo>
                  <a:lnTo>
                    <a:pt x="161" y="776"/>
                  </a:lnTo>
                  <a:lnTo>
                    <a:pt x="158" y="779"/>
                  </a:lnTo>
                  <a:lnTo>
                    <a:pt x="156" y="779"/>
                  </a:lnTo>
                  <a:lnTo>
                    <a:pt x="156" y="779"/>
                  </a:lnTo>
                  <a:lnTo>
                    <a:pt x="153" y="781"/>
                  </a:lnTo>
                  <a:lnTo>
                    <a:pt x="151" y="781"/>
                  </a:lnTo>
                  <a:lnTo>
                    <a:pt x="149" y="783"/>
                  </a:lnTo>
                  <a:lnTo>
                    <a:pt x="146" y="783"/>
                  </a:lnTo>
                  <a:lnTo>
                    <a:pt x="144" y="783"/>
                  </a:lnTo>
                  <a:lnTo>
                    <a:pt x="142" y="783"/>
                  </a:lnTo>
                  <a:lnTo>
                    <a:pt x="139" y="783"/>
                  </a:lnTo>
                  <a:lnTo>
                    <a:pt x="137" y="783"/>
                  </a:lnTo>
                  <a:lnTo>
                    <a:pt x="135" y="783"/>
                  </a:lnTo>
                  <a:lnTo>
                    <a:pt x="132" y="783"/>
                  </a:lnTo>
                  <a:lnTo>
                    <a:pt x="130" y="783"/>
                  </a:lnTo>
                  <a:lnTo>
                    <a:pt x="127" y="783"/>
                  </a:lnTo>
                  <a:lnTo>
                    <a:pt x="127" y="783"/>
                  </a:lnTo>
                  <a:lnTo>
                    <a:pt x="125" y="783"/>
                  </a:lnTo>
                  <a:lnTo>
                    <a:pt x="125" y="781"/>
                  </a:lnTo>
                  <a:lnTo>
                    <a:pt x="125" y="781"/>
                  </a:lnTo>
                  <a:lnTo>
                    <a:pt x="123" y="781"/>
                  </a:lnTo>
                  <a:lnTo>
                    <a:pt x="123" y="781"/>
                  </a:lnTo>
                  <a:lnTo>
                    <a:pt x="123" y="781"/>
                  </a:lnTo>
                  <a:lnTo>
                    <a:pt x="123" y="779"/>
                  </a:lnTo>
                  <a:lnTo>
                    <a:pt x="120" y="779"/>
                  </a:lnTo>
                  <a:lnTo>
                    <a:pt x="120" y="779"/>
                  </a:lnTo>
                  <a:lnTo>
                    <a:pt x="120" y="779"/>
                  </a:lnTo>
                  <a:lnTo>
                    <a:pt x="120" y="779"/>
                  </a:lnTo>
                  <a:lnTo>
                    <a:pt x="120" y="776"/>
                  </a:lnTo>
                  <a:lnTo>
                    <a:pt x="120" y="776"/>
                  </a:lnTo>
                  <a:close/>
                  <a:moveTo>
                    <a:pt x="203" y="805"/>
                  </a:moveTo>
                  <a:lnTo>
                    <a:pt x="203" y="805"/>
                  </a:lnTo>
                  <a:lnTo>
                    <a:pt x="201" y="805"/>
                  </a:lnTo>
                  <a:lnTo>
                    <a:pt x="201" y="805"/>
                  </a:lnTo>
                  <a:lnTo>
                    <a:pt x="201" y="802"/>
                  </a:lnTo>
                  <a:lnTo>
                    <a:pt x="201" y="802"/>
                  </a:lnTo>
                  <a:lnTo>
                    <a:pt x="198" y="802"/>
                  </a:lnTo>
                  <a:lnTo>
                    <a:pt x="198" y="802"/>
                  </a:lnTo>
                  <a:lnTo>
                    <a:pt x="198" y="802"/>
                  </a:lnTo>
                  <a:lnTo>
                    <a:pt x="198" y="800"/>
                  </a:lnTo>
                  <a:lnTo>
                    <a:pt x="198" y="800"/>
                  </a:lnTo>
                  <a:lnTo>
                    <a:pt x="196" y="800"/>
                  </a:lnTo>
                  <a:lnTo>
                    <a:pt x="196" y="800"/>
                  </a:lnTo>
                  <a:lnTo>
                    <a:pt x="196" y="798"/>
                  </a:lnTo>
                  <a:lnTo>
                    <a:pt x="196" y="795"/>
                  </a:lnTo>
                  <a:lnTo>
                    <a:pt x="194" y="793"/>
                  </a:lnTo>
                  <a:lnTo>
                    <a:pt x="194" y="793"/>
                  </a:lnTo>
                  <a:lnTo>
                    <a:pt x="194" y="791"/>
                  </a:lnTo>
                  <a:lnTo>
                    <a:pt x="194" y="788"/>
                  </a:lnTo>
                  <a:lnTo>
                    <a:pt x="194" y="786"/>
                  </a:lnTo>
                  <a:lnTo>
                    <a:pt x="194" y="783"/>
                  </a:lnTo>
                  <a:lnTo>
                    <a:pt x="194" y="781"/>
                  </a:lnTo>
                  <a:lnTo>
                    <a:pt x="194" y="779"/>
                  </a:lnTo>
                  <a:lnTo>
                    <a:pt x="194" y="776"/>
                  </a:lnTo>
                  <a:lnTo>
                    <a:pt x="196" y="774"/>
                  </a:lnTo>
                  <a:lnTo>
                    <a:pt x="196" y="772"/>
                  </a:lnTo>
                  <a:lnTo>
                    <a:pt x="196" y="769"/>
                  </a:lnTo>
                  <a:lnTo>
                    <a:pt x="196" y="767"/>
                  </a:lnTo>
                  <a:lnTo>
                    <a:pt x="198" y="765"/>
                  </a:lnTo>
                  <a:lnTo>
                    <a:pt x="198" y="762"/>
                  </a:lnTo>
                  <a:lnTo>
                    <a:pt x="201" y="760"/>
                  </a:lnTo>
                  <a:lnTo>
                    <a:pt x="201" y="760"/>
                  </a:lnTo>
                  <a:lnTo>
                    <a:pt x="203" y="757"/>
                  </a:lnTo>
                  <a:lnTo>
                    <a:pt x="203" y="757"/>
                  </a:lnTo>
                  <a:lnTo>
                    <a:pt x="203" y="757"/>
                  </a:lnTo>
                  <a:lnTo>
                    <a:pt x="203" y="757"/>
                  </a:lnTo>
                  <a:lnTo>
                    <a:pt x="205" y="755"/>
                  </a:lnTo>
                  <a:lnTo>
                    <a:pt x="205" y="755"/>
                  </a:lnTo>
                  <a:lnTo>
                    <a:pt x="205" y="755"/>
                  </a:lnTo>
                  <a:lnTo>
                    <a:pt x="208" y="755"/>
                  </a:lnTo>
                  <a:lnTo>
                    <a:pt x="208" y="755"/>
                  </a:lnTo>
                  <a:lnTo>
                    <a:pt x="208" y="755"/>
                  </a:lnTo>
                  <a:lnTo>
                    <a:pt x="208" y="755"/>
                  </a:lnTo>
                  <a:lnTo>
                    <a:pt x="210" y="755"/>
                  </a:lnTo>
                  <a:lnTo>
                    <a:pt x="210" y="755"/>
                  </a:lnTo>
                  <a:lnTo>
                    <a:pt x="210" y="755"/>
                  </a:lnTo>
                  <a:lnTo>
                    <a:pt x="213" y="755"/>
                  </a:lnTo>
                  <a:lnTo>
                    <a:pt x="213" y="755"/>
                  </a:lnTo>
                  <a:lnTo>
                    <a:pt x="213" y="755"/>
                  </a:lnTo>
                  <a:lnTo>
                    <a:pt x="213" y="755"/>
                  </a:lnTo>
                  <a:lnTo>
                    <a:pt x="213" y="757"/>
                  </a:lnTo>
                  <a:lnTo>
                    <a:pt x="215" y="757"/>
                  </a:lnTo>
                  <a:lnTo>
                    <a:pt x="215" y="757"/>
                  </a:lnTo>
                  <a:lnTo>
                    <a:pt x="215" y="757"/>
                  </a:lnTo>
                  <a:lnTo>
                    <a:pt x="215" y="757"/>
                  </a:lnTo>
                  <a:lnTo>
                    <a:pt x="217" y="760"/>
                  </a:lnTo>
                  <a:lnTo>
                    <a:pt x="217" y="760"/>
                  </a:lnTo>
                  <a:lnTo>
                    <a:pt x="217" y="762"/>
                  </a:lnTo>
                  <a:lnTo>
                    <a:pt x="217" y="762"/>
                  </a:lnTo>
                  <a:lnTo>
                    <a:pt x="220" y="765"/>
                  </a:lnTo>
                  <a:lnTo>
                    <a:pt x="220" y="767"/>
                  </a:lnTo>
                  <a:lnTo>
                    <a:pt x="220" y="769"/>
                  </a:lnTo>
                  <a:lnTo>
                    <a:pt x="220" y="772"/>
                  </a:lnTo>
                  <a:lnTo>
                    <a:pt x="220" y="774"/>
                  </a:lnTo>
                  <a:lnTo>
                    <a:pt x="220" y="776"/>
                  </a:lnTo>
                  <a:lnTo>
                    <a:pt x="220" y="779"/>
                  </a:lnTo>
                  <a:lnTo>
                    <a:pt x="220" y="781"/>
                  </a:lnTo>
                  <a:lnTo>
                    <a:pt x="220" y="783"/>
                  </a:lnTo>
                  <a:lnTo>
                    <a:pt x="217" y="786"/>
                  </a:lnTo>
                  <a:lnTo>
                    <a:pt x="217" y="788"/>
                  </a:lnTo>
                  <a:lnTo>
                    <a:pt x="217" y="791"/>
                  </a:lnTo>
                  <a:lnTo>
                    <a:pt x="215" y="793"/>
                  </a:lnTo>
                  <a:lnTo>
                    <a:pt x="215" y="795"/>
                  </a:lnTo>
                  <a:lnTo>
                    <a:pt x="215" y="798"/>
                  </a:lnTo>
                  <a:lnTo>
                    <a:pt x="213" y="798"/>
                  </a:lnTo>
                  <a:lnTo>
                    <a:pt x="213" y="800"/>
                  </a:lnTo>
                  <a:lnTo>
                    <a:pt x="210" y="800"/>
                  </a:lnTo>
                  <a:lnTo>
                    <a:pt x="210" y="802"/>
                  </a:lnTo>
                  <a:lnTo>
                    <a:pt x="210" y="802"/>
                  </a:lnTo>
                  <a:lnTo>
                    <a:pt x="208" y="802"/>
                  </a:lnTo>
                  <a:lnTo>
                    <a:pt x="208" y="802"/>
                  </a:lnTo>
                  <a:lnTo>
                    <a:pt x="208" y="802"/>
                  </a:lnTo>
                  <a:lnTo>
                    <a:pt x="208" y="805"/>
                  </a:lnTo>
                  <a:lnTo>
                    <a:pt x="205" y="805"/>
                  </a:lnTo>
                  <a:lnTo>
                    <a:pt x="205" y="805"/>
                  </a:lnTo>
                  <a:lnTo>
                    <a:pt x="205" y="805"/>
                  </a:lnTo>
                  <a:lnTo>
                    <a:pt x="205" y="805"/>
                  </a:lnTo>
                  <a:lnTo>
                    <a:pt x="203" y="805"/>
                  </a:lnTo>
                  <a:lnTo>
                    <a:pt x="203" y="805"/>
                  </a:lnTo>
                  <a:lnTo>
                    <a:pt x="203" y="805"/>
                  </a:lnTo>
                  <a:close/>
                  <a:moveTo>
                    <a:pt x="328" y="440"/>
                  </a:moveTo>
                  <a:lnTo>
                    <a:pt x="328" y="440"/>
                  </a:lnTo>
                  <a:lnTo>
                    <a:pt x="331" y="443"/>
                  </a:lnTo>
                  <a:lnTo>
                    <a:pt x="333" y="443"/>
                  </a:lnTo>
                  <a:lnTo>
                    <a:pt x="333" y="443"/>
                  </a:lnTo>
                  <a:lnTo>
                    <a:pt x="336" y="443"/>
                  </a:lnTo>
                  <a:lnTo>
                    <a:pt x="336" y="443"/>
                  </a:lnTo>
                  <a:lnTo>
                    <a:pt x="338" y="443"/>
                  </a:lnTo>
                  <a:lnTo>
                    <a:pt x="338" y="443"/>
                  </a:lnTo>
                  <a:lnTo>
                    <a:pt x="338" y="443"/>
                  </a:lnTo>
                  <a:lnTo>
                    <a:pt x="340" y="443"/>
                  </a:lnTo>
                  <a:lnTo>
                    <a:pt x="340" y="443"/>
                  </a:lnTo>
                  <a:lnTo>
                    <a:pt x="340" y="443"/>
                  </a:lnTo>
                  <a:lnTo>
                    <a:pt x="340" y="443"/>
                  </a:lnTo>
                  <a:lnTo>
                    <a:pt x="340" y="443"/>
                  </a:lnTo>
                  <a:lnTo>
                    <a:pt x="340" y="440"/>
                  </a:lnTo>
                  <a:lnTo>
                    <a:pt x="340" y="440"/>
                  </a:lnTo>
                  <a:lnTo>
                    <a:pt x="340" y="440"/>
                  </a:lnTo>
                  <a:lnTo>
                    <a:pt x="340" y="440"/>
                  </a:lnTo>
                  <a:lnTo>
                    <a:pt x="340" y="438"/>
                  </a:lnTo>
                  <a:lnTo>
                    <a:pt x="340" y="438"/>
                  </a:lnTo>
                  <a:lnTo>
                    <a:pt x="340" y="438"/>
                  </a:lnTo>
                  <a:lnTo>
                    <a:pt x="340" y="436"/>
                  </a:lnTo>
                  <a:lnTo>
                    <a:pt x="340" y="436"/>
                  </a:lnTo>
                  <a:lnTo>
                    <a:pt x="340" y="436"/>
                  </a:lnTo>
                  <a:lnTo>
                    <a:pt x="340" y="433"/>
                  </a:lnTo>
                  <a:lnTo>
                    <a:pt x="338" y="433"/>
                  </a:lnTo>
                  <a:lnTo>
                    <a:pt x="338" y="433"/>
                  </a:lnTo>
                  <a:lnTo>
                    <a:pt x="338" y="433"/>
                  </a:lnTo>
                  <a:lnTo>
                    <a:pt x="336" y="433"/>
                  </a:lnTo>
                  <a:lnTo>
                    <a:pt x="336" y="431"/>
                  </a:lnTo>
                  <a:lnTo>
                    <a:pt x="336" y="431"/>
                  </a:lnTo>
                  <a:lnTo>
                    <a:pt x="333" y="431"/>
                  </a:lnTo>
                  <a:lnTo>
                    <a:pt x="331" y="431"/>
                  </a:lnTo>
                  <a:lnTo>
                    <a:pt x="328" y="431"/>
                  </a:lnTo>
                  <a:lnTo>
                    <a:pt x="326" y="431"/>
                  </a:lnTo>
                  <a:lnTo>
                    <a:pt x="326" y="431"/>
                  </a:lnTo>
                  <a:lnTo>
                    <a:pt x="324" y="431"/>
                  </a:lnTo>
                  <a:lnTo>
                    <a:pt x="324" y="431"/>
                  </a:lnTo>
                  <a:lnTo>
                    <a:pt x="321" y="431"/>
                  </a:lnTo>
                  <a:lnTo>
                    <a:pt x="321" y="431"/>
                  </a:lnTo>
                  <a:lnTo>
                    <a:pt x="321" y="431"/>
                  </a:lnTo>
                  <a:lnTo>
                    <a:pt x="319" y="431"/>
                  </a:lnTo>
                  <a:lnTo>
                    <a:pt x="319" y="431"/>
                  </a:lnTo>
                  <a:lnTo>
                    <a:pt x="319" y="431"/>
                  </a:lnTo>
                  <a:lnTo>
                    <a:pt x="317" y="431"/>
                  </a:lnTo>
                  <a:lnTo>
                    <a:pt x="317" y="433"/>
                  </a:lnTo>
                  <a:lnTo>
                    <a:pt x="317" y="433"/>
                  </a:lnTo>
                  <a:lnTo>
                    <a:pt x="317" y="433"/>
                  </a:lnTo>
                  <a:lnTo>
                    <a:pt x="314" y="433"/>
                  </a:lnTo>
                  <a:lnTo>
                    <a:pt x="314" y="436"/>
                  </a:lnTo>
                  <a:lnTo>
                    <a:pt x="314" y="436"/>
                  </a:lnTo>
                  <a:lnTo>
                    <a:pt x="314" y="438"/>
                  </a:lnTo>
                  <a:lnTo>
                    <a:pt x="314" y="438"/>
                  </a:lnTo>
                  <a:lnTo>
                    <a:pt x="314" y="438"/>
                  </a:lnTo>
                  <a:lnTo>
                    <a:pt x="314" y="438"/>
                  </a:lnTo>
                  <a:lnTo>
                    <a:pt x="314" y="438"/>
                  </a:lnTo>
                  <a:lnTo>
                    <a:pt x="314" y="440"/>
                  </a:lnTo>
                  <a:lnTo>
                    <a:pt x="314" y="440"/>
                  </a:lnTo>
                  <a:lnTo>
                    <a:pt x="314" y="440"/>
                  </a:lnTo>
                  <a:lnTo>
                    <a:pt x="314" y="440"/>
                  </a:lnTo>
                  <a:lnTo>
                    <a:pt x="314" y="440"/>
                  </a:lnTo>
                  <a:lnTo>
                    <a:pt x="317" y="440"/>
                  </a:lnTo>
                  <a:lnTo>
                    <a:pt x="317" y="440"/>
                  </a:lnTo>
                  <a:lnTo>
                    <a:pt x="317" y="440"/>
                  </a:lnTo>
                  <a:lnTo>
                    <a:pt x="319" y="440"/>
                  </a:lnTo>
                  <a:lnTo>
                    <a:pt x="321" y="440"/>
                  </a:lnTo>
                  <a:lnTo>
                    <a:pt x="324" y="440"/>
                  </a:lnTo>
                  <a:lnTo>
                    <a:pt x="326" y="440"/>
                  </a:lnTo>
                  <a:lnTo>
                    <a:pt x="326" y="440"/>
                  </a:lnTo>
                  <a:lnTo>
                    <a:pt x="326" y="440"/>
                  </a:lnTo>
                  <a:lnTo>
                    <a:pt x="326" y="440"/>
                  </a:lnTo>
                  <a:lnTo>
                    <a:pt x="328" y="440"/>
                  </a:lnTo>
                  <a:lnTo>
                    <a:pt x="328" y="440"/>
                  </a:lnTo>
                  <a:close/>
                  <a:moveTo>
                    <a:pt x="312" y="507"/>
                  </a:moveTo>
                  <a:lnTo>
                    <a:pt x="314" y="507"/>
                  </a:lnTo>
                  <a:lnTo>
                    <a:pt x="314" y="504"/>
                  </a:lnTo>
                  <a:lnTo>
                    <a:pt x="317" y="504"/>
                  </a:lnTo>
                  <a:lnTo>
                    <a:pt x="317" y="502"/>
                  </a:lnTo>
                  <a:lnTo>
                    <a:pt x="319" y="502"/>
                  </a:lnTo>
                  <a:lnTo>
                    <a:pt x="319" y="500"/>
                  </a:lnTo>
                  <a:lnTo>
                    <a:pt x="321" y="497"/>
                  </a:lnTo>
                  <a:lnTo>
                    <a:pt x="321" y="497"/>
                  </a:lnTo>
                  <a:lnTo>
                    <a:pt x="324" y="495"/>
                  </a:lnTo>
                  <a:lnTo>
                    <a:pt x="324" y="492"/>
                  </a:lnTo>
                  <a:lnTo>
                    <a:pt x="326" y="492"/>
                  </a:lnTo>
                  <a:lnTo>
                    <a:pt x="326" y="490"/>
                  </a:lnTo>
                  <a:lnTo>
                    <a:pt x="326" y="488"/>
                  </a:lnTo>
                  <a:lnTo>
                    <a:pt x="328" y="488"/>
                  </a:lnTo>
                  <a:lnTo>
                    <a:pt x="328" y="485"/>
                  </a:lnTo>
                  <a:lnTo>
                    <a:pt x="328" y="485"/>
                  </a:lnTo>
                  <a:lnTo>
                    <a:pt x="328" y="485"/>
                  </a:lnTo>
                  <a:lnTo>
                    <a:pt x="328" y="485"/>
                  </a:lnTo>
                  <a:lnTo>
                    <a:pt x="326" y="483"/>
                  </a:lnTo>
                  <a:lnTo>
                    <a:pt x="326" y="483"/>
                  </a:lnTo>
                  <a:lnTo>
                    <a:pt x="326" y="481"/>
                  </a:lnTo>
                  <a:lnTo>
                    <a:pt x="326" y="481"/>
                  </a:lnTo>
                  <a:lnTo>
                    <a:pt x="326" y="481"/>
                  </a:lnTo>
                  <a:lnTo>
                    <a:pt x="326" y="481"/>
                  </a:lnTo>
                  <a:lnTo>
                    <a:pt x="324" y="481"/>
                  </a:lnTo>
                  <a:lnTo>
                    <a:pt x="324" y="481"/>
                  </a:lnTo>
                  <a:lnTo>
                    <a:pt x="324" y="481"/>
                  </a:lnTo>
                  <a:lnTo>
                    <a:pt x="321" y="481"/>
                  </a:lnTo>
                  <a:lnTo>
                    <a:pt x="321" y="481"/>
                  </a:lnTo>
                  <a:lnTo>
                    <a:pt x="319" y="483"/>
                  </a:lnTo>
                  <a:lnTo>
                    <a:pt x="319" y="483"/>
                  </a:lnTo>
                  <a:lnTo>
                    <a:pt x="317" y="485"/>
                  </a:lnTo>
                  <a:lnTo>
                    <a:pt x="314" y="488"/>
                  </a:lnTo>
                  <a:lnTo>
                    <a:pt x="312" y="488"/>
                  </a:lnTo>
                  <a:lnTo>
                    <a:pt x="312" y="490"/>
                  </a:lnTo>
                  <a:lnTo>
                    <a:pt x="310" y="492"/>
                  </a:lnTo>
                  <a:lnTo>
                    <a:pt x="310" y="495"/>
                  </a:lnTo>
                  <a:lnTo>
                    <a:pt x="307" y="495"/>
                  </a:lnTo>
                  <a:lnTo>
                    <a:pt x="307" y="497"/>
                  </a:lnTo>
                  <a:lnTo>
                    <a:pt x="307" y="497"/>
                  </a:lnTo>
                  <a:lnTo>
                    <a:pt x="307" y="500"/>
                  </a:lnTo>
                  <a:lnTo>
                    <a:pt x="305" y="500"/>
                  </a:lnTo>
                  <a:lnTo>
                    <a:pt x="305" y="500"/>
                  </a:lnTo>
                  <a:lnTo>
                    <a:pt x="305" y="502"/>
                  </a:lnTo>
                  <a:lnTo>
                    <a:pt x="305" y="502"/>
                  </a:lnTo>
                  <a:lnTo>
                    <a:pt x="305" y="504"/>
                  </a:lnTo>
                  <a:lnTo>
                    <a:pt x="305" y="504"/>
                  </a:lnTo>
                  <a:lnTo>
                    <a:pt x="305" y="504"/>
                  </a:lnTo>
                  <a:lnTo>
                    <a:pt x="307" y="507"/>
                  </a:lnTo>
                  <a:lnTo>
                    <a:pt x="307" y="507"/>
                  </a:lnTo>
                  <a:lnTo>
                    <a:pt x="307" y="507"/>
                  </a:lnTo>
                  <a:lnTo>
                    <a:pt x="307" y="507"/>
                  </a:lnTo>
                  <a:lnTo>
                    <a:pt x="307" y="507"/>
                  </a:lnTo>
                  <a:lnTo>
                    <a:pt x="307" y="507"/>
                  </a:lnTo>
                  <a:lnTo>
                    <a:pt x="310" y="507"/>
                  </a:lnTo>
                  <a:lnTo>
                    <a:pt x="310" y="507"/>
                  </a:lnTo>
                  <a:lnTo>
                    <a:pt x="310" y="507"/>
                  </a:lnTo>
                  <a:lnTo>
                    <a:pt x="310" y="507"/>
                  </a:lnTo>
                  <a:lnTo>
                    <a:pt x="312" y="507"/>
                  </a:lnTo>
                  <a:lnTo>
                    <a:pt x="312" y="507"/>
                  </a:lnTo>
                  <a:lnTo>
                    <a:pt x="312" y="507"/>
                  </a:lnTo>
                  <a:close/>
                  <a:moveTo>
                    <a:pt x="321" y="516"/>
                  </a:moveTo>
                  <a:lnTo>
                    <a:pt x="321" y="516"/>
                  </a:lnTo>
                  <a:lnTo>
                    <a:pt x="321" y="514"/>
                  </a:lnTo>
                  <a:lnTo>
                    <a:pt x="324" y="514"/>
                  </a:lnTo>
                  <a:lnTo>
                    <a:pt x="324" y="511"/>
                  </a:lnTo>
                  <a:lnTo>
                    <a:pt x="324" y="511"/>
                  </a:lnTo>
                  <a:lnTo>
                    <a:pt x="326" y="509"/>
                  </a:lnTo>
                  <a:lnTo>
                    <a:pt x="326" y="507"/>
                  </a:lnTo>
                  <a:lnTo>
                    <a:pt x="326" y="507"/>
                  </a:lnTo>
                  <a:lnTo>
                    <a:pt x="328" y="504"/>
                  </a:lnTo>
                  <a:lnTo>
                    <a:pt x="328" y="504"/>
                  </a:lnTo>
                  <a:lnTo>
                    <a:pt x="331" y="502"/>
                  </a:lnTo>
                  <a:lnTo>
                    <a:pt x="331" y="502"/>
                  </a:lnTo>
                  <a:lnTo>
                    <a:pt x="333" y="500"/>
                  </a:lnTo>
                  <a:lnTo>
                    <a:pt x="333" y="500"/>
                  </a:lnTo>
                  <a:lnTo>
                    <a:pt x="333" y="500"/>
                  </a:lnTo>
                  <a:lnTo>
                    <a:pt x="336" y="497"/>
                  </a:lnTo>
                  <a:lnTo>
                    <a:pt x="336" y="497"/>
                  </a:lnTo>
                  <a:lnTo>
                    <a:pt x="338" y="497"/>
                  </a:lnTo>
                  <a:lnTo>
                    <a:pt x="340" y="495"/>
                  </a:lnTo>
                  <a:lnTo>
                    <a:pt x="340" y="495"/>
                  </a:lnTo>
                  <a:lnTo>
                    <a:pt x="343" y="495"/>
                  </a:lnTo>
                  <a:lnTo>
                    <a:pt x="343" y="492"/>
                  </a:lnTo>
                  <a:lnTo>
                    <a:pt x="345" y="492"/>
                  </a:lnTo>
                  <a:lnTo>
                    <a:pt x="345" y="492"/>
                  </a:lnTo>
                  <a:lnTo>
                    <a:pt x="345" y="492"/>
                  </a:lnTo>
                  <a:lnTo>
                    <a:pt x="347" y="492"/>
                  </a:lnTo>
                  <a:lnTo>
                    <a:pt x="347" y="492"/>
                  </a:lnTo>
                  <a:lnTo>
                    <a:pt x="347" y="492"/>
                  </a:lnTo>
                  <a:lnTo>
                    <a:pt x="347" y="492"/>
                  </a:lnTo>
                  <a:lnTo>
                    <a:pt x="347" y="492"/>
                  </a:lnTo>
                  <a:lnTo>
                    <a:pt x="347" y="495"/>
                  </a:lnTo>
                  <a:lnTo>
                    <a:pt x="347" y="495"/>
                  </a:lnTo>
                  <a:lnTo>
                    <a:pt x="347" y="495"/>
                  </a:lnTo>
                  <a:lnTo>
                    <a:pt x="347" y="495"/>
                  </a:lnTo>
                  <a:lnTo>
                    <a:pt x="347" y="497"/>
                  </a:lnTo>
                  <a:lnTo>
                    <a:pt x="347" y="500"/>
                  </a:lnTo>
                  <a:lnTo>
                    <a:pt x="347" y="500"/>
                  </a:lnTo>
                  <a:lnTo>
                    <a:pt x="347" y="502"/>
                  </a:lnTo>
                  <a:lnTo>
                    <a:pt x="347" y="504"/>
                  </a:lnTo>
                  <a:lnTo>
                    <a:pt x="347" y="507"/>
                  </a:lnTo>
                  <a:lnTo>
                    <a:pt x="345" y="507"/>
                  </a:lnTo>
                  <a:lnTo>
                    <a:pt x="345" y="509"/>
                  </a:lnTo>
                  <a:lnTo>
                    <a:pt x="345" y="511"/>
                  </a:lnTo>
                  <a:lnTo>
                    <a:pt x="343" y="511"/>
                  </a:lnTo>
                  <a:lnTo>
                    <a:pt x="343" y="514"/>
                  </a:lnTo>
                  <a:lnTo>
                    <a:pt x="343" y="516"/>
                  </a:lnTo>
                  <a:lnTo>
                    <a:pt x="343" y="516"/>
                  </a:lnTo>
                  <a:lnTo>
                    <a:pt x="340" y="516"/>
                  </a:lnTo>
                  <a:lnTo>
                    <a:pt x="340" y="518"/>
                  </a:lnTo>
                  <a:lnTo>
                    <a:pt x="338" y="518"/>
                  </a:lnTo>
                  <a:lnTo>
                    <a:pt x="338" y="521"/>
                  </a:lnTo>
                  <a:lnTo>
                    <a:pt x="336" y="521"/>
                  </a:lnTo>
                  <a:lnTo>
                    <a:pt x="333" y="523"/>
                  </a:lnTo>
                  <a:lnTo>
                    <a:pt x="333" y="523"/>
                  </a:lnTo>
                  <a:lnTo>
                    <a:pt x="331" y="523"/>
                  </a:lnTo>
                  <a:lnTo>
                    <a:pt x="328" y="526"/>
                  </a:lnTo>
                  <a:lnTo>
                    <a:pt x="328" y="526"/>
                  </a:lnTo>
                  <a:lnTo>
                    <a:pt x="326" y="526"/>
                  </a:lnTo>
                  <a:lnTo>
                    <a:pt x="326" y="526"/>
                  </a:lnTo>
                  <a:lnTo>
                    <a:pt x="326" y="526"/>
                  </a:lnTo>
                  <a:lnTo>
                    <a:pt x="324" y="526"/>
                  </a:lnTo>
                  <a:lnTo>
                    <a:pt x="324" y="526"/>
                  </a:lnTo>
                  <a:lnTo>
                    <a:pt x="324" y="526"/>
                  </a:lnTo>
                  <a:lnTo>
                    <a:pt x="324" y="523"/>
                  </a:lnTo>
                  <a:lnTo>
                    <a:pt x="321" y="523"/>
                  </a:lnTo>
                  <a:lnTo>
                    <a:pt x="321" y="523"/>
                  </a:lnTo>
                  <a:lnTo>
                    <a:pt x="321" y="523"/>
                  </a:lnTo>
                  <a:lnTo>
                    <a:pt x="321" y="521"/>
                  </a:lnTo>
                  <a:lnTo>
                    <a:pt x="321" y="521"/>
                  </a:lnTo>
                  <a:lnTo>
                    <a:pt x="321" y="518"/>
                  </a:lnTo>
                  <a:lnTo>
                    <a:pt x="321" y="518"/>
                  </a:lnTo>
                  <a:lnTo>
                    <a:pt x="321" y="516"/>
                  </a:lnTo>
                  <a:lnTo>
                    <a:pt x="321" y="516"/>
                  </a:lnTo>
                  <a:close/>
                  <a:moveTo>
                    <a:pt x="222" y="554"/>
                  </a:moveTo>
                  <a:lnTo>
                    <a:pt x="222" y="554"/>
                  </a:lnTo>
                  <a:lnTo>
                    <a:pt x="224" y="554"/>
                  </a:lnTo>
                  <a:lnTo>
                    <a:pt x="224" y="556"/>
                  </a:lnTo>
                  <a:lnTo>
                    <a:pt x="227" y="556"/>
                  </a:lnTo>
                  <a:lnTo>
                    <a:pt x="227" y="556"/>
                  </a:lnTo>
                  <a:lnTo>
                    <a:pt x="229" y="556"/>
                  </a:lnTo>
                  <a:lnTo>
                    <a:pt x="231" y="556"/>
                  </a:lnTo>
                  <a:lnTo>
                    <a:pt x="231" y="556"/>
                  </a:lnTo>
                  <a:lnTo>
                    <a:pt x="234" y="556"/>
                  </a:lnTo>
                  <a:lnTo>
                    <a:pt x="234" y="556"/>
                  </a:lnTo>
                  <a:lnTo>
                    <a:pt x="236" y="556"/>
                  </a:lnTo>
                  <a:lnTo>
                    <a:pt x="236" y="556"/>
                  </a:lnTo>
                  <a:lnTo>
                    <a:pt x="239" y="556"/>
                  </a:lnTo>
                  <a:lnTo>
                    <a:pt x="239" y="556"/>
                  </a:lnTo>
                  <a:lnTo>
                    <a:pt x="241" y="556"/>
                  </a:lnTo>
                  <a:lnTo>
                    <a:pt x="241" y="556"/>
                  </a:lnTo>
                  <a:lnTo>
                    <a:pt x="241" y="554"/>
                  </a:lnTo>
                  <a:lnTo>
                    <a:pt x="243" y="554"/>
                  </a:lnTo>
                  <a:lnTo>
                    <a:pt x="243" y="554"/>
                  </a:lnTo>
                  <a:lnTo>
                    <a:pt x="246" y="554"/>
                  </a:lnTo>
                  <a:lnTo>
                    <a:pt x="246" y="552"/>
                  </a:lnTo>
                  <a:lnTo>
                    <a:pt x="246" y="552"/>
                  </a:lnTo>
                  <a:lnTo>
                    <a:pt x="246" y="552"/>
                  </a:lnTo>
                  <a:lnTo>
                    <a:pt x="248" y="549"/>
                  </a:lnTo>
                  <a:lnTo>
                    <a:pt x="248" y="549"/>
                  </a:lnTo>
                  <a:lnTo>
                    <a:pt x="248" y="549"/>
                  </a:lnTo>
                  <a:lnTo>
                    <a:pt x="248" y="547"/>
                  </a:lnTo>
                  <a:lnTo>
                    <a:pt x="248" y="547"/>
                  </a:lnTo>
                  <a:lnTo>
                    <a:pt x="248" y="544"/>
                  </a:lnTo>
                  <a:lnTo>
                    <a:pt x="248" y="544"/>
                  </a:lnTo>
                  <a:lnTo>
                    <a:pt x="248" y="542"/>
                  </a:lnTo>
                  <a:lnTo>
                    <a:pt x="246" y="540"/>
                  </a:lnTo>
                  <a:lnTo>
                    <a:pt x="246" y="540"/>
                  </a:lnTo>
                  <a:lnTo>
                    <a:pt x="246" y="540"/>
                  </a:lnTo>
                  <a:lnTo>
                    <a:pt x="246" y="540"/>
                  </a:lnTo>
                  <a:lnTo>
                    <a:pt x="243" y="540"/>
                  </a:lnTo>
                  <a:lnTo>
                    <a:pt x="241" y="540"/>
                  </a:lnTo>
                  <a:lnTo>
                    <a:pt x="236" y="540"/>
                  </a:lnTo>
                  <a:lnTo>
                    <a:pt x="231" y="540"/>
                  </a:lnTo>
                  <a:lnTo>
                    <a:pt x="229" y="540"/>
                  </a:lnTo>
                  <a:lnTo>
                    <a:pt x="227" y="540"/>
                  </a:lnTo>
                  <a:lnTo>
                    <a:pt x="224" y="540"/>
                  </a:lnTo>
                  <a:lnTo>
                    <a:pt x="222" y="540"/>
                  </a:lnTo>
                  <a:lnTo>
                    <a:pt x="222" y="542"/>
                  </a:lnTo>
                  <a:lnTo>
                    <a:pt x="220" y="542"/>
                  </a:lnTo>
                  <a:lnTo>
                    <a:pt x="220" y="542"/>
                  </a:lnTo>
                  <a:lnTo>
                    <a:pt x="217" y="542"/>
                  </a:lnTo>
                  <a:lnTo>
                    <a:pt x="217" y="544"/>
                  </a:lnTo>
                  <a:lnTo>
                    <a:pt x="217" y="544"/>
                  </a:lnTo>
                  <a:lnTo>
                    <a:pt x="217" y="544"/>
                  </a:lnTo>
                  <a:lnTo>
                    <a:pt x="217" y="544"/>
                  </a:lnTo>
                  <a:lnTo>
                    <a:pt x="217" y="544"/>
                  </a:lnTo>
                  <a:lnTo>
                    <a:pt x="217" y="547"/>
                  </a:lnTo>
                  <a:lnTo>
                    <a:pt x="217" y="547"/>
                  </a:lnTo>
                  <a:lnTo>
                    <a:pt x="215" y="547"/>
                  </a:lnTo>
                  <a:lnTo>
                    <a:pt x="215" y="547"/>
                  </a:lnTo>
                  <a:lnTo>
                    <a:pt x="217" y="547"/>
                  </a:lnTo>
                  <a:lnTo>
                    <a:pt x="217" y="549"/>
                  </a:lnTo>
                  <a:lnTo>
                    <a:pt x="217" y="549"/>
                  </a:lnTo>
                  <a:lnTo>
                    <a:pt x="217" y="549"/>
                  </a:lnTo>
                  <a:lnTo>
                    <a:pt x="217" y="549"/>
                  </a:lnTo>
                  <a:lnTo>
                    <a:pt x="217" y="549"/>
                  </a:lnTo>
                  <a:lnTo>
                    <a:pt x="217" y="552"/>
                  </a:lnTo>
                  <a:lnTo>
                    <a:pt x="217" y="552"/>
                  </a:lnTo>
                  <a:lnTo>
                    <a:pt x="220" y="552"/>
                  </a:lnTo>
                  <a:lnTo>
                    <a:pt x="220" y="552"/>
                  </a:lnTo>
                  <a:lnTo>
                    <a:pt x="220" y="554"/>
                  </a:lnTo>
                  <a:lnTo>
                    <a:pt x="222" y="554"/>
                  </a:lnTo>
                  <a:lnTo>
                    <a:pt x="222" y="554"/>
                  </a:lnTo>
                  <a:close/>
                  <a:moveTo>
                    <a:pt x="345" y="978"/>
                  </a:moveTo>
                  <a:lnTo>
                    <a:pt x="347" y="978"/>
                  </a:lnTo>
                  <a:lnTo>
                    <a:pt x="350" y="980"/>
                  </a:lnTo>
                  <a:lnTo>
                    <a:pt x="354" y="980"/>
                  </a:lnTo>
                  <a:lnTo>
                    <a:pt x="357" y="982"/>
                  </a:lnTo>
                  <a:lnTo>
                    <a:pt x="359" y="982"/>
                  </a:lnTo>
                  <a:lnTo>
                    <a:pt x="362" y="985"/>
                  </a:lnTo>
                  <a:lnTo>
                    <a:pt x="366" y="985"/>
                  </a:lnTo>
                  <a:lnTo>
                    <a:pt x="369" y="985"/>
                  </a:lnTo>
                  <a:lnTo>
                    <a:pt x="371" y="987"/>
                  </a:lnTo>
                  <a:lnTo>
                    <a:pt x="373" y="987"/>
                  </a:lnTo>
                  <a:lnTo>
                    <a:pt x="378" y="987"/>
                  </a:lnTo>
                  <a:lnTo>
                    <a:pt x="380" y="987"/>
                  </a:lnTo>
                  <a:lnTo>
                    <a:pt x="383" y="987"/>
                  </a:lnTo>
                  <a:lnTo>
                    <a:pt x="388" y="987"/>
                  </a:lnTo>
                  <a:lnTo>
                    <a:pt x="390" y="987"/>
                  </a:lnTo>
                  <a:lnTo>
                    <a:pt x="392" y="987"/>
                  </a:lnTo>
                  <a:lnTo>
                    <a:pt x="397" y="987"/>
                  </a:lnTo>
                  <a:lnTo>
                    <a:pt x="399" y="987"/>
                  </a:lnTo>
                  <a:lnTo>
                    <a:pt x="402" y="987"/>
                  </a:lnTo>
                  <a:lnTo>
                    <a:pt x="407" y="987"/>
                  </a:lnTo>
                  <a:lnTo>
                    <a:pt x="409" y="987"/>
                  </a:lnTo>
                  <a:lnTo>
                    <a:pt x="411" y="987"/>
                  </a:lnTo>
                  <a:lnTo>
                    <a:pt x="416" y="987"/>
                  </a:lnTo>
                  <a:lnTo>
                    <a:pt x="418" y="985"/>
                  </a:lnTo>
                  <a:lnTo>
                    <a:pt x="421" y="985"/>
                  </a:lnTo>
                  <a:lnTo>
                    <a:pt x="425" y="985"/>
                  </a:lnTo>
                  <a:lnTo>
                    <a:pt x="428" y="982"/>
                  </a:lnTo>
                  <a:lnTo>
                    <a:pt x="430" y="982"/>
                  </a:lnTo>
                  <a:lnTo>
                    <a:pt x="433" y="982"/>
                  </a:lnTo>
                  <a:lnTo>
                    <a:pt x="437" y="980"/>
                  </a:lnTo>
                  <a:lnTo>
                    <a:pt x="440" y="980"/>
                  </a:lnTo>
                  <a:lnTo>
                    <a:pt x="442" y="978"/>
                  </a:lnTo>
                  <a:lnTo>
                    <a:pt x="435" y="1006"/>
                  </a:lnTo>
                  <a:lnTo>
                    <a:pt x="414" y="994"/>
                  </a:lnTo>
                  <a:lnTo>
                    <a:pt x="397" y="1013"/>
                  </a:lnTo>
                  <a:lnTo>
                    <a:pt x="378" y="994"/>
                  </a:lnTo>
                  <a:lnTo>
                    <a:pt x="357" y="1011"/>
                  </a:lnTo>
                  <a:lnTo>
                    <a:pt x="345" y="978"/>
                  </a:lnTo>
                  <a:lnTo>
                    <a:pt x="345" y="978"/>
                  </a:lnTo>
                  <a:close/>
                  <a:moveTo>
                    <a:pt x="239" y="1086"/>
                  </a:moveTo>
                  <a:lnTo>
                    <a:pt x="243" y="1089"/>
                  </a:lnTo>
                  <a:lnTo>
                    <a:pt x="248" y="1091"/>
                  </a:lnTo>
                  <a:lnTo>
                    <a:pt x="253" y="1091"/>
                  </a:lnTo>
                  <a:lnTo>
                    <a:pt x="258" y="1093"/>
                  </a:lnTo>
                  <a:lnTo>
                    <a:pt x="262" y="1093"/>
                  </a:lnTo>
                  <a:lnTo>
                    <a:pt x="267" y="1096"/>
                  </a:lnTo>
                  <a:lnTo>
                    <a:pt x="269" y="1096"/>
                  </a:lnTo>
                  <a:lnTo>
                    <a:pt x="274" y="1096"/>
                  </a:lnTo>
                  <a:lnTo>
                    <a:pt x="279" y="1098"/>
                  </a:lnTo>
                  <a:lnTo>
                    <a:pt x="281" y="1098"/>
                  </a:lnTo>
                  <a:lnTo>
                    <a:pt x="286" y="1098"/>
                  </a:lnTo>
                  <a:lnTo>
                    <a:pt x="288" y="1098"/>
                  </a:lnTo>
                  <a:lnTo>
                    <a:pt x="293" y="1098"/>
                  </a:lnTo>
                  <a:lnTo>
                    <a:pt x="298" y="1098"/>
                  </a:lnTo>
                  <a:lnTo>
                    <a:pt x="300" y="1096"/>
                  </a:lnTo>
                  <a:lnTo>
                    <a:pt x="305" y="1096"/>
                  </a:lnTo>
                  <a:lnTo>
                    <a:pt x="293" y="1122"/>
                  </a:lnTo>
                  <a:lnTo>
                    <a:pt x="284" y="1105"/>
                  </a:lnTo>
                  <a:lnTo>
                    <a:pt x="267" y="1117"/>
                  </a:lnTo>
                  <a:lnTo>
                    <a:pt x="258" y="1103"/>
                  </a:lnTo>
                  <a:lnTo>
                    <a:pt x="243" y="1115"/>
                  </a:lnTo>
                  <a:lnTo>
                    <a:pt x="239" y="1086"/>
                  </a:lnTo>
                  <a:lnTo>
                    <a:pt x="239" y="1086"/>
                  </a:lnTo>
                  <a:close/>
                  <a:moveTo>
                    <a:pt x="466" y="1103"/>
                  </a:moveTo>
                  <a:lnTo>
                    <a:pt x="470" y="1103"/>
                  </a:lnTo>
                  <a:lnTo>
                    <a:pt x="475" y="1103"/>
                  </a:lnTo>
                  <a:lnTo>
                    <a:pt x="480" y="1103"/>
                  </a:lnTo>
                  <a:lnTo>
                    <a:pt x="485" y="1103"/>
                  </a:lnTo>
                  <a:lnTo>
                    <a:pt x="489" y="1103"/>
                  </a:lnTo>
                  <a:lnTo>
                    <a:pt x="492" y="1103"/>
                  </a:lnTo>
                  <a:lnTo>
                    <a:pt x="496" y="1101"/>
                  </a:lnTo>
                  <a:lnTo>
                    <a:pt x="501" y="1101"/>
                  </a:lnTo>
                  <a:lnTo>
                    <a:pt x="506" y="1101"/>
                  </a:lnTo>
                  <a:lnTo>
                    <a:pt x="508" y="1101"/>
                  </a:lnTo>
                  <a:lnTo>
                    <a:pt x="513" y="1098"/>
                  </a:lnTo>
                  <a:lnTo>
                    <a:pt x="518" y="1098"/>
                  </a:lnTo>
                  <a:lnTo>
                    <a:pt x="522" y="1096"/>
                  </a:lnTo>
                  <a:lnTo>
                    <a:pt x="527" y="1096"/>
                  </a:lnTo>
                  <a:lnTo>
                    <a:pt x="532" y="1096"/>
                  </a:lnTo>
                  <a:lnTo>
                    <a:pt x="534" y="1093"/>
                  </a:lnTo>
                  <a:lnTo>
                    <a:pt x="525" y="1122"/>
                  </a:lnTo>
                  <a:lnTo>
                    <a:pt x="513" y="1108"/>
                  </a:lnTo>
                  <a:lnTo>
                    <a:pt x="503" y="1122"/>
                  </a:lnTo>
                  <a:lnTo>
                    <a:pt x="492" y="1110"/>
                  </a:lnTo>
                  <a:lnTo>
                    <a:pt x="480" y="1129"/>
                  </a:lnTo>
                  <a:lnTo>
                    <a:pt x="466" y="1103"/>
                  </a:lnTo>
                  <a:lnTo>
                    <a:pt x="466" y="1103"/>
                  </a:lnTo>
                  <a:close/>
                  <a:moveTo>
                    <a:pt x="459" y="1034"/>
                  </a:moveTo>
                  <a:lnTo>
                    <a:pt x="463" y="1034"/>
                  </a:lnTo>
                  <a:lnTo>
                    <a:pt x="470" y="1034"/>
                  </a:lnTo>
                  <a:lnTo>
                    <a:pt x="475" y="1032"/>
                  </a:lnTo>
                  <a:lnTo>
                    <a:pt x="480" y="1032"/>
                  </a:lnTo>
                  <a:lnTo>
                    <a:pt x="485" y="1030"/>
                  </a:lnTo>
                  <a:lnTo>
                    <a:pt x="492" y="1027"/>
                  </a:lnTo>
                  <a:lnTo>
                    <a:pt x="496" y="1027"/>
                  </a:lnTo>
                  <a:lnTo>
                    <a:pt x="501" y="1025"/>
                  </a:lnTo>
                  <a:lnTo>
                    <a:pt x="506" y="1022"/>
                  </a:lnTo>
                  <a:lnTo>
                    <a:pt x="511" y="1020"/>
                  </a:lnTo>
                  <a:lnTo>
                    <a:pt x="515" y="1018"/>
                  </a:lnTo>
                  <a:lnTo>
                    <a:pt x="520" y="1015"/>
                  </a:lnTo>
                  <a:lnTo>
                    <a:pt x="527" y="1013"/>
                  </a:lnTo>
                  <a:lnTo>
                    <a:pt x="532" y="1011"/>
                  </a:lnTo>
                  <a:lnTo>
                    <a:pt x="537" y="1008"/>
                  </a:lnTo>
                  <a:lnTo>
                    <a:pt x="541" y="1006"/>
                  </a:lnTo>
                  <a:lnTo>
                    <a:pt x="534" y="1039"/>
                  </a:lnTo>
                  <a:lnTo>
                    <a:pt x="522" y="1025"/>
                  </a:lnTo>
                  <a:lnTo>
                    <a:pt x="518" y="1044"/>
                  </a:lnTo>
                  <a:lnTo>
                    <a:pt x="503" y="1034"/>
                  </a:lnTo>
                  <a:lnTo>
                    <a:pt x="499" y="1051"/>
                  </a:lnTo>
                  <a:lnTo>
                    <a:pt x="485" y="1041"/>
                  </a:lnTo>
                  <a:lnTo>
                    <a:pt x="477" y="1058"/>
                  </a:lnTo>
                  <a:lnTo>
                    <a:pt x="459" y="1034"/>
                  </a:lnTo>
                  <a:lnTo>
                    <a:pt x="459" y="1034"/>
                  </a:lnTo>
                  <a:close/>
                  <a:moveTo>
                    <a:pt x="340" y="1247"/>
                  </a:moveTo>
                  <a:lnTo>
                    <a:pt x="340" y="1247"/>
                  </a:lnTo>
                  <a:lnTo>
                    <a:pt x="340" y="1247"/>
                  </a:lnTo>
                  <a:lnTo>
                    <a:pt x="343" y="1247"/>
                  </a:lnTo>
                  <a:lnTo>
                    <a:pt x="343" y="1247"/>
                  </a:lnTo>
                  <a:lnTo>
                    <a:pt x="345" y="1247"/>
                  </a:lnTo>
                  <a:lnTo>
                    <a:pt x="347" y="1247"/>
                  </a:lnTo>
                  <a:lnTo>
                    <a:pt x="350" y="1247"/>
                  </a:lnTo>
                  <a:lnTo>
                    <a:pt x="352" y="1247"/>
                  </a:lnTo>
                  <a:lnTo>
                    <a:pt x="352" y="1247"/>
                  </a:lnTo>
                  <a:lnTo>
                    <a:pt x="354" y="1247"/>
                  </a:lnTo>
                  <a:lnTo>
                    <a:pt x="354" y="1250"/>
                  </a:lnTo>
                  <a:lnTo>
                    <a:pt x="357" y="1250"/>
                  </a:lnTo>
                  <a:lnTo>
                    <a:pt x="362" y="1252"/>
                  </a:lnTo>
                  <a:lnTo>
                    <a:pt x="366" y="1252"/>
                  </a:lnTo>
                  <a:lnTo>
                    <a:pt x="369" y="1254"/>
                  </a:lnTo>
                  <a:lnTo>
                    <a:pt x="369" y="1254"/>
                  </a:lnTo>
                  <a:lnTo>
                    <a:pt x="371" y="1254"/>
                  </a:lnTo>
                  <a:lnTo>
                    <a:pt x="371" y="1254"/>
                  </a:lnTo>
                  <a:lnTo>
                    <a:pt x="371" y="1254"/>
                  </a:lnTo>
                  <a:lnTo>
                    <a:pt x="371" y="1254"/>
                  </a:lnTo>
                  <a:lnTo>
                    <a:pt x="373" y="1254"/>
                  </a:lnTo>
                  <a:lnTo>
                    <a:pt x="373" y="1254"/>
                  </a:lnTo>
                  <a:lnTo>
                    <a:pt x="373" y="1254"/>
                  </a:lnTo>
                  <a:lnTo>
                    <a:pt x="373" y="1254"/>
                  </a:lnTo>
                  <a:lnTo>
                    <a:pt x="373" y="1254"/>
                  </a:lnTo>
                  <a:lnTo>
                    <a:pt x="373" y="1252"/>
                  </a:lnTo>
                  <a:lnTo>
                    <a:pt x="373" y="1252"/>
                  </a:lnTo>
                  <a:lnTo>
                    <a:pt x="373" y="1252"/>
                  </a:lnTo>
                  <a:lnTo>
                    <a:pt x="373" y="1252"/>
                  </a:lnTo>
                  <a:lnTo>
                    <a:pt x="373" y="1250"/>
                  </a:lnTo>
                  <a:lnTo>
                    <a:pt x="373" y="1250"/>
                  </a:lnTo>
                  <a:lnTo>
                    <a:pt x="373" y="1247"/>
                  </a:lnTo>
                  <a:lnTo>
                    <a:pt x="371" y="1245"/>
                  </a:lnTo>
                  <a:lnTo>
                    <a:pt x="371" y="1243"/>
                  </a:lnTo>
                  <a:lnTo>
                    <a:pt x="369" y="1243"/>
                  </a:lnTo>
                  <a:lnTo>
                    <a:pt x="369" y="1240"/>
                  </a:lnTo>
                  <a:lnTo>
                    <a:pt x="369" y="1240"/>
                  </a:lnTo>
                  <a:lnTo>
                    <a:pt x="369" y="1240"/>
                  </a:lnTo>
                  <a:lnTo>
                    <a:pt x="369" y="1238"/>
                  </a:lnTo>
                  <a:lnTo>
                    <a:pt x="366" y="1238"/>
                  </a:lnTo>
                  <a:lnTo>
                    <a:pt x="366" y="1238"/>
                  </a:lnTo>
                  <a:lnTo>
                    <a:pt x="366" y="1238"/>
                  </a:lnTo>
                  <a:lnTo>
                    <a:pt x="366" y="1238"/>
                  </a:lnTo>
                  <a:lnTo>
                    <a:pt x="364" y="1235"/>
                  </a:lnTo>
                  <a:lnTo>
                    <a:pt x="364" y="1235"/>
                  </a:lnTo>
                  <a:lnTo>
                    <a:pt x="364" y="1235"/>
                  </a:lnTo>
                  <a:lnTo>
                    <a:pt x="362" y="1235"/>
                  </a:lnTo>
                  <a:lnTo>
                    <a:pt x="359" y="1235"/>
                  </a:lnTo>
                  <a:lnTo>
                    <a:pt x="359" y="1235"/>
                  </a:lnTo>
                  <a:lnTo>
                    <a:pt x="357" y="1235"/>
                  </a:lnTo>
                  <a:lnTo>
                    <a:pt x="354" y="1235"/>
                  </a:lnTo>
                  <a:lnTo>
                    <a:pt x="354" y="1235"/>
                  </a:lnTo>
                  <a:lnTo>
                    <a:pt x="352" y="1235"/>
                  </a:lnTo>
                  <a:lnTo>
                    <a:pt x="352" y="1235"/>
                  </a:lnTo>
                  <a:lnTo>
                    <a:pt x="350" y="1235"/>
                  </a:lnTo>
                  <a:lnTo>
                    <a:pt x="347" y="1235"/>
                  </a:lnTo>
                  <a:lnTo>
                    <a:pt x="347" y="1235"/>
                  </a:lnTo>
                  <a:lnTo>
                    <a:pt x="345" y="1238"/>
                  </a:lnTo>
                  <a:lnTo>
                    <a:pt x="345" y="1238"/>
                  </a:lnTo>
                  <a:lnTo>
                    <a:pt x="343" y="1240"/>
                  </a:lnTo>
                  <a:lnTo>
                    <a:pt x="340" y="1240"/>
                  </a:lnTo>
                  <a:lnTo>
                    <a:pt x="340" y="1243"/>
                  </a:lnTo>
                  <a:lnTo>
                    <a:pt x="340" y="1243"/>
                  </a:lnTo>
                  <a:lnTo>
                    <a:pt x="340" y="1243"/>
                  </a:lnTo>
                  <a:lnTo>
                    <a:pt x="338" y="1243"/>
                  </a:lnTo>
                  <a:lnTo>
                    <a:pt x="338" y="1245"/>
                  </a:lnTo>
                  <a:lnTo>
                    <a:pt x="338" y="1245"/>
                  </a:lnTo>
                  <a:lnTo>
                    <a:pt x="338" y="1245"/>
                  </a:lnTo>
                  <a:lnTo>
                    <a:pt x="338" y="1245"/>
                  </a:lnTo>
                  <a:lnTo>
                    <a:pt x="340" y="1245"/>
                  </a:lnTo>
                  <a:lnTo>
                    <a:pt x="340" y="1245"/>
                  </a:lnTo>
                  <a:lnTo>
                    <a:pt x="340" y="1247"/>
                  </a:lnTo>
                  <a:lnTo>
                    <a:pt x="340" y="1247"/>
                  </a:lnTo>
                  <a:close/>
                  <a:moveTo>
                    <a:pt x="631" y="1233"/>
                  </a:moveTo>
                  <a:lnTo>
                    <a:pt x="631" y="1235"/>
                  </a:lnTo>
                  <a:lnTo>
                    <a:pt x="631" y="1235"/>
                  </a:lnTo>
                  <a:lnTo>
                    <a:pt x="634" y="1235"/>
                  </a:lnTo>
                  <a:lnTo>
                    <a:pt x="634" y="1235"/>
                  </a:lnTo>
                  <a:lnTo>
                    <a:pt x="634" y="1235"/>
                  </a:lnTo>
                  <a:lnTo>
                    <a:pt x="636" y="1235"/>
                  </a:lnTo>
                  <a:lnTo>
                    <a:pt x="636" y="1235"/>
                  </a:lnTo>
                  <a:lnTo>
                    <a:pt x="638" y="1235"/>
                  </a:lnTo>
                  <a:lnTo>
                    <a:pt x="638" y="1235"/>
                  </a:lnTo>
                  <a:lnTo>
                    <a:pt x="638" y="1235"/>
                  </a:lnTo>
                  <a:lnTo>
                    <a:pt x="641" y="1235"/>
                  </a:lnTo>
                  <a:lnTo>
                    <a:pt x="641" y="1235"/>
                  </a:lnTo>
                  <a:lnTo>
                    <a:pt x="641" y="1235"/>
                  </a:lnTo>
                  <a:lnTo>
                    <a:pt x="643" y="1235"/>
                  </a:lnTo>
                  <a:lnTo>
                    <a:pt x="643" y="1233"/>
                  </a:lnTo>
                  <a:lnTo>
                    <a:pt x="643" y="1233"/>
                  </a:lnTo>
                  <a:lnTo>
                    <a:pt x="645" y="1233"/>
                  </a:lnTo>
                  <a:lnTo>
                    <a:pt x="645" y="1233"/>
                  </a:lnTo>
                  <a:lnTo>
                    <a:pt x="645" y="1231"/>
                  </a:lnTo>
                  <a:lnTo>
                    <a:pt x="645" y="1231"/>
                  </a:lnTo>
                  <a:lnTo>
                    <a:pt x="645" y="1228"/>
                  </a:lnTo>
                  <a:lnTo>
                    <a:pt x="645" y="1228"/>
                  </a:lnTo>
                  <a:lnTo>
                    <a:pt x="645" y="1228"/>
                  </a:lnTo>
                  <a:lnTo>
                    <a:pt x="645" y="1226"/>
                  </a:lnTo>
                  <a:lnTo>
                    <a:pt x="645" y="1226"/>
                  </a:lnTo>
                  <a:lnTo>
                    <a:pt x="645" y="1224"/>
                  </a:lnTo>
                  <a:lnTo>
                    <a:pt x="643" y="1221"/>
                  </a:lnTo>
                  <a:lnTo>
                    <a:pt x="643" y="1219"/>
                  </a:lnTo>
                  <a:lnTo>
                    <a:pt x="643" y="1219"/>
                  </a:lnTo>
                  <a:lnTo>
                    <a:pt x="643" y="1219"/>
                  </a:lnTo>
                  <a:lnTo>
                    <a:pt x="643" y="1217"/>
                  </a:lnTo>
                  <a:lnTo>
                    <a:pt x="643" y="1217"/>
                  </a:lnTo>
                  <a:lnTo>
                    <a:pt x="641" y="1217"/>
                  </a:lnTo>
                  <a:lnTo>
                    <a:pt x="641" y="1217"/>
                  </a:lnTo>
                  <a:lnTo>
                    <a:pt x="641" y="1217"/>
                  </a:lnTo>
                  <a:lnTo>
                    <a:pt x="638" y="1217"/>
                  </a:lnTo>
                  <a:lnTo>
                    <a:pt x="638" y="1217"/>
                  </a:lnTo>
                  <a:lnTo>
                    <a:pt x="638" y="1217"/>
                  </a:lnTo>
                  <a:lnTo>
                    <a:pt x="636" y="1217"/>
                  </a:lnTo>
                  <a:lnTo>
                    <a:pt x="636" y="1217"/>
                  </a:lnTo>
                  <a:lnTo>
                    <a:pt x="634" y="1219"/>
                  </a:lnTo>
                  <a:lnTo>
                    <a:pt x="634" y="1219"/>
                  </a:lnTo>
                  <a:lnTo>
                    <a:pt x="634" y="1219"/>
                  </a:lnTo>
                  <a:lnTo>
                    <a:pt x="631" y="1219"/>
                  </a:lnTo>
                  <a:lnTo>
                    <a:pt x="631" y="1221"/>
                  </a:lnTo>
                  <a:lnTo>
                    <a:pt x="631" y="1221"/>
                  </a:lnTo>
                  <a:lnTo>
                    <a:pt x="631" y="1221"/>
                  </a:lnTo>
                  <a:lnTo>
                    <a:pt x="629" y="1224"/>
                  </a:lnTo>
                  <a:lnTo>
                    <a:pt x="629" y="1224"/>
                  </a:lnTo>
                  <a:lnTo>
                    <a:pt x="629" y="1224"/>
                  </a:lnTo>
                  <a:lnTo>
                    <a:pt x="629" y="1226"/>
                  </a:lnTo>
                  <a:lnTo>
                    <a:pt x="629" y="1226"/>
                  </a:lnTo>
                  <a:lnTo>
                    <a:pt x="629" y="1228"/>
                  </a:lnTo>
                  <a:lnTo>
                    <a:pt x="629" y="1228"/>
                  </a:lnTo>
                  <a:lnTo>
                    <a:pt x="629" y="1231"/>
                  </a:lnTo>
                  <a:lnTo>
                    <a:pt x="629" y="1231"/>
                  </a:lnTo>
                  <a:lnTo>
                    <a:pt x="629" y="1231"/>
                  </a:lnTo>
                  <a:lnTo>
                    <a:pt x="629" y="1233"/>
                  </a:lnTo>
                  <a:lnTo>
                    <a:pt x="629" y="1233"/>
                  </a:lnTo>
                  <a:lnTo>
                    <a:pt x="631" y="1233"/>
                  </a:lnTo>
                  <a:lnTo>
                    <a:pt x="631" y="1233"/>
                  </a:lnTo>
                  <a:close/>
                  <a:moveTo>
                    <a:pt x="660" y="1238"/>
                  </a:moveTo>
                  <a:lnTo>
                    <a:pt x="662" y="1238"/>
                  </a:lnTo>
                  <a:lnTo>
                    <a:pt x="664" y="1238"/>
                  </a:lnTo>
                  <a:lnTo>
                    <a:pt x="667" y="1238"/>
                  </a:lnTo>
                  <a:lnTo>
                    <a:pt x="669" y="1238"/>
                  </a:lnTo>
                  <a:lnTo>
                    <a:pt x="671" y="1235"/>
                  </a:lnTo>
                  <a:lnTo>
                    <a:pt x="671" y="1235"/>
                  </a:lnTo>
                  <a:lnTo>
                    <a:pt x="674" y="1235"/>
                  </a:lnTo>
                  <a:lnTo>
                    <a:pt x="676" y="1235"/>
                  </a:lnTo>
                  <a:lnTo>
                    <a:pt x="676" y="1235"/>
                  </a:lnTo>
                  <a:lnTo>
                    <a:pt x="679" y="1235"/>
                  </a:lnTo>
                  <a:lnTo>
                    <a:pt x="679" y="1235"/>
                  </a:lnTo>
                  <a:lnTo>
                    <a:pt x="679" y="1233"/>
                  </a:lnTo>
                  <a:lnTo>
                    <a:pt x="681" y="1233"/>
                  </a:lnTo>
                  <a:lnTo>
                    <a:pt x="681" y="1233"/>
                  </a:lnTo>
                  <a:lnTo>
                    <a:pt x="681" y="1233"/>
                  </a:lnTo>
                  <a:lnTo>
                    <a:pt x="681" y="1231"/>
                  </a:lnTo>
                  <a:lnTo>
                    <a:pt x="681" y="1231"/>
                  </a:lnTo>
                  <a:lnTo>
                    <a:pt x="683" y="1231"/>
                  </a:lnTo>
                  <a:lnTo>
                    <a:pt x="683" y="1231"/>
                  </a:lnTo>
                  <a:lnTo>
                    <a:pt x="683" y="1228"/>
                  </a:lnTo>
                  <a:lnTo>
                    <a:pt x="683" y="1228"/>
                  </a:lnTo>
                  <a:lnTo>
                    <a:pt x="683" y="1228"/>
                  </a:lnTo>
                  <a:lnTo>
                    <a:pt x="683" y="1226"/>
                  </a:lnTo>
                  <a:lnTo>
                    <a:pt x="681" y="1226"/>
                  </a:lnTo>
                  <a:lnTo>
                    <a:pt x="681" y="1226"/>
                  </a:lnTo>
                  <a:lnTo>
                    <a:pt x="681" y="1226"/>
                  </a:lnTo>
                  <a:lnTo>
                    <a:pt x="681" y="1224"/>
                  </a:lnTo>
                  <a:lnTo>
                    <a:pt x="681" y="1224"/>
                  </a:lnTo>
                  <a:lnTo>
                    <a:pt x="679" y="1224"/>
                  </a:lnTo>
                  <a:lnTo>
                    <a:pt x="676" y="1221"/>
                  </a:lnTo>
                  <a:lnTo>
                    <a:pt x="674" y="1221"/>
                  </a:lnTo>
                  <a:lnTo>
                    <a:pt x="674" y="1219"/>
                  </a:lnTo>
                  <a:lnTo>
                    <a:pt x="671" y="1219"/>
                  </a:lnTo>
                  <a:lnTo>
                    <a:pt x="669" y="1217"/>
                  </a:lnTo>
                  <a:lnTo>
                    <a:pt x="667" y="1217"/>
                  </a:lnTo>
                  <a:lnTo>
                    <a:pt x="664" y="1217"/>
                  </a:lnTo>
                  <a:lnTo>
                    <a:pt x="664" y="1217"/>
                  </a:lnTo>
                  <a:lnTo>
                    <a:pt x="662" y="1217"/>
                  </a:lnTo>
                  <a:lnTo>
                    <a:pt x="662" y="1217"/>
                  </a:lnTo>
                  <a:lnTo>
                    <a:pt x="660" y="1217"/>
                  </a:lnTo>
                  <a:lnTo>
                    <a:pt x="660" y="1217"/>
                  </a:lnTo>
                  <a:lnTo>
                    <a:pt x="660" y="1217"/>
                  </a:lnTo>
                  <a:lnTo>
                    <a:pt x="657" y="1217"/>
                  </a:lnTo>
                  <a:lnTo>
                    <a:pt x="657" y="1217"/>
                  </a:lnTo>
                  <a:lnTo>
                    <a:pt x="657" y="1217"/>
                  </a:lnTo>
                  <a:lnTo>
                    <a:pt x="657" y="1217"/>
                  </a:lnTo>
                  <a:lnTo>
                    <a:pt x="657" y="1219"/>
                  </a:lnTo>
                  <a:lnTo>
                    <a:pt x="657" y="1219"/>
                  </a:lnTo>
                  <a:lnTo>
                    <a:pt x="657" y="1219"/>
                  </a:lnTo>
                  <a:lnTo>
                    <a:pt x="655" y="1219"/>
                  </a:lnTo>
                  <a:lnTo>
                    <a:pt x="655" y="1221"/>
                  </a:lnTo>
                  <a:lnTo>
                    <a:pt x="655" y="1224"/>
                  </a:lnTo>
                  <a:lnTo>
                    <a:pt x="655" y="1226"/>
                  </a:lnTo>
                  <a:lnTo>
                    <a:pt x="655" y="1226"/>
                  </a:lnTo>
                  <a:lnTo>
                    <a:pt x="655" y="1228"/>
                  </a:lnTo>
                  <a:lnTo>
                    <a:pt x="657" y="1231"/>
                  </a:lnTo>
                  <a:lnTo>
                    <a:pt x="657" y="1233"/>
                  </a:lnTo>
                  <a:lnTo>
                    <a:pt x="657" y="1233"/>
                  </a:lnTo>
                  <a:lnTo>
                    <a:pt x="657" y="1235"/>
                  </a:lnTo>
                  <a:lnTo>
                    <a:pt x="657" y="1235"/>
                  </a:lnTo>
                  <a:lnTo>
                    <a:pt x="657" y="1235"/>
                  </a:lnTo>
                  <a:lnTo>
                    <a:pt x="657" y="1238"/>
                  </a:lnTo>
                  <a:lnTo>
                    <a:pt x="660" y="1238"/>
                  </a:lnTo>
                  <a:lnTo>
                    <a:pt x="660" y="1238"/>
                  </a:lnTo>
                  <a:lnTo>
                    <a:pt x="660" y="1238"/>
                  </a:lnTo>
                  <a:close/>
                  <a:moveTo>
                    <a:pt x="714" y="1257"/>
                  </a:moveTo>
                  <a:lnTo>
                    <a:pt x="716" y="1259"/>
                  </a:lnTo>
                  <a:lnTo>
                    <a:pt x="716" y="1259"/>
                  </a:lnTo>
                  <a:lnTo>
                    <a:pt x="719" y="1259"/>
                  </a:lnTo>
                  <a:lnTo>
                    <a:pt x="719" y="1259"/>
                  </a:lnTo>
                  <a:lnTo>
                    <a:pt x="721" y="1259"/>
                  </a:lnTo>
                  <a:lnTo>
                    <a:pt x="721" y="1259"/>
                  </a:lnTo>
                  <a:lnTo>
                    <a:pt x="721" y="1259"/>
                  </a:lnTo>
                  <a:lnTo>
                    <a:pt x="723" y="1259"/>
                  </a:lnTo>
                  <a:lnTo>
                    <a:pt x="723" y="1259"/>
                  </a:lnTo>
                  <a:lnTo>
                    <a:pt x="726" y="1259"/>
                  </a:lnTo>
                  <a:lnTo>
                    <a:pt x="726" y="1257"/>
                  </a:lnTo>
                  <a:lnTo>
                    <a:pt x="726" y="1257"/>
                  </a:lnTo>
                  <a:lnTo>
                    <a:pt x="728" y="1257"/>
                  </a:lnTo>
                  <a:lnTo>
                    <a:pt x="728" y="1257"/>
                  </a:lnTo>
                  <a:lnTo>
                    <a:pt x="728" y="1257"/>
                  </a:lnTo>
                  <a:lnTo>
                    <a:pt x="731" y="1254"/>
                  </a:lnTo>
                  <a:lnTo>
                    <a:pt x="731" y="1252"/>
                  </a:lnTo>
                  <a:lnTo>
                    <a:pt x="733" y="1250"/>
                  </a:lnTo>
                  <a:lnTo>
                    <a:pt x="733" y="1250"/>
                  </a:lnTo>
                  <a:lnTo>
                    <a:pt x="735" y="1247"/>
                  </a:lnTo>
                  <a:lnTo>
                    <a:pt x="735" y="1245"/>
                  </a:lnTo>
                  <a:lnTo>
                    <a:pt x="738" y="1240"/>
                  </a:lnTo>
                  <a:lnTo>
                    <a:pt x="738" y="1240"/>
                  </a:lnTo>
                  <a:lnTo>
                    <a:pt x="738" y="1238"/>
                  </a:lnTo>
                  <a:lnTo>
                    <a:pt x="738" y="1238"/>
                  </a:lnTo>
                  <a:lnTo>
                    <a:pt x="738" y="1235"/>
                  </a:lnTo>
                  <a:lnTo>
                    <a:pt x="738" y="1235"/>
                  </a:lnTo>
                  <a:lnTo>
                    <a:pt x="738" y="1233"/>
                  </a:lnTo>
                  <a:lnTo>
                    <a:pt x="738" y="1233"/>
                  </a:lnTo>
                  <a:lnTo>
                    <a:pt x="738" y="1233"/>
                  </a:lnTo>
                  <a:lnTo>
                    <a:pt x="738" y="1231"/>
                  </a:lnTo>
                  <a:lnTo>
                    <a:pt x="738" y="1231"/>
                  </a:lnTo>
                  <a:lnTo>
                    <a:pt x="738" y="1228"/>
                  </a:lnTo>
                  <a:lnTo>
                    <a:pt x="738" y="1228"/>
                  </a:lnTo>
                  <a:lnTo>
                    <a:pt x="738" y="1228"/>
                  </a:lnTo>
                  <a:lnTo>
                    <a:pt x="735" y="1228"/>
                  </a:lnTo>
                  <a:lnTo>
                    <a:pt x="735" y="1228"/>
                  </a:lnTo>
                  <a:lnTo>
                    <a:pt x="735" y="1226"/>
                  </a:lnTo>
                  <a:lnTo>
                    <a:pt x="733" y="1226"/>
                  </a:lnTo>
                  <a:lnTo>
                    <a:pt x="731" y="1226"/>
                  </a:lnTo>
                  <a:lnTo>
                    <a:pt x="731" y="1226"/>
                  </a:lnTo>
                  <a:lnTo>
                    <a:pt x="728" y="1226"/>
                  </a:lnTo>
                  <a:lnTo>
                    <a:pt x="728" y="1226"/>
                  </a:lnTo>
                  <a:lnTo>
                    <a:pt x="726" y="1226"/>
                  </a:lnTo>
                  <a:lnTo>
                    <a:pt x="726" y="1228"/>
                  </a:lnTo>
                  <a:lnTo>
                    <a:pt x="723" y="1228"/>
                  </a:lnTo>
                  <a:lnTo>
                    <a:pt x="721" y="1228"/>
                  </a:lnTo>
                  <a:lnTo>
                    <a:pt x="719" y="1228"/>
                  </a:lnTo>
                  <a:lnTo>
                    <a:pt x="716" y="1231"/>
                  </a:lnTo>
                  <a:lnTo>
                    <a:pt x="714" y="1231"/>
                  </a:lnTo>
                  <a:lnTo>
                    <a:pt x="712" y="1233"/>
                  </a:lnTo>
                  <a:lnTo>
                    <a:pt x="709" y="1233"/>
                  </a:lnTo>
                  <a:lnTo>
                    <a:pt x="707" y="1233"/>
                  </a:lnTo>
                  <a:lnTo>
                    <a:pt x="707" y="1235"/>
                  </a:lnTo>
                  <a:lnTo>
                    <a:pt x="705" y="1235"/>
                  </a:lnTo>
                  <a:lnTo>
                    <a:pt x="705" y="1235"/>
                  </a:lnTo>
                  <a:lnTo>
                    <a:pt x="705" y="1238"/>
                  </a:lnTo>
                  <a:lnTo>
                    <a:pt x="702" y="1238"/>
                  </a:lnTo>
                  <a:lnTo>
                    <a:pt x="702" y="1238"/>
                  </a:lnTo>
                  <a:lnTo>
                    <a:pt x="702" y="1238"/>
                  </a:lnTo>
                  <a:lnTo>
                    <a:pt x="702" y="1240"/>
                  </a:lnTo>
                  <a:lnTo>
                    <a:pt x="702" y="1240"/>
                  </a:lnTo>
                  <a:lnTo>
                    <a:pt x="702" y="1240"/>
                  </a:lnTo>
                  <a:lnTo>
                    <a:pt x="702" y="1243"/>
                  </a:lnTo>
                  <a:lnTo>
                    <a:pt x="705" y="1245"/>
                  </a:lnTo>
                  <a:lnTo>
                    <a:pt x="707" y="1250"/>
                  </a:lnTo>
                  <a:lnTo>
                    <a:pt x="709" y="1252"/>
                  </a:lnTo>
                  <a:lnTo>
                    <a:pt x="712" y="1254"/>
                  </a:lnTo>
                  <a:lnTo>
                    <a:pt x="712" y="1257"/>
                  </a:lnTo>
                  <a:lnTo>
                    <a:pt x="712" y="1257"/>
                  </a:lnTo>
                  <a:lnTo>
                    <a:pt x="714" y="1257"/>
                  </a:lnTo>
                  <a:lnTo>
                    <a:pt x="714" y="1257"/>
                  </a:lnTo>
                  <a:lnTo>
                    <a:pt x="714" y="1257"/>
                  </a:lnTo>
                  <a:close/>
                  <a:moveTo>
                    <a:pt x="757" y="1231"/>
                  </a:moveTo>
                  <a:lnTo>
                    <a:pt x="757" y="1231"/>
                  </a:lnTo>
                  <a:lnTo>
                    <a:pt x="757" y="1231"/>
                  </a:lnTo>
                  <a:lnTo>
                    <a:pt x="759" y="1231"/>
                  </a:lnTo>
                  <a:lnTo>
                    <a:pt x="759" y="1231"/>
                  </a:lnTo>
                  <a:lnTo>
                    <a:pt x="759" y="1231"/>
                  </a:lnTo>
                  <a:lnTo>
                    <a:pt x="761" y="1231"/>
                  </a:lnTo>
                  <a:lnTo>
                    <a:pt x="761" y="1228"/>
                  </a:lnTo>
                  <a:lnTo>
                    <a:pt x="761" y="1228"/>
                  </a:lnTo>
                  <a:lnTo>
                    <a:pt x="764" y="1228"/>
                  </a:lnTo>
                  <a:lnTo>
                    <a:pt x="764" y="1228"/>
                  </a:lnTo>
                  <a:lnTo>
                    <a:pt x="764" y="1228"/>
                  </a:lnTo>
                  <a:lnTo>
                    <a:pt x="764" y="1226"/>
                  </a:lnTo>
                  <a:lnTo>
                    <a:pt x="764" y="1226"/>
                  </a:lnTo>
                  <a:lnTo>
                    <a:pt x="766" y="1226"/>
                  </a:lnTo>
                  <a:lnTo>
                    <a:pt x="766" y="1224"/>
                  </a:lnTo>
                  <a:lnTo>
                    <a:pt x="766" y="1224"/>
                  </a:lnTo>
                  <a:lnTo>
                    <a:pt x="766" y="1224"/>
                  </a:lnTo>
                  <a:lnTo>
                    <a:pt x="766" y="1221"/>
                  </a:lnTo>
                  <a:lnTo>
                    <a:pt x="766" y="1221"/>
                  </a:lnTo>
                  <a:lnTo>
                    <a:pt x="766" y="1219"/>
                  </a:lnTo>
                  <a:lnTo>
                    <a:pt x="768" y="1219"/>
                  </a:lnTo>
                  <a:lnTo>
                    <a:pt x="768" y="1219"/>
                  </a:lnTo>
                  <a:lnTo>
                    <a:pt x="768" y="1217"/>
                  </a:lnTo>
                  <a:lnTo>
                    <a:pt x="768" y="1217"/>
                  </a:lnTo>
                  <a:lnTo>
                    <a:pt x="768" y="1217"/>
                  </a:lnTo>
                  <a:lnTo>
                    <a:pt x="768" y="1214"/>
                  </a:lnTo>
                  <a:lnTo>
                    <a:pt x="766" y="1214"/>
                  </a:lnTo>
                  <a:lnTo>
                    <a:pt x="766" y="1212"/>
                  </a:lnTo>
                  <a:lnTo>
                    <a:pt x="766" y="1212"/>
                  </a:lnTo>
                  <a:lnTo>
                    <a:pt x="766" y="1212"/>
                  </a:lnTo>
                  <a:lnTo>
                    <a:pt x="766" y="1212"/>
                  </a:lnTo>
                  <a:lnTo>
                    <a:pt x="766" y="1209"/>
                  </a:lnTo>
                  <a:lnTo>
                    <a:pt x="766" y="1209"/>
                  </a:lnTo>
                  <a:lnTo>
                    <a:pt x="764" y="1209"/>
                  </a:lnTo>
                  <a:lnTo>
                    <a:pt x="764" y="1209"/>
                  </a:lnTo>
                  <a:lnTo>
                    <a:pt x="764" y="1209"/>
                  </a:lnTo>
                  <a:lnTo>
                    <a:pt x="764" y="1209"/>
                  </a:lnTo>
                  <a:lnTo>
                    <a:pt x="761" y="1207"/>
                  </a:lnTo>
                  <a:lnTo>
                    <a:pt x="761" y="1207"/>
                  </a:lnTo>
                  <a:lnTo>
                    <a:pt x="761" y="1207"/>
                  </a:lnTo>
                  <a:lnTo>
                    <a:pt x="759" y="1209"/>
                  </a:lnTo>
                  <a:lnTo>
                    <a:pt x="759" y="1209"/>
                  </a:lnTo>
                  <a:lnTo>
                    <a:pt x="759" y="1209"/>
                  </a:lnTo>
                  <a:lnTo>
                    <a:pt x="759" y="1209"/>
                  </a:lnTo>
                  <a:lnTo>
                    <a:pt x="757" y="1209"/>
                  </a:lnTo>
                  <a:lnTo>
                    <a:pt x="754" y="1209"/>
                  </a:lnTo>
                  <a:lnTo>
                    <a:pt x="754" y="1212"/>
                  </a:lnTo>
                  <a:lnTo>
                    <a:pt x="752" y="1212"/>
                  </a:lnTo>
                  <a:lnTo>
                    <a:pt x="752" y="1214"/>
                  </a:lnTo>
                  <a:lnTo>
                    <a:pt x="749" y="1217"/>
                  </a:lnTo>
                  <a:lnTo>
                    <a:pt x="749" y="1217"/>
                  </a:lnTo>
                  <a:lnTo>
                    <a:pt x="749" y="1217"/>
                  </a:lnTo>
                  <a:lnTo>
                    <a:pt x="749" y="1217"/>
                  </a:lnTo>
                  <a:lnTo>
                    <a:pt x="749" y="1219"/>
                  </a:lnTo>
                  <a:lnTo>
                    <a:pt x="749" y="1219"/>
                  </a:lnTo>
                  <a:lnTo>
                    <a:pt x="749" y="1219"/>
                  </a:lnTo>
                  <a:lnTo>
                    <a:pt x="749" y="1221"/>
                  </a:lnTo>
                  <a:lnTo>
                    <a:pt x="749" y="1221"/>
                  </a:lnTo>
                  <a:lnTo>
                    <a:pt x="749" y="1221"/>
                  </a:lnTo>
                  <a:lnTo>
                    <a:pt x="749" y="1224"/>
                  </a:lnTo>
                  <a:lnTo>
                    <a:pt x="749" y="1224"/>
                  </a:lnTo>
                  <a:lnTo>
                    <a:pt x="749" y="1224"/>
                  </a:lnTo>
                  <a:lnTo>
                    <a:pt x="749" y="1224"/>
                  </a:lnTo>
                  <a:lnTo>
                    <a:pt x="749" y="1226"/>
                  </a:lnTo>
                  <a:lnTo>
                    <a:pt x="749" y="1226"/>
                  </a:lnTo>
                  <a:lnTo>
                    <a:pt x="752" y="1226"/>
                  </a:lnTo>
                  <a:lnTo>
                    <a:pt x="752" y="1228"/>
                  </a:lnTo>
                  <a:lnTo>
                    <a:pt x="752" y="1228"/>
                  </a:lnTo>
                  <a:lnTo>
                    <a:pt x="752" y="1228"/>
                  </a:lnTo>
                  <a:lnTo>
                    <a:pt x="752" y="1228"/>
                  </a:lnTo>
                  <a:lnTo>
                    <a:pt x="754" y="1228"/>
                  </a:lnTo>
                  <a:lnTo>
                    <a:pt x="754" y="1231"/>
                  </a:lnTo>
                  <a:lnTo>
                    <a:pt x="754" y="1231"/>
                  </a:lnTo>
                  <a:lnTo>
                    <a:pt x="757" y="1231"/>
                  </a:lnTo>
                  <a:lnTo>
                    <a:pt x="757" y="1231"/>
                  </a:lnTo>
                  <a:close/>
                  <a:moveTo>
                    <a:pt x="787" y="1214"/>
                  </a:moveTo>
                  <a:lnTo>
                    <a:pt x="790" y="1214"/>
                  </a:lnTo>
                  <a:lnTo>
                    <a:pt x="790" y="1214"/>
                  </a:lnTo>
                  <a:lnTo>
                    <a:pt x="792" y="1214"/>
                  </a:lnTo>
                  <a:lnTo>
                    <a:pt x="792" y="1214"/>
                  </a:lnTo>
                  <a:lnTo>
                    <a:pt x="792" y="1214"/>
                  </a:lnTo>
                  <a:lnTo>
                    <a:pt x="794" y="1214"/>
                  </a:lnTo>
                  <a:lnTo>
                    <a:pt x="794" y="1214"/>
                  </a:lnTo>
                  <a:lnTo>
                    <a:pt x="794" y="1214"/>
                  </a:lnTo>
                  <a:lnTo>
                    <a:pt x="797" y="1212"/>
                  </a:lnTo>
                  <a:lnTo>
                    <a:pt x="797" y="1212"/>
                  </a:lnTo>
                  <a:lnTo>
                    <a:pt x="797" y="1212"/>
                  </a:lnTo>
                  <a:lnTo>
                    <a:pt x="797" y="1212"/>
                  </a:lnTo>
                  <a:lnTo>
                    <a:pt x="799" y="1212"/>
                  </a:lnTo>
                  <a:lnTo>
                    <a:pt x="799" y="1209"/>
                  </a:lnTo>
                  <a:lnTo>
                    <a:pt x="799" y="1209"/>
                  </a:lnTo>
                  <a:lnTo>
                    <a:pt x="799" y="1209"/>
                  </a:lnTo>
                  <a:lnTo>
                    <a:pt x="799" y="1207"/>
                  </a:lnTo>
                  <a:lnTo>
                    <a:pt x="801" y="1207"/>
                  </a:lnTo>
                  <a:lnTo>
                    <a:pt x="801" y="1207"/>
                  </a:lnTo>
                  <a:lnTo>
                    <a:pt x="801" y="1205"/>
                  </a:lnTo>
                  <a:lnTo>
                    <a:pt x="801" y="1205"/>
                  </a:lnTo>
                  <a:lnTo>
                    <a:pt x="801" y="1202"/>
                  </a:lnTo>
                  <a:lnTo>
                    <a:pt x="801" y="1200"/>
                  </a:lnTo>
                  <a:lnTo>
                    <a:pt x="801" y="1200"/>
                  </a:lnTo>
                  <a:lnTo>
                    <a:pt x="801" y="1200"/>
                  </a:lnTo>
                  <a:lnTo>
                    <a:pt x="801" y="1198"/>
                  </a:lnTo>
                  <a:lnTo>
                    <a:pt x="801" y="1198"/>
                  </a:lnTo>
                  <a:lnTo>
                    <a:pt x="801" y="1195"/>
                  </a:lnTo>
                  <a:lnTo>
                    <a:pt x="801" y="1195"/>
                  </a:lnTo>
                  <a:lnTo>
                    <a:pt x="801" y="1195"/>
                  </a:lnTo>
                  <a:lnTo>
                    <a:pt x="801" y="1193"/>
                  </a:lnTo>
                  <a:lnTo>
                    <a:pt x="801" y="1193"/>
                  </a:lnTo>
                  <a:lnTo>
                    <a:pt x="801" y="1193"/>
                  </a:lnTo>
                  <a:lnTo>
                    <a:pt x="799" y="1193"/>
                  </a:lnTo>
                  <a:lnTo>
                    <a:pt x="799" y="1190"/>
                  </a:lnTo>
                  <a:lnTo>
                    <a:pt x="799" y="1190"/>
                  </a:lnTo>
                  <a:lnTo>
                    <a:pt x="797" y="1190"/>
                  </a:lnTo>
                  <a:lnTo>
                    <a:pt x="797" y="1190"/>
                  </a:lnTo>
                  <a:lnTo>
                    <a:pt x="797" y="1190"/>
                  </a:lnTo>
                  <a:lnTo>
                    <a:pt x="794" y="1190"/>
                  </a:lnTo>
                  <a:lnTo>
                    <a:pt x="794" y="1190"/>
                  </a:lnTo>
                  <a:lnTo>
                    <a:pt x="794" y="1190"/>
                  </a:lnTo>
                  <a:lnTo>
                    <a:pt x="792" y="1190"/>
                  </a:lnTo>
                  <a:lnTo>
                    <a:pt x="792" y="1190"/>
                  </a:lnTo>
                  <a:lnTo>
                    <a:pt x="790" y="1190"/>
                  </a:lnTo>
                  <a:lnTo>
                    <a:pt x="790" y="1193"/>
                  </a:lnTo>
                  <a:lnTo>
                    <a:pt x="790" y="1193"/>
                  </a:lnTo>
                  <a:lnTo>
                    <a:pt x="787" y="1193"/>
                  </a:lnTo>
                  <a:lnTo>
                    <a:pt x="787" y="1193"/>
                  </a:lnTo>
                  <a:lnTo>
                    <a:pt x="787" y="1193"/>
                  </a:lnTo>
                  <a:lnTo>
                    <a:pt x="787" y="1195"/>
                  </a:lnTo>
                  <a:lnTo>
                    <a:pt x="785" y="1195"/>
                  </a:lnTo>
                  <a:lnTo>
                    <a:pt x="785" y="1195"/>
                  </a:lnTo>
                  <a:lnTo>
                    <a:pt x="785" y="1198"/>
                  </a:lnTo>
                  <a:lnTo>
                    <a:pt x="785" y="1198"/>
                  </a:lnTo>
                  <a:lnTo>
                    <a:pt x="785" y="1198"/>
                  </a:lnTo>
                  <a:lnTo>
                    <a:pt x="785" y="1200"/>
                  </a:lnTo>
                  <a:lnTo>
                    <a:pt x="785" y="1200"/>
                  </a:lnTo>
                  <a:lnTo>
                    <a:pt x="783" y="1200"/>
                  </a:lnTo>
                  <a:lnTo>
                    <a:pt x="783" y="1202"/>
                  </a:lnTo>
                  <a:lnTo>
                    <a:pt x="783" y="1202"/>
                  </a:lnTo>
                  <a:lnTo>
                    <a:pt x="783" y="1202"/>
                  </a:lnTo>
                  <a:lnTo>
                    <a:pt x="783" y="1205"/>
                  </a:lnTo>
                  <a:lnTo>
                    <a:pt x="785" y="1207"/>
                  </a:lnTo>
                  <a:lnTo>
                    <a:pt x="785" y="1207"/>
                  </a:lnTo>
                  <a:lnTo>
                    <a:pt x="785" y="1207"/>
                  </a:lnTo>
                  <a:lnTo>
                    <a:pt x="785" y="1209"/>
                  </a:lnTo>
                  <a:lnTo>
                    <a:pt x="785" y="1209"/>
                  </a:lnTo>
                  <a:lnTo>
                    <a:pt x="785" y="1209"/>
                  </a:lnTo>
                  <a:lnTo>
                    <a:pt x="785" y="1212"/>
                  </a:lnTo>
                  <a:lnTo>
                    <a:pt x="785" y="1212"/>
                  </a:lnTo>
                  <a:lnTo>
                    <a:pt x="787" y="1212"/>
                  </a:lnTo>
                  <a:lnTo>
                    <a:pt x="787" y="1212"/>
                  </a:lnTo>
                  <a:lnTo>
                    <a:pt x="787" y="1212"/>
                  </a:lnTo>
                  <a:lnTo>
                    <a:pt x="787" y="1214"/>
                  </a:lnTo>
                  <a:lnTo>
                    <a:pt x="787" y="1214"/>
                  </a:lnTo>
                  <a:lnTo>
                    <a:pt x="787" y="1214"/>
                  </a:lnTo>
                  <a:close/>
                  <a:moveTo>
                    <a:pt x="220" y="734"/>
                  </a:moveTo>
                  <a:lnTo>
                    <a:pt x="227" y="727"/>
                  </a:lnTo>
                  <a:lnTo>
                    <a:pt x="231" y="722"/>
                  </a:lnTo>
                  <a:lnTo>
                    <a:pt x="236" y="715"/>
                  </a:lnTo>
                  <a:lnTo>
                    <a:pt x="241" y="708"/>
                  </a:lnTo>
                  <a:lnTo>
                    <a:pt x="248" y="703"/>
                  </a:lnTo>
                  <a:lnTo>
                    <a:pt x="253" y="696"/>
                  </a:lnTo>
                  <a:lnTo>
                    <a:pt x="255" y="694"/>
                  </a:lnTo>
                  <a:lnTo>
                    <a:pt x="258" y="689"/>
                  </a:lnTo>
                  <a:lnTo>
                    <a:pt x="262" y="686"/>
                  </a:lnTo>
                  <a:lnTo>
                    <a:pt x="265" y="684"/>
                  </a:lnTo>
                  <a:lnTo>
                    <a:pt x="269" y="679"/>
                  </a:lnTo>
                  <a:lnTo>
                    <a:pt x="272" y="675"/>
                  </a:lnTo>
                  <a:lnTo>
                    <a:pt x="276" y="672"/>
                  </a:lnTo>
                  <a:lnTo>
                    <a:pt x="281" y="670"/>
                  </a:lnTo>
                  <a:lnTo>
                    <a:pt x="284" y="665"/>
                  </a:lnTo>
                  <a:lnTo>
                    <a:pt x="288" y="663"/>
                  </a:lnTo>
                  <a:lnTo>
                    <a:pt x="293" y="660"/>
                  </a:lnTo>
                  <a:lnTo>
                    <a:pt x="295" y="658"/>
                  </a:lnTo>
                  <a:lnTo>
                    <a:pt x="300" y="656"/>
                  </a:lnTo>
                  <a:lnTo>
                    <a:pt x="302" y="653"/>
                  </a:lnTo>
                  <a:lnTo>
                    <a:pt x="307" y="651"/>
                  </a:lnTo>
                  <a:lnTo>
                    <a:pt x="312" y="649"/>
                  </a:lnTo>
                  <a:lnTo>
                    <a:pt x="317" y="646"/>
                  </a:lnTo>
                  <a:lnTo>
                    <a:pt x="321" y="644"/>
                  </a:lnTo>
                  <a:lnTo>
                    <a:pt x="326" y="642"/>
                  </a:lnTo>
                  <a:lnTo>
                    <a:pt x="331" y="639"/>
                  </a:lnTo>
                  <a:lnTo>
                    <a:pt x="336" y="637"/>
                  </a:lnTo>
                  <a:lnTo>
                    <a:pt x="340" y="634"/>
                  </a:lnTo>
                  <a:lnTo>
                    <a:pt x="345" y="630"/>
                  </a:lnTo>
                  <a:lnTo>
                    <a:pt x="352" y="627"/>
                  </a:lnTo>
                  <a:lnTo>
                    <a:pt x="357" y="625"/>
                  </a:lnTo>
                  <a:lnTo>
                    <a:pt x="362" y="620"/>
                  </a:lnTo>
                  <a:lnTo>
                    <a:pt x="366" y="618"/>
                  </a:lnTo>
                  <a:lnTo>
                    <a:pt x="371" y="613"/>
                  </a:lnTo>
                  <a:lnTo>
                    <a:pt x="376" y="611"/>
                  </a:lnTo>
                  <a:lnTo>
                    <a:pt x="380" y="606"/>
                  </a:lnTo>
                  <a:lnTo>
                    <a:pt x="385" y="604"/>
                  </a:lnTo>
                  <a:lnTo>
                    <a:pt x="392" y="599"/>
                  </a:lnTo>
                  <a:lnTo>
                    <a:pt x="397" y="597"/>
                  </a:lnTo>
                  <a:lnTo>
                    <a:pt x="402" y="592"/>
                  </a:lnTo>
                  <a:lnTo>
                    <a:pt x="407" y="589"/>
                  </a:lnTo>
                  <a:lnTo>
                    <a:pt x="411" y="585"/>
                  </a:lnTo>
                  <a:lnTo>
                    <a:pt x="416" y="575"/>
                  </a:lnTo>
                  <a:lnTo>
                    <a:pt x="402" y="580"/>
                  </a:lnTo>
                  <a:lnTo>
                    <a:pt x="425" y="552"/>
                  </a:lnTo>
                  <a:lnTo>
                    <a:pt x="407" y="556"/>
                  </a:lnTo>
                  <a:lnTo>
                    <a:pt x="435" y="530"/>
                  </a:lnTo>
                  <a:lnTo>
                    <a:pt x="416" y="537"/>
                  </a:lnTo>
                  <a:lnTo>
                    <a:pt x="440" y="511"/>
                  </a:lnTo>
                  <a:lnTo>
                    <a:pt x="425" y="516"/>
                  </a:lnTo>
                  <a:lnTo>
                    <a:pt x="437" y="500"/>
                  </a:lnTo>
                  <a:lnTo>
                    <a:pt x="447" y="485"/>
                  </a:lnTo>
                  <a:lnTo>
                    <a:pt x="442" y="485"/>
                  </a:lnTo>
                  <a:lnTo>
                    <a:pt x="440" y="488"/>
                  </a:lnTo>
                  <a:lnTo>
                    <a:pt x="437" y="488"/>
                  </a:lnTo>
                  <a:lnTo>
                    <a:pt x="435" y="490"/>
                  </a:lnTo>
                  <a:lnTo>
                    <a:pt x="430" y="492"/>
                  </a:lnTo>
                  <a:lnTo>
                    <a:pt x="428" y="492"/>
                  </a:lnTo>
                  <a:lnTo>
                    <a:pt x="428" y="495"/>
                  </a:lnTo>
                  <a:lnTo>
                    <a:pt x="425" y="495"/>
                  </a:lnTo>
                  <a:lnTo>
                    <a:pt x="425" y="495"/>
                  </a:lnTo>
                  <a:lnTo>
                    <a:pt x="423" y="495"/>
                  </a:lnTo>
                  <a:lnTo>
                    <a:pt x="423" y="495"/>
                  </a:lnTo>
                  <a:lnTo>
                    <a:pt x="421" y="497"/>
                  </a:lnTo>
                  <a:lnTo>
                    <a:pt x="421" y="497"/>
                  </a:lnTo>
                  <a:lnTo>
                    <a:pt x="418" y="497"/>
                  </a:lnTo>
                  <a:lnTo>
                    <a:pt x="418" y="497"/>
                  </a:lnTo>
                  <a:lnTo>
                    <a:pt x="416" y="497"/>
                  </a:lnTo>
                  <a:lnTo>
                    <a:pt x="414" y="495"/>
                  </a:lnTo>
                  <a:lnTo>
                    <a:pt x="411" y="495"/>
                  </a:lnTo>
                  <a:lnTo>
                    <a:pt x="411" y="495"/>
                  </a:lnTo>
                  <a:lnTo>
                    <a:pt x="409" y="495"/>
                  </a:lnTo>
                  <a:lnTo>
                    <a:pt x="407" y="492"/>
                  </a:lnTo>
                  <a:lnTo>
                    <a:pt x="407" y="492"/>
                  </a:lnTo>
                  <a:lnTo>
                    <a:pt x="404" y="490"/>
                  </a:lnTo>
                  <a:lnTo>
                    <a:pt x="399" y="488"/>
                  </a:lnTo>
                  <a:lnTo>
                    <a:pt x="399" y="488"/>
                  </a:lnTo>
                  <a:lnTo>
                    <a:pt x="397" y="488"/>
                  </a:lnTo>
                  <a:lnTo>
                    <a:pt x="397" y="485"/>
                  </a:lnTo>
                  <a:lnTo>
                    <a:pt x="397" y="485"/>
                  </a:lnTo>
                  <a:lnTo>
                    <a:pt x="395" y="483"/>
                  </a:lnTo>
                  <a:lnTo>
                    <a:pt x="395" y="483"/>
                  </a:lnTo>
                  <a:lnTo>
                    <a:pt x="395" y="483"/>
                  </a:lnTo>
                  <a:lnTo>
                    <a:pt x="395" y="483"/>
                  </a:lnTo>
                  <a:lnTo>
                    <a:pt x="395" y="481"/>
                  </a:lnTo>
                  <a:lnTo>
                    <a:pt x="395" y="481"/>
                  </a:lnTo>
                  <a:lnTo>
                    <a:pt x="395" y="481"/>
                  </a:lnTo>
                  <a:lnTo>
                    <a:pt x="397" y="478"/>
                  </a:lnTo>
                  <a:lnTo>
                    <a:pt x="397" y="478"/>
                  </a:lnTo>
                  <a:lnTo>
                    <a:pt x="397" y="476"/>
                  </a:lnTo>
                  <a:lnTo>
                    <a:pt x="399" y="476"/>
                  </a:lnTo>
                  <a:lnTo>
                    <a:pt x="399" y="474"/>
                  </a:lnTo>
                  <a:lnTo>
                    <a:pt x="402" y="474"/>
                  </a:lnTo>
                  <a:lnTo>
                    <a:pt x="402" y="471"/>
                  </a:lnTo>
                  <a:lnTo>
                    <a:pt x="404" y="471"/>
                  </a:lnTo>
                  <a:lnTo>
                    <a:pt x="404" y="471"/>
                  </a:lnTo>
                  <a:lnTo>
                    <a:pt x="407" y="469"/>
                  </a:lnTo>
                  <a:lnTo>
                    <a:pt x="409" y="469"/>
                  </a:lnTo>
                  <a:lnTo>
                    <a:pt x="409" y="469"/>
                  </a:lnTo>
                  <a:lnTo>
                    <a:pt x="409" y="469"/>
                  </a:lnTo>
                  <a:lnTo>
                    <a:pt x="409" y="466"/>
                  </a:lnTo>
                  <a:lnTo>
                    <a:pt x="409" y="466"/>
                  </a:lnTo>
                  <a:lnTo>
                    <a:pt x="409" y="466"/>
                  </a:lnTo>
                  <a:lnTo>
                    <a:pt x="409" y="466"/>
                  </a:lnTo>
                  <a:lnTo>
                    <a:pt x="409" y="466"/>
                  </a:lnTo>
                  <a:lnTo>
                    <a:pt x="409" y="464"/>
                  </a:lnTo>
                  <a:lnTo>
                    <a:pt x="409" y="464"/>
                  </a:lnTo>
                  <a:lnTo>
                    <a:pt x="409" y="464"/>
                  </a:lnTo>
                  <a:lnTo>
                    <a:pt x="409" y="462"/>
                  </a:lnTo>
                  <a:lnTo>
                    <a:pt x="409" y="462"/>
                  </a:lnTo>
                  <a:lnTo>
                    <a:pt x="409" y="459"/>
                  </a:lnTo>
                  <a:lnTo>
                    <a:pt x="407" y="457"/>
                  </a:lnTo>
                  <a:lnTo>
                    <a:pt x="407" y="457"/>
                  </a:lnTo>
                  <a:lnTo>
                    <a:pt x="407" y="455"/>
                  </a:lnTo>
                  <a:lnTo>
                    <a:pt x="404" y="455"/>
                  </a:lnTo>
                  <a:lnTo>
                    <a:pt x="404" y="455"/>
                  </a:lnTo>
                  <a:lnTo>
                    <a:pt x="402" y="452"/>
                  </a:lnTo>
                  <a:lnTo>
                    <a:pt x="399" y="450"/>
                  </a:lnTo>
                  <a:lnTo>
                    <a:pt x="395" y="447"/>
                  </a:lnTo>
                  <a:lnTo>
                    <a:pt x="392" y="445"/>
                  </a:lnTo>
                  <a:lnTo>
                    <a:pt x="390" y="445"/>
                  </a:lnTo>
                  <a:lnTo>
                    <a:pt x="388" y="443"/>
                  </a:lnTo>
                  <a:lnTo>
                    <a:pt x="385" y="443"/>
                  </a:lnTo>
                  <a:lnTo>
                    <a:pt x="385" y="440"/>
                  </a:lnTo>
                  <a:lnTo>
                    <a:pt x="383" y="440"/>
                  </a:lnTo>
                  <a:lnTo>
                    <a:pt x="380" y="440"/>
                  </a:lnTo>
                  <a:lnTo>
                    <a:pt x="378" y="440"/>
                  </a:lnTo>
                  <a:lnTo>
                    <a:pt x="376" y="438"/>
                  </a:lnTo>
                  <a:lnTo>
                    <a:pt x="373" y="438"/>
                  </a:lnTo>
                  <a:lnTo>
                    <a:pt x="373" y="438"/>
                  </a:lnTo>
                  <a:lnTo>
                    <a:pt x="371" y="438"/>
                  </a:lnTo>
                  <a:lnTo>
                    <a:pt x="369" y="438"/>
                  </a:lnTo>
                  <a:lnTo>
                    <a:pt x="369" y="438"/>
                  </a:lnTo>
                  <a:lnTo>
                    <a:pt x="366" y="438"/>
                  </a:lnTo>
                  <a:lnTo>
                    <a:pt x="366" y="438"/>
                  </a:lnTo>
                  <a:lnTo>
                    <a:pt x="364" y="438"/>
                  </a:lnTo>
                  <a:lnTo>
                    <a:pt x="364" y="438"/>
                  </a:lnTo>
                  <a:lnTo>
                    <a:pt x="362" y="438"/>
                  </a:lnTo>
                  <a:lnTo>
                    <a:pt x="362" y="438"/>
                  </a:lnTo>
                  <a:lnTo>
                    <a:pt x="359" y="438"/>
                  </a:lnTo>
                  <a:lnTo>
                    <a:pt x="359" y="438"/>
                  </a:lnTo>
                  <a:lnTo>
                    <a:pt x="357" y="438"/>
                  </a:lnTo>
                  <a:lnTo>
                    <a:pt x="357" y="438"/>
                  </a:lnTo>
                  <a:lnTo>
                    <a:pt x="354" y="440"/>
                  </a:lnTo>
                  <a:lnTo>
                    <a:pt x="354" y="440"/>
                  </a:lnTo>
                  <a:lnTo>
                    <a:pt x="352" y="440"/>
                  </a:lnTo>
                  <a:lnTo>
                    <a:pt x="352" y="440"/>
                  </a:lnTo>
                  <a:lnTo>
                    <a:pt x="352" y="440"/>
                  </a:lnTo>
                  <a:lnTo>
                    <a:pt x="350" y="443"/>
                  </a:lnTo>
                  <a:lnTo>
                    <a:pt x="350" y="443"/>
                  </a:lnTo>
                  <a:lnTo>
                    <a:pt x="350" y="443"/>
                  </a:lnTo>
                  <a:lnTo>
                    <a:pt x="350" y="445"/>
                  </a:lnTo>
                  <a:lnTo>
                    <a:pt x="347" y="445"/>
                  </a:lnTo>
                  <a:lnTo>
                    <a:pt x="347" y="447"/>
                  </a:lnTo>
                  <a:lnTo>
                    <a:pt x="347" y="447"/>
                  </a:lnTo>
                  <a:lnTo>
                    <a:pt x="347" y="447"/>
                  </a:lnTo>
                  <a:lnTo>
                    <a:pt x="347" y="450"/>
                  </a:lnTo>
                  <a:lnTo>
                    <a:pt x="347" y="450"/>
                  </a:lnTo>
                  <a:lnTo>
                    <a:pt x="347" y="452"/>
                  </a:lnTo>
                  <a:lnTo>
                    <a:pt x="347" y="455"/>
                  </a:lnTo>
                  <a:lnTo>
                    <a:pt x="347" y="455"/>
                  </a:lnTo>
                  <a:lnTo>
                    <a:pt x="347" y="457"/>
                  </a:lnTo>
                  <a:lnTo>
                    <a:pt x="347" y="459"/>
                  </a:lnTo>
                  <a:lnTo>
                    <a:pt x="347" y="459"/>
                  </a:lnTo>
                  <a:lnTo>
                    <a:pt x="347" y="462"/>
                  </a:lnTo>
                  <a:lnTo>
                    <a:pt x="350" y="464"/>
                  </a:lnTo>
                  <a:lnTo>
                    <a:pt x="350" y="464"/>
                  </a:lnTo>
                  <a:lnTo>
                    <a:pt x="350" y="466"/>
                  </a:lnTo>
                  <a:lnTo>
                    <a:pt x="350" y="469"/>
                  </a:lnTo>
                  <a:lnTo>
                    <a:pt x="352" y="469"/>
                  </a:lnTo>
                  <a:lnTo>
                    <a:pt x="352" y="474"/>
                  </a:lnTo>
                  <a:lnTo>
                    <a:pt x="354" y="476"/>
                  </a:lnTo>
                  <a:lnTo>
                    <a:pt x="357" y="478"/>
                  </a:lnTo>
                  <a:lnTo>
                    <a:pt x="359" y="481"/>
                  </a:lnTo>
                  <a:lnTo>
                    <a:pt x="362" y="483"/>
                  </a:lnTo>
                  <a:lnTo>
                    <a:pt x="362" y="485"/>
                  </a:lnTo>
                  <a:lnTo>
                    <a:pt x="364" y="488"/>
                  </a:lnTo>
                  <a:lnTo>
                    <a:pt x="366" y="490"/>
                  </a:lnTo>
                  <a:lnTo>
                    <a:pt x="366" y="492"/>
                  </a:lnTo>
                  <a:lnTo>
                    <a:pt x="366" y="492"/>
                  </a:lnTo>
                  <a:lnTo>
                    <a:pt x="366" y="495"/>
                  </a:lnTo>
                  <a:lnTo>
                    <a:pt x="369" y="495"/>
                  </a:lnTo>
                  <a:lnTo>
                    <a:pt x="369" y="497"/>
                  </a:lnTo>
                  <a:lnTo>
                    <a:pt x="369" y="500"/>
                  </a:lnTo>
                  <a:lnTo>
                    <a:pt x="369" y="500"/>
                  </a:lnTo>
                  <a:lnTo>
                    <a:pt x="369" y="502"/>
                  </a:lnTo>
                  <a:lnTo>
                    <a:pt x="369" y="502"/>
                  </a:lnTo>
                  <a:lnTo>
                    <a:pt x="369" y="504"/>
                  </a:lnTo>
                  <a:lnTo>
                    <a:pt x="366" y="504"/>
                  </a:lnTo>
                  <a:lnTo>
                    <a:pt x="366" y="507"/>
                  </a:lnTo>
                  <a:lnTo>
                    <a:pt x="364" y="509"/>
                  </a:lnTo>
                  <a:lnTo>
                    <a:pt x="362" y="514"/>
                  </a:lnTo>
                  <a:lnTo>
                    <a:pt x="359" y="516"/>
                  </a:lnTo>
                  <a:lnTo>
                    <a:pt x="359" y="518"/>
                  </a:lnTo>
                  <a:lnTo>
                    <a:pt x="357" y="521"/>
                  </a:lnTo>
                  <a:lnTo>
                    <a:pt x="354" y="523"/>
                  </a:lnTo>
                  <a:lnTo>
                    <a:pt x="354" y="523"/>
                  </a:lnTo>
                  <a:lnTo>
                    <a:pt x="352" y="526"/>
                  </a:lnTo>
                  <a:lnTo>
                    <a:pt x="350" y="526"/>
                  </a:lnTo>
                  <a:lnTo>
                    <a:pt x="350" y="528"/>
                  </a:lnTo>
                  <a:lnTo>
                    <a:pt x="347" y="530"/>
                  </a:lnTo>
                  <a:lnTo>
                    <a:pt x="347" y="530"/>
                  </a:lnTo>
                  <a:lnTo>
                    <a:pt x="345" y="533"/>
                  </a:lnTo>
                  <a:lnTo>
                    <a:pt x="343" y="533"/>
                  </a:lnTo>
                  <a:lnTo>
                    <a:pt x="343" y="535"/>
                  </a:lnTo>
                  <a:lnTo>
                    <a:pt x="340" y="537"/>
                  </a:lnTo>
                  <a:lnTo>
                    <a:pt x="340" y="537"/>
                  </a:lnTo>
                  <a:lnTo>
                    <a:pt x="338" y="540"/>
                  </a:lnTo>
                  <a:lnTo>
                    <a:pt x="338" y="540"/>
                  </a:lnTo>
                  <a:lnTo>
                    <a:pt x="338" y="540"/>
                  </a:lnTo>
                  <a:lnTo>
                    <a:pt x="338" y="542"/>
                  </a:lnTo>
                  <a:lnTo>
                    <a:pt x="338" y="542"/>
                  </a:lnTo>
                  <a:lnTo>
                    <a:pt x="336" y="542"/>
                  </a:lnTo>
                  <a:lnTo>
                    <a:pt x="336" y="542"/>
                  </a:lnTo>
                  <a:lnTo>
                    <a:pt x="336" y="542"/>
                  </a:lnTo>
                  <a:lnTo>
                    <a:pt x="333" y="542"/>
                  </a:lnTo>
                  <a:lnTo>
                    <a:pt x="331" y="542"/>
                  </a:lnTo>
                  <a:lnTo>
                    <a:pt x="324" y="542"/>
                  </a:lnTo>
                  <a:lnTo>
                    <a:pt x="321" y="542"/>
                  </a:lnTo>
                  <a:lnTo>
                    <a:pt x="319" y="542"/>
                  </a:lnTo>
                  <a:lnTo>
                    <a:pt x="317" y="542"/>
                  </a:lnTo>
                  <a:lnTo>
                    <a:pt x="312" y="542"/>
                  </a:lnTo>
                  <a:lnTo>
                    <a:pt x="310" y="542"/>
                  </a:lnTo>
                  <a:lnTo>
                    <a:pt x="307" y="542"/>
                  </a:lnTo>
                  <a:lnTo>
                    <a:pt x="305" y="542"/>
                  </a:lnTo>
                  <a:lnTo>
                    <a:pt x="302" y="542"/>
                  </a:lnTo>
                  <a:lnTo>
                    <a:pt x="302" y="542"/>
                  </a:lnTo>
                  <a:lnTo>
                    <a:pt x="300" y="542"/>
                  </a:lnTo>
                  <a:lnTo>
                    <a:pt x="298" y="542"/>
                  </a:lnTo>
                  <a:lnTo>
                    <a:pt x="293" y="540"/>
                  </a:lnTo>
                  <a:lnTo>
                    <a:pt x="291" y="540"/>
                  </a:lnTo>
                  <a:lnTo>
                    <a:pt x="291" y="540"/>
                  </a:lnTo>
                  <a:lnTo>
                    <a:pt x="288" y="540"/>
                  </a:lnTo>
                  <a:lnTo>
                    <a:pt x="286" y="540"/>
                  </a:lnTo>
                  <a:lnTo>
                    <a:pt x="286" y="540"/>
                  </a:lnTo>
                  <a:lnTo>
                    <a:pt x="284" y="540"/>
                  </a:lnTo>
                  <a:lnTo>
                    <a:pt x="284" y="540"/>
                  </a:lnTo>
                  <a:lnTo>
                    <a:pt x="284" y="540"/>
                  </a:lnTo>
                  <a:lnTo>
                    <a:pt x="281" y="540"/>
                  </a:lnTo>
                  <a:lnTo>
                    <a:pt x="281" y="540"/>
                  </a:lnTo>
                  <a:lnTo>
                    <a:pt x="281" y="542"/>
                  </a:lnTo>
                  <a:lnTo>
                    <a:pt x="279" y="542"/>
                  </a:lnTo>
                  <a:lnTo>
                    <a:pt x="279" y="542"/>
                  </a:lnTo>
                  <a:lnTo>
                    <a:pt x="279" y="542"/>
                  </a:lnTo>
                  <a:lnTo>
                    <a:pt x="276" y="544"/>
                  </a:lnTo>
                  <a:lnTo>
                    <a:pt x="276" y="544"/>
                  </a:lnTo>
                  <a:lnTo>
                    <a:pt x="276" y="544"/>
                  </a:lnTo>
                  <a:lnTo>
                    <a:pt x="276" y="547"/>
                  </a:lnTo>
                  <a:lnTo>
                    <a:pt x="274" y="547"/>
                  </a:lnTo>
                  <a:lnTo>
                    <a:pt x="274" y="549"/>
                  </a:lnTo>
                  <a:lnTo>
                    <a:pt x="274" y="549"/>
                  </a:lnTo>
                  <a:lnTo>
                    <a:pt x="272" y="552"/>
                  </a:lnTo>
                  <a:lnTo>
                    <a:pt x="272" y="554"/>
                  </a:lnTo>
                  <a:lnTo>
                    <a:pt x="272" y="554"/>
                  </a:lnTo>
                  <a:lnTo>
                    <a:pt x="272" y="556"/>
                  </a:lnTo>
                  <a:lnTo>
                    <a:pt x="272" y="556"/>
                  </a:lnTo>
                  <a:lnTo>
                    <a:pt x="272" y="559"/>
                  </a:lnTo>
                  <a:lnTo>
                    <a:pt x="272" y="559"/>
                  </a:lnTo>
                  <a:lnTo>
                    <a:pt x="272" y="561"/>
                  </a:lnTo>
                  <a:lnTo>
                    <a:pt x="274" y="561"/>
                  </a:lnTo>
                  <a:lnTo>
                    <a:pt x="274" y="563"/>
                  </a:lnTo>
                  <a:lnTo>
                    <a:pt x="274" y="563"/>
                  </a:lnTo>
                  <a:lnTo>
                    <a:pt x="276" y="563"/>
                  </a:lnTo>
                  <a:lnTo>
                    <a:pt x="276" y="566"/>
                  </a:lnTo>
                  <a:lnTo>
                    <a:pt x="279" y="566"/>
                  </a:lnTo>
                  <a:lnTo>
                    <a:pt x="279" y="568"/>
                  </a:lnTo>
                  <a:lnTo>
                    <a:pt x="281" y="568"/>
                  </a:lnTo>
                  <a:lnTo>
                    <a:pt x="281" y="571"/>
                  </a:lnTo>
                  <a:lnTo>
                    <a:pt x="284" y="571"/>
                  </a:lnTo>
                  <a:lnTo>
                    <a:pt x="284" y="571"/>
                  </a:lnTo>
                  <a:lnTo>
                    <a:pt x="286" y="573"/>
                  </a:lnTo>
                  <a:lnTo>
                    <a:pt x="286" y="573"/>
                  </a:lnTo>
                  <a:lnTo>
                    <a:pt x="288" y="573"/>
                  </a:lnTo>
                  <a:lnTo>
                    <a:pt x="288" y="573"/>
                  </a:lnTo>
                  <a:lnTo>
                    <a:pt x="291" y="573"/>
                  </a:lnTo>
                  <a:lnTo>
                    <a:pt x="291" y="573"/>
                  </a:lnTo>
                  <a:lnTo>
                    <a:pt x="293" y="573"/>
                  </a:lnTo>
                  <a:lnTo>
                    <a:pt x="293" y="573"/>
                  </a:lnTo>
                  <a:lnTo>
                    <a:pt x="295" y="573"/>
                  </a:lnTo>
                  <a:lnTo>
                    <a:pt x="295" y="573"/>
                  </a:lnTo>
                  <a:lnTo>
                    <a:pt x="298" y="573"/>
                  </a:lnTo>
                  <a:lnTo>
                    <a:pt x="300" y="573"/>
                  </a:lnTo>
                  <a:lnTo>
                    <a:pt x="302" y="573"/>
                  </a:lnTo>
                  <a:lnTo>
                    <a:pt x="305" y="571"/>
                  </a:lnTo>
                  <a:lnTo>
                    <a:pt x="307" y="571"/>
                  </a:lnTo>
                  <a:lnTo>
                    <a:pt x="307" y="571"/>
                  </a:lnTo>
                  <a:lnTo>
                    <a:pt x="310" y="571"/>
                  </a:lnTo>
                  <a:lnTo>
                    <a:pt x="310" y="568"/>
                  </a:lnTo>
                  <a:lnTo>
                    <a:pt x="310" y="568"/>
                  </a:lnTo>
                  <a:lnTo>
                    <a:pt x="310" y="568"/>
                  </a:lnTo>
                  <a:lnTo>
                    <a:pt x="312" y="566"/>
                  </a:lnTo>
                  <a:lnTo>
                    <a:pt x="312" y="563"/>
                  </a:lnTo>
                  <a:lnTo>
                    <a:pt x="312" y="563"/>
                  </a:lnTo>
                  <a:lnTo>
                    <a:pt x="314" y="563"/>
                  </a:lnTo>
                  <a:lnTo>
                    <a:pt x="314" y="561"/>
                  </a:lnTo>
                  <a:lnTo>
                    <a:pt x="317" y="561"/>
                  </a:lnTo>
                  <a:lnTo>
                    <a:pt x="317" y="561"/>
                  </a:lnTo>
                  <a:lnTo>
                    <a:pt x="317" y="561"/>
                  </a:lnTo>
                  <a:lnTo>
                    <a:pt x="317" y="561"/>
                  </a:lnTo>
                  <a:lnTo>
                    <a:pt x="319" y="561"/>
                  </a:lnTo>
                  <a:lnTo>
                    <a:pt x="319" y="561"/>
                  </a:lnTo>
                  <a:lnTo>
                    <a:pt x="321" y="561"/>
                  </a:lnTo>
                  <a:lnTo>
                    <a:pt x="324" y="561"/>
                  </a:lnTo>
                  <a:lnTo>
                    <a:pt x="326" y="561"/>
                  </a:lnTo>
                  <a:lnTo>
                    <a:pt x="328" y="561"/>
                  </a:lnTo>
                  <a:lnTo>
                    <a:pt x="331" y="561"/>
                  </a:lnTo>
                  <a:lnTo>
                    <a:pt x="333" y="561"/>
                  </a:lnTo>
                  <a:lnTo>
                    <a:pt x="336" y="561"/>
                  </a:lnTo>
                  <a:lnTo>
                    <a:pt x="338" y="563"/>
                  </a:lnTo>
                  <a:lnTo>
                    <a:pt x="338" y="563"/>
                  </a:lnTo>
                  <a:lnTo>
                    <a:pt x="340" y="563"/>
                  </a:lnTo>
                  <a:lnTo>
                    <a:pt x="340" y="563"/>
                  </a:lnTo>
                  <a:lnTo>
                    <a:pt x="340" y="566"/>
                  </a:lnTo>
                  <a:lnTo>
                    <a:pt x="343" y="566"/>
                  </a:lnTo>
                  <a:lnTo>
                    <a:pt x="343" y="566"/>
                  </a:lnTo>
                  <a:lnTo>
                    <a:pt x="343" y="566"/>
                  </a:lnTo>
                  <a:lnTo>
                    <a:pt x="343" y="568"/>
                  </a:lnTo>
                  <a:lnTo>
                    <a:pt x="343" y="568"/>
                  </a:lnTo>
                  <a:lnTo>
                    <a:pt x="343" y="568"/>
                  </a:lnTo>
                  <a:lnTo>
                    <a:pt x="343" y="571"/>
                  </a:lnTo>
                  <a:lnTo>
                    <a:pt x="343" y="571"/>
                  </a:lnTo>
                  <a:lnTo>
                    <a:pt x="343" y="573"/>
                  </a:lnTo>
                  <a:lnTo>
                    <a:pt x="343" y="575"/>
                  </a:lnTo>
                  <a:lnTo>
                    <a:pt x="343" y="575"/>
                  </a:lnTo>
                  <a:lnTo>
                    <a:pt x="343" y="578"/>
                  </a:lnTo>
                  <a:lnTo>
                    <a:pt x="343" y="580"/>
                  </a:lnTo>
                  <a:lnTo>
                    <a:pt x="340" y="580"/>
                  </a:lnTo>
                  <a:lnTo>
                    <a:pt x="340" y="582"/>
                  </a:lnTo>
                  <a:lnTo>
                    <a:pt x="340" y="585"/>
                  </a:lnTo>
                  <a:lnTo>
                    <a:pt x="340" y="585"/>
                  </a:lnTo>
                  <a:lnTo>
                    <a:pt x="338" y="587"/>
                  </a:lnTo>
                  <a:lnTo>
                    <a:pt x="338" y="587"/>
                  </a:lnTo>
                  <a:lnTo>
                    <a:pt x="338" y="589"/>
                  </a:lnTo>
                  <a:lnTo>
                    <a:pt x="338" y="589"/>
                  </a:lnTo>
                  <a:lnTo>
                    <a:pt x="336" y="589"/>
                  </a:lnTo>
                  <a:lnTo>
                    <a:pt x="333" y="589"/>
                  </a:lnTo>
                  <a:lnTo>
                    <a:pt x="333" y="592"/>
                  </a:lnTo>
                  <a:lnTo>
                    <a:pt x="331" y="592"/>
                  </a:lnTo>
                  <a:lnTo>
                    <a:pt x="328" y="592"/>
                  </a:lnTo>
                  <a:lnTo>
                    <a:pt x="326" y="594"/>
                  </a:lnTo>
                  <a:lnTo>
                    <a:pt x="326" y="594"/>
                  </a:lnTo>
                  <a:lnTo>
                    <a:pt x="324" y="594"/>
                  </a:lnTo>
                  <a:lnTo>
                    <a:pt x="321" y="594"/>
                  </a:lnTo>
                  <a:lnTo>
                    <a:pt x="319" y="594"/>
                  </a:lnTo>
                  <a:lnTo>
                    <a:pt x="317" y="594"/>
                  </a:lnTo>
                  <a:lnTo>
                    <a:pt x="314" y="594"/>
                  </a:lnTo>
                  <a:lnTo>
                    <a:pt x="312" y="594"/>
                  </a:lnTo>
                  <a:lnTo>
                    <a:pt x="312" y="594"/>
                  </a:lnTo>
                  <a:lnTo>
                    <a:pt x="310" y="594"/>
                  </a:lnTo>
                  <a:lnTo>
                    <a:pt x="307" y="594"/>
                  </a:lnTo>
                  <a:lnTo>
                    <a:pt x="307" y="594"/>
                  </a:lnTo>
                  <a:lnTo>
                    <a:pt x="305" y="594"/>
                  </a:lnTo>
                  <a:lnTo>
                    <a:pt x="302" y="594"/>
                  </a:lnTo>
                  <a:lnTo>
                    <a:pt x="302" y="594"/>
                  </a:lnTo>
                  <a:lnTo>
                    <a:pt x="298" y="592"/>
                  </a:lnTo>
                  <a:lnTo>
                    <a:pt x="295" y="592"/>
                  </a:lnTo>
                  <a:lnTo>
                    <a:pt x="291" y="589"/>
                  </a:lnTo>
                  <a:lnTo>
                    <a:pt x="288" y="589"/>
                  </a:lnTo>
                  <a:lnTo>
                    <a:pt x="286" y="587"/>
                  </a:lnTo>
                  <a:lnTo>
                    <a:pt x="281" y="587"/>
                  </a:lnTo>
                  <a:lnTo>
                    <a:pt x="279" y="585"/>
                  </a:lnTo>
                  <a:lnTo>
                    <a:pt x="274" y="585"/>
                  </a:lnTo>
                  <a:lnTo>
                    <a:pt x="269" y="582"/>
                  </a:lnTo>
                  <a:lnTo>
                    <a:pt x="267" y="582"/>
                  </a:lnTo>
                  <a:lnTo>
                    <a:pt x="262" y="582"/>
                  </a:lnTo>
                  <a:lnTo>
                    <a:pt x="260" y="580"/>
                  </a:lnTo>
                  <a:lnTo>
                    <a:pt x="255" y="580"/>
                  </a:lnTo>
                  <a:lnTo>
                    <a:pt x="253" y="578"/>
                  </a:lnTo>
                  <a:lnTo>
                    <a:pt x="248" y="578"/>
                  </a:lnTo>
                  <a:lnTo>
                    <a:pt x="243" y="578"/>
                  </a:lnTo>
                  <a:lnTo>
                    <a:pt x="241" y="575"/>
                  </a:lnTo>
                  <a:lnTo>
                    <a:pt x="236" y="575"/>
                  </a:lnTo>
                  <a:lnTo>
                    <a:pt x="234" y="575"/>
                  </a:lnTo>
                  <a:lnTo>
                    <a:pt x="231" y="573"/>
                  </a:lnTo>
                  <a:lnTo>
                    <a:pt x="229" y="573"/>
                  </a:lnTo>
                  <a:lnTo>
                    <a:pt x="227" y="573"/>
                  </a:lnTo>
                  <a:lnTo>
                    <a:pt x="224" y="573"/>
                  </a:lnTo>
                  <a:lnTo>
                    <a:pt x="222" y="573"/>
                  </a:lnTo>
                  <a:lnTo>
                    <a:pt x="222" y="573"/>
                  </a:lnTo>
                  <a:lnTo>
                    <a:pt x="220" y="573"/>
                  </a:lnTo>
                  <a:lnTo>
                    <a:pt x="196" y="575"/>
                  </a:lnTo>
                  <a:lnTo>
                    <a:pt x="177" y="585"/>
                  </a:lnTo>
                  <a:lnTo>
                    <a:pt x="194" y="587"/>
                  </a:lnTo>
                  <a:lnTo>
                    <a:pt x="165" y="606"/>
                  </a:lnTo>
                  <a:lnTo>
                    <a:pt x="179" y="608"/>
                  </a:lnTo>
                  <a:lnTo>
                    <a:pt x="151" y="637"/>
                  </a:lnTo>
                  <a:lnTo>
                    <a:pt x="172" y="632"/>
                  </a:lnTo>
                  <a:lnTo>
                    <a:pt x="156" y="668"/>
                  </a:lnTo>
                  <a:lnTo>
                    <a:pt x="170" y="660"/>
                  </a:lnTo>
                  <a:lnTo>
                    <a:pt x="165" y="696"/>
                  </a:lnTo>
                  <a:lnTo>
                    <a:pt x="179" y="684"/>
                  </a:lnTo>
                  <a:lnTo>
                    <a:pt x="184" y="717"/>
                  </a:lnTo>
                  <a:lnTo>
                    <a:pt x="194" y="703"/>
                  </a:lnTo>
                  <a:lnTo>
                    <a:pt x="194" y="705"/>
                  </a:lnTo>
                  <a:lnTo>
                    <a:pt x="194" y="710"/>
                  </a:lnTo>
                  <a:lnTo>
                    <a:pt x="196" y="712"/>
                  </a:lnTo>
                  <a:lnTo>
                    <a:pt x="196" y="715"/>
                  </a:lnTo>
                  <a:lnTo>
                    <a:pt x="196" y="717"/>
                  </a:lnTo>
                  <a:lnTo>
                    <a:pt x="196" y="720"/>
                  </a:lnTo>
                  <a:lnTo>
                    <a:pt x="198" y="720"/>
                  </a:lnTo>
                  <a:lnTo>
                    <a:pt x="198" y="722"/>
                  </a:lnTo>
                  <a:lnTo>
                    <a:pt x="198" y="722"/>
                  </a:lnTo>
                  <a:lnTo>
                    <a:pt x="201" y="724"/>
                  </a:lnTo>
                  <a:lnTo>
                    <a:pt x="201" y="724"/>
                  </a:lnTo>
                  <a:lnTo>
                    <a:pt x="201" y="724"/>
                  </a:lnTo>
                  <a:lnTo>
                    <a:pt x="203" y="724"/>
                  </a:lnTo>
                  <a:lnTo>
                    <a:pt x="203" y="724"/>
                  </a:lnTo>
                  <a:lnTo>
                    <a:pt x="220" y="734"/>
                  </a:lnTo>
                  <a:lnTo>
                    <a:pt x="220" y="734"/>
                  </a:lnTo>
                  <a:close/>
                  <a:moveTo>
                    <a:pt x="203" y="547"/>
                  </a:moveTo>
                  <a:lnTo>
                    <a:pt x="194" y="537"/>
                  </a:lnTo>
                  <a:lnTo>
                    <a:pt x="184" y="516"/>
                  </a:lnTo>
                  <a:lnTo>
                    <a:pt x="182" y="507"/>
                  </a:lnTo>
                  <a:lnTo>
                    <a:pt x="184" y="507"/>
                  </a:lnTo>
                  <a:lnTo>
                    <a:pt x="187" y="509"/>
                  </a:lnTo>
                  <a:lnTo>
                    <a:pt x="189" y="509"/>
                  </a:lnTo>
                  <a:lnTo>
                    <a:pt x="191" y="511"/>
                  </a:lnTo>
                  <a:lnTo>
                    <a:pt x="196" y="514"/>
                  </a:lnTo>
                  <a:lnTo>
                    <a:pt x="201" y="516"/>
                  </a:lnTo>
                  <a:lnTo>
                    <a:pt x="205" y="518"/>
                  </a:lnTo>
                  <a:lnTo>
                    <a:pt x="210" y="521"/>
                  </a:lnTo>
                  <a:lnTo>
                    <a:pt x="213" y="521"/>
                  </a:lnTo>
                  <a:lnTo>
                    <a:pt x="215" y="521"/>
                  </a:lnTo>
                  <a:lnTo>
                    <a:pt x="217" y="523"/>
                  </a:lnTo>
                  <a:lnTo>
                    <a:pt x="217" y="523"/>
                  </a:lnTo>
                  <a:lnTo>
                    <a:pt x="220" y="523"/>
                  </a:lnTo>
                  <a:lnTo>
                    <a:pt x="222" y="523"/>
                  </a:lnTo>
                  <a:lnTo>
                    <a:pt x="224" y="526"/>
                  </a:lnTo>
                  <a:lnTo>
                    <a:pt x="227" y="526"/>
                  </a:lnTo>
                  <a:lnTo>
                    <a:pt x="229" y="526"/>
                  </a:lnTo>
                  <a:lnTo>
                    <a:pt x="231" y="526"/>
                  </a:lnTo>
                  <a:lnTo>
                    <a:pt x="234" y="526"/>
                  </a:lnTo>
                  <a:lnTo>
                    <a:pt x="236" y="526"/>
                  </a:lnTo>
                  <a:lnTo>
                    <a:pt x="239" y="526"/>
                  </a:lnTo>
                  <a:lnTo>
                    <a:pt x="241" y="526"/>
                  </a:lnTo>
                  <a:lnTo>
                    <a:pt x="243" y="526"/>
                  </a:lnTo>
                  <a:lnTo>
                    <a:pt x="246" y="526"/>
                  </a:lnTo>
                  <a:lnTo>
                    <a:pt x="250" y="526"/>
                  </a:lnTo>
                  <a:lnTo>
                    <a:pt x="255" y="523"/>
                  </a:lnTo>
                  <a:lnTo>
                    <a:pt x="258" y="523"/>
                  </a:lnTo>
                  <a:lnTo>
                    <a:pt x="262" y="523"/>
                  </a:lnTo>
                  <a:lnTo>
                    <a:pt x="262" y="523"/>
                  </a:lnTo>
                  <a:lnTo>
                    <a:pt x="265" y="523"/>
                  </a:lnTo>
                  <a:lnTo>
                    <a:pt x="267" y="523"/>
                  </a:lnTo>
                  <a:lnTo>
                    <a:pt x="267" y="523"/>
                  </a:lnTo>
                  <a:lnTo>
                    <a:pt x="269" y="521"/>
                  </a:lnTo>
                  <a:lnTo>
                    <a:pt x="272" y="521"/>
                  </a:lnTo>
                  <a:lnTo>
                    <a:pt x="272" y="521"/>
                  </a:lnTo>
                  <a:lnTo>
                    <a:pt x="274" y="518"/>
                  </a:lnTo>
                  <a:lnTo>
                    <a:pt x="274" y="518"/>
                  </a:lnTo>
                  <a:lnTo>
                    <a:pt x="274" y="518"/>
                  </a:lnTo>
                  <a:lnTo>
                    <a:pt x="274" y="518"/>
                  </a:lnTo>
                  <a:lnTo>
                    <a:pt x="276" y="518"/>
                  </a:lnTo>
                  <a:lnTo>
                    <a:pt x="276" y="516"/>
                  </a:lnTo>
                  <a:lnTo>
                    <a:pt x="276" y="516"/>
                  </a:lnTo>
                  <a:lnTo>
                    <a:pt x="276" y="516"/>
                  </a:lnTo>
                  <a:lnTo>
                    <a:pt x="276" y="516"/>
                  </a:lnTo>
                  <a:lnTo>
                    <a:pt x="276" y="514"/>
                  </a:lnTo>
                  <a:lnTo>
                    <a:pt x="276" y="514"/>
                  </a:lnTo>
                  <a:lnTo>
                    <a:pt x="276" y="514"/>
                  </a:lnTo>
                  <a:lnTo>
                    <a:pt x="276" y="511"/>
                  </a:lnTo>
                  <a:lnTo>
                    <a:pt x="276" y="511"/>
                  </a:lnTo>
                  <a:lnTo>
                    <a:pt x="276" y="511"/>
                  </a:lnTo>
                  <a:lnTo>
                    <a:pt x="276" y="509"/>
                  </a:lnTo>
                  <a:lnTo>
                    <a:pt x="276" y="509"/>
                  </a:lnTo>
                  <a:lnTo>
                    <a:pt x="274" y="509"/>
                  </a:lnTo>
                  <a:lnTo>
                    <a:pt x="274" y="507"/>
                  </a:lnTo>
                  <a:lnTo>
                    <a:pt x="274" y="504"/>
                  </a:lnTo>
                  <a:lnTo>
                    <a:pt x="274" y="504"/>
                  </a:lnTo>
                  <a:lnTo>
                    <a:pt x="272" y="500"/>
                  </a:lnTo>
                  <a:lnTo>
                    <a:pt x="272" y="497"/>
                  </a:lnTo>
                  <a:lnTo>
                    <a:pt x="272" y="495"/>
                  </a:lnTo>
                  <a:lnTo>
                    <a:pt x="272" y="495"/>
                  </a:lnTo>
                  <a:lnTo>
                    <a:pt x="269" y="492"/>
                  </a:lnTo>
                  <a:lnTo>
                    <a:pt x="269" y="492"/>
                  </a:lnTo>
                  <a:lnTo>
                    <a:pt x="269" y="490"/>
                  </a:lnTo>
                  <a:lnTo>
                    <a:pt x="269" y="488"/>
                  </a:lnTo>
                  <a:lnTo>
                    <a:pt x="269" y="488"/>
                  </a:lnTo>
                  <a:lnTo>
                    <a:pt x="272" y="485"/>
                  </a:lnTo>
                  <a:lnTo>
                    <a:pt x="272" y="485"/>
                  </a:lnTo>
                  <a:lnTo>
                    <a:pt x="272" y="483"/>
                  </a:lnTo>
                  <a:lnTo>
                    <a:pt x="272" y="483"/>
                  </a:lnTo>
                  <a:lnTo>
                    <a:pt x="272" y="483"/>
                  </a:lnTo>
                  <a:lnTo>
                    <a:pt x="272" y="481"/>
                  </a:lnTo>
                  <a:lnTo>
                    <a:pt x="274" y="481"/>
                  </a:lnTo>
                  <a:lnTo>
                    <a:pt x="274" y="481"/>
                  </a:lnTo>
                  <a:lnTo>
                    <a:pt x="274" y="478"/>
                  </a:lnTo>
                  <a:lnTo>
                    <a:pt x="274" y="478"/>
                  </a:lnTo>
                  <a:lnTo>
                    <a:pt x="276" y="478"/>
                  </a:lnTo>
                  <a:lnTo>
                    <a:pt x="276" y="476"/>
                  </a:lnTo>
                  <a:lnTo>
                    <a:pt x="279" y="476"/>
                  </a:lnTo>
                  <a:lnTo>
                    <a:pt x="279" y="476"/>
                  </a:lnTo>
                  <a:lnTo>
                    <a:pt x="281" y="474"/>
                  </a:lnTo>
                  <a:lnTo>
                    <a:pt x="281" y="474"/>
                  </a:lnTo>
                  <a:lnTo>
                    <a:pt x="281" y="474"/>
                  </a:lnTo>
                  <a:lnTo>
                    <a:pt x="284" y="471"/>
                  </a:lnTo>
                  <a:lnTo>
                    <a:pt x="286" y="471"/>
                  </a:lnTo>
                  <a:lnTo>
                    <a:pt x="288" y="471"/>
                  </a:lnTo>
                  <a:lnTo>
                    <a:pt x="291" y="471"/>
                  </a:lnTo>
                  <a:lnTo>
                    <a:pt x="293" y="469"/>
                  </a:lnTo>
                  <a:lnTo>
                    <a:pt x="295" y="469"/>
                  </a:lnTo>
                  <a:lnTo>
                    <a:pt x="298" y="469"/>
                  </a:lnTo>
                  <a:lnTo>
                    <a:pt x="298" y="469"/>
                  </a:lnTo>
                  <a:lnTo>
                    <a:pt x="300" y="469"/>
                  </a:lnTo>
                  <a:lnTo>
                    <a:pt x="300" y="469"/>
                  </a:lnTo>
                  <a:lnTo>
                    <a:pt x="300" y="466"/>
                  </a:lnTo>
                  <a:lnTo>
                    <a:pt x="300" y="466"/>
                  </a:lnTo>
                  <a:lnTo>
                    <a:pt x="300" y="466"/>
                  </a:lnTo>
                  <a:lnTo>
                    <a:pt x="302" y="466"/>
                  </a:lnTo>
                  <a:lnTo>
                    <a:pt x="302" y="464"/>
                  </a:lnTo>
                  <a:lnTo>
                    <a:pt x="302" y="464"/>
                  </a:lnTo>
                  <a:lnTo>
                    <a:pt x="302" y="464"/>
                  </a:lnTo>
                  <a:lnTo>
                    <a:pt x="305" y="462"/>
                  </a:lnTo>
                  <a:lnTo>
                    <a:pt x="305" y="462"/>
                  </a:lnTo>
                  <a:lnTo>
                    <a:pt x="305" y="462"/>
                  </a:lnTo>
                  <a:lnTo>
                    <a:pt x="305" y="459"/>
                  </a:lnTo>
                  <a:lnTo>
                    <a:pt x="305" y="459"/>
                  </a:lnTo>
                  <a:lnTo>
                    <a:pt x="305" y="459"/>
                  </a:lnTo>
                  <a:lnTo>
                    <a:pt x="305" y="459"/>
                  </a:lnTo>
                  <a:lnTo>
                    <a:pt x="305" y="457"/>
                  </a:lnTo>
                  <a:lnTo>
                    <a:pt x="305" y="457"/>
                  </a:lnTo>
                  <a:lnTo>
                    <a:pt x="305" y="457"/>
                  </a:lnTo>
                  <a:lnTo>
                    <a:pt x="302" y="457"/>
                  </a:lnTo>
                  <a:lnTo>
                    <a:pt x="302" y="455"/>
                  </a:lnTo>
                  <a:lnTo>
                    <a:pt x="302" y="455"/>
                  </a:lnTo>
                  <a:lnTo>
                    <a:pt x="300" y="452"/>
                  </a:lnTo>
                  <a:lnTo>
                    <a:pt x="300" y="452"/>
                  </a:lnTo>
                  <a:lnTo>
                    <a:pt x="298" y="450"/>
                  </a:lnTo>
                  <a:lnTo>
                    <a:pt x="298" y="450"/>
                  </a:lnTo>
                  <a:lnTo>
                    <a:pt x="298" y="447"/>
                  </a:lnTo>
                  <a:lnTo>
                    <a:pt x="295" y="447"/>
                  </a:lnTo>
                  <a:lnTo>
                    <a:pt x="295" y="445"/>
                  </a:lnTo>
                  <a:lnTo>
                    <a:pt x="295" y="445"/>
                  </a:lnTo>
                  <a:lnTo>
                    <a:pt x="295" y="443"/>
                  </a:lnTo>
                  <a:lnTo>
                    <a:pt x="293" y="443"/>
                  </a:lnTo>
                  <a:lnTo>
                    <a:pt x="293" y="440"/>
                  </a:lnTo>
                  <a:lnTo>
                    <a:pt x="293" y="440"/>
                  </a:lnTo>
                  <a:lnTo>
                    <a:pt x="293" y="438"/>
                  </a:lnTo>
                  <a:lnTo>
                    <a:pt x="293" y="438"/>
                  </a:lnTo>
                  <a:lnTo>
                    <a:pt x="293" y="436"/>
                  </a:lnTo>
                  <a:lnTo>
                    <a:pt x="293" y="436"/>
                  </a:lnTo>
                  <a:lnTo>
                    <a:pt x="295" y="433"/>
                  </a:lnTo>
                  <a:lnTo>
                    <a:pt x="295" y="433"/>
                  </a:lnTo>
                  <a:lnTo>
                    <a:pt x="295" y="431"/>
                  </a:lnTo>
                  <a:lnTo>
                    <a:pt x="295" y="431"/>
                  </a:lnTo>
                  <a:lnTo>
                    <a:pt x="298" y="431"/>
                  </a:lnTo>
                  <a:lnTo>
                    <a:pt x="298" y="431"/>
                  </a:lnTo>
                  <a:lnTo>
                    <a:pt x="298" y="429"/>
                  </a:lnTo>
                  <a:lnTo>
                    <a:pt x="300" y="429"/>
                  </a:lnTo>
                  <a:lnTo>
                    <a:pt x="302" y="429"/>
                  </a:lnTo>
                  <a:lnTo>
                    <a:pt x="305" y="426"/>
                  </a:lnTo>
                  <a:lnTo>
                    <a:pt x="307" y="426"/>
                  </a:lnTo>
                  <a:lnTo>
                    <a:pt x="310" y="426"/>
                  </a:lnTo>
                  <a:lnTo>
                    <a:pt x="312" y="426"/>
                  </a:lnTo>
                  <a:lnTo>
                    <a:pt x="314" y="424"/>
                  </a:lnTo>
                  <a:lnTo>
                    <a:pt x="317" y="424"/>
                  </a:lnTo>
                  <a:lnTo>
                    <a:pt x="319" y="424"/>
                  </a:lnTo>
                  <a:lnTo>
                    <a:pt x="324" y="421"/>
                  </a:lnTo>
                  <a:lnTo>
                    <a:pt x="331" y="421"/>
                  </a:lnTo>
                  <a:lnTo>
                    <a:pt x="333" y="421"/>
                  </a:lnTo>
                  <a:lnTo>
                    <a:pt x="336" y="419"/>
                  </a:lnTo>
                  <a:lnTo>
                    <a:pt x="338" y="419"/>
                  </a:lnTo>
                  <a:lnTo>
                    <a:pt x="340" y="419"/>
                  </a:lnTo>
                  <a:lnTo>
                    <a:pt x="343" y="419"/>
                  </a:lnTo>
                  <a:lnTo>
                    <a:pt x="347" y="419"/>
                  </a:lnTo>
                  <a:lnTo>
                    <a:pt x="350" y="419"/>
                  </a:lnTo>
                  <a:lnTo>
                    <a:pt x="352" y="419"/>
                  </a:lnTo>
                  <a:lnTo>
                    <a:pt x="354" y="419"/>
                  </a:lnTo>
                  <a:lnTo>
                    <a:pt x="357" y="419"/>
                  </a:lnTo>
                  <a:lnTo>
                    <a:pt x="359" y="419"/>
                  </a:lnTo>
                  <a:lnTo>
                    <a:pt x="362" y="419"/>
                  </a:lnTo>
                  <a:lnTo>
                    <a:pt x="364" y="421"/>
                  </a:lnTo>
                  <a:lnTo>
                    <a:pt x="366" y="421"/>
                  </a:lnTo>
                  <a:lnTo>
                    <a:pt x="366" y="421"/>
                  </a:lnTo>
                  <a:lnTo>
                    <a:pt x="369" y="421"/>
                  </a:lnTo>
                  <a:lnTo>
                    <a:pt x="371" y="424"/>
                  </a:lnTo>
                  <a:lnTo>
                    <a:pt x="373" y="424"/>
                  </a:lnTo>
                  <a:lnTo>
                    <a:pt x="378" y="426"/>
                  </a:lnTo>
                  <a:lnTo>
                    <a:pt x="383" y="426"/>
                  </a:lnTo>
                  <a:lnTo>
                    <a:pt x="388" y="429"/>
                  </a:lnTo>
                  <a:lnTo>
                    <a:pt x="395" y="431"/>
                  </a:lnTo>
                  <a:lnTo>
                    <a:pt x="399" y="433"/>
                  </a:lnTo>
                  <a:lnTo>
                    <a:pt x="404" y="436"/>
                  </a:lnTo>
                  <a:lnTo>
                    <a:pt x="409" y="438"/>
                  </a:lnTo>
                  <a:lnTo>
                    <a:pt x="411" y="440"/>
                  </a:lnTo>
                  <a:lnTo>
                    <a:pt x="414" y="443"/>
                  </a:lnTo>
                  <a:lnTo>
                    <a:pt x="416" y="443"/>
                  </a:lnTo>
                  <a:lnTo>
                    <a:pt x="418" y="445"/>
                  </a:lnTo>
                  <a:lnTo>
                    <a:pt x="421" y="447"/>
                  </a:lnTo>
                  <a:lnTo>
                    <a:pt x="423" y="447"/>
                  </a:lnTo>
                  <a:lnTo>
                    <a:pt x="423" y="447"/>
                  </a:lnTo>
                  <a:lnTo>
                    <a:pt x="425" y="450"/>
                  </a:lnTo>
                  <a:lnTo>
                    <a:pt x="425" y="450"/>
                  </a:lnTo>
                  <a:lnTo>
                    <a:pt x="428" y="452"/>
                  </a:lnTo>
                  <a:lnTo>
                    <a:pt x="428" y="452"/>
                  </a:lnTo>
                  <a:lnTo>
                    <a:pt x="428" y="455"/>
                  </a:lnTo>
                  <a:lnTo>
                    <a:pt x="428" y="455"/>
                  </a:lnTo>
                  <a:lnTo>
                    <a:pt x="428" y="455"/>
                  </a:lnTo>
                  <a:lnTo>
                    <a:pt x="428" y="455"/>
                  </a:lnTo>
                  <a:lnTo>
                    <a:pt x="430" y="457"/>
                  </a:lnTo>
                  <a:lnTo>
                    <a:pt x="430" y="459"/>
                  </a:lnTo>
                  <a:lnTo>
                    <a:pt x="430" y="459"/>
                  </a:lnTo>
                  <a:lnTo>
                    <a:pt x="430" y="462"/>
                  </a:lnTo>
                  <a:lnTo>
                    <a:pt x="430" y="464"/>
                  </a:lnTo>
                  <a:lnTo>
                    <a:pt x="430" y="466"/>
                  </a:lnTo>
                  <a:lnTo>
                    <a:pt x="430" y="469"/>
                  </a:lnTo>
                  <a:lnTo>
                    <a:pt x="428" y="469"/>
                  </a:lnTo>
                  <a:lnTo>
                    <a:pt x="428" y="471"/>
                  </a:lnTo>
                  <a:lnTo>
                    <a:pt x="428" y="471"/>
                  </a:lnTo>
                  <a:lnTo>
                    <a:pt x="430" y="474"/>
                  </a:lnTo>
                  <a:lnTo>
                    <a:pt x="430" y="474"/>
                  </a:lnTo>
                  <a:lnTo>
                    <a:pt x="430" y="474"/>
                  </a:lnTo>
                  <a:lnTo>
                    <a:pt x="430" y="474"/>
                  </a:lnTo>
                  <a:lnTo>
                    <a:pt x="430" y="474"/>
                  </a:lnTo>
                  <a:lnTo>
                    <a:pt x="430" y="476"/>
                  </a:lnTo>
                  <a:lnTo>
                    <a:pt x="430" y="476"/>
                  </a:lnTo>
                  <a:lnTo>
                    <a:pt x="433" y="476"/>
                  </a:lnTo>
                  <a:lnTo>
                    <a:pt x="433" y="476"/>
                  </a:lnTo>
                  <a:lnTo>
                    <a:pt x="433" y="478"/>
                  </a:lnTo>
                  <a:lnTo>
                    <a:pt x="435" y="478"/>
                  </a:lnTo>
                  <a:lnTo>
                    <a:pt x="435" y="478"/>
                  </a:lnTo>
                  <a:lnTo>
                    <a:pt x="437" y="478"/>
                  </a:lnTo>
                  <a:lnTo>
                    <a:pt x="437" y="478"/>
                  </a:lnTo>
                  <a:lnTo>
                    <a:pt x="437" y="478"/>
                  </a:lnTo>
                  <a:lnTo>
                    <a:pt x="437" y="478"/>
                  </a:lnTo>
                  <a:lnTo>
                    <a:pt x="440" y="478"/>
                  </a:lnTo>
                  <a:lnTo>
                    <a:pt x="440" y="478"/>
                  </a:lnTo>
                  <a:lnTo>
                    <a:pt x="440" y="476"/>
                  </a:lnTo>
                  <a:lnTo>
                    <a:pt x="440" y="476"/>
                  </a:lnTo>
                  <a:lnTo>
                    <a:pt x="442" y="476"/>
                  </a:lnTo>
                  <a:lnTo>
                    <a:pt x="442" y="476"/>
                  </a:lnTo>
                  <a:lnTo>
                    <a:pt x="442" y="474"/>
                  </a:lnTo>
                  <a:lnTo>
                    <a:pt x="444" y="474"/>
                  </a:lnTo>
                  <a:lnTo>
                    <a:pt x="444" y="471"/>
                  </a:lnTo>
                  <a:lnTo>
                    <a:pt x="447" y="469"/>
                  </a:lnTo>
                  <a:lnTo>
                    <a:pt x="447" y="466"/>
                  </a:lnTo>
                  <a:lnTo>
                    <a:pt x="449" y="466"/>
                  </a:lnTo>
                  <a:lnTo>
                    <a:pt x="449" y="464"/>
                  </a:lnTo>
                  <a:lnTo>
                    <a:pt x="449" y="462"/>
                  </a:lnTo>
                  <a:lnTo>
                    <a:pt x="449" y="459"/>
                  </a:lnTo>
                  <a:lnTo>
                    <a:pt x="449" y="457"/>
                  </a:lnTo>
                  <a:lnTo>
                    <a:pt x="449" y="455"/>
                  </a:lnTo>
                  <a:lnTo>
                    <a:pt x="449" y="455"/>
                  </a:lnTo>
                  <a:lnTo>
                    <a:pt x="449" y="450"/>
                  </a:lnTo>
                  <a:lnTo>
                    <a:pt x="449" y="445"/>
                  </a:lnTo>
                  <a:lnTo>
                    <a:pt x="449" y="440"/>
                  </a:lnTo>
                  <a:lnTo>
                    <a:pt x="449" y="438"/>
                  </a:lnTo>
                  <a:lnTo>
                    <a:pt x="435" y="445"/>
                  </a:lnTo>
                  <a:lnTo>
                    <a:pt x="451" y="405"/>
                  </a:lnTo>
                  <a:lnTo>
                    <a:pt x="437" y="412"/>
                  </a:lnTo>
                  <a:lnTo>
                    <a:pt x="451" y="376"/>
                  </a:lnTo>
                  <a:lnTo>
                    <a:pt x="435" y="386"/>
                  </a:lnTo>
                  <a:lnTo>
                    <a:pt x="447" y="353"/>
                  </a:lnTo>
                  <a:lnTo>
                    <a:pt x="433" y="362"/>
                  </a:lnTo>
                  <a:lnTo>
                    <a:pt x="447" y="324"/>
                  </a:lnTo>
                  <a:lnTo>
                    <a:pt x="430" y="334"/>
                  </a:lnTo>
                  <a:lnTo>
                    <a:pt x="437" y="317"/>
                  </a:lnTo>
                  <a:lnTo>
                    <a:pt x="442" y="306"/>
                  </a:lnTo>
                  <a:lnTo>
                    <a:pt x="440" y="301"/>
                  </a:lnTo>
                  <a:lnTo>
                    <a:pt x="433" y="301"/>
                  </a:lnTo>
                  <a:lnTo>
                    <a:pt x="425" y="306"/>
                  </a:lnTo>
                  <a:lnTo>
                    <a:pt x="407" y="320"/>
                  </a:lnTo>
                  <a:lnTo>
                    <a:pt x="402" y="310"/>
                  </a:lnTo>
                  <a:lnTo>
                    <a:pt x="373" y="327"/>
                  </a:lnTo>
                  <a:lnTo>
                    <a:pt x="376" y="313"/>
                  </a:lnTo>
                  <a:lnTo>
                    <a:pt x="350" y="332"/>
                  </a:lnTo>
                  <a:lnTo>
                    <a:pt x="350" y="320"/>
                  </a:lnTo>
                  <a:lnTo>
                    <a:pt x="324" y="336"/>
                  </a:lnTo>
                  <a:lnTo>
                    <a:pt x="328" y="322"/>
                  </a:lnTo>
                  <a:lnTo>
                    <a:pt x="293" y="339"/>
                  </a:lnTo>
                  <a:lnTo>
                    <a:pt x="295" y="327"/>
                  </a:lnTo>
                  <a:lnTo>
                    <a:pt x="267" y="341"/>
                  </a:lnTo>
                  <a:lnTo>
                    <a:pt x="276" y="320"/>
                  </a:lnTo>
                  <a:lnTo>
                    <a:pt x="265" y="320"/>
                  </a:lnTo>
                  <a:lnTo>
                    <a:pt x="276" y="287"/>
                  </a:lnTo>
                  <a:lnTo>
                    <a:pt x="262" y="287"/>
                  </a:lnTo>
                  <a:lnTo>
                    <a:pt x="284" y="251"/>
                  </a:lnTo>
                  <a:lnTo>
                    <a:pt x="267" y="261"/>
                  </a:lnTo>
                  <a:lnTo>
                    <a:pt x="293" y="223"/>
                  </a:lnTo>
                  <a:lnTo>
                    <a:pt x="276" y="225"/>
                  </a:lnTo>
                  <a:lnTo>
                    <a:pt x="307" y="192"/>
                  </a:lnTo>
                  <a:lnTo>
                    <a:pt x="288" y="194"/>
                  </a:lnTo>
                  <a:lnTo>
                    <a:pt x="317" y="166"/>
                  </a:lnTo>
                  <a:lnTo>
                    <a:pt x="298" y="168"/>
                  </a:lnTo>
                  <a:lnTo>
                    <a:pt x="331" y="137"/>
                  </a:lnTo>
                  <a:lnTo>
                    <a:pt x="312" y="137"/>
                  </a:lnTo>
                  <a:lnTo>
                    <a:pt x="345" y="107"/>
                  </a:lnTo>
                  <a:lnTo>
                    <a:pt x="333" y="107"/>
                  </a:lnTo>
                  <a:lnTo>
                    <a:pt x="364" y="93"/>
                  </a:lnTo>
                  <a:lnTo>
                    <a:pt x="347" y="85"/>
                  </a:lnTo>
                  <a:lnTo>
                    <a:pt x="390" y="76"/>
                  </a:lnTo>
                  <a:lnTo>
                    <a:pt x="373" y="69"/>
                  </a:lnTo>
                  <a:lnTo>
                    <a:pt x="418" y="59"/>
                  </a:lnTo>
                  <a:lnTo>
                    <a:pt x="407" y="55"/>
                  </a:lnTo>
                  <a:lnTo>
                    <a:pt x="444" y="48"/>
                  </a:lnTo>
                  <a:lnTo>
                    <a:pt x="428" y="40"/>
                  </a:lnTo>
                  <a:lnTo>
                    <a:pt x="468" y="36"/>
                  </a:lnTo>
                  <a:lnTo>
                    <a:pt x="454" y="29"/>
                  </a:lnTo>
                  <a:lnTo>
                    <a:pt x="492" y="24"/>
                  </a:lnTo>
                  <a:lnTo>
                    <a:pt x="480" y="17"/>
                  </a:lnTo>
                  <a:lnTo>
                    <a:pt x="515" y="17"/>
                  </a:lnTo>
                  <a:lnTo>
                    <a:pt x="506" y="7"/>
                  </a:lnTo>
                  <a:lnTo>
                    <a:pt x="544" y="12"/>
                  </a:lnTo>
                  <a:lnTo>
                    <a:pt x="537" y="3"/>
                  </a:lnTo>
                  <a:lnTo>
                    <a:pt x="570" y="7"/>
                  </a:lnTo>
                  <a:lnTo>
                    <a:pt x="565" y="0"/>
                  </a:lnTo>
                  <a:lnTo>
                    <a:pt x="591" y="7"/>
                  </a:lnTo>
                  <a:lnTo>
                    <a:pt x="593" y="7"/>
                  </a:lnTo>
                  <a:lnTo>
                    <a:pt x="598" y="7"/>
                  </a:lnTo>
                  <a:lnTo>
                    <a:pt x="600" y="7"/>
                  </a:lnTo>
                  <a:lnTo>
                    <a:pt x="603" y="7"/>
                  </a:lnTo>
                  <a:lnTo>
                    <a:pt x="608" y="7"/>
                  </a:lnTo>
                  <a:lnTo>
                    <a:pt x="610" y="7"/>
                  </a:lnTo>
                  <a:lnTo>
                    <a:pt x="615" y="5"/>
                  </a:lnTo>
                  <a:lnTo>
                    <a:pt x="617" y="5"/>
                  </a:lnTo>
                  <a:lnTo>
                    <a:pt x="619" y="5"/>
                  </a:lnTo>
                  <a:lnTo>
                    <a:pt x="622" y="5"/>
                  </a:lnTo>
                  <a:lnTo>
                    <a:pt x="622" y="5"/>
                  </a:lnTo>
                  <a:lnTo>
                    <a:pt x="624" y="5"/>
                  </a:lnTo>
                  <a:lnTo>
                    <a:pt x="626" y="5"/>
                  </a:lnTo>
                  <a:lnTo>
                    <a:pt x="629" y="5"/>
                  </a:lnTo>
                  <a:lnTo>
                    <a:pt x="629" y="5"/>
                  </a:lnTo>
                  <a:lnTo>
                    <a:pt x="631" y="7"/>
                  </a:lnTo>
                  <a:lnTo>
                    <a:pt x="634" y="7"/>
                  </a:lnTo>
                  <a:lnTo>
                    <a:pt x="636" y="7"/>
                  </a:lnTo>
                  <a:lnTo>
                    <a:pt x="638" y="7"/>
                  </a:lnTo>
                  <a:lnTo>
                    <a:pt x="638" y="7"/>
                  </a:lnTo>
                  <a:lnTo>
                    <a:pt x="641" y="10"/>
                  </a:lnTo>
                  <a:lnTo>
                    <a:pt x="643" y="10"/>
                  </a:lnTo>
                  <a:lnTo>
                    <a:pt x="643" y="10"/>
                  </a:lnTo>
                  <a:lnTo>
                    <a:pt x="645" y="10"/>
                  </a:lnTo>
                  <a:lnTo>
                    <a:pt x="645" y="10"/>
                  </a:lnTo>
                  <a:lnTo>
                    <a:pt x="645" y="12"/>
                  </a:lnTo>
                  <a:lnTo>
                    <a:pt x="648" y="12"/>
                  </a:lnTo>
                  <a:lnTo>
                    <a:pt x="648" y="14"/>
                  </a:lnTo>
                  <a:lnTo>
                    <a:pt x="650" y="14"/>
                  </a:lnTo>
                  <a:lnTo>
                    <a:pt x="650" y="17"/>
                  </a:lnTo>
                  <a:lnTo>
                    <a:pt x="652" y="17"/>
                  </a:lnTo>
                  <a:lnTo>
                    <a:pt x="652" y="19"/>
                  </a:lnTo>
                  <a:lnTo>
                    <a:pt x="655" y="22"/>
                  </a:lnTo>
                  <a:lnTo>
                    <a:pt x="655" y="24"/>
                  </a:lnTo>
                  <a:lnTo>
                    <a:pt x="655" y="24"/>
                  </a:lnTo>
                  <a:lnTo>
                    <a:pt x="655" y="24"/>
                  </a:lnTo>
                  <a:lnTo>
                    <a:pt x="655" y="26"/>
                  </a:lnTo>
                  <a:lnTo>
                    <a:pt x="655" y="26"/>
                  </a:lnTo>
                  <a:lnTo>
                    <a:pt x="657" y="29"/>
                  </a:lnTo>
                  <a:lnTo>
                    <a:pt x="657" y="31"/>
                  </a:lnTo>
                  <a:lnTo>
                    <a:pt x="657" y="33"/>
                  </a:lnTo>
                  <a:lnTo>
                    <a:pt x="657" y="36"/>
                  </a:lnTo>
                  <a:lnTo>
                    <a:pt x="657" y="36"/>
                  </a:lnTo>
                  <a:lnTo>
                    <a:pt x="657" y="36"/>
                  </a:lnTo>
                  <a:lnTo>
                    <a:pt x="657" y="38"/>
                  </a:lnTo>
                  <a:lnTo>
                    <a:pt x="660" y="38"/>
                  </a:lnTo>
                  <a:lnTo>
                    <a:pt x="660" y="38"/>
                  </a:lnTo>
                  <a:lnTo>
                    <a:pt x="660" y="40"/>
                  </a:lnTo>
                  <a:lnTo>
                    <a:pt x="660" y="40"/>
                  </a:lnTo>
                  <a:lnTo>
                    <a:pt x="662" y="40"/>
                  </a:lnTo>
                  <a:lnTo>
                    <a:pt x="662" y="43"/>
                  </a:lnTo>
                  <a:lnTo>
                    <a:pt x="664" y="45"/>
                  </a:lnTo>
                  <a:lnTo>
                    <a:pt x="667" y="48"/>
                  </a:lnTo>
                  <a:lnTo>
                    <a:pt x="671" y="50"/>
                  </a:lnTo>
                  <a:lnTo>
                    <a:pt x="674" y="50"/>
                  </a:lnTo>
                  <a:lnTo>
                    <a:pt x="676" y="52"/>
                  </a:lnTo>
                  <a:lnTo>
                    <a:pt x="679" y="55"/>
                  </a:lnTo>
                  <a:lnTo>
                    <a:pt x="683" y="57"/>
                  </a:lnTo>
                  <a:lnTo>
                    <a:pt x="686" y="59"/>
                  </a:lnTo>
                  <a:lnTo>
                    <a:pt x="688" y="59"/>
                  </a:lnTo>
                  <a:lnTo>
                    <a:pt x="690" y="62"/>
                  </a:lnTo>
                  <a:lnTo>
                    <a:pt x="693" y="62"/>
                  </a:lnTo>
                  <a:lnTo>
                    <a:pt x="695" y="64"/>
                  </a:lnTo>
                  <a:lnTo>
                    <a:pt x="695" y="64"/>
                  </a:lnTo>
                  <a:lnTo>
                    <a:pt x="697" y="67"/>
                  </a:lnTo>
                  <a:lnTo>
                    <a:pt x="702" y="67"/>
                  </a:lnTo>
                  <a:lnTo>
                    <a:pt x="705" y="67"/>
                  </a:lnTo>
                  <a:lnTo>
                    <a:pt x="707" y="69"/>
                  </a:lnTo>
                  <a:lnTo>
                    <a:pt x="709" y="69"/>
                  </a:lnTo>
                  <a:lnTo>
                    <a:pt x="714" y="69"/>
                  </a:lnTo>
                  <a:lnTo>
                    <a:pt x="716" y="71"/>
                  </a:lnTo>
                  <a:lnTo>
                    <a:pt x="719" y="71"/>
                  </a:lnTo>
                  <a:lnTo>
                    <a:pt x="721" y="71"/>
                  </a:lnTo>
                  <a:lnTo>
                    <a:pt x="726" y="71"/>
                  </a:lnTo>
                  <a:lnTo>
                    <a:pt x="728" y="71"/>
                  </a:lnTo>
                  <a:lnTo>
                    <a:pt x="731" y="71"/>
                  </a:lnTo>
                  <a:lnTo>
                    <a:pt x="733" y="71"/>
                  </a:lnTo>
                  <a:lnTo>
                    <a:pt x="735" y="71"/>
                  </a:lnTo>
                  <a:lnTo>
                    <a:pt x="738" y="71"/>
                  </a:lnTo>
                  <a:lnTo>
                    <a:pt x="740" y="71"/>
                  </a:lnTo>
                  <a:lnTo>
                    <a:pt x="742" y="71"/>
                  </a:lnTo>
                  <a:lnTo>
                    <a:pt x="747" y="71"/>
                  </a:lnTo>
                  <a:lnTo>
                    <a:pt x="749" y="69"/>
                  </a:lnTo>
                  <a:lnTo>
                    <a:pt x="752" y="69"/>
                  </a:lnTo>
                  <a:lnTo>
                    <a:pt x="757" y="69"/>
                  </a:lnTo>
                  <a:lnTo>
                    <a:pt x="761" y="67"/>
                  </a:lnTo>
                  <a:lnTo>
                    <a:pt x="764" y="67"/>
                  </a:lnTo>
                  <a:lnTo>
                    <a:pt x="766" y="67"/>
                  </a:lnTo>
                  <a:lnTo>
                    <a:pt x="768" y="67"/>
                  </a:lnTo>
                  <a:lnTo>
                    <a:pt x="771" y="64"/>
                  </a:lnTo>
                  <a:lnTo>
                    <a:pt x="773" y="64"/>
                  </a:lnTo>
                  <a:lnTo>
                    <a:pt x="778" y="62"/>
                  </a:lnTo>
                  <a:lnTo>
                    <a:pt x="783" y="62"/>
                  </a:lnTo>
                  <a:lnTo>
                    <a:pt x="785" y="59"/>
                  </a:lnTo>
                  <a:lnTo>
                    <a:pt x="790" y="57"/>
                  </a:lnTo>
                  <a:lnTo>
                    <a:pt x="794" y="55"/>
                  </a:lnTo>
                  <a:lnTo>
                    <a:pt x="797" y="55"/>
                  </a:lnTo>
                  <a:lnTo>
                    <a:pt x="801" y="52"/>
                  </a:lnTo>
                  <a:lnTo>
                    <a:pt x="804" y="52"/>
                  </a:lnTo>
                  <a:lnTo>
                    <a:pt x="804" y="52"/>
                  </a:lnTo>
                  <a:lnTo>
                    <a:pt x="806" y="52"/>
                  </a:lnTo>
                  <a:lnTo>
                    <a:pt x="809" y="52"/>
                  </a:lnTo>
                  <a:lnTo>
                    <a:pt x="811" y="50"/>
                  </a:lnTo>
                  <a:lnTo>
                    <a:pt x="811" y="50"/>
                  </a:lnTo>
                  <a:lnTo>
                    <a:pt x="813" y="52"/>
                  </a:lnTo>
                  <a:lnTo>
                    <a:pt x="816" y="52"/>
                  </a:lnTo>
                  <a:lnTo>
                    <a:pt x="818" y="52"/>
                  </a:lnTo>
                  <a:lnTo>
                    <a:pt x="820" y="52"/>
                  </a:lnTo>
                  <a:lnTo>
                    <a:pt x="820" y="52"/>
                  </a:lnTo>
                  <a:lnTo>
                    <a:pt x="823" y="55"/>
                  </a:lnTo>
                  <a:lnTo>
                    <a:pt x="825" y="55"/>
                  </a:lnTo>
                  <a:lnTo>
                    <a:pt x="828" y="55"/>
                  </a:lnTo>
                  <a:lnTo>
                    <a:pt x="830" y="57"/>
                  </a:lnTo>
                  <a:lnTo>
                    <a:pt x="832" y="57"/>
                  </a:lnTo>
                  <a:lnTo>
                    <a:pt x="832" y="57"/>
                  </a:lnTo>
                  <a:lnTo>
                    <a:pt x="835" y="59"/>
                  </a:lnTo>
                  <a:lnTo>
                    <a:pt x="837" y="59"/>
                  </a:lnTo>
                  <a:lnTo>
                    <a:pt x="837" y="62"/>
                  </a:lnTo>
                  <a:lnTo>
                    <a:pt x="839" y="62"/>
                  </a:lnTo>
                  <a:lnTo>
                    <a:pt x="842" y="64"/>
                  </a:lnTo>
                  <a:lnTo>
                    <a:pt x="842" y="67"/>
                  </a:lnTo>
                  <a:lnTo>
                    <a:pt x="844" y="67"/>
                  </a:lnTo>
                  <a:lnTo>
                    <a:pt x="844" y="69"/>
                  </a:lnTo>
                  <a:lnTo>
                    <a:pt x="846" y="71"/>
                  </a:lnTo>
                  <a:lnTo>
                    <a:pt x="846" y="71"/>
                  </a:lnTo>
                  <a:lnTo>
                    <a:pt x="849" y="74"/>
                  </a:lnTo>
                  <a:lnTo>
                    <a:pt x="849" y="76"/>
                  </a:lnTo>
                  <a:lnTo>
                    <a:pt x="849" y="78"/>
                  </a:lnTo>
                  <a:lnTo>
                    <a:pt x="851" y="83"/>
                  </a:lnTo>
                  <a:lnTo>
                    <a:pt x="851" y="85"/>
                  </a:lnTo>
                  <a:lnTo>
                    <a:pt x="851" y="88"/>
                  </a:lnTo>
                  <a:lnTo>
                    <a:pt x="851" y="90"/>
                  </a:lnTo>
                  <a:lnTo>
                    <a:pt x="854" y="95"/>
                  </a:lnTo>
                  <a:lnTo>
                    <a:pt x="854" y="97"/>
                  </a:lnTo>
                  <a:lnTo>
                    <a:pt x="854" y="100"/>
                  </a:lnTo>
                  <a:lnTo>
                    <a:pt x="854" y="102"/>
                  </a:lnTo>
                  <a:lnTo>
                    <a:pt x="854" y="107"/>
                  </a:lnTo>
                  <a:lnTo>
                    <a:pt x="854" y="109"/>
                  </a:lnTo>
                  <a:lnTo>
                    <a:pt x="851" y="111"/>
                  </a:lnTo>
                  <a:lnTo>
                    <a:pt x="851" y="114"/>
                  </a:lnTo>
                  <a:lnTo>
                    <a:pt x="851" y="116"/>
                  </a:lnTo>
                  <a:lnTo>
                    <a:pt x="851" y="121"/>
                  </a:lnTo>
                  <a:lnTo>
                    <a:pt x="851" y="121"/>
                  </a:lnTo>
                  <a:lnTo>
                    <a:pt x="849" y="123"/>
                  </a:lnTo>
                  <a:lnTo>
                    <a:pt x="849" y="126"/>
                  </a:lnTo>
                  <a:lnTo>
                    <a:pt x="849" y="128"/>
                  </a:lnTo>
                  <a:lnTo>
                    <a:pt x="846" y="128"/>
                  </a:lnTo>
                  <a:lnTo>
                    <a:pt x="846" y="130"/>
                  </a:lnTo>
                  <a:lnTo>
                    <a:pt x="846" y="133"/>
                  </a:lnTo>
                  <a:lnTo>
                    <a:pt x="844" y="135"/>
                  </a:lnTo>
                  <a:lnTo>
                    <a:pt x="842" y="137"/>
                  </a:lnTo>
                  <a:lnTo>
                    <a:pt x="839" y="140"/>
                  </a:lnTo>
                  <a:lnTo>
                    <a:pt x="837" y="145"/>
                  </a:lnTo>
                  <a:lnTo>
                    <a:pt x="835" y="147"/>
                  </a:lnTo>
                  <a:lnTo>
                    <a:pt x="832" y="152"/>
                  </a:lnTo>
                  <a:lnTo>
                    <a:pt x="830" y="156"/>
                  </a:lnTo>
                  <a:lnTo>
                    <a:pt x="825" y="159"/>
                  </a:lnTo>
                  <a:lnTo>
                    <a:pt x="823" y="164"/>
                  </a:lnTo>
                  <a:lnTo>
                    <a:pt x="820" y="168"/>
                  </a:lnTo>
                  <a:lnTo>
                    <a:pt x="816" y="171"/>
                  </a:lnTo>
                  <a:lnTo>
                    <a:pt x="813" y="173"/>
                  </a:lnTo>
                  <a:lnTo>
                    <a:pt x="809" y="178"/>
                  </a:lnTo>
                  <a:lnTo>
                    <a:pt x="806" y="180"/>
                  </a:lnTo>
                  <a:lnTo>
                    <a:pt x="801" y="185"/>
                  </a:lnTo>
                  <a:lnTo>
                    <a:pt x="797" y="187"/>
                  </a:lnTo>
                  <a:lnTo>
                    <a:pt x="794" y="190"/>
                  </a:lnTo>
                  <a:lnTo>
                    <a:pt x="790" y="192"/>
                  </a:lnTo>
                  <a:lnTo>
                    <a:pt x="785" y="197"/>
                  </a:lnTo>
                  <a:lnTo>
                    <a:pt x="780" y="199"/>
                  </a:lnTo>
                  <a:lnTo>
                    <a:pt x="775" y="201"/>
                  </a:lnTo>
                  <a:lnTo>
                    <a:pt x="768" y="204"/>
                  </a:lnTo>
                  <a:lnTo>
                    <a:pt x="764" y="208"/>
                  </a:lnTo>
                  <a:lnTo>
                    <a:pt x="757" y="211"/>
                  </a:lnTo>
                  <a:lnTo>
                    <a:pt x="749" y="216"/>
                  </a:lnTo>
                  <a:lnTo>
                    <a:pt x="742" y="218"/>
                  </a:lnTo>
                  <a:lnTo>
                    <a:pt x="735" y="220"/>
                  </a:lnTo>
                  <a:lnTo>
                    <a:pt x="728" y="223"/>
                  </a:lnTo>
                  <a:lnTo>
                    <a:pt x="723" y="225"/>
                  </a:lnTo>
                  <a:lnTo>
                    <a:pt x="695" y="235"/>
                  </a:lnTo>
                  <a:lnTo>
                    <a:pt x="700" y="237"/>
                  </a:lnTo>
                  <a:lnTo>
                    <a:pt x="702" y="237"/>
                  </a:lnTo>
                  <a:lnTo>
                    <a:pt x="705" y="237"/>
                  </a:lnTo>
                  <a:lnTo>
                    <a:pt x="707" y="237"/>
                  </a:lnTo>
                  <a:lnTo>
                    <a:pt x="709" y="239"/>
                  </a:lnTo>
                  <a:lnTo>
                    <a:pt x="712" y="239"/>
                  </a:lnTo>
                  <a:lnTo>
                    <a:pt x="714" y="239"/>
                  </a:lnTo>
                  <a:lnTo>
                    <a:pt x="716" y="239"/>
                  </a:lnTo>
                  <a:lnTo>
                    <a:pt x="721" y="239"/>
                  </a:lnTo>
                  <a:lnTo>
                    <a:pt x="726" y="239"/>
                  </a:lnTo>
                  <a:lnTo>
                    <a:pt x="731" y="242"/>
                  </a:lnTo>
                  <a:lnTo>
                    <a:pt x="735" y="242"/>
                  </a:lnTo>
                  <a:lnTo>
                    <a:pt x="738" y="242"/>
                  </a:lnTo>
                  <a:lnTo>
                    <a:pt x="740" y="242"/>
                  </a:lnTo>
                  <a:lnTo>
                    <a:pt x="740" y="242"/>
                  </a:lnTo>
                  <a:lnTo>
                    <a:pt x="742" y="239"/>
                  </a:lnTo>
                  <a:lnTo>
                    <a:pt x="745" y="239"/>
                  </a:lnTo>
                  <a:lnTo>
                    <a:pt x="745" y="239"/>
                  </a:lnTo>
                  <a:lnTo>
                    <a:pt x="747" y="239"/>
                  </a:lnTo>
                  <a:lnTo>
                    <a:pt x="747" y="239"/>
                  </a:lnTo>
                  <a:lnTo>
                    <a:pt x="749" y="239"/>
                  </a:lnTo>
                  <a:lnTo>
                    <a:pt x="752" y="237"/>
                  </a:lnTo>
                  <a:lnTo>
                    <a:pt x="754" y="237"/>
                  </a:lnTo>
                  <a:lnTo>
                    <a:pt x="759" y="235"/>
                  </a:lnTo>
                  <a:lnTo>
                    <a:pt x="761" y="232"/>
                  </a:lnTo>
                  <a:lnTo>
                    <a:pt x="764" y="232"/>
                  </a:lnTo>
                  <a:lnTo>
                    <a:pt x="768" y="230"/>
                  </a:lnTo>
                  <a:lnTo>
                    <a:pt x="771" y="230"/>
                  </a:lnTo>
                  <a:lnTo>
                    <a:pt x="773" y="227"/>
                  </a:lnTo>
                  <a:lnTo>
                    <a:pt x="778" y="227"/>
                  </a:lnTo>
                  <a:lnTo>
                    <a:pt x="778" y="227"/>
                  </a:lnTo>
                  <a:lnTo>
                    <a:pt x="780" y="227"/>
                  </a:lnTo>
                  <a:lnTo>
                    <a:pt x="783" y="227"/>
                  </a:lnTo>
                  <a:lnTo>
                    <a:pt x="783" y="225"/>
                  </a:lnTo>
                  <a:lnTo>
                    <a:pt x="785" y="225"/>
                  </a:lnTo>
                  <a:lnTo>
                    <a:pt x="785" y="225"/>
                  </a:lnTo>
                  <a:lnTo>
                    <a:pt x="787" y="225"/>
                  </a:lnTo>
                  <a:lnTo>
                    <a:pt x="787" y="227"/>
                  </a:lnTo>
                  <a:lnTo>
                    <a:pt x="790" y="227"/>
                  </a:lnTo>
                  <a:lnTo>
                    <a:pt x="792" y="227"/>
                  </a:lnTo>
                  <a:lnTo>
                    <a:pt x="794" y="227"/>
                  </a:lnTo>
                  <a:lnTo>
                    <a:pt x="794" y="227"/>
                  </a:lnTo>
                  <a:lnTo>
                    <a:pt x="797" y="230"/>
                  </a:lnTo>
                  <a:lnTo>
                    <a:pt x="797" y="230"/>
                  </a:lnTo>
                  <a:lnTo>
                    <a:pt x="799" y="230"/>
                  </a:lnTo>
                  <a:lnTo>
                    <a:pt x="799" y="230"/>
                  </a:lnTo>
                  <a:lnTo>
                    <a:pt x="806" y="227"/>
                  </a:lnTo>
                  <a:lnTo>
                    <a:pt x="811" y="227"/>
                  </a:lnTo>
                  <a:lnTo>
                    <a:pt x="813" y="227"/>
                  </a:lnTo>
                  <a:lnTo>
                    <a:pt x="816" y="227"/>
                  </a:lnTo>
                  <a:lnTo>
                    <a:pt x="818" y="230"/>
                  </a:lnTo>
                  <a:lnTo>
                    <a:pt x="818" y="230"/>
                  </a:lnTo>
                  <a:lnTo>
                    <a:pt x="820" y="230"/>
                  </a:lnTo>
                  <a:lnTo>
                    <a:pt x="820" y="230"/>
                  </a:lnTo>
                  <a:lnTo>
                    <a:pt x="823" y="230"/>
                  </a:lnTo>
                  <a:lnTo>
                    <a:pt x="823" y="230"/>
                  </a:lnTo>
                  <a:lnTo>
                    <a:pt x="825" y="230"/>
                  </a:lnTo>
                  <a:lnTo>
                    <a:pt x="825" y="232"/>
                  </a:lnTo>
                  <a:lnTo>
                    <a:pt x="825" y="232"/>
                  </a:lnTo>
                  <a:lnTo>
                    <a:pt x="828" y="232"/>
                  </a:lnTo>
                  <a:lnTo>
                    <a:pt x="828" y="235"/>
                  </a:lnTo>
                  <a:lnTo>
                    <a:pt x="830" y="235"/>
                  </a:lnTo>
                  <a:lnTo>
                    <a:pt x="830" y="235"/>
                  </a:lnTo>
                  <a:lnTo>
                    <a:pt x="832" y="237"/>
                  </a:lnTo>
                  <a:lnTo>
                    <a:pt x="832" y="237"/>
                  </a:lnTo>
                  <a:lnTo>
                    <a:pt x="835" y="239"/>
                  </a:lnTo>
                  <a:lnTo>
                    <a:pt x="835" y="239"/>
                  </a:lnTo>
                  <a:lnTo>
                    <a:pt x="835" y="242"/>
                  </a:lnTo>
                  <a:lnTo>
                    <a:pt x="837" y="244"/>
                  </a:lnTo>
                  <a:lnTo>
                    <a:pt x="837" y="244"/>
                  </a:lnTo>
                  <a:lnTo>
                    <a:pt x="839" y="246"/>
                  </a:lnTo>
                  <a:lnTo>
                    <a:pt x="839" y="249"/>
                  </a:lnTo>
                  <a:lnTo>
                    <a:pt x="842" y="249"/>
                  </a:lnTo>
                  <a:lnTo>
                    <a:pt x="842" y="251"/>
                  </a:lnTo>
                  <a:lnTo>
                    <a:pt x="842" y="253"/>
                  </a:lnTo>
                  <a:lnTo>
                    <a:pt x="842" y="253"/>
                  </a:lnTo>
                  <a:lnTo>
                    <a:pt x="844" y="256"/>
                  </a:lnTo>
                  <a:lnTo>
                    <a:pt x="844" y="258"/>
                  </a:lnTo>
                  <a:lnTo>
                    <a:pt x="844" y="258"/>
                  </a:lnTo>
                  <a:lnTo>
                    <a:pt x="844" y="261"/>
                  </a:lnTo>
                  <a:lnTo>
                    <a:pt x="846" y="263"/>
                  </a:lnTo>
                  <a:lnTo>
                    <a:pt x="846" y="265"/>
                  </a:lnTo>
                  <a:lnTo>
                    <a:pt x="846" y="265"/>
                  </a:lnTo>
                  <a:lnTo>
                    <a:pt x="846" y="268"/>
                  </a:lnTo>
                  <a:lnTo>
                    <a:pt x="846" y="270"/>
                  </a:lnTo>
                  <a:lnTo>
                    <a:pt x="846" y="272"/>
                  </a:lnTo>
                  <a:lnTo>
                    <a:pt x="846" y="275"/>
                  </a:lnTo>
                  <a:lnTo>
                    <a:pt x="846" y="277"/>
                  </a:lnTo>
                  <a:lnTo>
                    <a:pt x="846" y="279"/>
                  </a:lnTo>
                  <a:lnTo>
                    <a:pt x="844" y="279"/>
                  </a:lnTo>
                  <a:lnTo>
                    <a:pt x="844" y="282"/>
                  </a:lnTo>
                  <a:lnTo>
                    <a:pt x="842" y="282"/>
                  </a:lnTo>
                  <a:lnTo>
                    <a:pt x="842" y="284"/>
                  </a:lnTo>
                  <a:lnTo>
                    <a:pt x="839" y="284"/>
                  </a:lnTo>
                  <a:lnTo>
                    <a:pt x="839" y="284"/>
                  </a:lnTo>
                  <a:lnTo>
                    <a:pt x="837" y="287"/>
                  </a:lnTo>
                  <a:lnTo>
                    <a:pt x="835" y="287"/>
                  </a:lnTo>
                  <a:lnTo>
                    <a:pt x="832" y="287"/>
                  </a:lnTo>
                  <a:lnTo>
                    <a:pt x="830" y="287"/>
                  </a:lnTo>
                  <a:lnTo>
                    <a:pt x="828" y="284"/>
                  </a:lnTo>
                  <a:lnTo>
                    <a:pt x="825" y="284"/>
                  </a:lnTo>
                  <a:lnTo>
                    <a:pt x="823" y="284"/>
                  </a:lnTo>
                  <a:lnTo>
                    <a:pt x="820" y="284"/>
                  </a:lnTo>
                  <a:lnTo>
                    <a:pt x="818" y="282"/>
                  </a:lnTo>
                  <a:lnTo>
                    <a:pt x="816" y="282"/>
                  </a:lnTo>
                  <a:lnTo>
                    <a:pt x="813" y="282"/>
                  </a:lnTo>
                  <a:lnTo>
                    <a:pt x="809" y="279"/>
                  </a:lnTo>
                  <a:lnTo>
                    <a:pt x="804" y="277"/>
                  </a:lnTo>
                  <a:lnTo>
                    <a:pt x="801" y="277"/>
                  </a:lnTo>
                  <a:lnTo>
                    <a:pt x="797" y="275"/>
                  </a:lnTo>
                  <a:lnTo>
                    <a:pt x="794" y="275"/>
                  </a:lnTo>
                  <a:lnTo>
                    <a:pt x="792" y="275"/>
                  </a:lnTo>
                  <a:lnTo>
                    <a:pt x="792" y="272"/>
                  </a:lnTo>
                  <a:lnTo>
                    <a:pt x="790" y="272"/>
                  </a:lnTo>
                  <a:lnTo>
                    <a:pt x="790" y="272"/>
                  </a:lnTo>
                  <a:lnTo>
                    <a:pt x="787" y="272"/>
                  </a:lnTo>
                  <a:lnTo>
                    <a:pt x="785" y="272"/>
                  </a:lnTo>
                  <a:lnTo>
                    <a:pt x="785" y="270"/>
                  </a:lnTo>
                  <a:lnTo>
                    <a:pt x="783" y="270"/>
                  </a:lnTo>
                  <a:lnTo>
                    <a:pt x="778" y="268"/>
                  </a:lnTo>
                  <a:lnTo>
                    <a:pt x="778" y="268"/>
                  </a:lnTo>
                  <a:lnTo>
                    <a:pt x="775" y="268"/>
                  </a:lnTo>
                  <a:lnTo>
                    <a:pt x="775" y="268"/>
                  </a:lnTo>
                  <a:lnTo>
                    <a:pt x="773" y="265"/>
                  </a:lnTo>
                  <a:lnTo>
                    <a:pt x="771" y="265"/>
                  </a:lnTo>
                  <a:lnTo>
                    <a:pt x="771" y="265"/>
                  </a:lnTo>
                  <a:lnTo>
                    <a:pt x="768" y="265"/>
                  </a:lnTo>
                  <a:lnTo>
                    <a:pt x="766" y="265"/>
                  </a:lnTo>
                  <a:lnTo>
                    <a:pt x="766" y="265"/>
                  </a:lnTo>
                  <a:lnTo>
                    <a:pt x="764" y="268"/>
                  </a:lnTo>
                  <a:lnTo>
                    <a:pt x="761" y="268"/>
                  </a:lnTo>
                  <a:lnTo>
                    <a:pt x="759" y="268"/>
                  </a:lnTo>
                  <a:lnTo>
                    <a:pt x="759" y="268"/>
                  </a:lnTo>
                  <a:lnTo>
                    <a:pt x="757" y="270"/>
                  </a:lnTo>
                  <a:lnTo>
                    <a:pt x="754" y="270"/>
                  </a:lnTo>
                  <a:lnTo>
                    <a:pt x="754" y="270"/>
                  </a:lnTo>
                  <a:lnTo>
                    <a:pt x="749" y="272"/>
                  </a:lnTo>
                  <a:lnTo>
                    <a:pt x="747" y="275"/>
                  </a:lnTo>
                  <a:lnTo>
                    <a:pt x="745" y="275"/>
                  </a:lnTo>
                  <a:lnTo>
                    <a:pt x="740" y="277"/>
                  </a:lnTo>
                  <a:lnTo>
                    <a:pt x="738" y="279"/>
                  </a:lnTo>
                  <a:lnTo>
                    <a:pt x="735" y="279"/>
                  </a:lnTo>
                  <a:lnTo>
                    <a:pt x="733" y="282"/>
                  </a:lnTo>
                  <a:lnTo>
                    <a:pt x="731" y="284"/>
                  </a:lnTo>
                  <a:lnTo>
                    <a:pt x="726" y="284"/>
                  </a:lnTo>
                  <a:lnTo>
                    <a:pt x="723" y="287"/>
                  </a:lnTo>
                  <a:lnTo>
                    <a:pt x="721" y="287"/>
                  </a:lnTo>
                  <a:lnTo>
                    <a:pt x="719" y="289"/>
                  </a:lnTo>
                  <a:lnTo>
                    <a:pt x="716" y="289"/>
                  </a:lnTo>
                  <a:lnTo>
                    <a:pt x="714" y="291"/>
                  </a:lnTo>
                  <a:lnTo>
                    <a:pt x="712" y="291"/>
                  </a:lnTo>
                  <a:lnTo>
                    <a:pt x="709" y="291"/>
                  </a:lnTo>
                  <a:lnTo>
                    <a:pt x="707" y="291"/>
                  </a:lnTo>
                  <a:lnTo>
                    <a:pt x="705" y="294"/>
                  </a:lnTo>
                  <a:lnTo>
                    <a:pt x="702" y="294"/>
                  </a:lnTo>
                  <a:lnTo>
                    <a:pt x="700" y="294"/>
                  </a:lnTo>
                  <a:lnTo>
                    <a:pt x="695" y="294"/>
                  </a:lnTo>
                  <a:lnTo>
                    <a:pt x="690" y="294"/>
                  </a:lnTo>
                  <a:lnTo>
                    <a:pt x="688" y="296"/>
                  </a:lnTo>
                  <a:lnTo>
                    <a:pt x="688" y="296"/>
                  </a:lnTo>
                  <a:lnTo>
                    <a:pt x="686" y="296"/>
                  </a:lnTo>
                  <a:lnTo>
                    <a:pt x="683" y="296"/>
                  </a:lnTo>
                  <a:lnTo>
                    <a:pt x="681" y="298"/>
                  </a:lnTo>
                  <a:lnTo>
                    <a:pt x="681" y="298"/>
                  </a:lnTo>
                  <a:lnTo>
                    <a:pt x="681" y="298"/>
                  </a:lnTo>
                  <a:lnTo>
                    <a:pt x="679" y="298"/>
                  </a:lnTo>
                  <a:lnTo>
                    <a:pt x="679" y="301"/>
                  </a:lnTo>
                  <a:lnTo>
                    <a:pt x="679" y="301"/>
                  </a:lnTo>
                  <a:lnTo>
                    <a:pt x="679" y="301"/>
                  </a:lnTo>
                  <a:lnTo>
                    <a:pt x="679" y="303"/>
                  </a:lnTo>
                  <a:lnTo>
                    <a:pt x="676" y="303"/>
                  </a:lnTo>
                  <a:lnTo>
                    <a:pt x="676" y="303"/>
                  </a:lnTo>
                  <a:lnTo>
                    <a:pt x="676" y="306"/>
                  </a:lnTo>
                  <a:lnTo>
                    <a:pt x="676" y="306"/>
                  </a:lnTo>
                  <a:lnTo>
                    <a:pt x="676" y="306"/>
                  </a:lnTo>
                  <a:lnTo>
                    <a:pt x="676" y="308"/>
                  </a:lnTo>
                  <a:lnTo>
                    <a:pt x="676" y="310"/>
                  </a:lnTo>
                  <a:lnTo>
                    <a:pt x="679" y="315"/>
                  </a:lnTo>
                  <a:lnTo>
                    <a:pt x="679" y="317"/>
                  </a:lnTo>
                  <a:lnTo>
                    <a:pt x="679" y="322"/>
                  </a:lnTo>
                  <a:lnTo>
                    <a:pt x="679" y="324"/>
                  </a:lnTo>
                  <a:lnTo>
                    <a:pt x="679" y="327"/>
                  </a:lnTo>
                  <a:lnTo>
                    <a:pt x="681" y="329"/>
                  </a:lnTo>
                  <a:lnTo>
                    <a:pt x="681" y="332"/>
                  </a:lnTo>
                  <a:lnTo>
                    <a:pt x="681" y="334"/>
                  </a:lnTo>
                  <a:lnTo>
                    <a:pt x="683" y="336"/>
                  </a:lnTo>
                  <a:lnTo>
                    <a:pt x="683" y="339"/>
                  </a:lnTo>
                  <a:lnTo>
                    <a:pt x="683" y="339"/>
                  </a:lnTo>
                  <a:lnTo>
                    <a:pt x="686" y="341"/>
                  </a:lnTo>
                  <a:lnTo>
                    <a:pt x="686" y="341"/>
                  </a:lnTo>
                  <a:lnTo>
                    <a:pt x="686" y="343"/>
                  </a:lnTo>
                  <a:lnTo>
                    <a:pt x="688" y="343"/>
                  </a:lnTo>
                  <a:lnTo>
                    <a:pt x="688" y="346"/>
                  </a:lnTo>
                  <a:lnTo>
                    <a:pt x="688" y="346"/>
                  </a:lnTo>
                  <a:lnTo>
                    <a:pt x="700" y="360"/>
                  </a:lnTo>
                  <a:lnTo>
                    <a:pt x="686" y="355"/>
                  </a:lnTo>
                  <a:lnTo>
                    <a:pt x="705" y="376"/>
                  </a:lnTo>
                  <a:lnTo>
                    <a:pt x="693" y="376"/>
                  </a:lnTo>
                  <a:lnTo>
                    <a:pt x="714" y="393"/>
                  </a:lnTo>
                  <a:lnTo>
                    <a:pt x="702" y="393"/>
                  </a:lnTo>
                  <a:lnTo>
                    <a:pt x="723" y="410"/>
                  </a:lnTo>
                  <a:lnTo>
                    <a:pt x="709" y="410"/>
                  </a:lnTo>
                  <a:lnTo>
                    <a:pt x="735" y="429"/>
                  </a:lnTo>
                  <a:lnTo>
                    <a:pt x="719" y="426"/>
                  </a:lnTo>
                  <a:lnTo>
                    <a:pt x="742" y="443"/>
                  </a:lnTo>
                  <a:lnTo>
                    <a:pt x="728" y="440"/>
                  </a:lnTo>
                  <a:lnTo>
                    <a:pt x="752" y="462"/>
                  </a:lnTo>
                  <a:lnTo>
                    <a:pt x="738" y="462"/>
                  </a:lnTo>
                  <a:lnTo>
                    <a:pt x="740" y="464"/>
                  </a:lnTo>
                  <a:lnTo>
                    <a:pt x="742" y="466"/>
                  </a:lnTo>
                  <a:lnTo>
                    <a:pt x="745" y="469"/>
                  </a:lnTo>
                  <a:lnTo>
                    <a:pt x="745" y="469"/>
                  </a:lnTo>
                  <a:lnTo>
                    <a:pt x="747" y="471"/>
                  </a:lnTo>
                  <a:lnTo>
                    <a:pt x="749" y="471"/>
                  </a:lnTo>
                  <a:lnTo>
                    <a:pt x="749" y="474"/>
                  </a:lnTo>
                  <a:lnTo>
                    <a:pt x="752" y="474"/>
                  </a:lnTo>
                  <a:lnTo>
                    <a:pt x="752" y="474"/>
                  </a:lnTo>
                  <a:lnTo>
                    <a:pt x="754" y="474"/>
                  </a:lnTo>
                  <a:lnTo>
                    <a:pt x="754" y="474"/>
                  </a:lnTo>
                  <a:lnTo>
                    <a:pt x="757" y="474"/>
                  </a:lnTo>
                  <a:lnTo>
                    <a:pt x="759" y="474"/>
                  </a:lnTo>
                  <a:lnTo>
                    <a:pt x="759" y="474"/>
                  </a:lnTo>
                  <a:lnTo>
                    <a:pt x="761" y="474"/>
                  </a:lnTo>
                  <a:lnTo>
                    <a:pt x="761" y="474"/>
                  </a:lnTo>
                  <a:lnTo>
                    <a:pt x="764" y="474"/>
                  </a:lnTo>
                  <a:lnTo>
                    <a:pt x="766" y="474"/>
                  </a:lnTo>
                  <a:lnTo>
                    <a:pt x="766" y="474"/>
                  </a:lnTo>
                  <a:lnTo>
                    <a:pt x="768" y="471"/>
                  </a:lnTo>
                  <a:lnTo>
                    <a:pt x="768" y="471"/>
                  </a:lnTo>
                  <a:lnTo>
                    <a:pt x="771" y="471"/>
                  </a:lnTo>
                  <a:lnTo>
                    <a:pt x="771" y="469"/>
                  </a:lnTo>
                  <a:lnTo>
                    <a:pt x="773" y="469"/>
                  </a:lnTo>
                  <a:lnTo>
                    <a:pt x="773" y="469"/>
                  </a:lnTo>
                  <a:lnTo>
                    <a:pt x="775" y="466"/>
                  </a:lnTo>
                  <a:lnTo>
                    <a:pt x="775" y="466"/>
                  </a:lnTo>
                  <a:lnTo>
                    <a:pt x="778" y="464"/>
                  </a:lnTo>
                  <a:lnTo>
                    <a:pt x="780" y="462"/>
                  </a:lnTo>
                  <a:lnTo>
                    <a:pt x="783" y="459"/>
                  </a:lnTo>
                  <a:lnTo>
                    <a:pt x="783" y="457"/>
                  </a:lnTo>
                  <a:lnTo>
                    <a:pt x="785" y="455"/>
                  </a:lnTo>
                  <a:lnTo>
                    <a:pt x="787" y="452"/>
                  </a:lnTo>
                  <a:lnTo>
                    <a:pt x="787" y="450"/>
                  </a:lnTo>
                  <a:lnTo>
                    <a:pt x="790" y="447"/>
                  </a:lnTo>
                  <a:lnTo>
                    <a:pt x="790" y="445"/>
                  </a:lnTo>
                  <a:lnTo>
                    <a:pt x="792" y="440"/>
                  </a:lnTo>
                  <a:lnTo>
                    <a:pt x="794" y="436"/>
                  </a:lnTo>
                  <a:lnTo>
                    <a:pt x="797" y="433"/>
                  </a:lnTo>
                  <a:lnTo>
                    <a:pt x="799" y="431"/>
                  </a:lnTo>
                  <a:lnTo>
                    <a:pt x="799" y="429"/>
                  </a:lnTo>
                  <a:lnTo>
                    <a:pt x="801" y="426"/>
                  </a:lnTo>
                  <a:lnTo>
                    <a:pt x="804" y="421"/>
                  </a:lnTo>
                  <a:lnTo>
                    <a:pt x="806" y="417"/>
                  </a:lnTo>
                  <a:lnTo>
                    <a:pt x="809" y="410"/>
                  </a:lnTo>
                  <a:lnTo>
                    <a:pt x="811" y="405"/>
                  </a:lnTo>
                  <a:lnTo>
                    <a:pt x="813" y="403"/>
                  </a:lnTo>
                  <a:lnTo>
                    <a:pt x="813" y="400"/>
                  </a:lnTo>
                  <a:lnTo>
                    <a:pt x="816" y="398"/>
                  </a:lnTo>
                  <a:lnTo>
                    <a:pt x="816" y="395"/>
                  </a:lnTo>
                  <a:lnTo>
                    <a:pt x="818" y="393"/>
                  </a:lnTo>
                  <a:lnTo>
                    <a:pt x="820" y="391"/>
                  </a:lnTo>
                  <a:lnTo>
                    <a:pt x="823" y="388"/>
                  </a:lnTo>
                  <a:lnTo>
                    <a:pt x="825" y="386"/>
                  </a:lnTo>
                  <a:lnTo>
                    <a:pt x="828" y="384"/>
                  </a:lnTo>
                  <a:lnTo>
                    <a:pt x="830" y="381"/>
                  </a:lnTo>
                  <a:lnTo>
                    <a:pt x="830" y="381"/>
                  </a:lnTo>
                  <a:lnTo>
                    <a:pt x="832" y="379"/>
                  </a:lnTo>
                  <a:lnTo>
                    <a:pt x="837" y="376"/>
                  </a:lnTo>
                  <a:lnTo>
                    <a:pt x="842" y="374"/>
                  </a:lnTo>
                  <a:lnTo>
                    <a:pt x="844" y="372"/>
                  </a:lnTo>
                  <a:lnTo>
                    <a:pt x="846" y="372"/>
                  </a:lnTo>
                  <a:lnTo>
                    <a:pt x="849" y="369"/>
                  </a:lnTo>
                  <a:lnTo>
                    <a:pt x="851" y="367"/>
                  </a:lnTo>
                  <a:lnTo>
                    <a:pt x="858" y="365"/>
                  </a:lnTo>
                  <a:lnTo>
                    <a:pt x="861" y="362"/>
                  </a:lnTo>
                  <a:lnTo>
                    <a:pt x="865" y="360"/>
                  </a:lnTo>
                  <a:lnTo>
                    <a:pt x="870" y="358"/>
                  </a:lnTo>
                  <a:lnTo>
                    <a:pt x="872" y="355"/>
                  </a:lnTo>
                  <a:lnTo>
                    <a:pt x="875" y="353"/>
                  </a:lnTo>
                  <a:lnTo>
                    <a:pt x="877" y="353"/>
                  </a:lnTo>
                  <a:lnTo>
                    <a:pt x="877" y="350"/>
                  </a:lnTo>
                  <a:lnTo>
                    <a:pt x="880" y="348"/>
                  </a:lnTo>
                  <a:lnTo>
                    <a:pt x="882" y="348"/>
                  </a:lnTo>
                  <a:lnTo>
                    <a:pt x="884" y="346"/>
                  </a:lnTo>
                  <a:lnTo>
                    <a:pt x="887" y="343"/>
                  </a:lnTo>
                  <a:lnTo>
                    <a:pt x="887" y="339"/>
                  </a:lnTo>
                  <a:lnTo>
                    <a:pt x="887" y="334"/>
                  </a:lnTo>
                  <a:lnTo>
                    <a:pt x="887" y="332"/>
                  </a:lnTo>
                  <a:lnTo>
                    <a:pt x="887" y="327"/>
                  </a:lnTo>
                  <a:lnTo>
                    <a:pt x="887" y="322"/>
                  </a:lnTo>
                  <a:lnTo>
                    <a:pt x="889" y="320"/>
                  </a:lnTo>
                  <a:lnTo>
                    <a:pt x="889" y="315"/>
                  </a:lnTo>
                  <a:lnTo>
                    <a:pt x="889" y="310"/>
                  </a:lnTo>
                  <a:lnTo>
                    <a:pt x="891" y="303"/>
                  </a:lnTo>
                  <a:lnTo>
                    <a:pt x="891" y="298"/>
                  </a:lnTo>
                  <a:lnTo>
                    <a:pt x="894" y="291"/>
                  </a:lnTo>
                  <a:lnTo>
                    <a:pt x="896" y="287"/>
                  </a:lnTo>
                  <a:lnTo>
                    <a:pt x="896" y="282"/>
                  </a:lnTo>
                  <a:lnTo>
                    <a:pt x="896" y="279"/>
                  </a:lnTo>
                  <a:lnTo>
                    <a:pt x="898" y="277"/>
                  </a:lnTo>
                  <a:lnTo>
                    <a:pt x="898" y="275"/>
                  </a:lnTo>
                  <a:lnTo>
                    <a:pt x="901" y="270"/>
                  </a:lnTo>
                  <a:lnTo>
                    <a:pt x="901" y="268"/>
                  </a:lnTo>
                  <a:lnTo>
                    <a:pt x="903" y="265"/>
                  </a:lnTo>
                  <a:lnTo>
                    <a:pt x="903" y="261"/>
                  </a:lnTo>
                  <a:lnTo>
                    <a:pt x="906" y="256"/>
                  </a:lnTo>
                  <a:lnTo>
                    <a:pt x="910" y="249"/>
                  </a:lnTo>
                  <a:lnTo>
                    <a:pt x="913" y="244"/>
                  </a:lnTo>
                  <a:lnTo>
                    <a:pt x="915" y="239"/>
                  </a:lnTo>
                  <a:lnTo>
                    <a:pt x="917" y="232"/>
                  </a:lnTo>
                  <a:lnTo>
                    <a:pt x="920" y="227"/>
                  </a:lnTo>
                  <a:lnTo>
                    <a:pt x="924" y="220"/>
                  </a:lnTo>
                  <a:lnTo>
                    <a:pt x="927" y="216"/>
                  </a:lnTo>
                  <a:lnTo>
                    <a:pt x="929" y="211"/>
                  </a:lnTo>
                  <a:lnTo>
                    <a:pt x="932" y="204"/>
                  </a:lnTo>
                  <a:lnTo>
                    <a:pt x="934" y="199"/>
                  </a:lnTo>
                  <a:lnTo>
                    <a:pt x="936" y="194"/>
                  </a:lnTo>
                  <a:lnTo>
                    <a:pt x="939" y="190"/>
                  </a:lnTo>
                  <a:lnTo>
                    <a:pt x="941" y="185"/>
                  </a:lnTo>
                  <a:lnTo>
                    <a:pt x="941" y="182"/>
                  </a:lnTo>
                  <a:lnTo>
                    <a:pt x="943" y="178"/>
                  </a:lnTo>
                  <a:lnTo>
                    <a:pt x="943" y="175"/>
                  </a:lnTo>
                  <a:lnTo>
                    <a:pt x="946" y="173"/>
                  </a:lnTo>
                  <a:lnTo>
                    <a:pt x="948" y="168"/>
                  </a:lnTo>
                  <a:lnTo>
                    <a:pt x="951" y="164"/>
                  </a:lnTo>
                  <a:lnTo>
                    <a:pt x="955" y="159"/>
                  </a:lnTo>
                  <a:lnTo>
                    <a:pt x="958" y="154"/>
                  </a:lnTo>
                  <a:lnTo>
                    <a:pt x="960" y="152"/>
                  </a:lnTo>
                  <a:lnTo>
                    <a:pt x="965" y="147"/>
                  </a:lnTo>
                  <a:lnTo>
                    <a:pt x="967" y="142"/>
                  </a:lnTo>
                  <a:lnTo>
                    <a:pt x="972" y="137"/>
                  </a:lnTo>
                  <a:lnTo>
                    <a:pt x="972" y="135"/>
                  </a:lnTo>
                  <a:lnTo>
                    <a:pt x="974" y="133"/>
                  </a:lnTo>
                  <a:lnTo>
                    <a:pt x="979" y="130"/>
                  </a:lnTo>
                  <a:lnTo>
                    <a:pt x="981" y="128"/>
                  </a:lnTo>
                  <a:lnTo>
                    <a:pt x="984" y="126"/>
                  </a:lnTo>
                  <a:lnTo>
                    <a:pt x="986" y="123"/>
                  </a:lnTo>
                  <a:lnTo>
                    <a:pt x="991" y="121"/>
                  </a:lnTo>
                  <a:lnTo>
                    <a:pt x="993" y="119"/>
                  </a:lnTo>
                  <a:lnTo>
                    <a:pt x="995" y="116"/>
                  </a:lnTo>
                  <a:lnTo>
                    <a:pt x="1000" y="114"/>
                  </a:lnTo>
                  <a:lnTo>
                    <a:pt x="1003" y="111"/>
                  </a:lnTo>
                  <a:lnTo>
                    <a:pt x="1005" y="109"/>
                  </a:lnTo>
                  <a:lnTo>
                    <a:pt x="1012" y="107"/>
                  </a:lnTo>
                  <a:lnTo>
                    <a:pt x="1017" y="102"/>
                  </a:lnTo>
                  <a:lnTo>
                    <a:pt x="1019" y="102"/>
                  </a:lnTo>
                  <a:lnTo>
                    <a:pt x="1021" y="100"/>
                  </a:lnTo>
                  <a:lnTo>
                    <a:pt x="1024" y="100"/>
                  </a:lnTo>
                  <a:lnTo>
                    <a:pt x="1026" y="97"/>
                  </a:lnTo>
                  <a:lnTo>
                    <a:pt x="1029" y="97"/>
                  </a:lnTo>
                  <a:lnTo>
                    <a:pt x="1031" y="97"/>
                  </a:lnTo>
                  <a:lnTo>
                    <a:pt x="1033" y="95"/>
                  </a:lnTo>
                  <a:lnTo>
                    <a:pt x="1036" y="95"/>
                  </a:lnTo>
                  <a:lnTo>
                    <a:pt x="1040" y="93"/>
                  </a:lnTo>
                  <a:lnTo>
                    <a:pt x="1043" y="93"/>
                  </a:lnTo>
                  <a:lnTo>
                    <a:pt x="1047" y="90"/>
                  </a:lnTo>
                  <a:lnTo>
                    <a:pt x="1052" y="90"/>
                  </a:lnTo>
                  <a:lnTo>
                    <a:pt x="1057" y="88"/>
                  </a:lnTo>
                  <a:lnTo>
                    <a:pt x="1062" y="88"/>
                  </a:lnTo>
                  <a:lnTo>
                    <a:pt x="1066" y="85"/>
                  </a:lnTo>
                  <a:lnTo>
                    <a:pt x="1071" y="85"/>
                  </a:lnTo>
                  <a:lnTo>
                    <a:pt x="1076" y="85"/>
                  </a:lnTo>
                  <a:lnTo>
                    <a:pt x="1081" y="85"/>
                  </a:lnTo>
                  <a:lnTo>
                    <a:pt x="1085" y="83"/>
                  </a:lnTo>
                  <a:lnTo>
                    <a:pt x="1090" y="83"/>
                  </a:lnTo>
                  <a:lnTo>
                    <a:pt x="1095" y="83"/>
                  </a:lnTo>
                  <a:lnTo>
                    <a:pt x="1102" y="81"/>
                  </a:lnTo>
                  <a:lnTo>
                    <a:pt x="1107" y="81"/>
                  </a:lnTo>
                  <a:lnTo>
                    <a:pt x="1111" y="81"/>
                  </a:lnTo>
                  <a:lnTo>
                    <a:pt x="1116" y="81"/>
                  </a:lnTo>
                  <a:lnTo>
                    <a:pt x="1123" y="81"/>
                  </a:lnTo>
                  <a:lnTo>
                    <a:pt x="1128" y="81"/>
                  </a:lnTo>
                  <a:lnTo>
                    <a:pt x="1133" y="81"/>
                  </a:lnTo>
                  <a:lnTo>
                    <a:pt x="1140" y="81"/>
                  </a:lnTo>
                  <a:lnTo>
                    <a:pt x="1144" y="78"/>
                  </a:lnTo>
                  <a:lnTo>
                    <a:pt x="1149" y="78"/>
                  </a:lnTo>
                  <a:lnTo>
                    <a:pt x="1156" y="78"/>
                  </a:lnTo>
                  <a:lnTo>
                    <a:pt x="1161" y="78"/>
                  </a:lnTo>
                  <a:lnTo>
                    <a:pt x="1166" y="78"/>
                  </a:lnTo>
                  <a:lnTo>
                    <a:pt x="1170" y="78"/>
                  </a:lnTo>
                  <a:lnTo>
                    <a:pt x="1175" y="78"/>
                  </a:lnTo>
                  <a:lnTo>
                    <a:pt x="1180" y="78"/>
                  </a:lnTo>
                  <a:lnTo>
                    <a:pt x="1185" y="81"/>
                  </a:lnTo>
                  <a:lnTo>
                    <a:pt x="1189" y="81"/>
                  </a:lnTo>
                  <a:lnTo>
                    <a:pt x="1192" y="81"/>
                  </a:lnTo>
                  <a:lnTo>
                    <a:pt x="1196" y="81"/>
                  </a:lnTo>
                  <a:lnTo>
                    <a:pt x="1199" y="81"/>
                  </a:lnTo>
                  <a:lnTo>
                    <a:pt x="1204" y="81"/>
                  </a:lnTo>
                  <a:lnTo>
                    <a:pt x="1206" y="81"/>
                  </a:lnTo>
                  <a:lnTo>
                    <a:pt x="1208" y="83"/>
                  </a:lnTo>
                  <a:lnTo>
                    <a:pt x="1213" y="83"/>
                  </a:lnTo>
                  <a:lnTo>
                    <a:pt x="1215" y="85"/>
                  </a:lnTo>
                  <a:lnTo>
                    <a:pt x="1220" y="85"/>
                  </a:lnTo>
                  <a:lnTo>
                    <a:pt x="1222" y="85"/>
                  </a:lnTo>
                  <a:lnTo>
                    <a:pt x="1227" y="88"/>
                  </a:lnTo>
                  <a:lnTo>
                    <a:pt x="1230" y="90"/>
                  </a:lnTo>
                  <a:lnTo>
                    <a:pt x="1234" y="90"/>
                  </a:lnTo>
                  <a:lnTo>
                    <a:pt x="1239" y="93"/>
                  </a:lnTo>
                  <a:lnTo>
                    <a:pt x="1244" y="95"/>
                  </a:lnTo>
                  <a:lnTo>
                    <a:pt x="1251" y="97"/>
                  </a:lnTo>
                  <a:lnTo>
                    <a:pt x="1256" y="100"/>
                  </a:lnTo>
                  <a:lnTo>
                    <a:pt x="1258" y="100"/>
                  </a:lnTo>
                  <a:lnTo>
                    <a:pt x="1260" y="102"/>
                  </a:lnTo>
                  <a:lnTo>
                    <a:pt x="1263" y="102"/>
                  </a:lnTo>
                  <a:lnTo>
                    <a:pt x="1265" y="104"/>
                  </a:lnTo>
                  <a:lnTo>
                    <a:pt x="1267" y="107"/>
                  </a:lnTo>
                  <a:lnTo>
                    <a:pt x="1272" y="107"/>
                  </a:lnTo>
                  <a:lnTo>
                    <a:pt x="1272" y="109"/>
                  </a:lnTo>
                  <a:lnTo>
                    <a:pt x="1275" y="111"/>
                  </a:lnTo>
                  <a:lnTo>
                    <a:pt x="1279" y="114"/>
                  </a:lnTo>
                  <a:lnTo>
                    <a:pt x="1284" y="119"/>
                  </a:lnTo>
                  <a:lnTo>
                    <a:pt x="1286" y="121"/>
                  </a:lnTo>
                  <a:lnTo>
                    <a:pt x="1291" y="126"/>
                  </a:lnTo>
                  <a:lnTo>
                    <a:pt x="1293" y="128"/>
                  </a:lnTo>
                  <a:lnTo>
                    <a:pt x="1298" y="133"/>
                  </a:lnTo>
                  <a:lnTo>
                    <a:pt x="1301" y="135"/>
                  </a:lnTo>
                  <a:lnTo>
                    <a:pt x="1303" y="140"/>
                  </a:lnTo>
                  <a:lnTo>
                    <a:pt x="1305" y="142"/>
                  </a:lnTo>
                  <a:lnTo>
                    <a:pt x="1308" y="145"/>
                  </a:lnTo>
                  <a:lnTo>
                    <a:pt x="1310" y="147"/>
                  </a:lnTo>
                  <a:lnTo>
                    <a:pt x="1310" y="149"/>
                  </a:lnTo>
                  <a:lnTo>
                    <a:pt x="1312" y="149"/>
                  </a:lnTo>
                  <a:lnTo>
                    <a:pt x="1312" y="152"/>
                  </a:lnTo>
                  <a:lnTo>
                    <a:pt x="1312" y="152"/>
                  </a:lnTo>
                  <a:lnTo>
                    <a:pt x="1312" y="154"/>
                  </a:lnTo>
                  <a:lnTo>
                    <a:pt x="1315" y="154"/>
                  </a:lnTo>
                  <a:lnTo>
                    <a:pt x="1315" y="156"/>
                  </a:lnTo>
                  <a:lnTo>
                    <a:pt x="1315" y="156"/>
                  </a:lnTo>
                  <a:lnTo>
                    <a:pt x="1315" y="159"/>
                  </a:lnTo>
                  <a:lnTo>
                    <a:pt x="1315" y="161"/>
                  </a:lnTo>
                  <a:lnTo>
                    <a:pt x="1317" y="164"/>
                  </a:lnTo>
                  <a:lnTo>
                    <a:pt x="1317" y="164"/>
                  </a:lnTo>
                  <a:lnTo>
                    <a:pt x="1317" y="166"/>
                  </a:lnTo>
                  <a:lnTo>
                    <a:pt x="1317" y="168"/>
                  </a:lnTo>
                  <a:lnTo>
                    <a:pt x="1317" y="171"/>
                  </a:lnTo>
                  <a:lnTo>
                    <a:pt x="1317" y="171"/>
                  </a:lnTo>
                  <a:lnTo>
                    <a:pt x="1317" y="173"/>
                  </a:lnTo>
                  <a:lnTo>
                    <a:pt x="1317" y="175"/>
                  </a:lnTo>
                  <a:lnTo>
                    <a:pt x="1317" y="175"/>
                  </a:lnTo>
                  <a:lnTo>
                    <a:pt x="1317" y="178"/>
                  </a:lnTo>
                  <a:lnTo>
                    <a:pt x="1317" y="180"/>
                  </a:lnTo>
                  <a:lnTo>
                    <a:pt x="1315" y="182"/>
                  </a:lnTo>
                  <a:lnTo>
                    <a:pt x="1315" y="185"/>
                  </a:lnTo>
                  <a:lnTo>
                    <a:pt x="1315" y="187"/>
                  </a:lnTo>
                  <a:lnTo>
                    <a:pt x="1312" y="192"/>
                  </a:lnTo>
                  <a:lnTo>
                    <a:pt x="1312" y="194"/>
                  </a:lnTo>
                  <a:lnTo>
                    <a:pt x="1310" y="197"/>
                  </a:lnTo>
                  <a:lnTo>
                    <a:pt x="1310" y="199"/>
                  </a:lnTo>
                  <a:lnTo>
                    <a:pt x="1308" y="204"/>
                  </a:lnTo>
                  <a:lnTo>
                    <a:pt x="1308" y="206"/>
                  </a:lnTo>
                  <a:lnTo>
                    <a:pt x="1305" y="208"/>
                  </a:lnTo>
                  <a:lnTo>
                    <a:pt x="1303" y="213"/>
                  </a:lnTo>
                  <a:lnTo>
                    <a:pt x="1301" y="218"/>
                  </a:lnTo>
                  <a:lnTo>
                    <a:pt x="1298" y="220"/>
                  </a:lnTo>
                  <a:lnTo>
                    <a:pt x="1298" y="223"/>
                  </a:lnTo>
                  <a:lnTo>
                    <a:pt x="1296" y="223"/>
                  </a:lnTo>
                  <a:lnTo>
                    <a:pt x="1296" y="225"/>
                  </a:lnTo>
                  <a:lnTo>
                    <a:pt x="1293" y="225"/>
                  </a:lnTo>
                  <a:lnTo>
                    <a:pt x="1293" y="225"/>
                  </a:lnTo>
                  <a:lnTo>
                    <a:pt x="1293" y="227"/>
                  </a:lnTo>
                  <a:lnTo>
                    <a:pt x="1291" y="227"/>
                  </a:lnTo>
                  <a:lnTo>
                    <a:pt x="1291" y="227"/>
                  </a:lnTo>
                  <a:lnTo>
                    <a:pt x="1289" y="227"/>
                  </a:lnTo>
                  <a:lnTo>
                    <a:pt x="1289" y="230"/>
                  </a:lnTo>
                  <a:lnTo>
                    <a:pt x="1289" y="230"/>
                  </a:lnTo>
                  <a:lnTo>
                    <a:pt x="1286" y="230"/>
                  </a:lnTo>
                  <a:lnTo>
                    <a:pt x="1286" y="230"/>
                  </a:lnTo>
                  <a:lnTo>
                    <a:pt x="1284" y="230"/>
                  </a:lnTo>
                  <a:lnTo>
                    <a:pt x="1284" y="232"/>
                  </a:lnTo>
                  <a:lnTo>
                    <a:pt x="1279" y="232"/>
                  </a:lnTo>
                  <a:lnTo>
                    <a:pt x="1277" y="232"/>
                  </a:lnTo>
                  <a:lnTo>
                    <a:pt x="1275" y="232"/>
                  </a:lnTo>
                  <a:lnTo>
                    <a:pt x="1272" y="232"/>
                  </a:lnTo>
                  <a:lnTo>
                    <a:pt x="1267" y="232"/>
                  </a:lnTo>
                  <a:lnTo>
                    <a:pt x="1265" y="232"/>
                  </a:lnTo>
                  <a:lnTo>
                    <a:pt x="1258" y="235"/>
                  </a:lnTo>
                  <a:lnTo>
                    <a:pt x="1253" y="235"/>
                  </a:lnTo>
                  <a:lnTo>
                    <a:pt x="1246" y="235"/>
                  </a:lnTo>
                  <a:lnTo>
                    <a:pt x="1239" y="235"/>
                  </a:lnTo>
                  <a:lnTo>
                    <a:pt x="1237" y="235"/>
                  </a:lnTo>
                  <a:lnTo>
                    <a:pt x="1234" y="235"/>
                  </a:lnTo>
                  <a:lnTo>
                    <a:pt x="1230" y="235"/>
                  </a:lnTo>
                  <a:lnTo>
                    <a:pt x="1227" y="235"/>
                  </a:lnTo>
                  <a:lnTo>
                    <a:pt x="1222" y="235"/>
                  </a:lnTo>
                  <a:lnTo>
                    <a:pt x="1218" y="235"/>
                  </a:lnTo>
                  <a:lnTo>
                    <a:pt x="1213" y="237"/>
                  </a:lnTo>
                  <a:lnTo>
                    <a:pt x="1208" y="237"/>
                  </a:lnTo>
                  <a:lnTo>
                    <a:pt x="1201" y="237"/>
                  </a:lnTo>
                  <a:lnTo>
                    <a:pt x="1196" y="239"/>
                  </a:lnTo>
                  <a:lnTo>
                    <a:pt x="1192" y="239"/>
                  </a:lnTo>
                  <a:lnTo>
                    <a:pt x="1187" y="242"/>
                  </a:lnTo>
                  <a:lnTo>
                    <a:pt x="1182" y="244"/>
                  </a:lnTo>
                  <a:lnTo>
                    <a:pt x="1178" y="244"/>
                  </a:lnTo>
                  <a:lnTo>
                    <a:pt x="1173" y="246"/>
                  </a:lnTo>
                  <a:lnTo>
                    <a:pt x="1168" y="249"/>
                  </a:lnTo>
                  <a:lnTo>
                    <a:pt x="1163" y="251"/>
                  </a:lnTo>
                  <a:lnTo>
                    <a:pt x="1159" y="251"/>
                  </a:lnTo>
                  <a:lnTo>
                    <a:pt x="1154" y="253"/>
                  </a:lnTo>
                  <a:lnTo>
                    <a:pt x="1149" y="256"/>
                  </a:lnTo>
                  <a:lnTo>
                    <a:pt x="1147" y="258"/>
                  </a:lnTo>
                  <a:lnTo>
                    <a:pt x="1142" y="261"/>
                  </a:lnTo>
                  <a:lnTo>
                    <a:pt x="1140" y="263"/>
                  </a:lnTo>
                  <a:lnTo>
                    <a:pt x="1137" y="263"/>
                  </a:lnTo>
                  <a:lnTo>
                    <a:pt x="1133" y="265"/>
                  </a:lnTo>
                  <a:lnTo>
                    <a:pt x="1130" y="270"/>
                  </a:lnTo>
                  <a:lnTo>
                    <a:pt x="1126" y="272"/>
                  </a:lnTo>
                  <a:lnTo>
                    <a:pt x="1123" y="275"/>
                  </a:lnTo>
                  <a:lnTo>
                    <a:pt x="1121" y="277"/>
                  </a:lnTo>
                  <a:lnTo>
                    <a:pt x="1116" y="279"/>
                  </a:lnTo>
                  <a:lnTo>
                    <a:pt x="1114" y="282"/>
                  </a:lnTo>
                  <a:lnTo>
                    <a:pt x="1111" y="287"/>
                  </a:lnTo>
                  <a:lnTo>
                    <a:pt x="1109" y="289"/>
                  </a:lnTo>
                  <a:lnTo>
                    <a:pt x="1107" y="291"/>
                  </a:lnTo>
                  <a:lnTo>
                    <a:pt x="1104" y="294"/>
                  </a:lnTo>
                  <a:lnTo>
                    <a:pt x="1102" y="296"/>
                  </a:lnTo>
                  <a:lnTo>
                    <a:pt x="1097" y="301"/>
                  </a:lnTo>
                  <a:lnTo>
                    <a:pt x="1095" y="303"/>
                  </a:lnTo>
                  <a:lnTo>
                    <a:pt x="1092" y="306"/>
                  </a:lnTo>
                  <a:lnTo>
                    <a:pt x="1090" y="310"/>
                  </a:lnTo>
                  <a:lnTo>
                    <a:pt x="1088" y="313"/>
                  </a:lnTo>
                  <a:lnTo>
                    <a:pt x="1085" y="317"/>
                  </a:lnTo>
                  <a:lnTo>
                    <a:pt x="1083" y="320"/>
                  </a:lnTo>
                  <a:lnTo>
                    <a:pt x="1081" y="324"/>
                  </a:lnTo>
                  <a:lnTo>
                    <a:pt x="1076" y="332"/>
                  </a:lnTo>
                  <a:lnTo>
                    <a:pt x="1071" y="339"/>
                  </a:lnTo>
                  <a:lnTo>
                    <a:pt x="1066" y="346"/>
                  </a:lnTo>
                  <a:lnTo>
                    <a:pt x="1062" y="353"/>
                  </a:lnTo>
                  <a:lnTo>
                    <a:pt x="1057" y="360"/>
                  </a:lnTo>
                  <a:lnTo>
                    <a:pt x="1055" y="365"/>
                  </a:lnTo>
                  <a:lnTo>
                    <a:pt x="1052" y="367"/>
                  </a:lnTo>
                  <a:lnTo>
                    <a:pt x="1052" y="369"/>
                  </a:lnTo>
                  <a:lnTo>
                    <a:pt x="1050" y="369"/>
                  </a:lnTo>
                  <a:lnTo>
                    <a:pt x="1050" y="372"/>
                  </a:lnTo>
                  <a:lnTo>
                    <a:pt x="1047" y="374"/>
                  </a:lnTo>
                  <a:lnTo>
                    <a:pt x="1047" y="376"/>
                  </a:lnTo>
                  <a:lnTo>
                    <a:pt x="1047" y="379"/>
                  </a:lnTo>
                  <a:lnTo>
                    <a:pt x="1047" y="381"/>
                  </a:lnTo>
                  <a:lnTo>
                    <a:pt x="1047" y="384"/>
                  </a:lnTo>
                  <a:lnTo>
                    <a:pt x="1045" y="386"/>
                  </a:lnTo>
                  <a:lnTo>
                    <a:pt x="1045" y="391"/>
                  </a:lnTo>
                  <a:lnTo>
                    <a:pt x="1045" y="393"/>
                  </a:lnTo>
                  <a:lnTo>
                    <a:pt x="1045" y="395"/>
                  </a:lnTo>
                  <a:lnTo>
                    <a:pt x="1045" y="398"/>
                  </a:lnTo>
                  <a:lnTo>
                    <a:pt x="1045" y="400"/>
                  </a:lnTo>
                  <a:lnTo>
                    <a:pt x="1047" y="405"/>
                  </a:lnTo>
                  <a:lnTo>
                    <a:pt x="1047" y="405"/>
                  </a:lnTo>
                  <a:lnTo>
                    <a:pt x="1047" y="407"/>
                  </a:lnTo>
                  <a:lnTo>
                    <a:pt x="1047" y="410"/>
                  </a:lnTo>
                  <a:lnTo>
                    <a:pt x="1047" y="410"/>
                  </a:lnTo>
                  <a:lnTo>
                    <a:pt x="1050" y="412"/>
                  </a:lnTo>
                  <a:lnTo>
                    <a:pt x="1050" y="412"/>
                  </a:lnTo>
                  <a:lnTo>
                    <a:pt x="1050" y="412"/>
                  </a:lnTo>
                  <a:lnTo>
                    <a:pt x="1050" y="414"/>
                  </a:lnTo>
                  <a:lnTo>
                    <a:pt x="1050" y="414"/>
                  </a:lnTo>
                  <a:lnTo>
                    <a:pt x="1052" y="414"/>
                  </a:lnTo>
                  <a:lnTo>
                    <a:pt x="1052" y="414"/>
                  </a:lnTo>
                  <a:lnTo>
                    <a:pt x="1052" y="414"/>
                  </a:lnTo>
                  <a:lnTo>
                    <a:pt x="1055" y="414"/>
                  </a:lnTo>
                  <a:lnTo>
                    <a:pt x="1055" y="417"/>
                  </a:lnTo>
                  <a:lnTo>
                    <a:pt x="1055" y="417"/>
                  </a:lnTo>
                  <a:lnTo>
                    <a:pt x="1057" y="417"/>
                  </a:lnTo>
                  <a:lnTo>
                    <a:pt x="1057" y="417"/>
                  </a:lnTo>
                  <a:lnTo>
                    <a:pt x="1059" y="417"/>
                  </a:lnTo>
                  <a:lnTo>
                    <a:pt x="1059" y="417"/>
                  </a:lnTo>
                  <a:lnTo>
                    <a:pt x="1059" y="417"/>
                  </a:lnTo>
                  <a:lnTo>
                    <a:pt x="1062" y="417"/>
                  </a:lnTo>
                  <a:lnTo>
                    <a:pt x="1062" y="417"/>
                  </a:lnTo>
                  <a:lnTo>
                    <a:pt x="1064" y="414"/>
                  </a:lnTo>
                  <a:lnTo>
                    <a:pt x="1066" y="414"/>
                  </a:lnTo>
                  <a:lnTo>
                    <a:pt x="1069" y="414"/>
                  </a:lnTo>
                  <a:lnTo>
                    <a:pt x="1071" y="414"/>
                  </a:lnTo>
                  <a:lnTo>
                    <a:pt x="1073" y="412"/>
                  </a:lnTo>
                  <a:lnTo>
                    <a:pt x="1076" y="412"/>
                  </a:lnTo>
                  <a:lnTo>
                    <a:pt x="1078" y="410"/>
                  </a:lnTo>
                  <a:lnTo>
                    <a:pt x="1083" y="410"/>
                  </a:lnTo>
                  <a:lnTo>
                    <a:pt x="1088" y="407"/>
                  </a:lnTo>
                  <a:lnTo>
                    <a:pt x="1095" y="405"/>
                  </a:lnTo>
                  <a:lnTo>
                    <a:pt x="1097" y="403"/>
                  </a:lnTo>
                  <a:lnTo>
                    <a:pt x="1100" y="403"/>
                  </a:lnTo>
                  <a:lnTo>
                    <a:pt x="1102" y="403"/>
                  </a:lnTo>
                  <a:lnTo>
                    <a:pt x="1107" y="400"/>
                  </a:lnTo>
                  <a:lnTo>
                    <a:pt x="1109" y="400"/>
                  </a:lnTo>
                  <a:lnTo>
                    <a:pt x="1111" y="400"/>
                  </a:lnTo>
                  <a:lnTo>
                    <a:pt x="1114" y="400"/>
                  </a:lnTo>
                  <a:lnTo>
                    <a:pt x="1118" y="398"/>
                  </a:lnTo>
                  <a:lnTo>
                    <a:pt x="1121" y="398"/>
                  </a:lnTo>
                  <a:lnTo>
                    <a:pt x="1123" y="398"/>
                  </a:lnTo>
                  <a:lnTo>
                    <a:pt x="1128" y="398"/>
                  </a:lnTo>
                  <a:lnTo>
                    <a:pt x="1130" y="398"/>
                  </a:lnTo>
                  <a:lnTo>
                    <a:pt x="1137" y="395"/>
                  </a:lnTo>
                  <a:lnTo>
                    <a:pt x="1142" y="395"/>
                  </a:lnTo>
                  <a:lnTo>
                    <a:pt x="1144" y="395"/>
                  </a:lnTo>
                  <a:lnTo>
                    <a:pt x="1147" y="395"/>
                  </a:lnTo>
                  <a:lnTo>
                    <a:pt x="1149" y="395"/>
                  </a:lnTo>
                  <a:lnTo>
                    <a:pt x="1154" y="395"/>
                  </a:lnTo>
                  <a:lnTo>
                    <a:pt x="1156" y="395"/>
                  </a:lnTo>
                  <a:lnTo>
                    <a:pt x="1159" y="395"/>
                  </a:lnTo>
                  <a:lnTo>
                    <a:pt x="1161" y="395"/>
                  </a:lnTo>
                  <a:lnTo>
                    <a:pt x="1163" y="395"/>
                  </a:lnTo>
                  <a:lnTo>
                    <a:pt x="1166" y="395"/>
                  </a:lnTo>
                  <a:lnTo>
                    <a:pt x="1170" y="395"/>
                  </a:lnTo>
                  <a:lnTo>
                    <a:pt x="1173" y="395"/>
                  </a:lnTo>
                  <a:lnTo>
                    <a:pt x="1175" y="398"/>
                  </a:lnTo>
                  <a:lnTo>
                    <a:pt x="1178" y="398"/>
                  </a:lnTo>
                  <a:lnTo>
                    <a:pt x="1178" y="398"/>
                  </a:lnTo>
                  <a:lnTo>
                    <a:pt x="1180" y="398"/>
                  </a:lnTo>
                  <a:lnTo>
                    <a:pt x="1180" y="398"/>
                  </a:lnTo>
                  <a:lnTo>
                    <a:pt x="1182" y="400"/>
                  </a:lnTo>
                  <a:lnTo>
                    <a:pt x="1185" y="400"/>
                  </a:lnTo>
                  <a:lnTo>
                    <a:pt x="1187" y="403"/>
                  </a:lnTo>
                  <a:lnTo>
                    <a:pt x="1189" y="405"/>
                  </a:lnTo>
                  <a:lnTo>
                    <a:pt x="1192" y="405"/>
                  </a:lnTo>
                  <a:lnTo>
                    <a:pt x="1194" y="407"/>
                  </a:lnTo>
                  <a:lnTo>
                    <a:pt x="1196" y="410"/>
                  </a:lnTo>
                  <a:lnTo>
                    <a:pt x="1199" y="412"/>
                  </a:lnTo>
                  <a:lnTo>
                    <a:pt x="1201" y="414"/>
                  </a:lnTo>
                  <a:lnTo>
                    <a:pt x="1204" y="417"/>
                  </a:lnTo>
                  <a:lnTo>
                    <a:pt x="1206" y="417"/>
                  </a:lnTo>
                  <a:lnTo>
                    <a:pt x="1208" y="419"/>
                  </a:lnTo>
                  <a:lnTo>
                    <a:pt x="1208" y="421"/>
                  </a:lnTo>
                  <a:lnTo>
                    <a:pt x="1211" y="424"/>
                  </a:lnTo>
                  <a:lnTo>
                    <a:pt x="1211" y="424"/>
                  </a:lnTo>
                  <a:lnTo>
                    <a:pt x="1213" y="426"/>
                  </a:lnTo>
                  <a:lnTo>
                    <a:pt x="1213" y="426"/>
                  </a:lnTo>
                  <a:lnTo>
                    <a:pt x="1213" y="426"/>
                  </a:lnTo>
                  <a:lnTo>
                    <a:pt x="1213" y="429"/>
                  </a:lnTo>
                  <a:lnTo>
                    <a:pt x="1215" y="431"/>
                  </a:lnTo>
                  <a:lnTo>
                    <a:pt x="1215" y="433"/>
                  </a:lnTo>
                  <a:lnTo>
                    <a:pt x="1218" y="436"/>
                  </a:lnTo>
                  <a:lnTo>
                    <a:pt x="1218" y="438"/>
                  </a:lnTo>
                  <a:lnTo>
                    <a:pt x="1220" y="438"/>
                  </a:lnTo>
                  <a:lnTo>
                    <a:pt x="1220" y="440"/>
                  </a:lnTo>
                  <a:lnTo>
                    <a:pt x="1222" y="440"/>
                  </a:lnTo>
                  <a:lnTo>
                    <a:pt x="1222" y="443"/>
                  </a:lnTo>
                  <a:lnTo>
                    <a:pt x="1225" y="445"/>
                  </a:lnTo>
                  <a:lnTo>
                    <a:pt x="1225" y="445"/>
                  </a:lnTo>
                  <a:lnTo>
                    <a:pt x="1225" y="445"/>
                  </a:lnTo>
                  <a:lnTo>
                    <a:pt x="1225" y="445"/>
                  </a:lnTo>
                  <a:lnTo>
                    <a:pt x="1225" y="445"/>
                  </a:lnTo>
                  <a:lnTo>
                    <a:pt x="1225" y="445"/>
                  </a:lnTo>
                  <a:lnTo>
                    <a:pt x="1227" y="445"/>
                  </a:lnTo>
                  <a:lnTo>
                    <a:pt x="1227" y="445"/>
                  </a:lnTo>
                  <a:lnTo>
                    <a:pt x="1227" y="445"/>
                  </a:lnTo>
                  <a:lnTo>
                    <a:pt x="1227" y="445"/>
                  </a:lnTo>
                  <a:lnTo>
                    <a:pt x="1230" y="443"/>
                  </a:lnTo>
                  <a:lnTo>
                    <a:pt x="1230" y="443"/>
                  </a:lnTo>
                  <a:lnTo>
                    <a:pt x="1232" y="440"/>
                  </a:lnTo>
                  <a:lnTo>
                    <a:pt x="1232" y="440"/>
                  </a:lnTo>
                  <a:lnTo>
                    <a:pt x="1234" y="438"/>
                  </a:lnTo>
                  <a:lnTo>
                    <a:pt x="1234" y="438"/>
                  </a:lnTo>
                  <a:lnTo>
                    <a:pt x="1234" y="436"/>
                  </a:lnTo>
                  <a:lnTo>
                    <a:pt x="1237" y="433"/>
                  </a:lnTo>
                  <a:lnTo>
                    <a:pt x="1239" y="429"/>
                  </a:lnTo>
                  <a:lnTo>
                    <a:pt x="1239" y="429"/>
                  </a:lnTo>
                  <a:lnTo>
                    <a:pt x="1241" y="426"/>
                  </a:lnTo>
                  <a:lnTo>
                    <a:pt x="1241" y="426"/>
                  </a:lnTo>
                  <a:lnTo>
                    <a:pt x="1244" y="424"/>
                  </a:lnTo>
                  <a:lnTo>
                    <a:pt x="1244" y="421"/>
                  </a:lnTo>
                  <a:lnTo>
                    <a:pt x="1246" y="419"/>
                  </a:lnTo>
                  <a:lnTo>
                    <a:pt x="1249" y="419"/>
                  </a:lnTo>
                  <a:lnTo>
                    <a:pt x="1251" y="417"/>
                  </a:lnTo>
                  <a:lnTo>
                    <a:pt x="1253" y="412"/>
                  </a:lnTo>
                  <a:lnTo>
                    <a:pt x="1258" y="407"/>
                  </a:lnTo>
                  <a:lnTo>
                    <a:pt x="1260" y="405"/>
                  </a:lnTo>
                  <a:lnTo>
                    <a:pt x="1263" y="403"/>
                  </a:lnTo>
                  <a:lnTo>
                    <a:pt x="1265" y="400"/>
                  </a:lnTo>
                  <a:lnTo>
                    <a:pt x="1267" y="400"/>
                  </a:lnTo>
                  <a:lnTo>
                    <a:pt x="1270" y="398"/>
                  </a:lnTo>
                  <a:lnTo>
                    <a:pt x="1272" y="395"/>
                  </a:lnTo>
                  <a:lnTo>
                    <a:pt x="1275" y="395"/>
                  </a:lnTo>
                  <a:lnTo>
                    <a:pt x="1277" y="393"/>
                  </a:lnTo>
                  <a:lnTo>
                    <a:pt x="1277" y="393"/>
                  </a:lnTo>
                  <a:lnTo>
                    <a:pt x="1279" y="391"/>
                  </a:lnTo>
                  <a:lnTo>
                    <a:pt x="1282" y="391"/>
                  </a:lnTo>
                  <a:lnTo>
                    <a:pt x="1284" y="388"/>
                  </a:lnTo>
                  <a:lnTo>
                    <a:pt x="1286" y="388"/>
                  </a:lnTo>
                  <a:lnTo>
                    <a:pt x="1289" y="388"/>
                  </a:lnTo>
                  <a:lnTo>
                    <a:pt x="1291" y="386"/>
                  </a:lnTo>
                  <a:lnTo>
                    <a:pt x="1293" y="386"/>
                  </a:lnTo>
                  <a:lnTo>
                    <a:pt x="1298" y="384"/>
                  </a:lnTo>
                  <a:lnTo>
                    <a:pt x="1303" y="384"/>
                  </a:lnTo>
                  <a:lnTo>
                    <a:pt x="1308" y="384"/>
                  </a:lnTo>
                  <a:lnTo>
                    <a:pt x="1312" y="381"/>
                  </a:lnTo>
                  <a:lnTo>
                    <a:pt x="1317" y="381"/>
                  </a:lnTo>
                  <a:lnTo>
                    <a:pt x="1319" y="381"/>
                  </a:lnTo>
                  <a:lnTo>
                    <a:pt x="1322" y="381"/>
                  </a:lnTo>
                  <a:lnTo>
                    <a:pt x="1324" y="381"/>
                  </a:lnTo>
                  <a:lnTo>
                    <a:pt x="1327" y="381"/>
                  </a:lnTo>
                  <a:lnTo>
                    <a:pt x="1327" y="381"/>
                  </a:lnTo>
                  <a:lnTo>
                    <a:pt x="1329" y="381"/>
                  </a:lnTo>
                  <a:lnTo>
                    <a:pt x="1331" y="381"/>
                  </a:lnTo>
                  <a:lnTo>
                    <a:pt x="1331" y="381"/>
                  </a:lnTo>
                  <a:lnTo>
                    <a:pt x="1334" y="381"/>
                  </a:lnTo>
                  <a:lnTo>
                    <a:pt x="1336" y="384"/>
                  </a:lnTo>
                  <a:lnTo>
                    <a:pt x="1338" y="384"/>
                  </a:lnTo>
                  <a:lnTo>
                    <a:pt x="1341" y="384"/>
                  </a:lnTo>
                  <a:lnTo>
                    <a:pt x="1343" y="386"/>
                  </a:lnTo>
                  <a:lnTo>
                    <a:pt x="1343" y="386"/>
                  </a:lnTo>
                  <a:lnTo>
                    <a:pt x="1345" y="388"/>
                  </a:lnTo>
                  <a:lnTo>
                    <a:pt x="1348" y="388"/>
                  </a:lnTo>
                  <a:lnTo>
                    <a:pt x="1348" y="391"/>
                  </a:lnTo>
                  <a:lnTo>
                    <a:pt x="1350" y="393"/>
                  </a:lnTo>
                  <a:lnTo>
                    <a:pt x="1355" y="395"/>
                  </a:lnTo>
                  <a:lnTo>
                    <a:pt x="1357" y="398"/>
                  </a:lnTo>
                  <a:lnTo>
                    <a:pt x="1360" y="400"/>
                  </a:lnTo>
                  <a:lnTo>
                    <a:pt x="1360" y="400"/>
                  </a:lnTo>
                  <a:lnTo>
                    <a:pt x="1360" y="403"/>
                  </a:lnTo>
                  <a:lnTo>
                    <a:pt x="1362" y="403"/>
                  </a:lnTo>
                  <a:lnTo>
                    <a:pt x="1362" y="403"/>
                  </a:lnTo>
                  <a:lnTo>
                    <a:pt x="1362" y="405"/>
                  </a:lnTo>
                  <a:lnTo>
                    <a:pt x="1362" y="405"/>
                  </a:lnTo>
                  <a:lnTo>
                    <a:pt x="1362" y="407"/>
                  </a:lnTo>
                  <a:lnTo>
                    <a:pt x="1364" y="407"/>
                  </a:lnTo>
                  <a:lnTo>
                    <a:pt x="1364" y="410"/>
                  </a:lnTo>
                  <a:lnTo>
                    <a:pt x="1364" y="412"/>
                  </a:lnTo>
                  <a:lnTo>
                    <a:pt x="1364" y="412"/>
                  </a:lnTo>
                  <a:lnTo>
                    <a:pt x="1364" y="414"/>
                  </a:lnTo>
                  <a:lnTo>
                    <a:pt x="1364" y="417"/>
                  </a:lnTo>
                  <a:lnTo>
                    <a:pt x="1364" y="419"/>
                  </a:lnTo>
                  <a:lnTo>
                    <a:pt x="1364" y="421"/>
                  </a:lnTo>
                  <a:lnTo>
                    <a:pt x="1364" y="421"/>
                  </a:lnTo>
                  <a:lnTo>
                    <a:pt x="1364" y="424"/>
                  </a:lnTo>
                  <a:lnTo>
                    <a:pt x="1364" y="424"/>
                  </a:lnTo>
                  <a:lnTo>
                    <a:pt x="1364" y="426"/>
                  </a:lnTo>
                  <a:lnTo>
                    <a:pt x="1362" y="426"/>
                  </a:lnTo>
                  <a:lnTo>
                    <a:pt x="1362" y="429"/>
                  </a:lnTo>
                  <a:lnTo>
                    <a:pt x="1362" y="429"/>
                  </a:lnTo>
                  <a:lnTo>
                    <a:pt x="1360" y="431"/>
                  </a:lnTo>
                  <a:lnTo>
                    <a:pt x="1360" y="431"/>
                  </a:lnTo>
                  <a:lnTo>
                    <a:pt x="1357" y="433"/>
                  </a:lnTo>
                  <a:lnTo>
                    <a:pt x="1357" y="433"/>
                  </a:lnTo>
                  <a:lnTo>
                    <a:pt x="1355" y="436"/>
                  </a:lnTo>
                  <a:lnTo>
                    <a:pt x="1353" y="436"/>
                  </a:lnTo>
                  <a:lnTo>
                    <a:pt x="1350" y="438"/>
                  </a:lnTo>
                  <a:lnTo>
                    <a:pt x="1348" y="440"/>
                  </a:lnTo>
                  <a:lnTo>
                    <a:pt x="1348" y="440"/>
                  </a:lnTo>
                  <a:lnTo>
                    <a:pt x="1345" y="443"/>
                  </a:lnTo>
                  <a:lnTo>
                    <a:pt x="1345" y="443"/>
                  </a:lnTo>
                  <a:lnTo>
                    <a:pt x="1345" y="443"/>
                  </a:lnTo>
                  <a:lnTo>
                    <a:pt x="1345" y="443"/>
                  </a:lnTo>
                  <a:lnTo>
                    <a:pt x="1343" y="443"/>
                  </a:lnTo>
                  <a:lnTo>
                    <a:pt x="1343" y="443"/>
                  </a:lnTo>
                  <a:lnTo>
                    <a:pt x="1343" y="443"/>
                  </a:lnTo>
                  <a:lnTo>
                    <a:pt x="1341" y="443"/>
                  </a:lnTo>
                  <a:lnTo>
                    <a:pt x="1341" y="443"/>
                  </a:lnTo>
                  <a:lnTo>
                    <a:pt x="1341" y="443"/>
                  </a:lnTo>
                  <a:lnTo>
                    <a:pt x="1338" y="443"/>
                  </a:lnTo>
                  <a:lnTo>
                    <a:pt x="1336" y="440"/>
                  </a:lnTo>
                  <a:lnTo>
                    <a:pt x="1336" y="440"/>
                  </a:lnTo>
                  <a:lnTo>
                    <a:pt x="1334" y="438"/>
                  </a:lnTo>
                  <a:lnTo>
                    <a:pt x="1331" y="438"/>
                  </a:lnTo>
                  <a:lnTo>
                    <a:pt x="1329" y="436"/>
                  </a:lnTo>
                  <a:lnTo>
                    <a:pt x="1329" y="433"/>
                  </a:lnTo>
                  <a:lnTo>
                    <a:pt x="1327" y="433"/>
                  </a:lnTo>
                  <a:lnTo>
                    <a:pt x="1324" y="431"/>
                  </a:lnTo>
                  <a:lnTo>
                    <a:pt x="1322" y="429"/>
                  </a:lnTo>
                  <a:lnTo>
                    <a:pt x="1322" y="426"/>
                  </a:lnTo>
                  <a:lnTo>
                    <a:pt x="1319" y="426"/>
                  </a:lnTo>
                  <a:lnTo>
                    <a:pt x="1319" y="424"/>
                  </a:lnTo>
                  <a:lnTo>
                    <a:pt x="1317" y="421"/>
                  </a:lnTo>
                  <a:lnTo>
                    <a:pt x="1317" y="421"/>
                  </a:lnTo>
                  <a:lnTo>
                    <a:pt x="1315" y="419"/>
                  </a:lnTo>
                  <a:lnTo>
                    <a:pt x="1315" y="417"/>
                  </a:lnTo>
                  <a:lnTo>
                    <a:pt x="1315" y="417"/>
                  </a:lnTo>
                  <a:lnTo>
                    <a:pt x="1315" y="414"/>
                  </a:lnTo>
                  <a:lnTo>
                    <a:pt x="1312" y="412"/>
                  </a:lnTo>
                  <a:lnTo>
                    <a:pt x="1312" y="412"/>
                  </a:lnTo>
                  <a:lnTo>
                    <a:pt x="1312" y="410"/>
                  </a:lnTo>
                  <a:lnTo>
                    <a:pt x="1312" y="410"/>
                  </a:lnTo>
                  <a:lnTo>
                    <a:pt x="1312" y="410"/>
                  </a:lnTo>
                  <a:lnTo>
                    <a:pt x="1310" y="410"/>
                  </a:lnTo>
                  <a:lnTo>
                    <a:pt x="1310" y="410"/>
                  </a:lnTo>
                  <a:lnTo>
                    <a:pt x="1310" y="410"/>
                  </a:lnTo>
                  <a:lnTo>
                    <a:pt x="1308" y="407"/>
                  </a:lnTo>
                  <a:lnTo>
                    <a:pt x="1308" y="407"/>
                  </a:lnTo>
                  <a:lnTo>
                    <a:pt x="1305" y="407"/>
                  </a:lnTo>
                  <a:lnTo>
                    <a:pt x="1303" y="407"/>
                  </a:lnTo>
                  <a:lnTo>
                    <a:pt x="1301" y="407"/>
                  </a:lnTo>
                  <a:lnTo>
                    <a:pt x="1298" y="407"/>
                  </a:lnTo>
                  <a:lnTo>
                    <a:pt x="1296" y="407"/>
                  </a:lnTo>
                  <a:lnTo>
                    <a:pt x="1296" y="407"/>
                  </a:lnTo>
                  <a:lnTo>
                    <a:pt x="1293" y="407"/>
                  </a:lnTo>
                  <a:lnTo>
                    <a:pt x="1291" y="407"/>
                  </a:lnTo>
                  <a:lnTo>
                    <a:pt x="1291" y="410"/>
                  </a:lnTo>
                  <a:lnTo>
                    <a:pt x="1289" y="410"/>
                  </a:lnTo>
                  <a:lnTo>
                    <a:pt x="1286" y="410"/>
                  </a:lnTo>
                  <a:lnTo>
                    <a:pt x="1286" y="412"/>
                  </a:lnTo>
                  <a:lnTo>
                    <a:pt x="1284" y="412"/>
                  </a:lnTo>
                  <a:lnTo>
                    <a:pt x="1284" y="412"/>
                  </a:lnTo>
                  <a:lnTo>
                    <a:pt x="1279" y="414"/>
                  </a:lnTo>
                  <a:lnTo>
                    <a:pt x="1277" y="417"/>
                  </a:lnTo>
                  <a:lnTo>
                    <a:pt x="1275" y="419"/>
                  </a:lnTo>
                  <a:lnTo>
                    <a:pt x="1270" y="421"/>
                  </a:lnTo>
                  <a:lnTo>
                    <a:pt x="1267" y="426"/>
                  </a:lnTo>
                  <a:lnTo>
                    <a:pt x="1263" y="429"/>
                  </a:lnTo>
                  <a:lnTo>
                    <a:pt x="1263" y="429"/>
                  </a:lnTo>
                  <a:lnTo>
                    <a:pt x="1260" y="431"/>
                  </a:lnTo>
                  <a:lnTo>
                    <a:pt x="1258" y="433"/>
                  </a:lnTo>
                  <a:lnTo>
                    <a:pt x="1256" y="433"/>
                  </a:lnTo>
                  <a:lnTo>
                    <a:pt x="1256" y="436"/>
                  </a:lnTo>
                  <a:lnTo>
                    <a:pt x="1253" y="438"/>
                  </a:lnTo>
                  <a:lnTo>
                    <a:pt x="1253" y="438"/>
                  </a:lnTo>
                  <a:lnTo>
                    <a:pt x="1251" y="440"/>
                  </a:lnTo>
                  <a:lnTo>
                    <a:pt x="1251" y="440"/>
                  </a:lnTo>
                  <a:lnTo>
                    <a:pt x="1251" y="443"/>
                  </a:lnTo>
                  <a:lnTo>
                    <a:pt x="1251" y="443"/>
                  </a:lnTo>
                  <a:lnTo>
                    <a:pt x="1251" y="443"/>
                  </a:lnTo>
                  <a:lnTo>
                    <a:pt x="1251" y="445"/>
                  </a:lnTo>
                  <a:lnTo>
                    <a:pt x="1251" y="447"/>
                  </a:lnTo>
                  <a:lnTo>
                    <a:pt x="1251" y="450"/>
                  </a:lnTo>
                  <a:lnTo>
                    <a:pt x="1251" y="450"/>
                  </a:lnTo>
                  <a:lnTo>
                    <a:pt x="1251" y="452"/>
                  </a:lnTo>
                  <a:lnTo>
                    <a:pt x="1251" y="455"/>
                  </a:lnTo>
                  <a:lnTo>
                    <a:pt x="1251" y="457"/>
                  </a:lnTo>
                  <a:lnTo>
                    <a:pt x="1251" y="459"/>
                  </a:lnTo>
                  <a:lnTo>
                    <a:pt x="1251" y="459"/>
                  </a:lnTo>
                  <a:lnTo>
                    <a:pt x="1253" y="462"/>
                  </a:lnTo>
                  <a:lnTo>
                    <a:pt x="1253" y="464"/>
                  </a:lnTo>
                  <a:lnTo>
                    <a:pt x="1253" y="464"/>
                  </a:lnTo>
                  <a:lnTo>
                    <a:pt x="1253" y="466"/>
                  </a:lnTo>
                  <a:lnTo>
                    <a:pt x="1256" y="469"/>
                  </a:lnTo>
                  <a:lnTo>
                    <a:pt x="1256" y="471"/>
                  </a:lnTo>
                  <a:lnTo>
                    <a:pt x="1258" y="471"/>
                  </a:lnTo>
                  <a:lnTo>
                    <a:pt x="1258" y="474"/>
                  </a:lnTo>
                  <a:lnTo>
                    <a:pt x="1258" y="474"/>
                  </a:lnTo>
                  <a:lnTo>
                    <a:pt x="1258" y="474"/>
                  </a:lnTo>
                  <a:lnTo>
                    <a:pt x="1258" y="474"/>
                  </a:lnTo>
                  <a:lnTo>
                    <a:pt x="1260" y="476"/>
                  </a:lnTo>
                  <a:lnTo>
                    <a:pt x="1260" y="476"/>
                  </a:lnTo>
                  <a:lnTo>
                    <a:pt x="1263" y="476"/>
                  </a:lnTo>
                  <a:lnTo>
                    <a:pt x="1265" y="478"/>
                  </a:lnTo>
                  <a:lnTo>
                    <a:pt x="1267" y="478"/>
                  </a:lnTo>
                  <a:lnTo>
                    <a:pt x="1270" y="478"/>
                  </a:lnTo>
                  <a:lnTo>
                    <a:pt x="1272" y="481"/>
                  </a:lnTo>
                  <a:lnTo>
                    <a:pt x="1275" y="481"/>
                  </a:lnTo>
                  <a:lnTo>
                    <a:pt x="1277" y="481"/>
                  </a:lnTo>
                  <a:lnTo>
                    <a:pt x="1279" y="481"/>
                  </a:lnTo>
                  <a:lnTo>
                    <a:pt x="1282" y="481"/>
                  </a:lnTo>
                  <a:lnTo>
                    <a:pt x="1284" y="481"/>
                  </a:lnTo>
                  <a:lnTo>
                    <a:pt x="1286" y="481"/>
                  </a:lnTo>
                  <a:lnTo>
                    <a:pt x="1289" y="481"/>
                  </a:lnTo>
                  <a:lnTo>
                    <a:pt x="1291" y="481"/>
                  </a:lnTo>
                  <a:lnTo>
                    <a:pt x="1296" y="478"/>
                  </a:lnTo>
                  <a:lnTo>
                    <a:pt x="1298" y="478"/>
                  </a:lnTo>
                  <a:lnTo>
                    <a:pt x="1301" y="478"/>
                  </a:lnTo>
                  <a:lnTo>
                    <a:pt x="1301" y="478"/>
                  </a:lnTo>
                  <a:lnTo>
                    <a:pt x="1303" y="478"/>
                  </a:lnTo>
                  <a:lnTo>
                    <a:pt x="1305" y="478"/>
                  </a:lnTo>
                  <a:lnTo>
                    <a:pt x="1308" y="478"/>
                  </a:lnTo>
                  <a:lnTo>
                    <a:pt x="1310" y="478"/>
                  </a:lnTo>
                  <a:lnTo>
                    <a:pt x="1310" y="478"/>
                  </a:lnTo>
                  <a:lnTo>
                    <a:pt x="1310" y="478"/>
                  </a:lnTo>
                  <a:lnTo>
                    <a:pt x="1312" y="478"/>
                  </a:lnTo>
                  <a:lnTo>
                    <a:pt x="1317" y="481"/>
                  </a:lnTo>
                  <a:lnTo>
                    <a:pt x="1322" y="483"/>
                  </a:lnTo>
                  <a:lnTo>
                    <a:pt x="1324" y="483"/>
                  </a:lnTo>
                  <a:lnTo>
                    <a:pt x="1324" y="483"/>
                  </a:lnTo>
                  <a:lnTo>
                    <a:pt x="1327" y="483"/>
                  </a:lnTo>
                  <a:lnTo>
                    <a:pt x="1327" y="485"/>
                  </a:lnTo>
                  <a:lnTo>
                    <a:pt x="1327" y="485"/>
                  </a:lnTo>
                  <a:lnTo>
                    <a:pt x="1329" y="485"/>
                  </a:lnTo>
                  <a:lnTo>
                    <a:pt x="1329" y="488"/>
                  </a:lnTo>
                  <a:lnTo>
                    <a:pt x="1331" y="488"/>
                  </a:lnTo>
                  <a:lnTo>
                    <a:pt x="1331" y="492"/>
                  </a:lnTo>
                  <a:lnTo>
                    <a:pt x="1336" y="495"/>
                  </a:lnTo>
                  <a:lnTo>
                    <a:pt x="1336" y="497"/>
                  </a:lnTo>
                  <a:lnTo>
                    <a:pt x="1336" y="497"/>
                  </a:lnTo>
                  <a:lnTo>
                    <a:pt x="1338" y="497"/>
                  </a:lnTo>
                  <a:lnTo>
                    <a:pt x="1338" y="500"/>
                  </a:lnTo>
                  <a:lnTo>
                    <a:pt x="1341" y="500"/>
                  </a:lnTo>
                  <a:lnTo>
                    <a:pt x="1341" y="500"/>
                  </a:lnTo>
                  <a:lnTo>
                    <a:pt x="1341" y="502"/>
                  </a:lnTo>
                  <a:lnTo>
                    <a:pt x="1343" y="502"/>
                  </a:lnTo>
                  <a:lnTo>
                    <a:pt x="1345" y="502"/>
                  </a:lnTo>
                  <a:lnTo>
                    <a:pt x="1348" y="504"/>
                  </a:lnTo>
                  <a:lnTo>
                    <a:pt x="1348" y="504"/>
                  </a:lnTo>
                  <a:lnTo>
                    <a:pt x="1350" y="504"/>
                  </a:lnTo>
                  <a:lnTo>
                    <a:pt x="1355" y="507"/>
                  </a:lnTo>
                  <a:lnTo>
                    <a:pt x="1357" y="507"/>
                  </a:lnTo>
                  <a:lnTo>
                    <a:pt x="1360" y="507"/>
                  </a:lnTo>
                  <a:lnTo>
                    <a:pt x="1360" y="509"/>
                  </a:lnTo>
                  <a:lnTo>
                    <a:pt x="1360" y="509"/>
                  </a:lnTo>
                  <a:lnTo>
                    <a:pt x="1362" y="509"/>
                  </a:lnTo>
                  <a:lnTo>
                    <a:pt x="1362" y="509"/>
                  </a:lnTo>
                  <a:lnTo>
                    <a:pt x="1362" y="509"/>
                  </a:lnTo>
                  <a:lnTo>
                    <a:pt x="1362" y="509"/>
                  </a:lnTo>
                  <a:lnTo>
                    <a:pt x="1362" y="509"/>
                  </a:lnTo>
                  <a:lnTo>
                    <a:pt x="1362" y="511"/>
                  </a:lnTo>
                  <a:lnTo>
                    <a:pt x="1362" y="511"/>
                  </a:lnTo>
                  <a:lnTo>
                    <a:pt x="1362" y="511"/>
                  </a:lnTo>
                  <a:lnTo>
                    <a:pt x="1362" y="514"/>
                  </a:lnTo>
                  <a:lnTo>
                    <a:pt x="1362" y="516"/>
                  </a:lnTo>
                  <a:lnTo>
                    <a:pt x="1362" y="516"/>
                  </a:lnTo>
                  <a:lnTo>
                    <a:pt x="1362" y="518"/>
                  </a:lnTo>
                  <a:lnTo>
                    <a:pt x="1362" y="521"/>
                  </a:lnTo>
                  <a:lnTo>
                    <a:pt x="1360" y="523"/>
                  </a:lnTo>
                  <a:lnTo>
                    <a:pt x="1360" y="526"/>
                  </a:lnTo>
                  <a:lnTo>
                    <a:pt x="1360" y="528"/>
                  </a:lnTo>
                  <a:lnTo>
                    <a:pt x="1360" y="528"/>
                  </a:lnTo>
                  <a:lnTo>
                    <a:pt x="1360" y="530"/>
                  </a:lnTo>
                  <a:lnTo>
                    <a:pt x="1360" y="530"/>
                  </a:lnTo>
                  <a:lnTo>
                    <a:pt x="1360" y="533"/>
                  </a:lnTo>
                  <a:lnTo>
                    <a:pt x="1360" y="535"/>
                  </a:lnTo>
                  <a:lnTo>
                    <a:pt x="1360" y="535"/>
                  </a:lnTo>
                  <a:lnTo>
                    <a:pt x="1360" y="537"/>
                  </a:lnTo>
                  <a:lnTo>
                    <a:pt x="1360" y="537"/>
                  </a:lnTo>
                  <a:lnTo>
                    <a:pt x="1362" y="540"/>
                  </a:lnTo>
                  <a:lnTo>
                    <a:pt x="1362" y="540"/>
                  </a:lnTo>
                  <a:lnTo>
                    <a:pt x="1362" y="542"/>
                  </a:lnTo>
                  <a:lnTo>
                    <a:pt x="1364" y="544"/>
                  </a:lnTo>
                  <a:lnTo>
                    <a:pt x="1364" y="544"/>
                  </a:lnTo>
                  <a:lnTo>
                    <a:pt x="1367" y="547"/>
                  </a:lnTo>
                  <a:lnTo>
                    <a:pt x="1367" y="549"/>
                  </a:lnTo>
                  <a:lnTo>
                    <a:pt x="1369" y="552"/>
                  </a:lnTo>
                  <a:lnTo>
                    <a:pt x="1369" y="552"/>
                  </a:lnTo>
                  <a:lnTo>
                    <a:pt x="1369" y="554"/>
                  </a:lnTo>
                  <a:lnTo>
                    <a:pt x="1372" y="554"/>
                  </a:lnTo>
                  <a:lnTo>
                    <a:pt x="1372" y="556"/>
                  </a:lnTo>
                  <a:lnTo>
                    <a:pt x="1372" y="556"/>
                  </a:lnTo>
                  <a:lnTo>
                    <a:pt x="1372" y="559"/>
                  </a:lnTo>
                  <a:lnTo>
                    <a:pt x="1372" y="559"/>
                  </a:lnTo>
                  <a:lnTo>
                    <a:pt x="1372" y="561"/>
                  </a:lnTo>
                  <a:lnTo>
                    <a:pt x="1372" y="561"/>
                  </a:lnTo>
                  <a:lnTo>
                    <a:pt x="1372" y="561"/>
                  </a:lnTo>
                  <a:lnTo>
                    <a:pt x="1372" y="563"/>
                  </a:lnTo>
                  <a:lnTo>
                    <a:pt x="1372" y="566"/>
                  </a:lnTo>
                  <a:lnTo>
                    <a:pt x="1372" y="566"/>
                  </a:lnTo>
                  <a:lnTo>
                    <a:pt x="1369" y="568"/>
                  </a:lnTo>
                  <a:lnTo>
                    <a:pt x="1369" y="568"/>
                  </a:lnTo>
                  <a:lnTo>
                    <a:pt x="1369" y="571"/>
                  </a:lnTo>
                  <a:lnTo>
                    <a:pt x="1367" y="573"/>
                  </a:lnTo>
                  <a:lnTo>
                    <a:pt x="1367" y="573"/>
                  </a:lnTo>
                  <a:lnTo>
                    <a:pt x="1364" y="573"/>
                  </a:lnTo>
                  <a:lnTo>
                    <a:pt x="1364" y="575"/>
                  </a:lnTo>
                  <a:lnTo>
                    <a:pt x="1362" y="578"/>
                  </a:lnTo>
                  <a:lnTo>
                    <a:pt x="1360" y="578"/>
                  </a:lnTo>
                  <a:lnTo>
                    <a:pt x="1360" y="578"/>
                  </a:lnTo>
                  <a:lnTo>
                    <a:pt x="1360" y="578"/>
                  </a:lnTo>
                  <a:lnTo>
                    <a:pt x="1360" y="580"/>
                  </a:lnTo>
                  <a:lnTo>
                    <a:pt x="1360" y="580"/>
                  </a:lnTo>
                  <a:lnTo>
                    <a:pt x="1360" y="580"/>
                  </a:lnTo>
                  <a:lnTo>
                    <a:pt x="1360" y="580"/>
                  </a:lnTo>
                  <a:lnTo>
                    <a:pt x="1360" y="582"/>
                  </a:lnTo>
                  <a:lnTo>
                    <a:pt x="1357" y="582"/>
                  </a:lnTo>
                  <a:lnTo>
                    <a:pt x="1357" y="585"/>
                  </a:lnTo>
                  <a:lnTo>
                    <a:pt x="1357" y="587"/>
                  </a:lnTo>
                  <a:lnTo>
                    <a:pt x="1357" y="589"/>
                  </a:lnTo>
                  <a:lnTo>
                    <a:pt x="1357" y="589"/>
                  </a:lnTo>
                  <a:lnTo>
                    <a:pt x="1357" y="589"/>
                  </a:lnTo>
                  <a:lnTo>
                    <a:pt x="1357" y="589"/>
                  </a:lnTo>
                  <a:lnTo>
                    <a:pt x="1357" y="592"/>
                  </a:lnTo>
                  <a:lnTo>
                    <a:pt x="1360" y="592"/>
                  </a:lnTo>
                  <a:lnTo>
                    <a:pt x="1360" y="592"/>
                  </a:lnTo>
                  <a:lnTo>
                    <a:pt x="1360" y="594"/>
                  </a:lnTo>
                  <a:lnTo>
                    <a:pt x="1360" y="594"/>
                  </a:lnTo>
                  <a:lnTo>
                    <a:pt x="1360" y="594"/>
                  </a:lnTo>
                  <a:lnTo>
                    <a:pt x="1360" y="597"/>
                  </a:lnTo>
                  <a:lnTo>
                    <a:pt x="1360" y="597"/>
                  </a:lnTo>
                  <a:lnTo>
                    <a:pt x="1360" y="597"/>
                  </a:lnTo>
                  <a:lnTo>
                    <a:pt x="1360" y="597"/>
                  </a:lnTo>
                  <a:lnTo>
                    <a:pt x="1360" y="599"/>
                  </a:lnTo>
                  <a:lnTo>
                    <a:pt x="1357" y="599"/>
                  </a:lnTo>
                  <a:lnTo>
                    <a:pt x="1357" y="599"/>
                  </a:lnTo>
                  <a:lnTo>
                    <a:pt x="1355" y="599"/>
                  </a:lnTo>
                  <a:lnTo>
                    <a:pt x="1355" y="601"/>
                  </a:lnTo>
                  <a:lnTo>
                    <a:pt x="1350" y="601"/>
                  </a:lnTo>
                  <a:lnTo>
                    <a:pt x="1348" y="604"/>
                  </a:lnTo>
                  <a:lnTo>
                    <a:pt x="1345" y="604"/>
                  </a:lnTo>
                  <a:lnTo>
                    <a:pt x="1343" y="604"/>
                  </a:lnTo>
                  <a:lnTo>
                    <a:pt x="1343" y="604"/>
                  </a:lnTo>
                  <a:lnTo>
                    <a:pt x="1341" y="606"/>
                  </a:lnTo>
                  <a:lnTo>
                    <a:pt x="1338" y="606"/>
                  </a:lnTo>
                  <a:lnTo>
                    <a:pt x="1338" y="606"/>
                  </a:lnTo>
                  <a:lnTo>
                    <a:pt x="1336" y="606"/>
                  </a:lnTo>
                  <a:lnTo>
                    <a:pt x="1336" y="606"/>
                  </a:lnTo>
                  <a:lnTo>
                    <a:pt x="1336" y="606"/>
                  </a:lnTo>
                  <a:lnTo>
                    <a:pt x="1336" y="608"/>
                  </a:lnTo>
                  <a:lnTo>
                    <a:pt x="1334" y="608"/>
                  </a:lnTo>
                  <a:lnTo>
                    <a:pt x="1334" y="608"/>
                  </a:lnTo>
                  <a:lnTo>
                    <a:pt x="1334" y="608"/>
                  </a:lnTo>
                  <a:lnTo>
                    <a:pt x="1334" y="611"/>
                  </a:lnTo>
                  <a:lnTo>
                    <a:pt x="1334" y="611"/>
                  </a:lnTo>
                  <a:lnTo>
                    <a:pt x="1331" y="613"/>
                  </a:lnTo>
                  <a:lnTo>
                    <a:pt x="1331" y="613"/>
                  </a:lnTo>
                  <a:lnTo>
                    <a:pt x="1331" y="615"/>
                  </a:lnTo>
                  <a:lnTo>
                    <a:pt x="1331" y="618"/>
                  </a:lnTo>
                  <a:lnTo>
                    <a:pt x="1331" y="618"/>
                  </a:lnTo>
                  <a:lnTo>
                    <a:pt x="1331" y="620"/>
                  </a:lnTo>
                  <a:lnTo>
                    <a:pt x="1331" y="620"/>
                  </a:lnTo>
                  <a:lnTo>
                    <a:pt x="1331" y="623"/>
                  </a:lnTo>
                  <a:lnTo>
                    <a:pt x="1331" y="623"/>
                  </a:lnTo>
                  <a:lnTo>
                    <a:pt x="1334" y="625"/>
                  </a:lnTo>
                  <a:lnTo>
                    <a:pt x="1334" y="627"/>
                  </a:lnTo>
                  <a:lnTo>
                    <a:pt x="1334" y="627"/>
                  </a:lnTo>
                  <a:lnTo>
                    <a:pt x="1334" y="630"/>
                  </a:lnTo>
                  <a:lnTo>
                    <a:pt x="1336" y="632"/>
                  </a:lnTo>
                  <a:lnTo>
                    <a:pt x="1338" y="637"/>
                  </a:lnTo>
                  <a:lnTo>
                    <a:pt x="1338" y="639"/>
                  </a:lnTo>
                  <a:lnTo>
                    <a:pt x="1341" y="642"/>
                  </a:lnTo>
                  <a:lnTo>
                    <a:pt x="1341" y="644"/>
                  </a:lnTo>
                  <a:lnTo>
                    <a:pt x="1343" y="644"/>
                  </a:lnTo>
                  <a:lnTo>
                    <a:pt x="1343" y="646"/>
                  </a:lnTo>
                  <a:lnTo>
                    <a:pt x="1343" y="646"/>
                  </a:lnTo>
                  <a:lnTo>
                    <a:pt x="1345" y="646"/>
                  </a:lnTo>
                  <a:lnTo>
                    <a:pt x="1345" y="649"/>
                  </a:lnTo>
                  <a:lnTo>
                    <a:pt x="1345" y="649"/>
                  </a:lnTo>
                  <a:lnTo>
                    <a:pt x="1348" y="649"/>
                  </a:lnTo>
                  <a:lnTo>
                    <a:pt x="1348" y="649"/>
                  </a:lnTo>
                  <a:lnTo>
                    <a:pt x="1348" y="649"/>
                  </a:lnTo>
                  <a:lnTo>
                    <a:pt x="1350" y="651"/>
                  </a:lnTo>
                  <a:lnTo>
                    <a:pt x="1350" y="651"/>
                  </a:lnTo>
                  <a:lnTo>
                    <a:pt x="1353" y="651"/>
                  </a:lnTo>
                  <a:lnTo>
                    <a:pt x="1353" y="651"/>
                  </a:lnTo>
                  <a:lnTo>
                    <a:pt x="1357" y="651"/>
                  </a:lnTo>
                  <a:lnTo>
                    <a:pt x="1360" y="653"/>
                  </a:lnTo>
                  <a:lnTo>
                    <a:pt x="1362" y="653"/>
                  </a:lnTo>
                  <a:lnTo>
                    <a:pt x="1364" y="653"/>
                  </a:lnTo>
                  <a:lnTo>
                    <a:pt x="1369" y="653"/>
                  </a:lnTo>
                  <a:lnTo>
                    <a:pt x="1372" y="653"/>
                  </a:lnTo>
                  <a:lnTo>
                    <a:pt x="1374" y="653"/>
                  </a:lnTo>
                  <a:lnTo>
                    <a:pt x="1374" y="653"/>
                  </a:lnTo>
                  <a:lnTo>
                    <a:pt x="1376" y="651"/>
                  </a:lnTo>
                  <a:lnTo>
                    <a:pt x="1376" y="651"/>
                  </a:lnTo>
                  <a:lnTo>
                    <a:pt x="1379" y="651"/>
                  </a:lnTo>
                  <a:lnTo>
                    <a:pt x="1381" y="651"/>
                  </a:lnTo>
                  <a:lnTo>
                    <a:pt x="1381" y="651"/>
                  </a:lnTo>
                  <a:lnTo>
                    <a:pt x="1383" y="649"/>
                  </a:lnTo>
                  <a:lnTo>
                    <a:pt x="1386" y="649"/>
                  </a:lnTo>
                  <a:lnTo>
                    <a:pt x="1388" y="646"/>
                  </a:lnTo>
                  <a:lnTo>
                    <a:pt x="1393" y="644"/>
                  </a:lnTo>
                  <a:lnTo>
                    <a:pt x="1395" y="644"/>
                  </a:lnTo>
                  <a:lnTo>
                    <a:pt x="1398" y="642"/>
                  </a:lnTo>
                  <a:lnTo>
                    <a:pt x="1400" y="639"/>
                  </a:lnTo>
                  <a:lnTo>
                    <a:pt x="1400" y="639"/>
                  </a:lnTo>
                  <a:lnTo>
                    <a:pt x="1402" y="637"/>
                  </a:lnTo>
                  <a:lnTo>
                    <a:pt x="1402" y="634"/>
                  </a:lnTo>
                  <a:lnTo>
                    <a:pt x="1405" y="634"/>
                  </a:lnTo>
                  <a:lnTo>
                    <a:pt x="1405" y="632"/>
                  </a:lnTo>
                  <a:lnTo>
                    <a:pt x="1407" y="630"/>
                  </a:lnTo>
                  <a:lnTo>
                    <a:pt x="1407" y="630"/>
                  </a:lnTo>
                  <a:lnTo>
                    <a:pt x="1407" y="630"/>
                  </a:lnTo>
                  <a:lnTo>
                    <a:pt x="1407" y="627"/>
                  </a:lnTo>
                  <a:lnTo>
                    <a:pt x="1409" y="627"/>
                  </a:lnTo>
                  <a:lnTo>
                    <a:pt x="1409" y="625"/>
                  </a:lnTo>
                  <a:lnTo>
                    <a:pt x="1409" y="625"/>
                  </a:lnTo>
                  <a:lnTo>
                    <a:pt x="1409" y="623"/>
                  </a:lnTo>
                  <a:lnTo>
                    <a:pt x="1409" y="620"/>
                  </a:lnTo>
                  <a:lnTo>
                    <a:pt x="1409" y="620"/>
                  </a:lnTo>
                  <a:lnTo>
                    <a:pt x="1409" y="618"/>
                  </a:lnTo>
                  <a:lnTo>
                    <a:pt x="1409" y="618"/>
                  </a:lnTo>
                  <a:lnTo>
                    <a:pt x="1407" y="615"/>
                  </a:lnTo>
                  <a:lnTo>
                    <a:pt x="1407" y="615"/>
                  </a:lnTo>
                  <a:lnTo>
                    <a:pt x="1407" y="615"/>
                  </a:lnTo>
                  <a:lnTo>
                    <a:pt x="1407" y="615"/>
                  </a:lnTo>
                  <a:lnTo>
                    <a:pt x="1407" y="613"/>
                  </a:lnTo>
                  <a:lnTo>
                    <a:pt x="1405" y="613"/>
                  </a:lnTo>
                  <a:lnTo>
                    <a:pt x="1405" y="613"/>
                  </a:lnTo>
                  <a:lnTo>
                    <a:pt x="1402" y="613"/>
                  </a:lnTo>
                  <a:lnTo>
                    <a:pt x="1400" y="611"/>
                  </a:lnTo>
                  <a:lnTo>
                    <a:pt x="1398" y="608"/>
                  </a:lnTo>
                  <a:lnTo>
                    <a:pt x="1393" y="606"/>
                  </a:lnTo>
                  <a:lnTo>
                    <a:pt x="1393" y="606"/>
                  </a:lnTo>
                  <a:lnTo>
                    <a:pt x="1393" y="606"/>
                  </a:lnTo>
                  <a:lnTo>
                    <a:pt x="1390" y="606"/>
                  </a:lnTo>
                  <a:lnTo>
                    <a:pt x="1390" y="604"/>
                  </a:lnTo>
                  <a:lnTo>
                    <a:pt x="1390" y="604"/>
                  </a:lnTo>
                  <a:lnTo>
                    <a:pt x="1390" y="604"/>
                  </a:lnTo>
                  <a:lnTo>
                    <a:pt x="1388" y="601"/>
                  </a:lnTo>
                  <a:lnTo>
                    <a:pt x="1388" y="601"/>
                  </a:lnTo>
                  <a:lnTo>
                    <a:pt x="1388" y="599"/>
                  </a:lnTo>
                  <a:lnTo>
                    <a:pt x="1388" y="599"/>
                  </a:lnTo>
                  <a:lnTo>
                    <a:pt x="1388" y="597"/>
                  </a:lnTo>
                  <a:lnTo>
                    <a:pt x="1388" y="594"/>
                  </a:lnTo>
                  <a:lnTo>
                    <a:pt x="1388" y="594"/>
                  </a:lnTo>
                  <a:lnTo>
                    <a:pt x="1388" y="592"/>
                  </a:lnTo>
                  <a:lnTo>
                    <a:pt x="1388" y="592"/>
                  </a:lnTo>
                  <a:lnTo>
                    <a:pt x="1388" y="589"/>
                  </a:lnTo>
                  <a:lnTo>
                    <a:pt x="1390" y="589"/>
                  </a:lnTo>
                  <a:lnTo>
                    <a:pt x="1390" y="589"/>
                  </a:lnTo>
                  <a:lnTo>
                    <a:pt x="1390" y="587"/>
                  </a:lnTo>
                  <a:lnTo>
                    <a:pt x="1390" y="587"/>
                  </a:lnTo>
                  <a:lnTo>
                    <a:pt x="1393" y="585"/>
                  </a:lnTo>
                  <a:lnTo>
                    <a:pt x="1395" y="582"/>
                  </a:lnTo>
                  <a:lnTo>
                    <a:pt x="1395" y="580"/>
                  </a:lnTo>
                  <a:lnTo>
                    <a:pt x="1398" y="580"/>
                  </a:lnTo>
                  <a:lnTo>
                    <a:pt x="1400" y="578"/>
                  </a:lnTo>
                  <a:lnTo>
                    <a:pt x="1402" y="578"/>
                  </a:lnTo>
                  <a:lnTo>
                    <a:pt x="1402" y="578"/>
                  </a:lnTo>
                  <a:lnTo>
                    <a:pt x="1402" y="575"/>
                  </a:lnTo>
                  <a:lnTo>
                    <a:pt x="1405" y="575"/>
                  </a:lnTo>
                  <a:lnTo>
                    <a:pt x="1405" y="575"/>
                  </a:lnTo>
                  <a:lnTo>
                    <a:pt x="1407" y="575"/>
                  </a:lnTo>
                  <a:lnTo>
                    <a:pt x="1407" y="575"/>
                  </a:lnTo>
                  <a:lnTo>
                    <a:pt x="1407" y="575"/>
                  </a:lnTo>
                  <a:lnTo>
                    <a:pt x="1409" y="575"/>
                  </a:lnTo>
                  <a:lnTo>
                    <a:pt x="1412" y="575"/>
                  </a:lnTo>
                  <a:lnTo>
                    <a:pt x="1414" y="575"/>
                  </a:lnTo>
                  <a:lnTo>
                    <a:pt x="1414" y="575"/>
                  </a:lnTo>
                  <a:lnTo>
                    <a:pt x="1416" y="575"/>
                  </a:lnTo>
                  <a:lnTo>
                    <a:pt x="1419" y="575"/>
                  </a:lnTo>
                  <a:lnTo>
                    <a:pt x="1419" y="575"/>
                  </a:lnTo>
                  <a:lnTo>
                    <a:pt x="1421" y="578"/>
                  </a:lnTo>
                  <a:lnTo>
                    <a:pt x="1421" y="578"/>
                  </a:lnTo>
                  <a:lnTo>
                    <a:pt x="1424" y="578"/>
                  </a:lnTo>
                  <a:lnTo>
                    <a:pt x="1424" y="580"/>
                  </a:lnTo>
                  <a:lnTo>
                    <a:pt x="1424" y="580"/>
                  </a:lnTo>
                  <a:lnTo>
                    <a:pt x="1426" y="580"/>
                  </a:lnTo>
                  <a:lnTo>
                    <a:pt x="1426" y="582"/>
                  </a:lnTo>
                  <a:lnTo>
                    <a:pt x="1428" y="585"/>
                  </a:lnTo>
                  <a:lnTo>
                    <a:pt x="1428" y="585"/>
                  </a:lnTo>
                  <a:lnTo>
                    <a:pt x="1428" y="587"/>
                  </a:lnTo>
                  <a:lnTo>
                    <a:pt x="1431" y="589"/>
                  </a:lnTo>
                  <a:lnTo>
                    <a:pt x="1431" y="592"/>
                  </a:lnTo>
                  <a:lnTo>
                    <a:pt x="1431" y="594"/>
                  </a:lnTo>
                  <a:lnTo>
                    <a:pt x="1433" y="594"/>
                  </a:lnTo>
                  <a:lnTo>
                    <a:pt x="1433" y="597"/>
                  </a:lnTo>
                  <a:lnTo>
                    <a:pt x="1433" y="599"/>
                  </a:lnTo>
                  <a:lnTo>
                    <a:pt x="1433" y="601"/>
                  </a:lnTo>
                  <a:lnTo>
                    <a:pt x="1433" y="604"/>
                  </a:lnTo>
                  <a:lnTo>
                    <a:pt x="1433" y="606"/>
                  </a:lnTo>
                  <a:lnTo>
                    <a:pt x="1433" y="606"/>
                  </a:lnTo>
                  <a:lnTo>
                    <a:pt x="1433" y="608"/>
                  </a:lnTo>
                  <a:lnTo>
                    <a:pt x="1433" y="611"/>
                  </a:lnTo>
                  <a:lnTo>
                    <a:pt x="1433" y="613"/>
                  </a:lnTo>
                  <a:lnTo>
                    <a:pt x="1433" y="615"/>
                  </a:lnTo>
                  <a:lnTo>
                    <a:pt x="1431" y="618"/>
                  </a:lnTo>
                  <a:lnTo>
                    <a:pt x="1431" y="618"/>
                  </a:lnTo>
                  <a:lnTo>
                    <a:pt x="1431" y="620"/>
                  </a:lnTo>
                  <a:lnTo>
                    <a:pt x="1428" y="625"/>
                  </a:lnTo>
                  <a:lnTo>
                    <a:pt x="1426" y="627"/>
                  </a:lnTo>
                  <a:lnTo>
                    <a:pt x="1426" y="630"/>
                  </a:lnTo>
                  <a:lnTo>
                    <a:pt x="1424" y="632"/>
                  </a:lnTo>
                  <a:lnTo>
                    <a:pt x="1424" y="637"/>
                  </a:lnTo>
                  <a:lnTo>
                    <a:pt x="1421" y="639"/>
                  </a:lnTo>
                  <a:lnTo>
                    <a:pt x="1419" y="642"/>
                  </a:lnTo>
                  <a:lnTo>
                    <a:pt x="1419" y="644"/>
                  </a:lnTo>
                  <a:lnTo>
                    <a:pt x="1416" y="646"/>
                  </a:lnTo>
                  <a:lnTo>
                    <a:pt x="1414" y="649"/>
                  </a:lnTo>
                  <a:lnTo>
                    <a:pt x="1412" y="651"/>
                  </a:lnTo>
                  <a:lnTo>
                    <a:pt x="1409" y="653"/>
                  </a:lnTo>
                  <a:lnTo>
                    <a:pt x="1407" y="656"/>
                  </a:lnTo>
                  <a:lnTo>
                    <a:pt x="1405" y="658"/>
                  </a:lnTo>
                  <a:lnTo>
                    <a:pt x="1402" y="660"/>
                  </a:lnTo>
                  <a:lnTo>
                    <a:pt x="1400" y="663"/>
                  </a:lnTo>
                  <a:lnTo>
                    <a:pt x="1398" y="668"/>
                  </a:lnTo>
                  <a:lnTo>
                    <a:pt x="1395" y="670"/>
                  </a:lnTo>
                  <a:lnTo>
                    <a:pt x="1393" y="672"/>
                  </a:lnTo>
                  <a:lnTo>
                    <a:pt x="1388" y="675"/>
                  </a:lnTo>
                  <a:lnTo>
                    <a:pt x="1386" y="679"/>
                  </a:lnTo>
                  <a:lnTo>
                    <a:pt x="1383" y="682"/>
                  </a:lnTo>
                  <a:lnTo>
                    <a:pt x="1381" y="684"/>
                  </a:lnTo>
                  <a:lnTo>
                    <a:pt x="1379" y="686"/>
                  </a:lnTo>
                  <a:lnTo>
                    <a:pt x="1376" y="686"/>
                  </a:lnTo>
                  <a:lnTo>
                    <a:pt x="1374" y="689"/>
                  </a:lnTo>
                  <a:lnTo>
                    <a:pt x="1372" y="691"/>
                  </a:lnTo>
                  <a:lnTo>
                    <a:pt x="1369" y="694"/>
                  </a:lnTo>
                  <a:lnTo>
                    <a:pt x="1367" y="694"/>
                  </a:lnTo>
                  <a:lnTo>
                    <a:pt x="1364" y="696"/>
                  </a:lnTo>
                  <a:lnTo>
                    <a:pt x="1364" y="698"/>
                  </a:lnTo>
                  <a:lnTo>
                    <a:pt x="1360" y="701"/>
                  </a:lnTo>
                  <a:lnTo>
                    <a:pt x="1355" y="705"/>
                  </a:lnTo>
                  <a:lnTo>
                    <a:pt x="1353" y="708"/>
                  </a:lnTo>
                  <a:lnTo>
                    <a:pt x="1350" y="710"/>
                  </a:lnTo>
                  <a:lnTo>
                    <a:pt x="1348" y="710"/>
                  </a:lnTo>
                  <a:lnTo>
                    <a:pt x="1345" y="712"/>
                  </a:lnTo>
                  <a:lnTo>
                    <a:pt x="1343" y="712"/>
                  </a:lnTo>
                  <a:lnTo>
                    <a:pt x="1343" y="715"/>
                  </a:lnTo>
                  <a:lnTo>
                    <a:pt x="1338" y="715"/>
                  </a:lnTo>
                  <a:lnTo>
                    <a:pt x="1334" y="717"/>
                  </a:lnTo>
                  <a:lnTo>
                    <a:pt x="1331" y="720"/>
                  </a:lnTo>
                  <a:lnTo>
                    <a:pt x="1327" y="720"/>
                  </a:lnTo>
                  <a:lnTo>
                    <a:pt x="1324" y="722"/>
                  </a:lnTo>
                  <a:lnTo>
                    <a:pt x="1322" y="722"/>
                  </a:lnTo>
                  <a:lnTo>
                    <a:pt x="1319" y="724"/>
                  </a:lnTo>
                  <a:lnTo>
                    <a:pt x="1317" y="724"/>
                  </a:lnTo>
                  <a:lnTo>
                    <a:pt x="1315" y="724"/>
                  </a:lnTo>
                  <a:lnTo>
                    <a:pt x="1312" y="724"/>
                  </a:lnTo>
                  <a:lnTo>
                    <a:pt x="1308" y="724"/>
                  </a:lnTo>
                  <a:lnTo>
                    <a:pt x="1303" y="727"/>
                  </a:lnTo>
                  <a:lnTo>
                    <a:pt x="1298" y="727"/>
                  </a:lnTo>
                  <a:lnTo>
                    <a:pt x="1293" y="727"/>
                  </a:lnTo>
                  <a:lnTo>
                    <a:pt x="1286" y="727"/>
                  </a:lnTo>
                  <a:lnTo>
                    <a:pt x="1282" y="727"/>
                  </a:lnTo>
                  <a:lnTo>
                    <a:pt x="1277" y="729"/>
                  </a:lnTo>
                  <a:lnTo>
                    <a:pt x="1270" y="729"/>
                  </a:lnTo>
                  <a:lnTo>
                    <a:pt x="1267" y="729"/>
                  </a:lnTo>
                  <a:lnTo>
                    <a:pt x="1265" y="729"/>
                  </a:lnTo>
                  <a:lnTo>
                    <a:pt x="1263" y="729"/>
                  </a:lnTo>
                  <a:lnTo>
                    <a:pt x="1260" y="729"/>
                  </a:lnTo>
                  <a:lnTo>
                    <a:pt x="1258" y="731"/>
                  </a:lnTo>
                  <a:lnTo>
                    <a:pt x="1256" y="731"/>
                  </a:lnTo>
                  <a:lnTo>
                    <a:pt x="1253" y="731"/>
                  </a:lnTo>
                  <a:lnTo>
                    <a:pt x="1251" y="734"/>
                  </a:lnTo>
                  <a:lnTo>
                    <a:pt x="1249" y="734"/>
                  </a:lnTo>
                  <a:lnTo>
                    <a:pt x="1249" y="734"/>
                  </a:lnTo>
                  <a:lnTo>
                    <a:pt x="1246" y="734"/>
                  </a:lnTo>
                  <a:lnTo>
                    <a:pt x="1246" y="736"/>
                  </a:lnTo>
                  <a:lnTo>
                    <a:pt x="1246" y="736"/>
                  </a:lnTo>
                  <a:lnTo>
                    <a:pt x="1244" y="736"/>
                  </a:lnTo>
                  <a:lnTo>
                    <a:pt x="1244" y="736"/>
                  </a:lnTo>
                  <a:lnTo>
                    <a:pt x="1244" y="736"/>
                  </a:lnTo>
                  <a:lnTo>
                    <a:pt x="1244" y="739"/>
                  </a:lnTo>
                  <a:lnTo>
                    <a:pt x="1244" y="739"/>
                  </a:lnTo>
                  <a:lnTo>
                    <a:pt x="1244" y="739"/>
                  </a:lnTo>
                  <a:lnTo>
                    <a:pt x="1244" y="739"/>
                  </a:lnTo>
                  <a:lnTo>
                    <a:pt x="1246" y="741"/>
                  </a:lnTo>
                  <a:lnTo>
                    <a:pt x="1249" y="746"/>
                  </a:lnTo>
                  <a:lnTo>
                    <a:pt x="1253" y="748"/>
                  </a:lnTo>
                  <a:lnTo>
                    <a:pt x="1256" y="750"/>
                  </a:lnTo>
                  <a:lnTo>
                    <a:pt x="1260" y="753"/>
                  </a:lnTo>
                  <a:lnTo>
                    <a:pt x="1263" y="755"/>
                  </a:lnTo>
                  <a:lnTo>
                    <a:pt x="1267" y="757"/>
                  </a:lnTo>
                  <a:lnTo>
                    <a:pt x="1270" y="760"/>
                  </a:lnTo>
                  <a:lnTo>
                    <a:pt x="1275" y="762"/>
                  </a:lnTo>
                  <a:lnTo>
                    <a:pt x="1279" y="765"/>
                  </a:lnTo>
                  <a:lnTo>
                    <a:pt x="1282" y="767"/>
                  </a:lnTo>
                  <a:lnTo>
                    <a:pt x="1286" y="767"/>
                  </a:lnTo>
                  <a:lnTo>
                    <a:pt x="1291" y="769"/>
                  </a:lnTo>
                  <a:lnTo>
                    <a:pt x="1296" y="772"/>
                  </a:lnTo>
                  <a:lnTo>
                    <a:pt x="1301" y="774"/>
                  </a:lnTo>
                  <a:lnTo>
                    <a:pt x="1305" y="774"/>
                  </a:lnTo>
                  <a:lnTo>
                    <a:pt x="1315" y="779"/>
                  </a:lnTo>
                  <a:lnTo>
                    <a:pt x="1322" y="781"/>
                  </a:lnTo>
                  <a:lnTo>
                    <a:pt x="1327" y="783"/>
                  </a:lnTo>
                  <a:lnTo>
                    <a:pt x="1331" y="783"/>
                  </a:lnTo>
                  <a:lnTo>
                    <a:pt x="1336" y="786"/>
                  </a:lnTo>
                  <a:lnTo>
                    <a:pt x="1338" y="788"/>
                  </a:lnTo>
                  <a:lnTo>
                    <a:pt x="1343" y="788"/>
                  </a:lnTo>
                  <a:lnTo>
                    <a:pt x="1348" y="791"/>
                  </a:lnTo>
                  <a:lnTo>
                    <a:pt x="1350" y="793"/>
                  </a:lnTo>
                  <a:lnTo>
                    <a:pt x="1353" y="795"/>
                  </a:lnTo>
                  <a:lnTo>
                    <a:pt x="1357" y="798"/>
                  </a:lnTo>
                  <a:lnTo>
                    <a:pt x="1360" y="798"/>
                  </a:lnTo>
                  <a:lnTo>
                    <a:pt x="1362" y="800"/>
                  </a:lnTo>
                  <a:lnTo>
                    <a:pt x="1364" y="805"/>
                  </a:lnTo>
                  <a:lnTo>
                    <a:pt x="1367" y="805"/>
                  </a:lnTo>
                  <a:lnTo>
                    <a:pt x="1369" y="807"/>
                  </a:lnTo>
                  <a:lnTo>
                    <a:pt x="1372" y="810"/>
                  </a:lnTo>
                  <a:lnTo>
                    <a:pt x="1372" y="812"/>
                  </a:lnTo>
                  <a:lnTo>
                    <a:pt x="1374" y="814"/>
                  </a:lnTo>
                  <a:lnTo>
                    <a:pt x="1376" y="817"/>
                  </a:lnTo>
                  <a:lnTo>
                    <a:pt x="1379" y="819"/>
                  </a:lnTo>
                  <a:lnTo>
                    <a:pt x="1379" y="821"/>
                  </a:lnTo>
                  <a:lnTo>
                    <a:pt x="1381" y="824"/>
                  </a:lnTo>
                  <a:lnTo>
                    <a:pt x="1383" y="828"/>
                  </a:lnTo>
                  <a:lnTo>
                    <a:pt x="1386" y="831"/>
                  </a:lnTo>
                  <a:lnTo>
                    <a:pt x="1386" y="833"/>
                  </a:lnTo>
                  <a:lnTo>
                    <a:pt x="1388" y="836"/>
                  </a:lnTo>
                  <a:lnTo>
                    <a:pt x="1390" y="838"/>
                  </a:lnTo>
                  <a:lnTo>
                    <a:pt x="1390" y="840"/>
                  </a:lnTo>
                  <a:lnTo>
                    <a:pt x="1393" y="843"/>
                  </a:lnTo>
                  <a:lnTo>
                    <a:pt x="1393" y="847"/>
                  </a:lnTo>
                  <a:lnTo>
                    <a:pt x="1395" y="850"/>
                  </a:lnTo>
                  <a:lnTo>
                    <a:pt x="1398" y="852"/>
                  </a:lnTo>
                  <a:lnTo>
                    <a:pt x="1398" y="854"/>
                  </a:lnTo>
                  <a:lnTo>
                    <a:pt x="1400" y="857"/>
                  </a:lnTo>
                  <a:lnTo>
                    <a:pt x="1400" y="862"/>
                  </a:lnTo>
                  <a:lnTo>
                    <a:pt x="1402" y="864"/>
                  </a:lnTo>
                  <a:lnTo>
                    <a:pt x="1402" y="866"/>
                  </a:lnTo>
                  <a:lnTo>
                    <a:pt x="1405" y="869"/>
                  </a:lnTo>
                  <a:lnTo>
                    <a:pt x="1405" y="873"/>
                  </a:lnTo>
                  <a:lnTo>
                    <a:pt x="1405" y="876"/>
                  </a:lnTo>
                  <a:lnTo>
                    <a:pt x="1407" y="878"/>
                  </a:lnTo>
                  <a:lnTo>
                    <a:pt x="1407" y="881"/>
                  </a:lnTo>
                  <a:lnTo>
                    <a:pt x="1407" y="885"/>
                  </a:lnTo>
                  <a:lnTo>
                    <a:pt x="1409" y="888"/>
                  </a:lnTo>
                  <a:lnTo>
                    <a:pt x="1409" y="890"/>
                  </a:lnTo>
                  <a:lnTo>
                    <a:pt x="1409" y="892"/>
                  </a:lnTo>
                  <a:lnTo>
                    <a:pt x="1409" y="895"/>
                  </a:lnTo>
                  <a:lnTo>
                    <a:pt x="1409" y="897"/>
                  </a:lnTo>
                  <a:lnTo>
                    <a:pt x="1409" y="899"/>
                  </a:lnTo>
                  <a:lnTo>
                    <a:pt x="1409" y="902"/>
                  </a:lnTo>
                  <a:lnTo>
                    <a:pt x="1409" y="904"/>
                  </a:lnTo>
                  <a:lnTo>
                    <a:pt x="1409" y="909"/>
                  </a:lnTo>
                  <a:lnTo>
                    <a:pt x="1409" y="911"/>
                  </a:lnTo>
                  <a:lnTo>
                    <a:pt x="1409" y="918"/>
                  </a:lnTo>
                  <a:lnTo>
                    <a:pt x="1409" y="925"/>
                  </a:lnTo>
                  <a:lnTo>
                    <a:pt x="1409" y="933"/>
                  </a:lnTo>
                  <a:lnTo>
                    <a:pt x="1407" y="940"/>
                  </a:lnTo>
                  <a:lnTo>
                    <a:pt x="1407" y="949"/>
                  </a:lnTo>
                  <a:lnTo>
                    <a:pt x="1407" y="956"/>
                  </a:lnTo>
                  <a:lnTo>
                    <a:pt x="1405" y="963"/>
                  </a:lnTo>
                  <a:lnTo>
                    <a:pt x="1405" y="970"/>
                  </a:lnTo>
                  <a:lnTo>
                    <a:pt x="1405" y="975"/>
                  </a:lnTo>
                  <a:lnTo>
                    <a:pt x="1402" y="982"/>
                  </a:lnTo>
                  <a:lnTo>
                    <a:pt x="1402" y="987"/>
                  </a:lnTo>
                  <a:lnTo>
                    <a:pt x="1400" y="989"/>
                  </a:lnTo>
                  <a:lnTo>
                    <a:pt x="1398" y="1004"/>
                  </a:lnTo>
                  <a:lnTo>
                    <a:pt x="1393" y="1018"/>
                  </a:lnTo>
                  <a:lnTo>
                    <a:pt x="1393" y="1022"/>
                  </a:lnTo>
                  <a:lnTo>
                    <a:pt x="1390" y="1030"/>
                  </a:lnTo>
                  <a:lnTo>
                    <a:pt x="1388" y="1037"/>
                  </a:lnTo>
                  <a:lnTo>
                    <a:pt x="1386" y="1041"/>
                  </a:lnTo>
                  <a:lnTo>
                    <a:pt x="1383" y="1049"/>
                  </a:lnTo>
                  <a:lnTo>
                    <a:pt x="1381" y="1053"/>
                  </a:lnTo>
                  <a:lnTo>
                    <a:pt x="1381" y="1060"/>
                  </a:lnTo>
                  <a:lnTo>
                    <a:pt x="1379" y="1065"/>
                  </a:lnTo>
                  <a:lnTo>
                    <a:pt x="1376" y="1072"/>
                  </a:lnTo>
                  <a:lnTo>
                    <a:pt x="1374" y="1077"/>
                  </a:lnTo>
                  <a:lnTo>
                    <a:pt x="1372" y="1084"/>
                  </a:lnTo>
                  <a:lnTo>
                    <a:pt x="1369" y="1089"/>
                  </a:lnTo>
                  <a:lnTo>
                    <a:pt x="1367" y="1093"/>
                  </a:lnTo>
                  <a:lnTo>
                    <a:pt x="1364" y="1101"/>
                  </a:lnTo>
                  <a:lnTo>
                    <a:pt x="1362" y="1105"/>
                  </a:lnTo>
                  <a:lnTo>
                    <a:pt x="1360" y="1112"/>
                  </a:lnTo>
                  <a:lnTo>
                    <a:pt x="1357" y="1117"/>
                  </a:lnTo>
                  <a:lnTo>
                    <a:pt x="1355" y="1122"/>
                  </a:lnTo>
                  <a:lnTo>
                    <a:pt x="1350" y="1129"/>
                  </a:lnTo>
                  <a:lnTo>
                    <a:pt x="1348" y="1134"/>
                  </a:lnTo>
                  <a:lnTo>
                    <a:pt x="1345" y="1141"/>
                  </a:lnTo>
                  <a:lnTo>
                    <a:pt x="1343" y="1146"/>
                  </a:lnTo>
                  <a:lnTo>
                    <a:pt x="1338" y="1153"/>
                  </a:lnTo>
                  <a:lnTo>
                    <a:pt x="1336" y="1157"/>
                  </a:lnTo>
                  <a:lnTo>
                    <a:pt x="1334" y="1164"/>
                  </a:lnTo>
                  <a:lnTo>
                    <a:pt x="1329" y="1169"/>
                  </a:lnTo>
                  <a:lnTo>
                    <a:pt x="1327" y="1176"/>
                  </a:lnTo>
                  <a:lnTo>
                    <a:pt x="1322" y="1181"/>
                  </a:lnTo>
                  <a:lnTo>
                    <a:pt x="1315" y="1195"/>
                  </a:lnTo>
                  <a:lnTo>
                    <a:pt x="1305" y="1209"/>
                  </a:lnTo>
                  <a:lnTo>
                    <a:pt x="1303" y="1217"/>
                  </a:lnTo>
                  <a:lnTo>
                    <a:pt x="1298" y="1221"/>
                  </a:lnTo>
                  <a:lnTo>
                    <a:pt x="1293" y="1228"/>
                  </a:lnTo>
                  <a:lnTo>
                    <a:pt x="1291" y="1235"/>
                  </a:lnTo>
                  <a:lnTo>
                    <a:pt x="1286" y="1240"/>
                  </a:lnTo>
                  <a:lnTo>
                    <a:pt x="1282" y="1247"/>
                  </a:lnTo>
                  <a:lnTo>
                    <a:pt x="1277" y="1252"/>
                  </a:lnTo>
                  <a:lnTo>
                    <a:pt x="1275" y="1259"/>
                  </a:lnTo>
                  <a:lnTo>
                    <a:pt x="1270" y="1264"/>
                  </a:lnTo>
                  <a:lnTo>
                    <a:pt x="1265" y="1269"/>
                  </a:lnTo>
                  <a:lnTo>
                    <a:pt x="1260" y="1276"/>
                  </a:lnTo>
                  <a:lnTo>
                    <a:pt x="1258" y="1280"/>
                  </a:lnTo>
                  <a:lnTo>
                    <a:pt x="1253" y="1285"/>
                  </a:lnTo>
                  <a:lnTo>
                    <a:pt x="1249" y="1290"/>
                  </a:lnTo>
                  <a:lnTo>
                    <a:pt x="1244" y="1295"/>
                  </a:lnTo>
                  <a:lnTo>
                    <a:pt x="1239" y="1299"/>
                  </a:lnTo>
                  <a:lnTo>
                    <a:pt x="1234" y="1304"/>
                  </a:lnTo>
                  <a:lnTo>
                    <a:pt x="1227" y="1306"/>
                  </a:lnTo>
                  <a:lnTo>
                    <a:pt x="1222" y="1311"/>
                  </a:lnTo>
                  <a:lnTo>
                    <a:pt x="1218" y="1316"/>
                  </a:lnTo>
                  <a:lnTo>
                    <a:pt x="1211" y="1318"/>
                  </a:lnTo>
                  <a:lnTo>
                    <a:pt x="1206" y="1323"/>
                  </a:lnTo>
                  <a:lnTo>
                    <a:pt x="1199" y="1325"/>
                  </a:lnTo>
                  <a:lnTo>
                    <a:pt x="1192" y="1328"/>
                  </a:lnTo>
                  <a:lnTo>
                    <a:pt x="1185" y="1332"/>
                  </a:lnTo>
                  <a:lnTo>
                    <a:pt x="1180" y="1335"/>
                  </a:lnTo>
                  <a:lnTo>
                    <a:pt x="1170" y="1337"/>
                  </a:lnTo>
                  <a:lnTo>
                    <a:pt x="1163" y="1340"/>
                  </a:lnTo>
                  <a:lnTo>
                    <a:pt x="1161" y="1340"/>
                  </a:lnTo>
                  <a:lnTo>
                    <a:pt x="1159" y="1340"/>
                  </a:lnTo>
                  <a:lnTo>
                    <a:pt x="1156" y="1340"/>
                  </a:lnTo>
                  <a:lnTo>
                    <a:pt x="1152" y="1342"/>
                  </a:lnTo>
                  <a:lnTo>
                    <a:pt x="1149" y="1342"/>
                  </a:lnTo>
                  <a:lnTo>
                    <a:pt x="1144" y="1342"/>
                  </a:lnTo>
                  <a:lnTo>
                    <a:pt x="1140" y="1342"/>
                  </a:lnTo>
                  <a:lnTo>
                    <a:pt x="1135" y="1344"/>
                  </a:lnTo>
                  <a:lnTo>
                    <a:pt x="1126" y="1344"/>
                  </a:lnTo>
                  <a:lnTo>
                    <a:pt x="1116" y="1344"/>
                  </a:lnTo>
                  <a:lnTo>
                    <a:pt x="1104" y="1347"/>
                  </a:lnTo>
                  <a:lnTo>
                    <a:pt x="1095" y="1347"/>
                  </a:lnTo>
                  <a:lnTo>
                    <a:pt x="1083" y="1347"/>
                  </a:lnTo>
                  <a:lnTo>
                    <a:pt x="1073" y="1349"/>
                  </a:lnTo>
                  <a:lnTo>
                    <a:pt x="1064" y="1349"/>
                  </a:lnTo>
                  <a:lnTo>
                    <a:pt x="1055" y="1349"/>
                  </a:lnTo>
                  <a:lnTo>
                    <a:pt x="1045" y="1349"/>
                  </a:lnTo>
                  <a:lnTo>
                    <a:pt x="1038" y="1349"/>
                  </a:lnTo>
                  <a:lnTo>
                    <a:pt x="1031" y="1349"/>
                  </a:lnTo>
                  <a:lnTo>
                    <a:pt x="1026" y="1351"/>
                  </a:lnTo>
                  <a:lnTo>
                    <a:pt x="1024" y="1351"/>
                  </a:lnTo>
                  <a:lnTo>
                    <a:pt x="1019" y="1351"/>
                  </a:lnTo>
                  <a:lnTo>
                    <a:pt x="1017" y="1351"/>
                  </a:lnTo>
                  <a:lnTo>
                    <a:pt x="1014" y="1351"/>
                  </a:lnTo>
                  <a:lnTo>
                    <a:pt x="1012" y="1349"/>
                  </a:lnTo>
                  <a:lnTo>
                    <a:pt x="1010" y="1349"/>
                  </a:lnTo>
                  <a:lnTo>
                    <a:pt x="1007" y="1349"/>
                  </a:lnTo>
                  <a:lnTo>
                    <a:pt x="1003" y="1349"/>
                  </a:lnTo>
                  <a:lnTo>
                    <a:pt x="1000" y="1349"/>
                  </a:lnTo>
                  <a:lnTo>
                    <a:pt x="998" y="1349"/>
                  </a:lnTo>
                  <a:lnTo>
                    <a:pt x="995" y="1347"/>
                  </a:lnTo>
                  <a:lnTo>
                    <a:pt x="991" y="1347"/>
                  </a:lnTo>
                  <a:lnTo>
                    <a:pt x="988" y="1347"/>
                  </a:lnTo>
                  <a:lnTo>
                    <a:pt x="986" y="1347"/>
                  </a:lnTo>
                  <a:lnTo>
                    <a:pt x="984" y="1344"/>
                  </a:lnTo>
                  <a:lnTo>
                    <a:pt x="981" y="1344"/>
                  </a:lnTo>
                  <a:lnTo>
                    <a:pt x="977" y="1344"/>
                  </a:lnTo>
                  <a:lnTo>
                    <a:pt x="974" y="1342"/>
                  </a:lnTo>
                  <a:lnTo>
                    <a:pt x="972" y="1342"/>
                  </a:lnTo>
                  <a:lnTo>
                    <a:pt x="969" y="1340"/>
                  </a:lnTo>
                  <a:lnTo>
                    <a:pt x="967" y="1340"/>
                  </a:lnTo>
                  <a:lnTo>
                    <a:pt x="965" y="1337"/>
                  </a:lnTo>
                  <a:lnTo>
                    <a:pt x="960" y="1337"/>
                  </a:lnTo>
                  <a:lnTo>
                    <a:pt x="958" y="1335"/>
                  </a:lnTo>
                  <a:lnTo>
                    <a:pt x="955" y="1335"/>
                  </a:lnTo>
                  <a:lnTo>
                    <a:pt x="953" y="1332"/>
                  </a:lnTo>
                  <a:lnTo>
                    <a:pt x="951" y="1330"/>
                  </a:lnTo>
                  <a:lnTo>
                    <a:pt x="948" y="1330"/>
                  </a:lnTo>
                  <a:lnTo>
                    <a:pt x="946" y="1328"/>
                  </a:lnTo>
                  <a:lnTo>
                    <a:pt x="943" y="1325"/>
                  </a:lnTo>
                  <a:lnTo>
                    <a:pt x="941" y="1325"/>
                  </a:lnTo>
                  <a:lnTo>
                    <a:pt x="941" y="1323"/>
                  </a:lnTo>
                  <a:lnTo>
                    <a:pt x="939" y="1321"/>
                  </a:lnTo>
                  <a:lnTo>
                    <a:pt x="936" y="1318"/>
                  </a:lnTo>
                  <a:lnTo>
                    <a:pt x="934" y="1318"/>
                  </a:lnTo>
                  <a:lnTo>
                    <a:pt x="932" y="1316"/>
                  </a:lnTo>
                  <a:lnTo>
                    <a:pt x="927" y="1311"/>
                  </a:lnTo>
                  <a:lnTo>
                    <a:pt x="920" y="1309"/>
                  </a:lnTo>
                  <a:lnTo>
                    <a:pt x="915" y="1304"/>
                  </a:lnTo>
                  <a:lnTo>
                    <a:pt x="910" y="1299"/>
                  </a:lnTo>
                  <a:lnTo>
                    <a:pt x="903" y="1297"/>
                  </a:lnTo>
                  <a:lnTo>
                    <a:pt x="898" y="1292"/>
                  </a:lnTo>
                  <a:lnTo>
                    <a:pt x="891" y="1288"/>
                  </a:lnTo>
                  <a:lnTo>
                    <a:pt x="887" y="1285"/>
                  </a:lnTo>
                  <a:lnTo>
                    <a:pt x="882" y="1280"/>
                  </a:lnTo>
                  <a:lnTo>
                    <a:pt x="875" y="1276"/>
                  </a:lnTo>
                  <a:lnTo>
                    <a:pt x="872" y="1273"/>
                  </a:lnTo>
                  <a:lnTo>
                    <a:pt x="870" y="1273"/>
                  </a:lnTo>
                  <a:lnTo>
                    <a:pt x="868" y="1271"/>
                  </a:lnTo>
                  <a:lnTo>
                    <a:pt x="865" y="1269"/>
                  </a:lnTo>
                  <a:lnTo>
                    <a:pt x="863" y="1266"/>
                  </a:lnTo>
                  <a:lnTo>
                    <a:pt x="861" y="1264"/>
                  </a:lnTo>
                  <a:lnTo>
                    <a:pt x="858" y="1261"/>
                  </a:lnTo>
                  <a:lnTo>
                    <a:pt x="858" y="1259"/>
                  </a:lnTo>
                  <a:lnTo>
                    <a:pt x="856" y="1259"/>
                  </a:lnTo>
                  <a:lnTo>
                    <a:pt x="854" y="1257"/>
                  </a:lnTo>
                  <a:lnTo>
                    <a:pt x="854" y="1254"/>
                  </a:lnTo>
                  <a:lnTo>
                    <a:pt x="851" y="1252"/>
                  </a:lnTo>
                  <a:lnTo>
                    <a:pt x="851" y="1250"/>
                  </a:lnTo>
                  <a:lnTo>
                    <a:pt x="849" y="1247"/>
                  </a:lnTo>
                  <a:lnTo>
                    <a:pt x="846" y="1247"/>
                  </a:lnTo>
                  <a:lnTo>
                    <a:pt x="846" y="1245"/>
                  </a:lnTo>
                  <a:lnTo>
                    <a:pt x="844" y="1243"/>
                  </a:lnTo>
                  <a:lnTo>
                    <a:pt x="844" y="1243"/>
                  </a:lnTo>
                  <a:lnTo>
                    <a:pt x="842" y="1243"/>
                  </a:lnTo>
                  <a:lnTo>
                    <a:pt x="842" y="1243"/>
                  </a:lnTo>
                  <a:lnTo>
                    <a:pt x="842" y="1243"/>
                  </a:lnTo>
                  <a:lnTo>
                    <a:pt x="842" y="1243"/>
                  </a:lnTo>
                  <a:lnTo>
                    <a:pt x="839" y="1243"/>
                  </a:lnTo>
                  <a:lnTo>
                    <a:pt x="839" y="1243"/>
                  </a:lnTo>
                  <a:lnTo>
                    <a:pt x="839" y="1245"/>
                  </a:lnTo>
                  <a:lnTo>
                    <a:pt x="839" y="1245"/>
                  </a:lnTo>
                  <a:lnTo>
                    <a:pt x="839" y="1247"/>
                  </a:lnTo>
                  <a:lnTo>
                    <a:pt x="839" y="1247"/>
                  </a:lnTo>
                  <a:lnTo>
                    <a:pt x="839" y="1250"/>
                  </a:lnTo>
                  <a:lnTo>
                    <a:pt x="842" y="1254"/>
                  </a:lnTo>
                  <a:lnTo>
                    <a:pt x="842" y="1257"/>
                  </a:lnTo>
                  <a:lnTo>
                    <a:pt x="842" y="1259"/>
                  </a:lnTo>
                  <a:lnTo>
                    <a:pt x="844" y="1264"/>
                  </a:lnTo>
                  <a:lnTo>
                    <a:pt x="844" y="1266"/>
                  </a:lnTo>
                  <a:lnTo>
                    <a:pt x="844" y="1271"/>
                  </a:lnTo>
                  <a:lnTo>
                    <a:pt x="846" y="1273"/>
                  </a:lnTo>
                  <a:lnTo>
                    <a:pt x="846" y="1276"/>
                  </a:lnTo>
                  <a:lnTo>
                    <a:pt x="846" y="1280"/>
                  </a:lnTo>
                  <a:lnTo>
                    <a:pt x="846" y="1283"/>
                  </a:lnTo>
                  <a:lnTo>
                    <a:pt x="846" y="1288"/>
                  </a:lnTo>
                  <a:lnTo>
                    <a:pt x="846" y="1290"/>
                  </a:lnTo>
                  <a:lnTo>
                    <a:pt x="846" y="1295"/>
                  </a:lnTo>
                  <a:lnTo>
                    <a:pt x="844" y="1297"/>
                  </a:lnTo>
                  <a:lnTo>
                    <a:pt x="844" y="1302"/>
                  </a:lnTo>
                  <a:lnTo>
                    <a:pt x="844" y="1304"/>
                  </a:lnTo>
                  <a:lnTo>
                    <a:pt x="844" y="1309"/>
                  </a:lnTo>
                  <a:lnTo>
                    <a:pt x="842" y="1311"/>
                  </a:lnTo>
                  <a:lnTo>
                    <a:pt x="842" y="1316"/>
                  </a:lnTo>
                  <a:lnTo>
                    <a:pt x="839" y="1318"/>
                  </a:lnTo>
                  <a:lnTo>
                    <a:pt x="839" y="1323"/>
                  </a:lnTo>
                  <a:lnTo>
                    <a:pt x="837" y="1325"/>
                  </a:lnTo>
                  <a:lnTo>
                    <a:pt x="835" y="1330"/>
                  </a:lnTo>
                  <a:lnTo>
                    <a:pt x="835" y="1332"/>
                  </a:lnTo>
                  <a:lnTo>
                    <a:pt x="832" y="1335"/>
                  </a:lnTo>
                  <a:lnTo>
                    <a:pt x="830" y="1337"/>
                  </a:lnTo>
                  <a:lnTo>
                    <a:pt x="828" y="1342"/>
                  </a:lnTo>
                  <a:lnTo>
                    <a:pt x="825" y="1344"/>
                  </a:lnTo>
                  <a:lnTo>
                    <a:pt x="823" y="1347"/>
                  </a:lnTo>
                  <a:lnTo>
                    <a:pt x="820" y="1347"/>
                  </a:lnTo>
                  <a:lnTo>
                    <a:pt x="818" y="1349"/>
                  </a:lnTo>
                  <a:lnTo>
                    <a:pt x="816" y="1351"/>
                  </a:lnTo>
                  <a:lnTo>
                    <a:pt x="811" y="1351"/>
                  </a:lnTo>
                  <a:lnTo>
                    <a:pt x="809" y="1354"/>
                  </a:lnTo>
                  <a:lnTo>
                    <a:pt x="806" y="1354"/>
                  </a:lnTo>
                  <a:lnTo>
                    <a:pt x="801" y="1354"/>
                  </a:lnTo>
                  <a:lnTo>
                    <a:pt x="799" y="1354"/>
                  </a:lnTo>
                  <a:lnTo>
                    <a:pt x="794" y="1351"/>
                  </a:lnTo>
                  <a:lnTo>
                    <a:pt x="790" y="1351"/>
                  </a:lnTo>
                  <a:lnTo>
                    <a:pt x="790" y="1351"/>
                  </a:lnTo>
                  <a:lnTo>
                    <a:pt x="787" y="1351"/>
                  </a:lnTo>
                  <a:lnTo>
                    <a:pt x="787" y="1349"/>
                  </a:lnTo>
                  <a:lnTo>
                    <a:pt x="785" y="1349"/>
                  </a:lnTo>
                  <a:lnTo>
                    <a:pt x="785" y="1349"/>
                  </a:lnTo>
                  <a:lnTo>
                    <a:pt x="783" y="1347"/>
                  </a:lnTo>
                  <a:lnTo>
                    <a:pt x="783" y="1347"/>
                  </a:lnTo>
                  <a:lnTo>
                    <a:pt x="783" y="1344"/>
                  </a:lnTo>
                  <a:lnTo>
                    <a:pt x="780" y="1344"/>
                  </a:lnTo>
                  <a:lnTo>
                    <a:pt x="780" y="1342"/>
                  </a:lnTo>
                  <a:lnTo>
                    <a:pt x="780" y="1340"/>
                  </a:lnTo>
                  <a:lnTo>
                    <a:pt x="780" y="1340"/>
                  </a:lnTo>
                  <a:lnTo>
                    <a:pt x="780" y="1337"/>
                  </a:lnTo>
                  <a:lnTo>
                    <a:pt x="778" y="1337"/>
                  </a:lnTo>
                  <a:lnTo>
                    <a:pt x="778" y="1335"/>
                  </a:lnTo>
                  <a:lnTo>
                    <a:pt x="780" y="1335"/>
                  </a:lnTo>
                  <a:lnTo>
                    <a:pt x="780" y="1332"/>
                  </a:lnTo>
                  <a:lnTo>
                    <a:pt x="780" y="1332"/>
                  </a:lnTo>
                  <a:lnTo>
                    <a:pt x="780" y="1330"/>
                  </a:lnTo>
                  <a:lnTo>
                    <a:pt x="780" y="1330"/>
                  </a:lnTo>
                  <a:lnTo>
                    <a:pt x="780" y="1328"/>
                  </a:lnTo>
                  <a:lnTo>
                    <a:pt x="780" y="1328"/>
                  </a:lnTo>
                  <a:lnTo>
                    <a:pt x="783" y="1325"/>
                  </a:lnTo>
                  <a:lnTo>
                    <a:pt x="783" y="1325"/>
                  </a:lnTo>
                  <a:lnTo>
                    <a:pt x="783" y="1323"/>
                  </a:lnTo>
                  <a:lnTo>
                    <a:pt x="785" y="1323"/>
                  </a:lnTo>
                  <a:lnTo>
                    <a:pt x="785" y="1321"/>
                  </a:lnTo>
                  <a:lnTo>
                    <a:pt x="785" y="1321"/>
                  </a:lnTo>
                  <a:lnTo>
                    <a:pt x="787" y="1321"/>
                  </a:lnTo>
                  <a:lnTo>
                    <a:pt x="787" y="1318"/>
                  </a:lnTo>
                  <a:lnTo>
                    <a:pt x="787" y="1318"/>
                  </a:lnTo>
                  <a:lnTo>
                    <a:pt x="790" y="1318"/>
                  </a:lnTo>
                  <a:lnTo>
                    <a:pt x="792" y="1316"/>
                  </a:lnTo>
                  <a:lnTo>
                    <a:pt x="794" y="1316"/>
                  </a:lnTo>
                  <a:lnTo>
                    <a:pt x="797" y="1316"/>
                  </a:lnTo>
                  <a:lnTo>
                    <a:pt x="799" y="1316"/>
                  </a:lnTo>
                  <a:lnTo>
                    <a:pt x="804" y="1314"/>
                  </a:lnTo>
                  <a:lnTo>
                    <a:pt x="809" y="1314"/>
                  </a:lnTo>
                  <a:lnTo>
                    <a:pt x="809" y="1314"/>
                  </a:lnTo>
                  <a:lnTo>
                    <a:pt x="811" y="1311"/>
                  </a:lnTo>
                  <a:lnTo>
                    <a:pt x="813" y="1311"/>
                  </a:lnTo>
                  <a:lnTo>
                    <a:pt x="816" y="1311"/>
                  </a:lnTo>
                  <a:lnTo>
                    <a:pt x="816" y="1311"/>
                  </a:lnTo>
                  <a:lnTo>
                    <a:pt x="818" y="1309"/>
                  </a:lnTo>
                  <a:lnTo>
                    <a:pt x="818" y="1309"/>
                  </a:lnTo>
                  <a:lnTo>
                    <a:pt x="820" y="1309"/>
                  </a:lnTo>
                  <a:lnTo>
                    <a:pt x="820" y="1306"/>
                  </a:lnTo>
                  <a:lnTo>
                    <a:pt x="823" y="1306"/>
                  </a:lnTo>
                  <a:lnTo>
                    <a:pt x="823" y="1304"/>
                  </a:lnTo>
                  <a:lnTo>
                    <a:pt x="823" y="1304"/>
                  </a:lnTo>
                  <a:lnTo>
                    <a:pt x="825" y="1302"/>
                  </a:lnTo>
                  <a:lnTo>
                    <a:pt x="825" y="1299"/>
                  </a:lnTo>
                  <a:lnTo>
                    <a:pt x="825" y="1297"/>
                  </a:lnTo>
                  <a:lnTo>
                    <a:pt x="825" y="1295"/>
                  </a:lnTo>
                  <a:lnTo>
                    <a:pt x="825" y="1292"/>
                  </a:lnTo>
                  <a:lnTo>
                    <a:pt x="825" y="1290"/>
                  </a:lnTo>
                  <a:lnTo>
                    <a:pt x="825" y="1288"/>
                  </a:lnTo>
                  <a:lnTo>
                    <a:pt x="825" y="1285"/>
                  </a:lnTo>
                  <a:lnTo>
                    <a:pt x="825" y="1280"/>
                  </a:lnTo>
                  <a:lnTo>
                    <a:pt x="825" y="1278"/>
                  </a:lnTo>
                  <a:lnTo>
                    <a:pt x="825" y="1273"/>
                  </a:lnTo>
                  <a:lnTo>
                    <a:pt x="825" y="1269"/>
                  </a:lnTo>
                  <a:lnTo>
                    <a:pt x="823" y="1264"/>
                  </a:lnTo>
                  <a:lnTo>
                    <a:pt x="823" y="1261"/>
                  </a:lnTo>
                  <a:lnTo>
                    <a:pt x="823" y="1257"/>
                  </a:lnTo>
                  <a:lnTo>
                    <a:pt x="823" y="1254"/>
                  </a:lnTo>
                  <a:lnTo>
                    <a:pt x="823" y="1252"/>
                  </a:lnTo>
                  <a:lnTo>
                    <a:pt x="823" y="1250"/>
                  </a:lnTo>
                  <a:lnTo>
                    <a:pt x="820" y="1247"/>
                  </a:lnTo>
                  <a:lnTo>
                    <a:pt x="820" y="1245"/>
                  </a:lnTo>
                  <a:lnTo>
                    <a:pt x="820" y="1245"/>
                  </a:lnTo>
                  <a:lnTo>
                    <a:pt x="820" y="1243"/>
                  </a:lnTo>
                  <a:lnTo>
                    <a:pt x="818" y="1240"/>
                  </a:lnTo>
                  <a:lnTo>
                    <a:pt x="818" y="1238"/>
                  </a:lnTo>
                  <a:lnTo>
                    <a:pt x="818" y="1238"/>
                  </a:lnTo>
                  <a:lnTo>
                    <a:pt x="816" y="1235"/>
                  </a:lnTo>
                  <a:lnTo>
                    <a:pt x="816" y="1235"/>
                  </a:lnTo>
                  <a:lnTo>
                    <a:pt x="816" y="1233"/>
                  </a:lnTo>
                  <a:lnTo>
                    <a:pt x="813" y="1233"/>
                  </a:lnTo>
                  <a:lnTo>
                    <a:pt x="813" y="1231"/>
                  </a:lnTo>
                  <a:lnTo>
                    <a:pt x="811" y="1231"/>
                  </a:lnTo>
                  <a:lnTo>
                    <a:pt x="811" y="1228"/>
                  </a:lnTo>
                  <a:lnTo>
                    <a:pt x="809" y="1228"/>
                  </a:lnTo>
                  <a:lnTo>
                    <a:pt x="809" y="1228"/>
                  </a:lnTo>
                  <a:lnTo>
                    <a:pt x="806" y="1228"/>
                  </a:lnTo>
                  <a:lnTo>
                    <a:pt x="806" y="1226"/>
                  </a:lnTo>
                  <a:lnTo>
                    <a:pt x="804" y="1226"/>
                  </a:lnTo>
                  <a:lnTo>
                    <a:pt x="804" y="1226"/>
                  </a:lnTo>
                  <a:lnTo>
                    <a:pt x="804" y="1226"/>
                  </a:lnTo>
                  <a:lnTo>
                    <a:pt x="804" y="1226"/>
                  </a:lnTo>
                  <a:lnTo>
                    <a:pt x="801" y="1226"/>
                  </a:lnTo>
                  <a:lnTo>
                    <a:pt x="801" y="1226"/>
                  </a:lnTo>
                  <a:lnTo>
                    <a:pt x="801" y="1226"/>
                  </a:lnTo>
                  <a:lnTo>
                    <a:pt x="801" y="1226"/>
                  </a:lnTo>
                  <a:lnTo>
                    <a:pt x="797" y="1228"/>
                  </a:lnTo>
                  <a:lnTo>
                    <a:pt x="794" y="1231"/>
                  </a:lnTo>
                  <a:lnTo>
                    <a:pt x="792" y="1231"/>
                  </a:lnTo>
                  <a:lnTo>
                    <a:pt x="790" y="1233"/>
                  </a:lnTo>
                  <a:lnTo>
                    <a:pt x="787" y="1235"/>
                  </a:lnTo>
                  <a:lnTo>
                    <a:pt x="783" y="1238"/>
                  </a:lnTo>
                  <a:lnTo>
                    <a:pt x="783" y="1238"/>
                  </a:lnTo>
                  <a:lnTo>
                    <a:pt x="780" y="1238"/>
                  </a:lnTo>
                  <a:lnTo>
                    <a:pt x="780" y="1240"/>
                  </a:lnTo>
                  <a:lnTo>
                    <a:pt x="778" y="1240"/>
                  </a:lnTo>
                  <a:lnTo>
                    <a:pt x="778" y="1243"/>
                  </a:lnTo>
                  <a:lnTo>
                    <a:pt x="778" y="1243"/>
                  </a:lnTo>
                  <a:lnTo>
                    <a:pt x="778" y="1243"/>
                  </a:lnTo>
                  <a:lnTo>
                    <a:pt x="775" y="1243"/>
                  </a:lnTo>
                  <a:lnTo>
                    <a:pt x="775" y="1245"/>
                  </a:lnTo>
                  <a:lnTo>
                    <a:pt x="773" y="1247"/>
                  </a:lnTo>
                  <a:lnTo>
                    <a:pt x="773" y="1250"/>
                  </a:lnTo>
                  <a:lnTo>
                    <a:pt x="773" y="1252"/>
                  </a:lnTo>
                  <a:lnTo>
                    <a:pt x="771" y="1254"/>
                  </a:lnTo>
                  <a:lnTo>
                    <a:pt x="771" y="1257"/>
                  </a:lnTo>
                  <a:lnTo>
                    <a:pt x="771" y="1257"/>
                  </a:lnTo>
                  <a:lnTo>
                    <a:pt x="768" y="1259"/>
                  </a:lnTo>
                  <a:lnTo>
                    <a:pt x="768" y="1261"/>
                  </a:lnTo>
                  <a:lnTo>
                    <a:pt x="768" y="1264"/>
                  </a:lnTo>
                  <a:lnTo>
                    <a:pt x="766" y="1266"/>
                  </a:lnTo>
                  <a:lnTo>
                    <a:pt x="766" y="1266"/>
                  </a:lnTo>
                  <a:lnTo>
                    <a:pt x="766" y="1269"/>
                  </a:lnTo>
                  <a:lnTo>
                    <a:pt x="764" y="1269"/>
                  </a:lnTo>
                  <a:lnTo>
                    <a:pt x="764" y="1271"/>
                  </a:lnTo>
                  <a:lnTo>
                    <a:pt x="764" y="1271"/>
                  </a:lnTo>
                  <a:lnTo>
                    <a:pt x="761" y="1273"/>
                  </a:lnTo>
                  <a:lnTo>
                    <a:pt x="757" y="1276"/>
                  </a:lnTo>
                  <a:lnTo>
                    <a:pt x="754" y="1278"/>
                  </a:lnTo>
                  <a:lnTo>
                    <a:pt x="754" y="1280"/>
                  </a:lnTo>
                  <a:lnTo>
                    <a:pt x="752" y="1280"/>
                  </a:lnTo>
                  <a:lnTo>
                    <a:pt x="749" y="1283"/>
                  </a:lnTo>
                  <a:lnTo>
                    <a:pt x="747" y="1283"/>
                  </a:lnTo>
                  <a:lnTo>
                    <a:pt x="745" y="1285"/>
                  </a:lnTo>
                  <a:lnTo>
                    <a:pt x="742" y="1285"/>
                  </a:lnTo>
                  <a:lnTo>
                    <a:pt x="740" y="1288"/>
                  </a:lnTo>
                  <a:lnTo>
                    <a:pt x="740" y="1288"/>
                  </a:lnTo>
                  <a:lnTo>
                    <a:pt x="738" y="1288"/>
                  </a:lnTo>
                  <a:lnTo>
                    <a:pt x="738" y="1288"/>
                  </a:lnTo>
                  <a:lnTo>
                    <a:pt x="738" y="1288"/>
                  </a:lnTo>
                  <a:lnTo>
                    <a:pt x="735" y="1288"/>
                  </a:lnTo>
                  <a:lnTo>
                    <a:pt x="735" y="1288"/>
                  </a:lnTo>
                  <a:lnTo>
                    <a:pt x="733" y="1288"/>
                  </a:lnTo>
                  <a:lnTo>
                    <a:pt x="733" y="1288"/>
                  </a:lnTo>
                  <a:lnTo>
                    <a:pt x="731" y="1288"/>
                  </a:lnTo>
                  <a:lnTo>
                    <a:pt x="731" y="1288"/>
                  </a:lnTo>
                  <a:lnTo>
                    <a:pt x="728" y="1288"/>
                  </a:lnTo>
                  <a:lnTo>
                    <a:pt x="728" y="1288"/>
                  </a:lnTo>
                  <a:lnTo>
                    <a:pt x="728" y="1285"/>
                  </a:lnTo>
                  <a:lnTo>
                    <a:pt x="726" y="1285"/>
                  </a:lnTo>
                  <a:lnTo>
                    <a:pt x="726" y="1285"/>
                  </a:lnTo>
                  <a:lnTo>
                    <a:pt x="726" y="1285"/>
                  </a:lnTo>
                  <a:lnTo>
                    <a:pt x="723" y="1283"/>
                  </a:lnTo>
                  <a:lnTo>
                    <a:pt x="723" y="1283"/>
                  </a:lnTo>
                  <a:lnTo>
                    <a:pt x="721" y="1280"/>
                  </a:lnTo>
                  <a:lnTo>
                    <a:pt x="721" y="1280"/>
                  </a:lnTo>
                  <a:lnTo>
                    <a:pt x="719" y="1278"/>
                  </a:lnTo>
                  <a:lnTo>
                    <a:pt x="719" y="1276"/>
                  </a:lnTo>
                  <a:lnTo>
                    <a:pt x="719" y="1276"/>
                  </a:lnTo>
                  <a:lnTo>
                    <a:pt x="716" y="1273"/>
                  </a:lnTo>
                  <a:lnTo>
                    <a:pt x="716" y="1273"/>
                  </a:lnTo>
                  <a:lnTo>
                    <a:pt x="716" y="1273"/>
                  </a:lnTo>
                  <a:lnTo>
                    <a:pt x="714" y="1271"/>
                  </a:lnTo>
                  <a:lnTo>
                    <a:pt x="714" y="1271"/>
                  </a:lnTo>
                  <a:lnTo>
                    <a:pt x="714" y="1271"/>
                  </a:lnTo>
                  <a:lnTo>
                    <a:pt x="714" y="1271"/>
                  </a:lnTo>
                  <a:lnTo>
                    <a:pt x="712" y="1271"/>
                  </a:lnTo>
                  <a:lnTo>
                    <a:pt x="709" y="1271"/>
                  </a:lnTo>
                  <a:lnTo>
                    <a:pt x="709" y="1271"/>
                  </a:lnTo>
                  <a:lnTo>
                    <a:pt x="707" y="1271"/>
                  </a:lnTo>
                  <a:lnTo>
                    <a:pt x="707" y="1271"/>
                  </a:lnTo>
                  <a:lnTo>
                    <a:pt x="705" y="1271"/>
                  </a:lnTo>
                  <a:lnTo>
                    <a:pt x="705" y="1271"/>
                  </a:lnTo>
                  <a:lnTo>
                    <a:pt x="702" y="1273"/>
                  </a:lnTo>
                  <a:lnTo>
                    <a:pt x="702" y="1273"/>
                  </a:lnTo>
                  <a:lnTo>
                    <a:pt x="700" y="1273"/>
                  </a:lnTo>
                  <a:lnTo>
                    <a:pt x="700" y="1273"/>
                  </a:lnTo>
                  <a:lnTo>
                    <a:pt x="700" y="1273"/>
                  </a:lnTo>
                  <a:lnTo>
                    <a:pt x="697" y="1273"/>
                  </a:lnTo>
                  <a:lnTo>
                    <a:pt x="697" y="1271"/>
                  </a:lnTo>
                  <a:lnTo>
                    <a:pt x="695" y="1271"/>
                  </a:lnTo>
                  <a:lnTo>
                    <a:pt x="695" y="1269"/>
                  </a:lnTo>
                  <a:lnTo>
                    <a:pt x="695" y="1269"/>
                  </a:lnTo>
                  <a:lnTo>
                    <a:pt x="693" y="1269"/>
                  </a:lnTo>
                  <a:lnTo>
                    <a:pt x="693" y="1266"/>
                  </a:lnTo>
                  <a:lnTo>
                    <a:pt x="693" y="1266"/>
                  </a:lnTo>
                  <a:lnTo>
                    <a:pt x="690" y="1264"/>
                  </a:lnTo>
                  <a:lnTo>
                    <a:pt x="688" y="1261"/>
                  </a:lnTo>
                  <a:lnTo>
                    <a:pt x="688" y="1261"/>
                  </a:lnTo>
                  <a:lnTo>
                    <a:pt x="688" y="1259"/>
                  </a:lnTo>
                  <a:lnTo>
                    <a:pt x="686" y="1259"/>
                  </a:lnTo>
                  <a:lnTo>
                    <a:pt x="686" y="1259"/>
                  </a:lnTo>
                  <a:lnTo>
                    <a:pt x="683" y="1259"/>
                  </a:lnTo>
                  <a:lnTo>
                    <a:pt x="683" y="1259"/>
                  </a:lnTo>
                  <a:lnTo>
                    <a:pt x="683" y="1259"/>
                  </a:lnTo>
                  <a:lnTo>
                    <a:pt x="681" y="1259"/>
                  </a:lnTo>
                  <a:lnTo>
                    <a:pt x="681" y="1259"/>
                  </a:lnTo>
                  <a:lnTo>
                    <a:pt x="681" y="1259"/>
                  </a:lnTo>
                  <a:lnTo>
                    <a:pt x="679" y="1259"/>
                  </a:lnTo>
                  <a:lnTo>
                    <a:pt x="679" y="1259"/>
                  </a:lnTo>
                  <a:lnTo>
                    <a:pt x="676" y="1259"/>
                  </a:lnTo>
                  <a:lnTo>
                    <a:pt x="674" y="1259"/>
                  </a:lnTo>
                  <a:lnTo>
                    <a:pt x="671" y="1259"/>
                  </a:lnTo>
                  <a:lnTo>
                    <a:pt x="671" y="1261"/>
                  </a:lnTo>
                  <a:lnTo>
                    <a:pt x="669" y="1261"/>
                  </a:lnTo>
                  <a:lnTo>
                    <a:pt x="667" y="1261"/>
                  </a:lnTo>
                  <a:lnTo>
                    <a:pt x="664" y="1261"/>
                  </a:lnTo>
                  <a:lnTo>
                    <a:pt x="664" y="1261"/>
                  </a:lnTo>
                  <a:lnTo>
                    <a:pt x="662" y="1261"/>
                  </a:lnTo>
                  <a:lnTo>
                    <a:pt x="662" y="1261"/>
                  </a:lnTo>
                  <a:lnTo>
                    <a:pt x="662" y="1261"/>
                  </a:lnTo>
                  <a:lnTo>
                    <a:pt x="660" y="1261"/>
                  </a:lnTo>
                  <a:lnTo>
                    <a:pt x="660" y="1261"/>
                  </a:lnTo>
                  <a:lnTo>
                    <a:pt x="660" y="1261"/>
                  </a:lnTo>
                  <a:lnTo>
                    <a:pt x="657" y="1261"/>
                  </a:lnTo>
                  <a:lnTo>
                    <a:pt x="657" y="1261"/>
                  </a:lnTo>
                  <a:lnTo>
                    <a:pt x="655" y="1259"/>
                  </a:lnTo>
                  <a:lnTo>
                    <a:pt x="655" y="1259"/>
                  </a:lnTo>
                  <a:lnTo>
                    <a:pt x="652" y="1257"/>
                  </a:lnTo>
                  <a:lnTo>
                    <a:pt x="652" y="1257"/>
                  </a:lnTo>
                  <a:lnTo>
                    <a:pt x="650" y="1254"/>
                  </a:lnTo>
                  <a:lnTo>
                    <a:pt x="648" y="1254"/>
                  </a:lnTo>
                  <a:lnTo>
                    <a:pt x="648" y="1252"/>
                  </a:lnTo>
                  <a:lnTo>
                    <a:pt x="645" y="1252"/>
                  </a:lnTo>
                  <a:lnTo>
                    <a:pt x="645" y="1252"/>
                  </a:lnTo>
                  <a:lnTo>
                    <a:pt x="643" y="1252"/>
                  </a:lnTo>
                  <a:lnTo>
                    <a:pt x="643" y="1250"/>
                  </a:lnTo>
                  <a:lnTo>
                    <a:pt x="641" y="1250"/>
                  </a:lnTo>
                  <a:lnTo>
                    <a:pt x="638" y="1250"/>
                  </a:lnTo>
                  <a:lnTo>
                    <a:pt x="636" y="1250"/>
                  </a:lnTo>
                  <a:lnTo>
                    <a:pt x="634" y="1250"/>
                  </a:lnTo>
                  <a:lnTo>
                    <a:pt x="634" y="1250"/>
                  </a:lnTo>
                  <a:lnTo>
                    <a:pt x="631" y="1252"/>
                  </a:lnTo>
                  <a:lnTo>
                    <a:pt x="629" y="1252"/>
                  </a:lnTo>
                  <a:lnTo>
                    <a:pt x="629" y="1252"/>
                  </a:lnTo>
                  <a:lnTo>
                    <a:pt x="626" y="1252"/>
                  </a:lnTo>
                  <a:lnTo>
                    <a:pt x="626" y="1254"/>
                  </a:lnTo>
                  <a:lnTo>
                    <a:pt x="626" y="1254"/>
                  </a:lnTo>
                  <a:lnTo>
                    <a:pt x="624" y="1257"/>
                  </a:lnTo>
                  <a:lnTo>
                    <a:pt x="624" y="1257"/>
                  </a:lnTo>
                  <a:lnTo>
                    <a:pt x="624" y="1257"/>
                  </a:lnTo>
                  <a:lnTo>
                    <a:pt x="622" y="1259"/>
                  </a:lnTo>
                  <a:lnTo>
                    <a:pt x="622" y="1259"/>
                  </a:lnTo>
                  <a:lnTo>
                    <a:pt x="622" y="1261"/>
                  </a:lnTo>
                  <a:lnTo>
                    <a:pt x="622" y="1264"/>
                  </a:lnTo>
                  <a:lnTo>
                    <a:pt x="622" y="1264"/>
                  </a:lnTo>
                  <a:lnTo>
                    <a:pt x="622" y="1266"/>
                  </a:lnTo>
                  <a:lnTo>
                    <a:pt x="622" y="1266"/>
                  </a:lnTo>
                  <a:lnTo>
                    <a:pt x="622" y="1269"/>
                  </a:lnTo>
                  <a:lnTo>
                    <a:pt x="622" y="1269"/>
                  </a:lnTo>
                  <a:lnTo>
                    <a:pt x="622" y="1271"/>
                  </a:lnTo>
                  <a:lnTo>
                    <a:pt x="622" y="1273"/>
                  </a:lnTo>
                  <a:lnTo>
                    <a:pt x="624" y="1273"/>
                  </a:lnTo>
                  <a:lnTo>
                    <a:pt x="624" y="1276"/>
                  </a:lnTo>
                  <a:lnTo>
                    <a:pt x="624" y="1276"/>
                  </a:lnTo>
                  <a:lnTo>
                    <a:pt x="624" y="1278"/>
                  </a:lnTo>
                  <a:lnTo>
                    <a:pt x="626" y="1278"/>
                  </a:lnTo>
                  <a:lnTo>
                    <a:pt x="626" y="1280"/>
                  </a:lnTo>
                  <a:lnTo>
                    <a:pt x="629" y="1280"/>
                  </a:lnTo>
                  <a:lnTo>
                    <a:pt x="629" y="1283"/>
                  </a:lnTo>
                  <a:lnTo>
                    <a:pt x="629" y="1283"/>
                  </a:lnTo>
                  <a:lnTo>
                    <a:pt x="631" y="1283"/>
                  </a:lnTo>
                  <a:lnTo>
                    <a:pt x="631" y="1283"/>
                  </a:lnTo>
                  <a:lnTo>
                    <a:pt x="631" y="1283"/>
                  </a:lnTo>
                  <a:lnTo>
                    <a:pt x="634" y="1283"/>
                  </a:lnTo>
                  <a:lnTo>
                    <a:pt x="634" y="1283"/>
                  </a:lnTo>
                  <a:lnTo>
                    <a:pt x="634" y="1283"/>
                  </a:lnTo>
                  <a:lnTo>
                    <a:pt x="634" y="1283"/>
                  </a:lnTo>
                  <a:lnTo>
                    <a:pt x="636" y="1283"/>
                  </a:lnTo>
                  <a:lnTo>
                    <a:pt x="636" y="1280"/>
                  </a:lnTo>
                  <a:lnTo>
                    <a:pt x="636" y="1280"/>
                  </a:lnTo>
                  <a:lnTo>
                    <a:pt x="638" y="1280"/>
                  </a:lnTo>
                  <a:lnTo>
                    <a:pt x="638" y="1278"/>
                  </a:lnTo>
                  <a:lnTo>
                    <a:pt x="638" y="1278"/>
                  </a:lnTo>
                  <a:lnTo>
                    <a:pt x="638" y="1278"/>
                  </a:lnTo>
                  <a:lnTo>
                    <a:pt x="641" y="1278"/>
                  </a:lnTo>
                  <a:lnTo>
                    <a:pt x="643" y="1278"/>
                  </a:lnTo>
                  <a:lnTo>
                    <a:pt x="645" y="1278"/>
                  </a:lnTo>
                  <a:lnTo>
                    <a:pt x="648" y="1278"/>
                  </a:lnTo>
                  <a:lnTo>
                    <a:pt x="648" y="1278"/>
                  </a:lnTo>
                  <a:lnTo>
                    <a:pt x="650" y="1278"/>
                  </a:lnTo>
                  <a:lnTo>
                    <a:pt x="650" y="1278"/>
                  </a:lnTo>
                  <a:lnTo>
                    <a:pt x="652" y="1278"/>
                  </a:lnTo>
                  <a:lnTo>
                    <a:pt x="652" y="1278"/>
                  </a:lnTo>
                  <a:lnTo>
                    <a:pt x="652" y="1278"/>
                  </a:lnTo>
                  <a:lnTo>
                    <a:pt x="655" y="1278"/>
                  </a:lnTo>
                  <a:lnTo>
                    <a:pt x="655" y="1278"/>
                  </a:lnTo>
                  <a:lnTo>
                    <a:pt x="657" y="1280"/>
                  </a:lnTo>
                  <a:lnTo>
                    <a:pt x="657" y="1280"/>
                  </a:lnTo>
                  <a:lnTo>
                    <a:pt x="660" y="1283"/>
                  </a:lnTo>
                  <a:lnTo>
                    <a:pt x="660" y="1283"/>
                  </a:lnTo>
                  <a:lnTo>
                    <a:pt x="662" y="1285"/>
                  </a:lnTo>
                  <a:lnTo>
                    <a:pt x="664" y="1288"/>
                  </a:lnTo>
                  <a:lnTo>
                    <a:pt x="664" y="1290"/>
                  </a:lnTo>
                  <a:lnTo>
                    <a:pt x="667" y="1292"/>
                  </a:lnTo>
                  <a:lnTo>
                    <a:pt x="667" y="1295"/>
                  </a:lnTo>
                  <a:lnTo>
                    <a:pt x="669" y="1297"/>
                  </a:lnTo>
                  <a:lnTo>
                    <a:pt x="669" y="1297"/>
                  </a:lnTo>
                  <a:lnTo>
                    <a:pt x="669" y="1299"/>
                  </a:lnTo>
                  <a:lnTo>
                    <a:pt x="669" y="1299"/>
                  </a:lnTo>
                  <a:lnTo>
                    <a:pt x="669" y="1302"/>
                  </a:lnTo>
                  <a:lnTo>
                    <a:pt x="669" y="1304"/>
                  </a:lnTo>
                  <a:lnTo>
                    <a:pt x="669" y="1304"/>
                  </a:lnTo>
                  <a:lnTo>
                    <a:pt x="667" y="1306"/>
                  </a:lnTo>
                  <a:lnTo>
                    <a:pt x="667" y="1306"/>
                  </a:lnTo>
                  <a:lnTo>
                    <a:pt x="667" y="1309"/>
                  </a:lnTo>
                  <a:lnTo>
                    <a:pt x="667" y="1311"/>
                  </a:lnTo>
                  <a:lnTo>
                    <a:pt x="664" y="1311"/>
                  </a:lnTo>
                  <a:lnTo>
                    <a:pt x="664" y="1314"/>
                  </a:lnTo>
                  <a:lnTo>
                    <a:pt x="662" y="1314"/>
                  </a:lnTo>
                  <a:lnTo>
                    <a:pt x="662" y="1314"/>
                  </a:lnTo>
                  <a:lnTo>
                    <a:pt x="660" y="1316"/>
                  </a:lnTo>
                  <a:lnTo>
                    <a:pt x="660" y="1316"/>
                  </a:lnTo>
                  <a:lnTo>
                    <a:pt x="657" y="1316"/>
                  </a:lnTo>
                  <a:lnTo>
                    <a:pt x="655" y="1318"/>
                  </a:lnTo>
                  <a:lnTo>
                    <a:pt x="655" y="1318"/>
                  </a:lnTo>
                  <a:lnTo>
                    <a:pt x="652" y="1318"/>
                  </a:lnTo>
                  <a:lnTo>
                    <a:pt x="650" y="1318"/>
                  </a:lnTo>
                  <a:lnTo>
                    <a:pt x="650" y="1318"/>
                  </a:lnTo>
                  <a:lnTo>
                    <a:pt x="648" y="1318"/>
                  </a:lnTo>
                  <a:lnTo>
                    <a:pt x="645" y="1318"/>
                  </a:lnTo>
                  <a:lnTo>
                    <a:pt x="645" y="1318"/>
                  </a:lnTo>
                  <a:lnTo>
                    <a:pt x="643" y="1316"/>
                  </a:lnTo>
                  <a:lnTo>
                    <a:pt x="641" y="1316"/>
                  </a:lnTo>
                  <a:lnTo>
                    <a:pt x="641" y="1316"/>
                  </a:lnTo>
                  <a:lnTo>
                    <a:pt x="638" y="1316"/>
                  </a:lnTo>
                  <a:lnTo>
                    <a:pt x="636" y="1314"/>
                  </a:lnTo>
                  <a:lnTo>
                    <a:pt x="636" y="1314"/>
                  </a:lnTo>
                  <a:lnTo>
                    <a:pt x="634" y="1314"/>
                  </a:lnTo>
                  <a:lnTo>
                    <a:pt x="634" y="1311"/>
                  </a:lnTo>
                  <a:lnTo>
                    <a:pt x="631" y="1311"/>
                  </a:lnTo>
                  <a:lnTo>
                    <a:pt x="631" y="1309"/>
                  </a:lnTo>
                  <a:lnTo>
                    <a:pt x="629" y="1309"/>
                  </a:lnTo>
                  <a:lnTo>
                    <a:pt x="629" y="1306"/>
                  </a:lnTo>
                  <a:lnTo>
                    <a:pt x="629" y="1306"/>
                  </a:lnTo>
                  <a:lnTo>
                    <a:pt x="629" y="1304"/>
                  </a:lnTo>
                  <a:lnTo>
                    <a:pt x="626" y="1304"/>
                  </a:lnTo>
                  <a:lnTo>
                    <a:pt x="626" y="1302"/>
                  </a:lnTo>
                  <a:lnTo>
                    <a:pt x="626" y="1302"/>
                  </a:lnTo>
                  <a:lnTo>
                    <a:pt x="624" y="1302"/>
                  </a:lnTo>
                  <a:lnTo>
                    <a:pt x="624" y="1299"/>
                  </a:lnTo>
                  <a:lnTo>
                    <a:pt x="624" y="1299"/>
                  </a:lnTo>
                  <a:lnTo>
                    <a:pt x="622" y="1299"/>
                  </a:lnTo>
                  <a:lnTo>
                    <a:pt x="622" y="1299"/>
                  </a:lnTo>
                  <a:lnTo>
                    <a:pt x="619" y="1299"/>
                  </a:lnTo>
                  <a:lnTo>
                    <a:pt x="619" y="1297"/>
                  </a:lnTo>
                  <a:lnTo>
                    <a:pt x="617" y="1297"/>
                  </a:lnTo>
                  <a:lnTo>
                    <a:pt x="615" y="1297"/>
                  </a:lnTo>
                  <a:lnTo>
                    <a:pt x="615" y="1295"/>
                  </a:lnTo>
                  <a:lnTo>
                    <a:pt x="615" y="1295"/>
                  </a:lnTo>
                  <a:lnTo>
                    <a:pt x="612" y="1295"/>
                  </a:lnTo>
                  <a:lnTo>
                    <a:pt x="612" y="1295"/>
                  </a:lnTo>
                  <a:lnTo>
                    <a:pt x="610" y="1292"/>
                  </a:lnTo>
                  <a:lnTo>
                    <a:pt x="608" y="1288"/>
                  </a:lnTo>
                  <a:lnTo>
                    <a:pt x="605" y="1288"/>
                  </a:lnTo>
                  <a:lnTo>
                    <a:pt x="605" y="1285"/>
                  </a:lnTo>
                  <a:lnTo>
                    <a:pt x="603" y="1285"/>
                  </a:lnTo>
                  <a:lnTo>
                    <a:pt x="603" y="1283"/>
                  </a:lnTo>
                  <a:lnTo>
                    <a:pt x="603" y="1283"/>
                  </a:lnTo>
                  <a:lnTo>
                    <a:pt x="600" y="1280"/>
                  </a:lnTo>
                  <a:lnTo>
                    <a:pt x="600" y="1280"/>
                  </a:lnTo>
                  <a:lnTo>
                    <a:pt x="600" y="1278"/>
                  </a:lnTo>
                  <a:lnTo>
                    <a:pt x="600" y="1278"/>
                  </a:lnTo>
                  <a:lnTo>
                    <a:pt x="598" y="1276"/>
                  </a:lnTo>
                  <a:lnTo>
                    <a:pt x="598" y="1273"/>
                  </a:lnTo>
                  <a:lnTo>
                    <a:pt x="598" y="1271"/>
                  </a:lnTo>
                  <a:lnTo>
                    <a:pt x="598" y="1269"/>
                  </a:lnTo>
                  <a:lnTo>
                    <a:pt x="598" y="1269"/>
                  </a:lnTo>
                  <a:lnTo>
                    <a:pt x="596" y="1266"/>
                  </a:lnTo>
                  <a:lnTo>
                    <a:pt x="596" y="1264"/>
                  </a:lnTo>
                  <a:lnTo>
                    <a:pt x="596" y="1264"/>
                  </a:lnTo>
                  <a:lnTo>
                    <a:pt x="596" y="1261"/>
                  </a:lnTo>
                  <a:lnTo>
                    <a:pt x="596" y="1259"/>
                  </a:lnTo>
                  <a:lnTo>
                    <a:pt x="596" y="1259"/>
                  </a:lnTo>
                  <a:lnTo>
                    <a:pt x="596" y="1257"/>
                  </a:lnTo>
                  <a:lnTo>
                    <a:pt x="596" y="1254"/>
                  </a:lnTo>
                  <a:lnTo>
                    <a:pt x="596" y="1254"/>
                  </a:lnTo>
                  <a:lnTo>
                    <a:pt x="598" y="1252"/>
                  </a:lnTo>
                  <a:lnTo>
                    <a:pt x="598" y="1250"/>
                  </a:lnTo>
                  <a:lnTo>
                    <a:pt x="598" y="1250"/>
                  </a:lnTo>
                  <a:lnTo>
                    <a:pt x="598" y="1247"/>
                  </a:lnTo>
                  <a:lnTo>
                    <a:pt x="600" y="1245"/>
                  </a:lnTo>
                  <a:lnTo>
                    <a:pt x="600" y="1245"/>
                  </a:lnTo>
                  <a:lnTo>
                    <a:pt x="600" y="1243"/>
                  </a:lnTo>
                  <a:lnTo>
                    <a:pt x="600" y="1243"/>
                  </a:lnTo>
                  <a:lnTo>
                    <a:pt x="603" y="1243"/>
                  </a:lnTo>
                  <a:lnTo>
                    <a:pt x="603" y="1240"/>
                  </a:lnTo>
                  <a:lnTo>
                    <a:pt x="603" y="1238"/>
                  </a:lnTo>
                  <a:lnTo>
                    <a:pt x="605" y="1238"/>
                  </a:lnTo>
                  <a:lnTo>
                    <a:pt x="605" y="1238"/>
                  </a:lnTo>
                  <a:lnTo>
                    <a:pt x="605" y="1235"/>
                  </a:lnTo>
                  <a:lnTo>
                    <a:pt x="605" y="1235"/>
                  </a:lnTo>
                  <a:lnTo>
                    <a:pt x="605" y="1235"/>
                  </a:lnTo>
                  <a:lnTo>
                    <a:pt x="605" y="1233"/>
                  </a:lnTo>
                  <a:lnTo>
                    <a:pt x="605" y="1231"/>
                  </a:lnTo>
                  <a:lnTo>
                    <a:pt x="605" y="1231"/>
                  </a:lnTo>
                  <a:lnTo>
                    <a:pt x="605" y="1228"/>
                  </a:lnTo>
                  <a:lnTo>
                    <a:pt x="605" y="1226"/>
                  </a:lnTo>
                  <a:lnTo>
                    <a:pt x="605" y="1226"/>
                  </a:lnTo>
                  <a:lnTo>
                    <a:pt x="605" y="1224"/>
                  </a:lnTo>
                  <a:lnTo>
                    <a:pt x="605" y="1224"/>
                  </a:lnTo>
                  <a:lnTo>
                    <a:pt x="605" y="1224"/>
                  </a:lnTo>
                  <a:lnTo>
                    <a:pt x="605" y="1224"/>
                  </a:lnTo>
                  <a:lnTo>
                    <a:pt x="605" y="1224"/>
                  </a:lnTo>
                  <a:lnTo>
                    <a:pt x="605" y="1221"/>
                  </a:lnTo>
                  <a:lnTo>
                    <a:pt x="605" y="1221"/>
                  </a:lnTo>
                  <a:lnTo>
                    <a:pt x="603" y="1221"/>
                  </a:lnTo>
                  <a:lnTo>
                    <a:pt x="603" y="1221"/>
                  </a:lnTo>
                  <a:lnTo>
                    <a:pt x="600" y="1221"/>
                  </a:lnTo>
                  <a:lnTo>
                    <a:pt x="598" y="1221"/>
                  </a:lnTo>
                  <a:lnTo>
                    <a:pt x="596" y="1221"/>
                  </a:lnTo>
                  <a:lnTo>
                    <a:pt x="593" y="1221"/>
                  </a:lnTo>
                  <a:lnTo>
                    <a:pt x="589" y="1221"/>
                  </a:lnTo>
                  <a:lnTo>
                    <a:pt x="586" y="1221"/>
                  </a:lnTo>
                  <a:lnTo>
                    <a:pt x="579" y="1224"/>
                  </a:lnTo>
                  <a:lnTo>
                    <a:pt x="574" y="1224"/>
                  </a:lnTo>
                  <a:lnTo>
                    <a:pt x="570" y="1224"/>
                  </a:lnTo>
                  <a:lnTo>
                    <a:pt x="567" y="1226"/>
                  </a:lnTo>
                  <a:lnTo>
                    <a:pt x="563" y="1226"/>
                  </a:lnTo>
                  <a:lnTo>
                    <a:pt x="560" y="1226"/>
                  </a:lnTo>
                  <a:lnTo>
                    <a:pt x="556" y="1228"/>
                  </a:lnTo>
                  <a:lnTo>
                    <a:pt x="551" y="1228"/>
                  </a:lnTo>
                  <a:lnTo>
                    <a:pt x="544" y="1231"/>
                  </a:lnTo>
                  <a:lnTo>
                    <a:pt x="537" y="1235"/>
                  </a:lnTo>
                  <a:lnTo>
                    <a:pt x="534" y="1235"/>
                  </a:lnTo>
                  <a:lnTo>
                    <a:pt x="529" y="1238"/>
                  </a:lnTo>
                  <a:lnTo>
                    <a:pt x="525" y="1238"/>
                  </a:lnTo>
                  <a:lnTo>
                    <a:pt x="522" y="1240"/>
                  </a:lnTo>
                  <a:lnTo>
                    <a:pt x="518" y="1240"/>
                  </a:lnTo>
                  <a:lnTo>
                    <a:pt x="515" y="1243"/>
                  </a:lnTo>
                  <a:lnTo>
                    <a:pt x="513" y="1243"/>
                  </a:lnTo>
                  <a:lnTo>
                    <a:pt x="511" y="1243"/>
                  </a:lnTo>
                  <a:lnTo>
                    <a:pt x="508" y="1243"/>
                  </a:lnTo>
                  <a:lnTo>
                    <a:pt x="506" y="1243"/>
                  </a:lnTo>
                  <a:lnTo>
                    <a:pt x="503" y="1243"/>
                  </a:lnTo>
                  <a:lnTo>
                    <a:pt x="501" y="1243"/>
                  </a:lnTo>
                  <a:lnTo>
                    <a:pt x="499" y="1243"/>
                  </a:lnTo>
                  <a:lnTo>
                    <a:pt x="496" y="1243"/>
                  </a:lnTo>
                  <a:lnTo>
                    <a:pt x="494" y="1243"/>
                  </a:lnTo>
                  <a:lnTo>
                    <a:pt x="492" y="1243"/>
                  </a:lnTo>
                  <a:lnTo>
                    <a:pt x="489" y="1243"/>
                  </a:lnTo>
                  <a:lnTo>
                    <a:pt x="487" y="1243"/>
                  </a:lnTo>
                  <a:lnTo>
                    <a:pt x="485" y="1240"/>
                  </a:lnTo>
                  <a:lnTo>
                    <a:pt x="482" y="1240"/>
                  </a:lnTo>
                  <a:lnTo>
                    <a:pt x="480" y="1240"/>
                  </a:lnTo>
                  <a:lnTo>
                    <a:pt x="477" y="1240"/>
                  </a:lnTo>
                  <a:lnTo>
                    <a:pt x="475" y="1238"/>
                  </a:lnTo>
                  <a:lnTo>
                    <a:pt x="473" y="1238"/>
                  </a:lnTo>
                  <a:lnTo>
                    <a:pt x="470" y="1238"/>
                  </a:lnTo>
                  <a:lnTo>
                    <a:pt x="468" y="1235"/>
                  </a:lnTo>
                  <a:lnTo>
                    <a:pt x="466" y="1235"/>
                  </a:lnTo>
                  <a:lnTo>
                    <a:pt x="466" y="1233"/>
                  </a:lnTo>
                  <a:lnTo>
                    <a:pt x="463" y="1233"/>
                  </a:lnTo>
                  <a:lnTo>
                    <a:pt x="463" y="1233"/>
                  </a:lnTo>
                  <a:lnTo>
                    <a:pt x="461" y="1231"/>
                  </a:lnTo>
                  <a:lnTo>
                    <a:pt x="461" y="1231"/>
                  </a:lnTo>
                  <a:lnTo>
                    <a:pt x="461" y="1228"/>
                  </a:lnTo>
                  <a:lnTo>
                    <a:pt x="459" y="1228"/>
                  </a:lnTo>
                  <a:lnTo>
                    <a:pt x="459" y="1228"/>
                  </a:lnTo>
                  <a:lnTo>
                    <a:pt x="459" y="1226"/>
                  </a:lnTo>
                  <a:lnTo>
                    <a:pt x="456" y="1226"/>
                  </a:lnTo>
                  <a:lnTo>
                    <a:pt x="456" y="1224"/>
                  </a:lnTo>
                  <a:lnTo>
                    <a:pt x="456" y="1224"/>
                  </a:lnTo>
                  <a:lnTo>
                    <a:pt x="456" y="1221"/>
                  </a:lnTo>
                  <a:lnTo>
                    <a:pt x="456" y="1219"/>
                  </a:lnTo>
                  <a:lnTo>
                    <a:pt x="454" y="1217"/>
                  </a:lnTo>
                  <a:lnTo>
                    <a:pt x="454" y="1212"/>
                  </a:lnTo>
                  <a:lnTo>
                    <a:pt x="454" y="1209"/>
                  </a:lnTo>
                  <a:lnTo>
                    <a:pt x="454" y="1205"/>
                  </a:lnTo>
                  <a:lnTo>
                    <a:pt x="454" y="1202"/>
                  </a:lnTo>
                  <a:lnTo>
                    <a:pt x="454" y="1200"/>
                  </a:lnTo>
                  <a:lnTo>
                    <a:pt x="454" y="1195"/>
                  </a:lnTo>
                  <a:lnTo>
                    <a:pt x="454" y="1188"/>
                  </a:lnTo>
                  <a:lnTo>
                    <a:pt x="454" y="1183"/>
                  </a:lnTo>
                  <a:lnTo>
                    <a:pt x="454" y="1179"/>
                  </a:lnTo>
                  <a:lnTo>
                    <a:pt x="454" y="1176"/>
                  </a:lnTo>
                  <a:lnTo>
                    <a:pt x="454" y="1174"/>
                  </a:lnTo>
                  <a:lnTo>
                    <a:pt x="451" y="1172"/>
                  </a:lnTo>
                  <a:lnTo>
                    <a:pt x="451" y="1167"/>
                  </a:lnTo>
                  <a:lnTo>
                    <a:pt x="451" y="1164"/>
                  </a:lnTo>
                  <a:lnTo>
                    <a:pt x="449" y="1160"/>
                  </a:lnTo>
                  <a:lnTo>
                    <a:pt x="449" y="1157"/>
                  </a:lnTo>
                  <a:lnTo>
                    <a:pt x="449" y="1153"/>
                  </a:lnTo>
                  <a:lnTo>
                    <a:pt x="447" y="1150"/>
                  </a:lnTo>
                  <a:lnTo>
                    <a:pt x="447" y="1146"/>
                  </a:lnTo>
                  <a:lnTo>
                    <a:pt x="447" y="1143"/>
                  </a:lnTo>
                  <a:lnTo>
                    <a:pt x="447" y="1138"/>
                  </a:lnTo>
                  <a:lnTo>
                    <a:pt x="444" y="1134"/>
                  </a:lnTo>
                  <a:lnTo>
                    <a:pt x="444" y="1129"/>
                  </a:lnTo>
                  <a:lnTo>
                    <a:pt x="444" y="1124"/>
                  </a:lnTo>
                  <a:lnTo>
                    <a:pt x="442" y="1119"/>
                  </a:lnTo>
                  <a:lnTo>
                    <a:pt x="442" y="1117"/>
                  </a:lnTo>
                  <a:lnTo>
                    <a:pt x="442" y="1112"/>
                  </a:lnTo>
                  <a:lnTo>
                    <a:pt x="442" y="1108"/>
                  </a:lnTo>
                  <a:lnTo>
                    <a:pt x="440" y="1105"/>
                  </a:lnTo>
                  <a:lnTo>
                    <a:pt x="440" y="1101"/>
                  </a:lnTo>
                  <a:lnTo>
                    <a:pt x="437" y="1098"/>
                  </a:lnTo>
                  <a:lnTo>
                    <a:pt x="437" y="1096"/>
                  </a:lnTo>
                  <a:lnTo>
                    <a:pt x="437" y="1091"/>
                  </a:lnTo>
                  <a:lnTo>
                    <a:pt x="435" y="1089"/>
                  </a:lnTo>
                  <a:lnTo>
                    <a:pt x="435" y="1086"/>
                  </a:lnTo>
                  <a:lnTo>
                    <a:pt x="435" y="1086"/>
                  </a:lnTo>
                  <a:lnTo>
                    <a:pt x="435" y="1084"/>
                  </a:lnTo>
                  <a:lnTo>
                    <a:pt x="435" y="1082"/>
                  </a:lnTo>
                  <a:lnTo>
                    <a:pt x="433" y="1056"/>
                  </a:lnTo>
                  <a:lnTo>
                    <a:pt x="430" y="1056"/>
                  </a:lnTo>
                  <a:lnTo>
                    <a:pt x="428" y="1056"/>
                  </a:lnTo>
                  <a:lnTo>
                    <a:pt x="428" y="1056"/>
                  </a:lnTo>
                  <a:lnTo>
                    <a:pt x="425" y="1056"/>
                  </a:lnTo>
                  <a:lnTo>
                    <a:pt x="423" y="1056"/>
                  </a:lnTo>
                  <a:lnTo>
                    <a:pt x="421" y="1056"/>
                  </a:lnTo>
                  <a:lnTo>
                    <a:pt x="418" y="1056"/>
                  </a:lnTo>
                  <a:lnTo>
                    <a:pt x="418" y="1056"/>
                  </a:lnTo>
                  <a:lnTo>
                    <a:pt x="414" y="1058"/>
                  </a:lnTo>
                  <a:lnTo>
                    <a:pt x="411" y="1058"/>
                  </a:lnTo>
                  <a:lnTo>
                    <a:pt x="409" y="1060"/>
                  </a:lnTo>
                  <a:lnTo>
                    <a:pt x="404" y="1060"/>
                  </a:lnTo>
                  <a:lnTo>
                    <a:pt x="399" y="1063"/>
                  </a:lnTo>
                  <a:lnTo>
                    <a:pt x="392" y="1067"/>
                  </a:lnTo>
                  <a:lnTo>
                    <a:pt x="390" y="1067"/>
                  </a:lnTo>
                  <a:lnTo>
                    <a:pt x="388" y="1067"/>
                  </a:lnTo>
                  <a:lnTo>
                    <a:pt x="385" y="1070"/>
                  </a:lnTo>
                  <a:lnTo>
                    <a:pt x="383" y="1070"/>
                  </a:lnTo>
                  <a:lnTo>
                    <a:pt x="380" y="1070"/>
                  </a:lnTo>
                  <a:lnTo>
                    <a:pt x="378" y="1070"/>
                  </a:lnTo>
                  <a:lnTo>
                    <a:pt x="378" y="1070"/>
                  </a:lnTo>
                  <a:lnTo>
                    <a:pt x="376" y="1070"/>
                  </a:lnTo>
                  <a:lnTo>
                    <a:pt x="373" y="1070"/>
                  </a:lnTo>
                  <a:lnTo>
                    <a:pt x="371" y="1070"/>
                  </a:lnTo>
                  <a:lnTo>
                    <a:pt x="366" y="1070"/>
                  </a:lnTo>
                  <a:lnTo>
                    <a:pt x="362" y="1072"/>
                  </a:lnTo>
                  <a:lnTo>
                    <a:pt x="357" y="1072"/>
                  </a:lnTo>
                  <a:lnTo>
                    <a:pt x="354" y="1072"/>
                  </a:lnTo>
                  <a:lnTo>
                    <a:pt x="352" y="1072"/>
                  </a:lnTo>
                  <a:lnTo>
                    <a:pt x="350" y="1072"/>
                  </a:lnTo>
                  <a:lnTo>
                    <a:pt x="350" y="1072"/>
                  </a:lnTo>
                  <a:lnTo>
                    <a:pt x="350" y="1072"/>
                  </a:lnTo>
                  <a:lnTo>
                    <a:pt x="347" y="1075"/>
                  </a:lnTo>
                  <a:lnTo>
                    <a:pt x="347" y="1075"/>
                  </a:lnTo>
                  <a:lnTo>
                    <a:pt x="345" y="1075"/>
                  </a:lnTo>
                  <a:lnTo>
                    <a:pt x="345" y="1075"/>
                  </a:lnTo>
                  <a:lnTo>
                    <a:pt x="345" y="1075"/>
                  </a:lnTo>
                  <a:lnTo>
                    <a:pt x="343" y="1077"/>
                  </a:lnTo>
                  <a:lnTo>
                    <a:pt x="343" y="1077"/>
                  </a:lnTo>
                  <a:lnTo>
                    <a:pt x="343" y="1077"/>
                  </a:lnTo>
                  <a:lnTo>
                    <a:pt x="343" y="1079"/>
                  </a:lnTo>
                  <a:lnTo>
                    <a:pt x="340" y="1079"/>
                  </a:lnTo>
                  <a:lnTo>
                    <a:pt x="340" y="1082"/>
                  </a:lnTo>
                  <a:lnTo>
                    <a:pt x="340" y="1082"/>
                  </a:lnTo>
                  <a:lnTo>
                    <a:pt x="338" y="1084"/>
                  </a:lnTo>
                  <a:lnTo>
                    <a:pt x="338" y="1084"/>
                  </a:lnTo>
                  <a:lnTo>
                    <a:pt x="338" y="1086"/>
                  </a:lnTo>
                  <a:lnTo>
                    <a:pt x="336" y="1089"/>
                  </a:lnTo>
                  <a:lnTo>
                    <a:pt x="336" y="1091"/>
                  </a:lnTo>
                  <a:lnTo>
                    <a:pt x="336" y="1093"/>
                  </a:lnTo>
                  <a:lnTo>
                    <a:pt x="336" y="1096"/>
                  </a:lnTo>
                  <a:lnTo>
                    <a:pt x="336" y="1098"/>
                  </a:lnTo>
                  <a:lnTo>
                    <a:pt x="333" y="1101"/>
                  </a:lnTo>
                  <a:lnTo>
                    <a:pt x="333" y="1103"/>
                  </a:lnTo>
                  <a:lnTo>
                    <a:pt x="333" y="1108"/>
                  </a:lnTo>
                  <a:lnTo>
                    <a:pt x="333" y="1110"/>
                  </a:lnTo>
                  <a:lnTo>
                    <a:pt x="333" y="1112"/>
                  </a:lnTo>
                  <a:lnTo>
                    <a:pt x="333" y="1115"/>
                  </a:lnTo>
                  <a:lnTo>
                    <a:pt x="333" y="1117"/>
                  </a:lnTo>
                  <a:lnTo>
                    <a:pt x="333" y="1119"/>
                  </a:lnTo>
                  <a:lnTo>
                    <a:pt x="333" y="1122"/>
                  </a:lnTo>
                  <a:lnTo>
                    <a:pt x="333" y="1124"/>
                  </a:lnTo>
                  <a:lnTo>
                    <a:pt x="333" y="1124"/>
                  </a:lnTo>
                  <a:lnTo>
                    <a:pt x="331" y="1124"/>
                  </a:lnTo>
                  <a:lnTo>
                    <a:pt x="331" y="1127"/>
                  </a:lnTo>
                  <a:lnTo>
                    <a:pt x="331" y="1127"/>
                  </a:lnTo>
                  <a:lnTo>
                    <a:pt x="328" y="1134"/>
                  </a:lnTo>
                  <a:lnTo>
                    <a:pt x="324" y="1138"/>
                  </a:lnTo>
                  <a:lnTo>
                    <a:pt x="324" y="1138"/>
                  </a:lnTo>
                  <a:lnTo>
                    <a:pt x="324" y="1141"/>
                  </a:lnTo>
                  <a:lnTo>
                    <a:pt x="321" y="1143"/>
                  </a:lnTo>
                  <a:lnTo>
                    <a:pt x="321" y="1146"/>
                  </a:lnTo>
                  <a:lnTo>
                    <a:pt x="321" y="1148"/>
                  </a:lnTo>
                  <a:lnTo>
                    <a:pt x="319" y="1150"/>
                  </a:lnTo>
                  <a:lnTo>
                    <a:pt x="319" y="1150"/>
                  </a:lnTo>
                  <a:lnTo>
                    <a:pt x="319" y="1153"/>
                  </a:lnTo>
                  <a:lnTo>
                    <a:pt x="319" y="1157"/>
                  </a:lnTo>
                  <a:lnTo>
                    <a:pt x="319" y="1160"/>
                  </a:lnTo>
                  <a:lnTo>
                    <a:pt x="319" y="1162"/>
                  </a:lnTo>
                  <a:lnTo>
                    <a:pt x="319" y="1167"/>
                  </a:lnTo>
                  <a:lnTo>
                    <a:pt x="319" y="1169"/>
                  </a:lnTo>
                  <a:lnTo>
                    <a:pt x="319" y="1174"/>
                  </a:lnTo>
                  <a:lnTo>
                    <a:pt x="319" y="1176"/>
                  </a:lnTo>
                  <a:lnTo>
                    <a:pt x="319" y="1179"/>
                  </a:lnTo>
                  <a:lnTo>
                    <a:pt x="319" y="1181"/>
                  </a:lnTo>
                  <a:lnTo>
                    <a:pt x="319" y="1183"/>
                  </a:lnTo>
                  <a:lnTo>
                    <a:pt x="321" y="1186"/>
                  </a:lnTo>
                  <a:lnTo>
                    <a:pt x="321" y="1190"/>
                  </a:lnTo>
                  <a:lnTo>
                    <a:pt x="321" y="1190"/>
                  </a:lnTo>
                  <a:lnTo>
                    <a:pt x="321" y="1193"/>
                  </a:lnTo>
                  <a:lnTo>
                    <a:pt x="321" y="1193"/>
                  </a:lnTo>
                  <a:lnTo>
                    <a:pt x="321" y="1195"/>
                  </a:lnTo>
                  <a:lnTo>
                    <a:pt x="324" y="1195"/>
                  </a:lnTo>
                  <a:lnTo>
                    <a:pt x="324" y="1195"/>
                  </a:lnTo>
                  <a:lnTo>
                    <a:pt x="324" y="1198"/>
                  </a:lnTo>
                  <a:lnTo>
                    <a:pt x="324" y="1198"/>
                  </a:lnTo>
                  <a:lnTo>
                    <a:pt x="326" y="1198"/>
                  </a:lnTo>
                  <a:lnTo>
                    <a:pt x="326" y="1200"/>
                  </a:lnTo>
                  <a:lnTo>
                    <a:pt x="326" y="1200"/>
                  </a:lnTo>
                  <a:lnTo>
                    <a:pt x="326" y="1200"/>
                  </a:lnTo>
                  <a:lnTo>
                    <a:pt x="328" y="1200"/>
                  </a:lnTo>
                  <a:lnTo>
                    <a:pt x="328" y="1200"/>
                  </a:lnTo>
                  <a:lnTo>
                    <a:pt x="331" y="1200"/>
                  </a:lnTo>
                  <a:lnTo>
                    <a:pt x="331" y="1202"/>
                  </a:lnTo>
                  <a:lnTo>
                    <a:pt x="333" y="1202"/>
                  </a:lnTo>
                  <a:lnTo>
                    <a:pt x="336" y="1202"/>
                  </a:lnTo>
                  <a:lnTo>
                    <a:pt x="338" y="1202"/>
                  </a:lnTo>
                  <a:lnTo>
                    <a:pt x="340" y="1202"/>
                  </a:lnTo>
                  <a:lnTo>
                    <a:pt x="343" y="1202"/>
                  </a:lnTo>
                  <a:lnTo>
                    <a:pt x="345" y="1202"/>
                  </a:lnTo>
                  <a:lnTo>
                    <a:pt x="347" y="1202"/>
                  </a:lnTo>
                  <a:lnTo>
                    <a:pt x="347" y="1205"/>
                  </a:lnTo>
                  <a:lnTo>
                    <a:pt x="350" y="1205"/>
                  </a:lnTo>
                  <a:lnTo>
                    <a:pt x="352" y="1205"/>
                  </a:lnTo>
                  <a:lnTo>
                    <a:pt x="354" y="1207"/>
                  </a:lnTo>
                  <a:lnTo>
                    <a:pt x="354" y="1207"/>
                  </a:lnTo>
                  <a:lnTo>
                    <a:pt x="357" y="1209"/>
                  </a:lnTo>
                  <a:lnTo>
                    <a:pt x="359" y="1209"/>
                  </a:lnTo>
                  <a:lnTo>
                    <a:pt x="362" y="1212"/>
                  </a:lnTo>
                  <a:lnTo>
                    <a:pt x="366" y="1214"/>
                  </a:lnTo>
                  <a:lnTo>
                    <a:pt x="366" y="1217"/>
                  </a:lnTo>
                  <a:lnTo>
                    <a:pt x="369" y="1217"/>
                  </a:lnTo>
                  <a:lnTo>
                    <a:pt x="369" y="1217"/>
                  </a:lnTo>
                  <a:lnTo>
                    <a:pt x="371" y="1217"/>
                  </a:lnTo>
                  <a:lnTo>
                    <a:pt x="371" y="1217"/>
                  </a:lnTo>
                  <a:lnTo>
                    <a:pt x="373" y="1217"/>
                  </a:lnTo>
                  <a:lnTo>
                    <a:pt x="376" y="1219"/>
                  </a:lnTo>
                  <a:lnTo>
                    <a:pt x="376" y="1219"/>
                  </a:lnTo>
                  <a:lnTo>
                    <a:pt x="378" y="1219"/>
                  </a:lnTo>
                  <a:lnTo>
                    <a:pt x="380" y="1219"/>
                  </a:lnTo>
                  <a:lnTo>
                    <a:pt x="380" y="1221"/>
                  </a:lnTo>
                  <a:lnTo>
                    <a:pt x="383" y="1221"/>
                  </a:lnTo>
                  <a:lnTo>
                    <a:pt x="383" y="1221"/>
                  </a:lnTo>
                  <a:lnTo>
                    <a:pt x="385" y="1224"/>
                  </a:lnTo>
                  <a:lnTo>
                    <a:pt x="385" y="1224"/>
                  </a:lnTo>
                  <a:lnTo>
                    <a:pt x="388" y="1224"/>
                  </a:lnTo>
                  <a:lnTo>
                    <a:pt x="390" y="1226"/>
                  </a:lnTo>
                  <a:lnTo>
                    <a:pt x="392" y="1228"/>
                  </a:lnTo>
                  <a:lnTo>
                    <a:pt x="395" y="1231"/>
                  </a:lnTo>
                  <a:lnTo>
                    <a:pt x="397" y="1233"/>
                  </a:lnTo>
                  <a:lnTo>
                    <a:pt x="397" y="1235"/>
                  </a:lnTo>
                  <a:lnTo>
                    <a:pt x="399" y="1238"/>
                  </a:lnTo>
                  <a:lnTo>
                    <a:pt x="402" y="1238"/>
                  </a:lnTo>
                  <a:lnTo>
                    <a:pt x="402" y="1240"/>
                  </a:lnTo>
                  <a:lnTo>
                    <a:pt x="402" y="1240"/>
                  </a:lnTo>
                  <a:lnTo>
                    <a:pt x="402" y="1243"/>
                  </a:lnTo>
                  <a:lnTo>
                    <a:pt x="404" y="1243"/>
                  </a:lnTo>
                  <a:lnTo>
                    <a:pt x="404" y="1245"/>
                  </a:lnTo>
                  <a:lnTo>
                    <a:pt x="404" y="1245"/>
                  </a:lnTo>
                  <a:lnTo>
                    <a:pt x="404" y="1247"/>
                  </a:lnTo>
                  <a:lnTo>
                    <a:pt x="404" y="1250"/>
                  </a:lnTo>
                  <a:lnTo>
                    <a:pt x="407" y="1252"/>
                  </a:lnTo>
                  <a:lnTo>
                    <a:pt x="407" y="1252"/>
                  </a:lnTo>
                  <a:lnTo>
                    <a:pt x="407" y="1254"/>
                  </a:lnTo>
                  <a:lnTo>
                    <a:pt x="407" y="1257"/>
                  </a:lnTo>
                  <a:lnTo>
                    <a:pt x="407" y="1259"/>
                  </a:lnTo>
                  <a:lnTo>
                    <a:pt x="407" y="1261"/>
                  </a:lnTo>
                  <a:lnTo>
                    <a:pt x="407" y="1264"/>
                  </a:lnTo>
                  <a:lnTo>
                    <a:pt x="407" y="1264"/>
                  </a:lnTo>
                  <a:lnTo>
                    <a:pt x="404" y="1264"/>
                  </a:lnTo>
                  <a:lnTo>
                    <a:pt x="404" y="1266"/>
                  </a:lnTo>
                  <a:lnTo>
                    <a:pt x="404" y="1266"/>
                  </a:lnTo>
                  <a:lnTo>
                    <a:pt x="404" y="1266"/>
                  </a:lnTo>
                  <a:lnTo>
                    <a:pt x="404" y="1269"/>
                  </a:lnTo>
                  <a:lnTo>
                    <a:pt x="402" y="1269"/>
                  </a:lnTo>
                  <a:lnTo>
                    <a:pt x="402" y="1269"/>
                  </a:lnTo>
                  <a:lnTo>
                    <a:pt x="402" y="1269"/>
                  </a:lnTo>
                  <a:lnTo>
                    <a:pt x="399" y="1271"/>
                  </a:lnTo>
                  <a:lnTo>
                    <a:pt x="399" y="1271"/>
                  </a:lnTo>
                  <a:lnTo>
                    <a:pt x="399" y="1271"/>
                  </a:lnTo>
                  <a:lnTo>
                    <a:pt x="397" y="1271"/>
                  </a:lnTo>
                  <a:lnTo>
                    <a:pt x="395" y="1273"/>
                  </a:lnTo>
                  <a:lnTo>
                    <a:pt x="392" y="1273"/>
                  </a:lnTo>
                  <a:lnTo>
                    <a:pt x="390" y="1273"/>
                  </a:lnTo>
                  <a:lnTo>
                    <a:pt x="388" y="1273"/>
                  </a:lnTo>
                  <a:lnTo>
                    <a:pt x="385" y="1273"/>
                  </a:lnTo>
                  <a:lnTo>
                    <a:pt x="380" y="1276"/>
                  </a:lnTo>
                  <a:lnTo>
                    <a:pt x="378" y="1276"/>
                  </a:lnTo>
                  <a:lnTo>
                    <a:pt x="373" y="1278"/>
                  </a:lnTo>
                  <a:lnTo>
                    <a:pt x="369" y="1278"/>
                  </a:lnTo>
                  <a:lnTo>
                    <a:pt x="364" y="1278"/>
                  </a:lnTo>
                  <a:lnTo>
                    <a:pt x="359" y="1280"/>
                  </a:lnTo>
                  <a:lnTo>
                    <a:pt x="354" y="1280"/>
                  </a:lnTo>
                  <a:lnTo>
                    <a:pt x="352" y="1280"/>
                  </a:lnTo>
                  <a:lnTo>
                    <a:pt x="347" y="1283"/>
                  </a:lnTo>
                  <a:lnTo>
                    <a:pt x="343" y="1283"/>
                  </a:lnTo>
                  <a:lnTo>
                    <a:pt x="338" y="1283"/>
                  </a:lnTo>
                  <a:lnTo>
                    <a:pt x="333" y="1285"/>
                  </a:lnTo>
                  <a:lnTo>
                    <a:pt x="328" y="1285"/>
                  </a:lnTo>
                  <a:lnTo>
                    <a:pt x="324" y="1285"/>
                  </a:lnTo>
                  <a:lnTo>
                    <a:pt x="319" y="1288"/>
                  </a:lnTo>
                  <a:lnTo>
                    <a:pt x="317" y="1288"/>
                  </a:lnTo>
                  <a:lnTo>
                    <a:pt x="312" y="1288"/>
                  </a:lnTo>
                  <a:lnTo>
                    <a:pt x="307" y="1288"/>
                  </a:lnTo>
                  <a:lnTo>
                    <a:pt x="302" y="1290"/>
                  </a:lnTo>
                  <a:lnTo>
                    <a:pt x="295" y="1290"/>
                  </a:lnTo>
                  <a:lnTo>
                    <a:pt x="291" y="1290"/>
                  </a:lnTo>
                  <a:lnTo>
                    <a:pt x="286" y="1290"/>
                  </a:lnTo>
                  <a:lnTo>
                    <a:pt x="281" y="1290"/>
                  </a:lnTo>
                  <a:lnTo>
                    <a:pt x="276" y="1290"/>
                  </a:lnTo>
                  <a:lnTo>
                    <a:pt x="269" y="1290"/>
                  </a:lnTo>
                  <a:lnTo>
                    <a:pt x="265" y="1292"/>
                  </a:lnTo>
                  <a:lnTo>
                    <a:pt x="258" y="1292"/>
                  </a:lnTo>
                  <a:lnTo>
                    <a:pt x="250" y="1292"/>
                  </a:lnTo>
                  <a:lnTo>
                    <a:pt x="246" y="1292"/>
                  </a:lnTo>
                  <a:lnTo>
                    <a:pt x="243" y="1292"/>
                  </a:lnTo>
                  <a:lnTo>
                    <a:pt x="239" y="1292"/>
                  </a:lnTo>
                  <a:lnTo>
                    <a:pt x="236" y="1292"/>
                  </a:lnTo>
                  <a:lnTo>
                    <a:pt x="234" y="1292"/>
                  </a:lnTo>
                  <a:lnTo>
                    <a:pt x="231" y="1292"/>
                  </a:lnTo>
                  <a:lnTo>
                    <a:pt x="231" y="1292"/>
                  </a:lnTo>
                  <a:lnTo>
                    <a:pt x="229" y="1292"/>
                  </a:lnTo>
                  <a:lnTo>
                    <a:pt x="227" y="1292"/>
                  </a:lnTo>
                  <a:lnTo>
                    <a:pt x="224" y="1292"/>
                  </a:lnTo>
                  <a:lnTo>
                    <a:pt x="224" y="1290"/>
                  </a:lnTo>
                  <a:lnTo>
                    <a:pt x="222" y="1290"/>
                  </a:lnTo>
                  <a:lnTo>
                    <a:pt x="220" y="1290"/>
                  </a:lnTo>
                  <a:lnTo>
                    <a:pt x="220" y="1288"/>
                  </a:lnTo>
                  <a:lnTo>
                    <a:pt x="217" y="1288"/>
                  </a:lnTo>
                  <a:lnTo>
                    <a:pt x="215" y="1288"/>
                  </a:lnTo>
                  <a:lnTo>
                    <a:pt x="213" y="1285"/>
                  </a:lnTo>
                  <a:lnTo>
                    <a:pt x="210" y="1285"/>
                  </a:lnTo>
                  <a:lnTo>
                    <a:pt x="210" y="1283"/>
                  </a:lnTo>
                  <a:lnTo>
                    <a:pt x="208" y="1283"/>
                  </a:lnTo>
                  <a:lnTo>
                    <a:pt x="205" y="1280"/>
                  </a:lnTo>
                  <a:lnTo>
                    <a:pt x="205" y="1280"/>
                  </a:lnTo>
                  <a:lnTo>
                    <a:pt x="205" y="1280"/>
                  </a:lnTo>
                  <a:lnTo>
                    <a:pt x="205" y="1278"/>
                  </a:lnTo>
                  <a:lnTo>
                    <a:pt x="203" y="1278"/>
                  </a:lnTo>
                  <a:lnTo>
                    <a:pt x="203" y="1276"/>
                  </a:lnTo>
                  <a:lnTo>
                    <a:pt x="203" y="1276"/>
                  </a:lnTo>
                  <a:lnTo>
                    <a:pt x="203" y="1273"/>
                  </a:lnTo>
                  <a:lnTo>
                    <a:pt x="203" y="1273"/>
                  </a:lnTo>
                  <a:lnTo>
                    <a:pt x="201" y="1271"/>
                  </a:lnTo>
                  <a:lnTo>
                    <a:pt x="201" y="1271"/>
                  </a:lnTo>
                  <a:lnTo>
                    <a:pt x="201" y="1269"/>
                  </a:lnTo>
                  <a:lnTo>
                    <a:pt x="201" y="1266"/>
                  </a:lnTo>
                  <a:lnTo>
                    <a:pt x="201" y="1264"/>
                  </a:lnTo>
                  <a:lnTo>
                    <a:pt x="201" y="1261"/>
                  </a:lnTo>
                  <a:lnTo>
                    <a:pt x="201" y="1257"/>
                  </a:lnTo>
                  <a:lnTo>
                    <a:pt x="203" y="1254"/>
                  </a:lnTo>
                  <a:lnTo>
                    <a:pt x="203" y="1252"/>
                  </a:lnTo>
                  <a:lnTo>
                    <a:pt x="203" y="1247"/>
                  </a:lnTo>
                  <a:lnTo>
                    <a:pt x="203" y="1243"/>
                  </a:lnTo>
                  <a:lnTo>
                    <a:pt x="205" y="1240"/>
                  </a:lnTo>
                  <a:lnTo>
                    <a:pt x="205" y="1238"/>
                  </a:lnTo>
                  <a:lnTo>
                    <a:pt x="205" y="1235"/>
                  </a:lnTo>
                  <a:lnTo>
                    <a:pt x="205" y="1233"/>
                  </a:lnTo>
                  <a:lnTo>
                    <a:pt x="208" y="1231"/>
                  </a:lnTo>
                  <a:lnTo>
                    <a:pt x="208" y="1226"/>
                  </a:lnTo>
                  <a:lnTo>
                    <a:pt x="210" y="1221"/>
                  </a:lnTo>
                  <a:lnTo>
                    <a:pt x="210" y="1219"/>
                  </a:lnTo>
                  <a:lnTo>
                    <a:pt x="213" y="1217"/>
                  </a:lnTo>
                  <a:lnTo>
                    <a:pt x="213" y="1214"/>
                  </a:lnTo>
                  <a:lnTo>
                    <a:pt x="213" y="1212"/>
                  </a:lnTo>
                  <a:lnTo>
                    <a:pt x="213" y="1212"/>
                  </a:lnTo>
                  <a:lnTo>
                    <a:pt x="213" y="1209"/>
                  </a:lnTo>
                  <a:lnTo>
                    <a:pt x="213" y="1205"/>
                  </a:lnTo>
                  <a:lnTo>
                    <a:pt x="215" y="1202"/>
                  </a:lnTo>
                  <a:lnTo>
                    <a:pt x="215" y="1200"/>
                  </a:lnTo>
                  <a:lnTo>
                    <a:pt x="215" y="1198"/>
                  </a:lnTo>
                  <a:lnTo>
                    <a:pt x="215" y="1195"/>
                  </a:lnTo>
                  <a:lnTo>
                    <a:pt x="215" y="1193"/>
                  </a:lnTo>
                  <a:lnTo>
                    <a:pt x="213" y="1190"/>
                  </a:lnTo>
                  <a:lnTo>
                    <a:pt x="213" y="1188"/>
                  </a:lnTo>
                  <a:lnTo>
                    <a:pt x="213" y="1186"/>
                  </a:lnTo>
                  <a:lnTo>
                    <a:pt x="213" y="1183"/>
                  </a:lnTo>
                  <a:lnTo>
                    <a:pt x="213" y="1181"/>
                  </a:lnTo>
                  <a:lnTo>
                    <a:pt x="213" y="1176"/>
                  </a:lnTo>
                  <a:lnTo>
                    <a:pt x="210" y="1172"/>
                  </a:lnTo>
                  <a:lnTo>
                    <a:pt x="210" y="1169"/>
                  </a:lnTo>
                  <a:lnTo>
                    <a:pt x="210" y="1167"/>
                  </a:lnTo>
                  <a:lnTo>
                    <a:pt x="210" y="1164"/>
                  </a:lnTo>
                  <a:lnTo>
                    <a:pt x="210" y="1162"/>
                  </a:lnTo>
                  <a:lnTo>
                    <a:pt x="210" y="1160"/>
                  </a:lnTo>
                  <a:lnTo>
                    <a:pt x="210" y="1157"/>
                  </a:lnTo>
                  <a:lnTo>
                    <a:pt x="210" y="1157"/>
                  </a:lnTo>
                  <a:lnTo>
                    <a:pt x="210" y="1155"/>
                  </a:lnTo>
                  <a:lnTo>
                    <a:pt x="215" y="1101"/>
                  </a:lnTo>
                  <a:lnTo>
                    <a:pt x="220" y="1079"/>
                  </a:lnTo>
                  <a:lnTo>
                    <a:pt x="201" y="1089"/>
                  </a:lnTo>
                  <a:lnTo>
                    <a:pt x="220" y="1056"/>
                  </a:lnTo>
                  <a:lnTo>
                    <a:pt x="205" y="1056"/>
                  </a:lnTo>
                  <a:lnTo>
                    <a:pt x="224" y="1025"/>
                  </a:lnTo>
                  <a:lnTo>
                    <a:pt x="208" y="1032"/>
                  </a:lnTo>
                  <a:lnTo>
                    <a:pt x="220" y="1013"/>
                  </a:lnTo>
                  <a:lnTo>
                    <a:pt x="246" y="999"/>
                  </a:lnTo>
                  <a:lnTo>
                    <a:pt x="229" y="996"/>
                  </a:lnTo>
                  <a:lnTo>
                    <a:pt x="231" y="996"/>
                  </a:lnTo>
                  <a:lnTo>
                    <a:pt x="234" y="994"/>
                  </a:lnTo>
                  <a:lnTo>
                    <a:pt x="236" y="994"/>
                  </a:lnTo>
                  <a:lnTo>
                    <a:pt x="239" y="992"/>
                  </a:lnTo>
                  <a:lnTo>
                    <a:pt x="241" y="989"/>
                  </a:lnTo>
                  <a:lnTo>
                    <a:pt x="243" y="989"/>
                  </a:lnTo>
                  <a:lnTo>
                    <a:pt x="246" y="989"/>
                  </a:lnTo>
                  <a:lnTo>
                    <a:pt x="246" y="989"/>
                  </a:lnTo>
                  <a:lnTo>
                    <a:pt x="248" y="987"/>
                  </a:lnTo>
                  <a:lnTo>
                    <a:pt x="250" y="987"/>
                  </a:lnTo>
                  <a:lnTo>
                    <a:pt x="250" y="987"/>
                  </a:lnTo>
                  <a:lnTo>
                    <a:pt x="253" y="987"/>
                  </a:lnTo>
                  <a:lnTo>
                    <a:pt x="255" y="987"/>
                  </a:lnTo>
                  <a:lnTo>
                    <a:pt x="258" y="987"/>
                  </a:lnTo>
                  <a:lnTo>
                    <a:pt x="262" y="987"/>
                  </a:lnTo>
                  <a:lnTo>
                    <a:pt x="265" y="985"/>
                  </a:lnTo>
                  <a:lnTo>
                    <a:pt x="267" y="985"/>
                  </a:lnTo>
                  <a:lnTo>
                    <a:pt x="269" y="985"/>
                  </a:lnTo>
                  <a:lnTo>
                    <a:pt x="272" y="985"/>
                  </a:lnTo>
                  <a:lnTo>
                    <a:pt x="274" y="985"/>
                  </a:lnTo>
                  <a:lnTo>
                    <a:pt x="274" y="982"/>
                  </a:lnTo>
                  <a:lnTo>
                    <a:pt x="274" y="982"/>
                  </a:lnTo>
                  <a:lnTo>
                    <a:pt x="276" y="982"/>
                  </a:lnTo>
                  <a:lnTo>
                    <a:pt x="276" y="982"/>
                  </a:lnTo>
                  <a:lnTo>
                    <a:pt x="279" y="980"/>
                  </a:lnTo>
                  <a:lnTo>
                    <a:pt x="279" y="980"/>
                  </a:lnTo>
                  <a:lnTo>
                    <a:pt x="279" y="980"/>
                  </a:lnTo>
                  <a:lnTo>
                    <a:pt x="281" y="978"/>
                  </a:lnTo>
                  <a:lnTo>
                    <a:pt x="281" y="978"/>
                  </a:lnTo>
                  <a:lnTo>
                    <a:pt x="284" y="975"/>
                  </a:lnTo>
                  <a:lnTo>
                    <a:pt x="284" y="973"/>
                  </a:lnTo>
                  <a:lnTo>
                    <a:pt x="286" y="970"/>
                  </a:lnTo>
                  <a:lnTo>
                    <a:pt x="286" y="968"/>
                  </a:lnTo>
                  <a:lnTo>
                    <a:pt x="288" y="966"/>
                  </a:lnTo>
                  <a:lnTo>
                    <a:pt x="288" y="966"/>
                  </a:lnTo>
                  <a:lnTo>
                    <a:pt x="288" y="963"/>
                  </a:lnTo>
                  <a:lnTo>
                    <a:pt x="291" y="961"/>
                  </a:lnTo>
                  <a:lnTo>
                    <a:pt x="291" y="959"/>
                  </a:lnTo>
                  <a:lnTo>
                    <a:pt x="291" y="959"/>
                  </a:lnTo>
                  <a:lnTo>
                    <a:pt x="291" y="956"/>
                  </a:lnTo>
                  <a:lnTo>
                    <a:pt x="291" y="954"/>
                  </a:lnTo>
                  <a:lnTo>
                    <a:pt x="291" y="951"/>
                  </a:lnTo>
                  <a:lnTo>
                    <a:pt x="291" y="951"/>
                  </a:lnTo>
                  <a:lnTo>
                    <a:pt x="291" y="949"/>
                  </a:lnTo>
                  <a:lnTo>
                    <a:pt x="288" y="947"/>
                  </a:lnTo>
                  <a:lnTo>
                    <a:pt x="288" y="947"/>
                  </a:lnTo>
                  <a:lnTo>
                    <a:pt x="288" y="944"/>
                  </a:lnTo>
                  <a:lnTo>
                    <a:pt x="288" y="942"/>
                  </a:lnTo>
                  <a:lnTo>
                    <a:pt x="286" y="942"/>
                  </a:lnTo>
                  <a:lnTo>
                    <a:pt x="286" y="940"/>
                  </a:lnTo>
                  <a:lnTo>
                    <a:pt x="286" y="937"/>
                  </a:lnTo>
                  <a:lnTo>
                    <a:pt x="284" y="937"/>
                  </a:lnTo>
                  <a:lnTo>
                    <a:pt x="284" y="933"/>
                  </a:lnTo>
                  <a:lnTo>
                    <a:pt x="281" y="930"/>
                  </a:lnTo>
                  <a:lnTo>
                    <a:pt x="279" y="928"/>
                  </a:lnTo>
                  <a:lnTo>
                    <a:pt x="276" y="925"/>
                  </a:lnTo>
                  <a:lnTo>
                    <a:pt x="274" y="923"/>
                  </a:lnTo>
                  <a:lnTo>
                    <a:pt x="274" y="923"/>
                  </a:lnTo>
                  <a:lnTo>
                    <a:pt x="272" y="921"/>
                  </a:lnTo>
                  <a:lnTo>
                    <a:pt x="272" y="918"/>
                  </a:lnTo>
                  <a:lnTo>
                    <a:pt x="267" y="916"/>
                  </a:lnTo>
                  <a:lnTo>
                    <a:pt x="265" y="914"/>
                  </a:lnTo>
                  <a:lnTo>
                    <a:pt x="262" y="911"/>
                  </a:lnTo>
                  <a:lnTo>
                    <a:pt x="262" y="909"/>
                  </a:lnTo>
                  <a:lnTo>
                    <a:pt x="260" y="909"/>
                  </a:lnTo>
                  <a:lnTo>
                    <a:pt x="258" y="907"/>
                  </a:lnTo>
                  <a:lnTo>
                    <a:pt x="258" y="904"/>
                  </a:lnTo>
                  <a:lnTo>
                    <a:pt x="255" y="904"/>
                  </a:lnTo>
                  <a:lnTo>
                    <a:pt x="255" y="902"/>
                  </a:lnTo>
                  <a:lnTo>
                    <a:pt x="255" y="899"/>
                  </a:lnTo>
                  <a:lnTo>
                    <a:pt x="253" y="897"/>
                  </a:lnTo>
                  <a:lnTo>
                    <a:pt x="253" y="897"/>
                  </a:lnTo>
                  <a:lnTo>
                    <a:pt x="253" y="895"/>
                  </a:lnTo>
                  <a:lnTo>
                    <a:pt x="253" y="892"/>
                  </a:lnTo>
                  <a:lnTo>
                    <a:pt x="253" y="890"/>
                  </a:lnTo>
                  <a:lnTo>
                    <a:pt x="253" y="888"/>
                  </a:lnTo>
                  <a:lnTo>
                    <a:pt x="253" y="888"/>
                  </a:lnTo>
                  <a:lnTo>
                    <a:pt x="253" y="885"/>
                  </a:lnTo>
                  <a:lnTo>
                    <a:pt x="255" y="883"/>
                  </a:lnTo>
                  <a:lnTo>
                    <a:pt x="255" y="881"/>
                  </a:lnTo>
                  <a:lnTo>
                    <a:pt x="255" y="878"/>
                  </a:lnTo>
                  <a:lnTo>
                    <a:pt x="255" y="876"/>
                  </a:lnTo>
                  <a:lnTo>
                    <a:pt x="255" y="876"/>
                  </a:lnTo>
                  <a:lnTo>
                    <a:pt x="258" y="873"/>
                  </a:lnTo>
                  <a:lnTo>
                    <a:pt x="258" y="871"/>
                  </a:lnTo>
                  <a:lnTo>
                    <a:pt x="258" y="871"/>
                  </a:lnTo>
                  <a:lnTo>
                    <a:pt x="260" y="869"/>
                  </a:lnTo>
                  <a:lnTo>
                    <a:pt x="260" y="866"/>
                  </a:lnTo>
                  <a:lnTo>
                    <a:pt x="262" y="864"/>
                  </a:lnTo>
                  <a:lnTo>
                    <a:pt x="262" y="862"/>
                  </a:lnTo>
                  <a:lnTo>
                    <a:pt x="262" y="862"/>
                  </a:lnTo>
                  <a:lnTo>
                    <a:pt x="262" y="862"/>
                  </a:lnTo>
                  <a:lnTo>
                    <a:pt x="262" y="859"/>
                  </a:lnTo>
                  <a:lnTo>
                    <a:pt x="262" y="859"/>
                  </a:lnTo>
                  <a:lnTo>
                    <a:pt x="262" y="857"/>
                  </a:lnTo>
                  <a:lnTo>
                    <a:pt x="262" y="857"/>
                  </a:lnTo>
                  <a:lnTo>
                    <a:pt x="262" y="854"/>
                  </a:lnTo>
                  <a:lnTo>
                    <a:pt x="262" y="854"/>
                  </a:lnTo>
                  <a:lnTo>
                    <a:pt x="260" y="852"/>
                  </a:lnTo>
                  <a:lnTo>
                    <a:pt x="260" y="852"/>
                  </a:lnTo>
                  <a:lnTo>
                    <a:pt x="260" y="850"/>
                  </a:lnTo>
                  <a:lnTo>
                    <a:pt x="258" y="850"/>
                  </a:lnTo>
                  <a:lnTo>
                    <a:pt x="258" y="847"/>
                  </a:lnTo>
                  <a:lnTo>
                    <a:pt x="255" y="845"/>
                  </a:lnTo>
                  <a:lnTo>
                    <a:pt x="253" y="845"/>
                  </a:lnTo>
                  <a:lnTo>
                    <a:pt x="250" y="843"/>
                  </a:lnTo>
                  <a:lnTo>
                    <a:pt x="250" y="840"/>
                  </a:lnTo>
                  <a:lnTo>
                    <a:pt x="250" y="840"/>
                  </a:lnTo>
                  <a:lnTo>
                    <a:pt x="248" y="838"/>
                  </a:lnTo>
                  <a:lnTo>
                    <a:pt x="248" y="838"/>
                  </a:lnTo>
                  <a:lnTo>
                    <a:pt x="248" y="836"/>
                  </a:lnTo>
                  <a:lnTo>
                    <a:pt x="246" y="833"/>
                  </a:lnTo>
                  <a:lnTo>
                    <a:pt x="243" y="831"/>
                  </a:lnTo>
                  <a:lnTo>
                    <a:pt x="243" y="828"/>
                  </a:lnTo>
                  <a:lnTo>
                    <a:pt x="241" y="824"/>
                  </a:lnTo>
                  <a:lnTo>
                    <a:pt x="239" y="821"/>
                  </a:lnTo>
                  <a:lnTo>
                    <a:pt x="239" y="821"/>
                  </a:lnTo>
                  <a:lnTo>
                    <a:pt x="239" y="819"/>
                  </a:lnTo>
                  <a:lnTo>
                    <a:pt x="239" y="819"/>
                  </a:lnTo>
                  <a:lnTo>
                    <a:pt x="239" y="819"/>
                  </a:lnTo>
                  <a:lnTo>
                    <a:pt x="236" y="819"/>
                  </a:lnTo>
                  <a:lnTo>
                    <a:pt x="236" y="819"/>
                  </a:lnTo>
                  <a:lnTo>
                    <a:pt x="236" y="819"/>
                  </a:lnTo>
                  <a:lnTo>
                    <a:pt x="234" y="819"/>
                  </a:lnTo>
                  <a:lnTo>
                    <a:pt x="231" y="819"/>
                  </a:lnTo>
                  <a:lnTo>
                    <a:pt x="229" y="819"/>
                  </a:lnTo>
                  <a:lnTo>
                    <a:pt x="227" y="819"/>
                  </a:lnTo>
                  <a:lnTo>
                    <a:pt x="224" y="819"/>
                  </a:lnTo>
                  <a:lnTo>
                    <a:pt x="224" y="821"/>
                  </a:lnTo>
                  <a:lnTo>
                    <a:pt x="224" y="821"/>
                  </a:lnTo>
                  <a:lnTo>
                    <a:pt x="222" y="821"/>
                  </a:lnTo>
                  <a:lnTo>
                    <a:pt x="222" y="821"/>
                  </a:lnTo>
                  <a:lnTo>
                    <a:pt x="220" y="821"/>
                  </a:lnTo>
                  <a:lnTo>
                    <a:pt x="220" y="824"/>
                  </a:lnTo>
                  <a:lnTo>
                    <a:pt x="217" y="824"/>
                  </a:lnTo>
                  <a:lnTo>
                    <a:pt x="215" y="824"/>
                  </a:lnTo>
                  <a:lnTo>
                    <a:pt x="215" y="826"/>
                  </a:lnTo>
                  <a:lnTo>
                    <a:pt x="213" y="828"/>
                  </a:lnTo>
                  <a:lnTo>
                    <a:pt x="213" y="828"/>
                  </a:lnTo>
                  <a:lnTo>
                    <a:pt x="210" y="831"/>
                  </a:lnTo>
                  <a:lnTo>
                    <a:pt x="208" y="833"/>
                  </a:lnTo>
                  <a:lnTo>
                    <a:pt x="205" y="836"/>
                  </a:lnTo>
                  <a:lnTo>
                    <a:pt x="205" y="836"/>
                  </a:lnTo>
                  <a:lnTo>
                    <a:pt x="203" y="838"/>
                  </a:lnTo>
                  <a:lnTo>
                    <a:pt x="203" y="838"/>
                  </a:lnTo>
                  <a:lnTo>
                    <a:pt x="201" y="838"/>
                  </a:lnTo>
                  <a:lnTo>
                    <a:pt x="175" y="850"/>
                  </a:lnTo>
                  <a:lnTo>
                    <a:pt x="146" y="850"/>
                  </a:lnTo>
                  <a:lnTo>
                    <a:pt x="168" y="838"/>
                  </a:lnTo>
                  <a:lnTo>
                    <a:pt x="130" y="840"/>
                  </a:lnTo>
                  <a:lnTo>
                    <a:pt x="135" y="826"/>
                  </a:lnTo>
                  <a:lnTo>
                    <a:pt x="66" y="807"/>
                  </a:lnTo>
                  <a:lnTo>
                    <a:pt x="90" y="798"/>
                  </a:lnTo>
                  <a:lnTo>
                    <a:pt x="42" y="779"/>
                  </a:lnTo>
                  <a:lnTo>
                    <a:pt x="66" y="772"/>
                  </a:lnTo>
                  <a:lnTo>
                    <a:pt x="2" y="712"/>
                  </a:lnTo>
                  <a:lnTo>
                    <a:pt x="28" y="712"/>
                  </a:lnTo>
                  <a:lnTo>
                    <a:pt x="0" y="689"/>
                  </a:lnTo>
                  <a:lnTo>
                    <a:pt x="26" y="691"/>
                  </a:lnTo>
                  <a:lnTo>
                    <a:pt x="9" y="613"/>
                  </a:lnTo>
                  <a:lnTo>
                    <a:pt x="33" y="625"/>
                  </a:lnTo>
                  <a:lnTo>
                    <a:pt x="38" y="573"/>
                  </a:lnTo>
                  <a:lnTo>
                    <a:pt x="56" y="587"/>
                  </a:lnTo>
                  <a:lnTo>
                    <a:pt x="61" y="540"/>
                  </a:lnTo>
                  <a:lnTo>
                    <a:pt x="78" y="561"/>
                  </a:lnTo>
                  <a:lnTo>
                    <a:pt x="94" y="537"/>
                  </a:lnTo>
                  <a:lnTo>
                    <a:pt x="104" y="563"/>
                  </a:lnTo>
                  <a:lnTo>
                    <a:pt x="135" y="540"/>
                  </a:lnTo>
                  <a:lnTo>
                    <a:pt x="130" y="559"/>
                  </a:lnTo>
                  <a:lnTo>
                    <a:pt x="165" y="537"/>
                  </a:lnTo>
                  <a:lnTo>
                    <a:pt x="165" y="556"/>
                  </a:lnTo>
                  <a:lnTo>
                    <a:pt x="203" y="547"/>
                  </a:lnTo>
                  <a:lnTo>
                    <a:pt x="203" y="547"/>
                  </a:lnTo>
                  <a:close/>
                </a:path>
              </a:pathLst>
            </a:custGeom>
            <a:solidFill>
              <a:srgbClr val="EB0000"/>
            </a:solidFill>
            <a:ln>
              <a:noFill/>
            </a:ln>
            <a:extLst/>
          </p:spPr>
          <p:txBody>
            <a:bodyPr vert="horz" wrap="square" lIns="91440" tIns="45720" rIns="91440" bIns="45720" numCol="1" anchor="t" anchorCtr="0" compatLnSpc="1"/>
            <a:lstStyle/>
            <a:p>
              <a:endParaRPr lang="zh-CN" altLang="en-US"/>
            </a:p>
          </p:txBody>
        </p:sp>
      </p:grpSp>
      <p:grpSp>
        <p:nvGrpSpPr>
          <p:cNvPr id="21" name="组合 20"/>
          <p:cNvGrpSpPr/>
          <p:nvPr/>
        </p:nvGrpSpPr>
        <p:grpSpPr>
          <a:xfrm>
            <a:off x="1225575" y="3415654"/>
            <a:ext cx="5299061" cy="752412"/>
            <a:chOff x="1249806" y="2207548"/>
            <a:chExt cx="5299061" cy="752412"/>
          </a:xfrm>
        </p:grpSpPr>
        <p:grpSp>
          <p:nvGrpSpPr>
            <p:cNvPr id="22" name="组合 21"/>
            <p:cNvGrpSpPr/>
            <p:nvPr/>
          </p:nvGrpSpPr>
          <p:grpSpPr>
            <a:xfrm>
              <a:off x="1882715" y="2207548"/>
              <a:ext cx="4666152" cy="752412"/>
              <a:chOff x="7907594" y="3433235"/>
              <a:chExt cx="4666152" cy="752412"/>
            </a:xfrm>
          </p:grpSpPr>
          <p:sp>
            <p:nvSpPr>
              <p:cNvPr id="24" name="矩形 23"/>
              <p:cNvSpPr/>
              <p:nvPr/>
            </p:nvSpPr>
            <p:spPr>
              <a:xfrm>
                <a:off x="7907594" y="3834782"/>
                <a:ext cx="4666152"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a:t>
                </a:r>
                <a:r>
                  <a:rPr lang="zh-CN" altLang="en-US" sz="1400" dirty="0" smtClean="0">
                    <a:solidFill>
                      <a:schemeClr val="tx1">
                        <a:lumMod val="75000"/>
                        <a:lumOff val="25000"/>
                      </a:schemeClr>
                    </a:solidFill>
                    <a:latin typeface="+mn-ea"/>
                  </a:rPr>
                  <a:t>可以</a:t>
                </a:r>
              </a:p>
            </p:txBody>
          </p:sp>
          <p:sp>
            <p:nvSpPr>
              <p:cNvPr id="25" name="矩形 24"/>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23" name="Freeform 7"/>
            <p:cNvSpPr>
              <a:spLocks noEditPoints="1"/>
            </p:cNvSpPr>
            <p:nvPr/>
          </p:nvSpPr>
          <p:spPr bwMode="auto">
            <a:xfrm>
              <a:off x="1249806" y="2315429"/>
              <a:ext cx="567962" cy="536650"/>
            </a:xfrm>
            <a:custGeom>
              <a:avLst/>
              <a:gdLst>
                <a:gd name="T0" fmla="*/ 582 w 1433"/>
                <a:gd name="T1" fmla="*/ 102 h 1354"/>
                <a:gd name="T2" fmla="*/ 662 w 1433"/>
                <a:gd name="T3" fmla="*/ 88 h 1354"/>
                <a:gd name="T4" fmla="*/ 828 w 1433"/>
                <a:gd name="T5" fmla="*/ 95 h 1354"/>
                <a:gd name="T6" fmla="*/ 629 w 1433"/>
                <a:gd name="T7" fmla="*/ 374 h 1354"/>
                <a:gd name="T8" fmla="*/ 790 w 1433"/>
                <a:gd name="T9" fmla="*/ 242 h 1354"/>
                <a:gd name="T10" fmla="*/ 567 w 1433"/>
                <a:gd name="T11" fmla="*/ 339 h 1354"/>
                <a:gd name="T12" fmla="*/ 532 w 1433"/>
                <a:gd name="T13" fmla="*/ 488 h 1354"/>
                <a:gd name="T14" fmla="*/ 556 w 1433"/>
                <a:gd name="T15" fmla="*/ 627 h 1354"/>
                <a:gd name="T16" fmla="*/ 548 w 1433"/>
                <a:gd name="T17" fmla="*/ 883 h 1354"/>
                <a:gd name="T18" fmla="*/ 875 w 1433"/>
                <a:gd name="T19" fmla="*/ 710 h 1354"/>
                <a:gd name="T20" fmla="*/ 636 w 1433"/>
                <a:gd name="T21" fmla="*/ 992 h 1354"/>
                <a:gd name="T22" fmla="*/ 747 w 1433"/>
                <a:gd name="T23" fmla="*/ 1202 h 1354"/>
                <a:gd name="T24" fmla="*/ 608 w 1433"/>
                <a:gd name="T25" fmla="*/ 1150 h 1354"/>
                <a:gd name="T26" fmla="*/ 884 w 1433"/>
                <a:gd name="T27" fmla="*/ 916 h 1354"/>
                <a:gd name="T28" fmla="*/ 1102 w 1433"/>
                <a:gd name="T29" fmla="*/ 1280 h 1354"/>
                <a:gd name="T30" fmla="*/ 1258 w 1433"/>
                <a:gd name="T31" fmla="*/ 1098 h 1354"/>
                <a:gd name="T32" fmla="*/ 894 w 1433"/>
                <a:gd name="T33" fmla="*/ 802 h 1354"/>
                <a:gd name="T34" fmla="*/ 1029 w 1433"/>
                <a:gd name="T35" fmla="*/ 469 h 1354"/>
                <a:gd name="T36" fmla="*/ 1057 w 1433"/>
                <a:gd name="T37" fmla="*/ 696 h 1354"/>
                <a:gd name="T38" fmla="*/ 955 w 1433"/>
                <a:gd name="T39" fmla="*/ 883 h 1354"/>
                <a:gd name="T40" fmla="*/ 1275 w 1433"/>
                <a:gd name="T41" fmla="*/ 597 h 1354"/>
                <a:gd name="T42" fmla="*/ 1192 w 1433"/>
                <a:gd name="T43" fmla="*/ 500 h 1354"/>
                <a:gd name="T44" fmla="*/ 979 w 1433"/>
                <a:gd name="T45" fmla="*/ 270 h 1354"/>
                <a:gd name="T46" fmla="*/ 958 w 1433"/>
                <a:gd name="T47" fmla="*/ 438 h 1354"/>
                <a:gd name="T48" fmla="*/ 1213 w 1433"/>
                <a:gd name="T49" fmla="*/ 492 h 1354"/>
                <a:gd name="T50" fmla="*/ 1241 w 1433"/>
                <a:gd name="T51" fmla="*/ 526 h 1354"/>
                <a:gd name="T52" fmla="*/ 1289 w 1433"/>
                <a:gd name="T53" fmla="*/ 665 h 1354"/>
                <a:gd name="T54" fmla="*/ 1322 w 1433"/>
                <a:gd name="T55" fmla="*/ 712 h 1354"/>
                <a:gd name="T56" fmla="*/ 546 w 1433"/>
                <a:gd name="T57" fmla="*/ 355 h 1354"/>
                <a:gd name="T58" fmla="*/ 376 w 1433"/>
                <a:gd name="T59" fmla="*/ 769 h 1354"/>
                <a:gd name="T60" fmla="*/ 371 w 1433"/>
                <a:gd name="T61" fmla="*/ 850 h 1354"/>
                <a:gd name="T62" fmla="*/ 440 w 1433"/>
                <a:gd name="T63" fmla="*/ 750 h 1354"/>
                <a:gd name="T64" fmla="*/ 421 w 1433"/>
                <a:gd name="T65" fmla="*/ 838 h 1354"/>
                <a:gd name="T66" fmla="*/ 312 w 1433"/>
                <a:gd name="T67" fmla="*/ 821 h 1354"/>
                <a:gd name="T68" fmla="*/ 321 w 1433"/>
                <a:gd name="T69" fmla="*/ 727 h 1354"/>
                <a:gd name="T70" fmla="*/ 97 w 1433"/>
                <a:gd name="T71" fmla="*/ 668 h 1354"/>
                <a:gd name="T72" fmla="*/ 125 w 1433"/>
                <a:gd name="T73" fmla="*/ 727 h 1354"/>
                <a:gd name="T74" fmla="*/ 196 w 1433"/>
                <a:gd name="T75" fmla="*/ 772 h 1354"/>
                <a:gd name="T76" fmla="*/ 326 w 1433"/>
                <a:gd name="T77" fmla="*/ 481 h 1354"/>
                <a:gd name="T78" fmla="*/ 217 w 1433"/>
                <a:gd name="T79" fmla="*/ 544 h 1354"/>
                <a:gd name="T80" fmla="*/ 373 w 1433"/>
                <a:gd name="T81" fmla="*/ 1250 h 1354"/>
                <a:gd name="T82" fmla="*/ 657 w 1433"/>
                <a:gd name="T83" fmla="*/ 1233 h 1354"/>
                <a:gd name="T84" fmla="*/ 792 w 1433"/>
                <a:gd name="T85" fmla="*/ 1214 h 1354"/>
                <a:gd name="T86" fmla="*/ 397 w 1433"/>
                <a:gd name="T87" fmla="*/ 478 h 1354"/>
                <a:gd name="T88" fmla="*/ 272 w 1433"/>
                <a:gd name="T89" fmla="*/ 552 h 1354"/>
                <a:gd name="T90" fmla="*/ 187 w 1433"/>
                <a:gd name="T91" fmla="*/ 509 h 1354"/>
                <a:gd name="T92" fmla="*/ 378 w 1433"/>
                <a:gd name="T93" fmla="*/ 426 h 1354"/>
                <a:gd name="T94" fmla="*/ 655 w 1433"/>
                <a:gd name="T95" fmla="*/ 24 h 1354"/>
                <a:gd name="T96" fmla="*/ 745 w 1433"/>
                <a:gd name="T97" fmla="*/ 239 h 1354"/>
                <a:gd name="T98" fmla="*/ 679 w 1433"/>
                <a:gd name="T99" fmla="*/ 324 h 1354"/>
                <a:gd name="T100" fmla="*/ 1017 w 1433"/>
                <a:gd name="T101" fmla="*/ 102 h 1354"/>
                <a:gd name="T102" fmla="*/ 1121 w 1433"/>
                <a:gd name="T103" fmla="*/ 277 h 1354"/>
                <a:gd name="T104" fmla="*/ 1277 w 1433"/>
                <a:gd name="T105" fmla="*/ 393 h 1354"/>
                <a:gd name="T106" fmla="*/ 1272 w 1433"/>
                <a:gd name="T107" fmla="*/ 481 h 1354"/>
                <a:gd name="T108" fmla="*/ 1338 w 1433"/>
                <a:gd name="T109" fmla="*/ 637 h 1354"/>
                <a:gd name="T110" fmla="*/ 1360 w 1433"/>
                <a:gd name="T111" fmla="*/ 701 h 1354"/>
                <a:gd name="T112" fmla="*/ 1291 w 1433"/>
                <a:gd name="T113" fmla="*/ 1235 h 1354"/>
                <a:gd name="T114" fmla="*/ 785 w 1433"/>
                <a:gd name="T115" fmla="*/ 1349 h 1354"/>
                <a:gd name="T116" fmla="*/ 707 w 1433"/>
                <a:gd name="T117" fmla="*/ 1271 h 1354"/>
                <a:gd name="T118" fmla="*/ 629 w 1433"/>
                <a:gd name="T119" fmla="*/ 1309 h 1354"/>
                <a:gd name="T120" fmla="*/ 440 w 1433"/>
                <a:gd name="T121" fmla="*/ 1101 h 1354"/>
                <a:gd name="T122" fmla="*/ 407 w 1433"/>
                <a:gd name="T123" fmla="*/ 1254 h 1354"/>
                <a:gd name="T124" fmla="*/ 281 w 1433"/>
                <a:gd name="T125" fmla="*/ 978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3" h="1354">
                  <a:moveTo>
                    <a:pt x="300" y="268"/>
                  </a:moveTo>
                  <a:lnTo>
                    <a:pt x="305" y="261"/>
                  </a:lnTo>
                  <a:lnTo>
                    <a:pt x="307" y="251"/>
                  </a:lnTo>
                  <a:lnTo>
                    <a:pt x="312" y="244"/>
                  </a:lnTo>
                  <a:lnTo>
                    <a:pt x="317" y="237"/>
                  </a:lnTo>
                  <a:lnTo>
                    <a:pt x="319" y="230"/>
                  </a:lnTo>
                  <a:lnTo>
                    <a:pt x="324" y="223"/>
                  </a:lnTo>
                  <a:lnTo>
                    <a:pt x="326" y="213"/>
                  </a:lnTo>
                  <a:lnTo>
                    <a:pt x="331" y="206"/>
                  </a:lnTo>
                  <a:lnTo>
                    <a:pt x="333" y="199"/>
                  </a:lnTo>
                  <a:lnTo>
                    <a:pt x="336" y="192"/>
                  </a:lnTo>
                  <a:lnTo>
                    <a:pt x="338" y="187"/>
                  </a:lnTo>
                  <a:lnTo>
                    <a:pt x="340" y="180"/>
                  </a:lnTo>
                  <a:lnTo>
                    <a:pt x="345" y="173"/>
                  </a:lnTo>
                  <a:lnTo>
                    <a:pt x="347" y="166"/>
                  </a:lnTo>
                  <a:lnTo>
                    <a:pt x="350" y="159"/>
                  </a:lnTo>
                  <a:lnTo>
                    <a:pt x="352" y="154"/>
                  </a:lnTo>
                  <a:lnTo>
                    <a:pt x="354" y="147"/>
                  </a:lnTo>
                  <a:lnTo>
                    <a:pt x="357" y="140"/>
                  </a:lnTo>
                  <a:lnTo>
                    <a:pt x="359" y="137"/>
                  </a:lnTo>
                  <a:lnTo>
                    <a:pt x="359" y="133"/>
                  </a:lnTo>
                  <a:lnTo>
                    <a:pt x="362" y="130"/>
                  </a:lnTo>
                  <a:lnTo>
                    <a:pt x="364" y="128"/>
                  </a:lnTo>
                  <a:lnTo>
                    <a:pt x="364" y="123"/>
                  </a:lnTo>
                  <a:lnTo>
                    <a:pt x="366" y="121"/>
                  </a:lnTo>
                  <a:lnTo>
                    <a:pt x="369" y="119"/>
                  </a:lnTo>
                  <a:lnTo>
                    <a:pt x="369" y="116"/>
                  </a:lnTo>
                  <a:lnTo>
                    <a:pt x="371" y="114"/>
                  </a:lnTo>
                  <a:lnTo>
                    <a:pt x="371" y="111"/>
                  </a:lnTo>
                  <a:lnTo>
                    <a:pt x="373" y="111"/>
                  </a:lnTo>
                  <a:lnTo>
                    <a:pt x="373" y="109"/>
                  </a:lnTo>
                  <a:lnTo>
                    <a:pt x="376" y="109"/>
                  </a:lnTo>
                  <a:lnTo>
                    <a:pt x="376" y="107"/>
                  </a:lnTo>
                  <a:lnTo>
                    <a:pt x="378" y="107"/>
                  </a:lnTo>
                  <a:lnTo>
                    <a:pt x="378" y="104"/>
                  </a:lnTo>
                  <a:lnTo>
                    <a:pt x="380" y="102"/>
                  </a:lnTo>
                  <a:lnTo>
                    <a:pt x="383" y="102"/>
                  </a:lnTo>
                  <a:lnTo>
                    <a:pt x="385" y="100"/>
                  </a:lnTo>
                  <a:lnTo>
                    <a:pt x="388" y="97"/>
                  </a:lnTo>
                  <a:lnTo>
                    <a:pt x="390" y="97"/>
                  </a:lnTo>
                  <a:lnTo>
                    <a:pt x="392" y="95"/>
                  </a:lnTo>
                  <a:lnTo>
                    <a:pt x="395" y="95"/>
                  </a:lnTo>
                  <a:lnTo>
                    <a:pt x="397" y="93"/>
                  </a:lnTo>
                  <a:lnTo>
                    <a:pt x="399" y="93"/>
                  </a:lnTo>
                  <a:lnTo>
                    <a:pt x="402" y="93"/>
                  </a:lnTo>
                  <a:lnTo>
                    <a:pt x="404" y="93"/>
                  </a:lnTo>
                  <a:lnTo>
                    <a:pt x="409" y="90"/>
                  </a:lnTo>
                  <a:lnTo>
                    <a:pt x="411" y="90"/>
                  </a:lnTo>
                  <a:lnTo>
                    <a:pt x="414" y="90"/>
                  </a:lnTo>
                  <a:lnTo>
                    <a:pt x="416" y="90"/>
                  </a:lnTo>
                  <a:lnTo>
                    <a:pt x="418" y="90"/>
                  </a:lnTo>
                  <a:lnTo>
                    <a:pt x="421" y="90"/>
                  </a:lnTo>
                  <a:lnTo>
                    <a:pt x="425" y="90"/>
                  </a:lnTo>
                  <a:lnTo>
                    <a:pt x="428" y="90"/>
                  </a:lnTo>
                  <a:lnTo>
                    <a:pt x="430" y="90"/>
                  </a:lnTo>
                  <a:lnTo>
                    <a:pt x="433" y="93"/>
                  </a:lnTo>
                  <a:lnTo>
                    <a:pt x="435" y="93"/>
                  </a:lnTo>
                  <a:lnTo>
                    <a:pt x="437" y="93"/>
                  </a:lnTo>
                  <a:lnTo>
                    <a:pt x="437" y="93"/>
                  </a:lnTo>
                  <a:lnTo>
                    <a:pt x="440" y="93"/>
                  </a:lnTo>
                  <a:lnTo>
                    <a:pt x="440" y="95"/>
                  </a:lnTo>
                  <a:lnTo>
                    <a:pt x="442" y="95"/>
                  </a:lnTo>
                  <a:lnTo>
                    <a:pt x="442" y="95"/>
                  </a:lnTo>
                  <a:lnTo>
                    <a:pt x="442" y="95"/>
                  </a:lnTo>
                  <a:lnTo>
                    <a:pt x="444" y="97"/>
                  </a:lnTo>
                  <a:lnTo>
                    <a:pt x="447" y="100"/>
                  </a:lnTo>
                  <a:lnTo>
                    <a:pt x="449" y="100"/>
                  </a:lnTo>
                  <a:lnTo>
                    <a:pt x="449" y="102"/>
                  </a:lnTo>
                  <a:lnTo>
                    <a:pt x="451" y="104"/>
                  </a:lnTo>
                  <a:lnTo>
                    <a:pt x="454" y="107"/>
                  </a:lnTo>
                  <a:lnTo>
                    <a:pt x="456" y="111"/>
                  </a:lnTo>
                  <a:lnTo>
                    <a:pt x="459" y="114"/>
                  </a:lnTo>
                  <a:lnTo>
                    <a:pt x="461" y="116"/>
                  </a:lnTo>
                  <a:lnTo>
                    <a:pt x="461" y="119"/>
                  </a:lnTo>
                  <a:lnTo>
                    <a:pt x="463" y="121"/>
                  </a:lnTo>
                  <a:lnTo>
                    <a:pt x="463" y="123"/>
                  </a:lnTo>
                  <a:lnTo>
                    <a:pt x="466" y="126"/>
                  </a:lnTo>
                  <a:lnTo>
                    <a:pt x="466" y="128"/>
                  </a:lnTo>
                  <a:lnTo>
                    <a:pt x="468" y="130"/>
                  </a:lnTo>
                  <a:lnTo>
                    <a:pt x="468" y="133"/>
                  </a:lnTo>
                  <a:lnTo>
                    <a:pt x="468" y="135"/>
                  </a:lnTo>
                  <a:lnTo>
                    <a:pt x="468" y="135"/>
                  </a:lnTo>
                  <a:lnTo>
                    <a:pt x="470" y="137"/>
                  </a:lnTo>
                  <a:lnTo>
                    <a:pt x="470" y="140"/>
                  </a:lnTo>
                  <a:lnTo>
                    <a:pt x="470" y="142"/>
                  </a:lnTo>
                  <a:lnTo>
                    <a:pt x="470" y="145"/>
                  </a:lnTo>
                  <a:lnTo>
                    <a:pt x="470" y="145"/>
                  </a:lnTo>
                  <a:lnTo>
                    <a:pt x="470" y="149"/>
                  </a:lnTo>
                  <a:lnTo>
                    <a:pt x="470" y="154"/>
                  </a:lnTo>
                  <a:lnTo>
                    <a:pt x="470" y="156"/>
                  </a:lnTo>
                  <a:lnTo>
                    <a:pt x="470" y="161"/>
                  </a:lnTo>
                  <a:lnTo>
                    <a:pt x="470" y="166"/>
                  </a:lnTo>
                  <a:lnTo>
                    <a:pt x="470" y="168"/>
                  </a:lnTo>
                  <a:lnTo>
                    <a:pt x="470" y="173"/>
                  </a:lnTo>
                  <a:lnTo>
                    <a:pt x="470" y="178"/>
                  </a:lnTo>
                  <a:lnTo>
                    <a:pt x="470" y="185"/>
                  </a:lnTo>
                  <a:lnTo>
                    <a:pt x="468" y="192"/>
                  </a:lnTo>
                  <a:lnTo>
                    <a:pt x="468" y="199"/>
                  </a:lnTo>
                  <a:lnTo>
                    <a:pt x="468" y="206"/>
                  </a:lnTo>
                  <a:lnTo>
                    <a:pt x="468" y="208"/>
                  </a:lnTo>
                  <a:lnTo>
                    <a:pt x="468" y="213"/>
                  </a:lnTo>
                  <a:lnTo>
                    <a:pt x="466" y="216"/>
                  </a:lnTo>
                  <a:lnTo>
                    <a:pt x="466" y="218"/>
                  </a:lnTo>
                  <a:lnTo>
                    <a:pt x="466" y="220"/>
                  </a:lnTo>
                  <a:lnTo>
                    <a:pt x="466" y="225"/>
                  </a:lnTo>
                  <a:lnTo>
                    <a:pt x="463" y="227"/>
                  </a:lnTo>
                  <a:lnTo>
                    <a:pt x="463" y="230"/>
                  </a:lnTo>
                  <a:lnTo>
                    <a:pt x="463" y="235"/>
                  </a:lnTo>
                  <a:lnTo>
                    <a:pt x="461" y="237"/>
                  </a:lnTo>
                  <a:lnTo>
                    <a:pt x="461" y="239"/>
                  </a:lnTo>
                  <a:lnTo>
                    <a:pt x="459" y="244"/>
                  </a:lnTo>
                  <a:lnTo>
                    <a:pt x="451" y="230"/>
                  </a:lnTo>
                  <a:lnTo>
                    <a:pt x="444" y="249"/>
                  </a:lnTo>
                  <a:lnTo>
                    <a:pt x="435" y="258"/>
                  </a:lnTo>
                  <a:lnTo>
                    <a:pt x="433" y="237"/>
                  </a:lnTo>
                  <a:lnTo>
                    <a:pt x="423" y="251"/>
                  </a:lnTo>
                  <a:lnTo>
                    <a:pt x="411" y="265"/>
                  </a:lnTo>
                  <a:lnTo>
                    <a:pt x="407" y="249"/>
                  </a:lnTo>
                  <a:lnTo>
                    <a:pt x="395" y="263"/>
                  </a:lnTo>
                  <a:lnTo>
                    <a:pt x="378" y="272"/>
                  </a:lnTo>
                  <a:lnTo>
                    <a:pt x="380" y="253"/>
                  </a:lnTo>
                  <a:lnTo>
                    <a:pt x="366" y="265"/>
                  </a:lnTo>
                  <a:lnTo>
                    <a:pt x="350" y="275"/>
                  </a:lnTo>
                  <a:lnTo>
                    <a:pt x="354" y="258"/>
                  </a:lnTo>
                  <a:lnTo>
                    <a:pt x="340" y="270"/>
                  </a:lnTo>
                  <a:lnTo>
                    <a:pt x="326" y="277"/>
                  </a:lnTo>
                  <a:lnTo>
                    <a:pt x="331" y="258"/>
                  </a:lnTo>
                  <a:lnTo>
                    <a:pt x="312" y="275"/>
                  </a:lnTo>
                  <a:lnTo>
                    <a:pt x="295" y="277"/>
                  </a:lnTo>
                  <a:lnTo>
                    <a:pt x="300" y="268"/>
                  </a:lnTo>
                  <a:lnTo>
                    <a:pt x="300" y="268"/>
                  </a:lnTo>
                  <a:close/>
                  <a:moveTo>
                    <a:pt x="622" y="71"/>
                  </a:moveTo>
                  <a:lnTo>
                    <a:pt x="619" y="71"/>
                  </a:lnTo>
                  <a:lnTo>
                    <a:pt x="617" y="71"/>
                  </a:lnTo>
                  <a:lnTo>
                    <a:pt x="617" y="69"/>
                  </a:lnTo>
                  <a:lnTo>
                    <a:pt x="615" y="69"/>
                  </a:lnTo>
                  <a:lnTo>
                    <a:pt x="612" y="69"/>
                  </a:lnTo>
                  <a:lnTo>
                    <a:pt x="610" y="69"/>
                  </a:lnTo>
                  <a:lnTo>
                    <a:pt x="610" y="69"/>
                  </a:lnTo>
                  <a:lnTo>
                    <a:pt x="608" y="69"/>
                  </a:lnTo>
                  <a:lnTo>
                    <a:pt x="605" y="69"/>
                  </a:lnTo>
                  <a:lnTo>
                    <a:pt x="603" y="69"/>
                  </a:lnTo>
                  <a:lnTo>
                    <a:pt x="600" y="69"/>
                  </a:lnTo>
                  <a:lnTo>
                    <a:pt x="598" y="71"/>
                  </a:lnTo>
                  <a:lnTo>
                    <a:pt x="598" y="71"/>
                  </a:lnTo>
                  <a:lnTo>
                    <a:pt x="596" y="71"/>
                  </a:lnTo>
                  <a:lnTo>
                    <a:pt x="593" y="74"/>
                  </a:lnTo>
                  <a:lnTo>
                    <a:pt x="593" y="74"/>
                  </a:lnTo>
                  <a:lnTo>
                    <a:pt x="591" y="76"/>
                  </a:lnTo>
                  <a:lnTo>
                    <a:pt x="589" y="76"/>
                  </a:lnTo>
                  <a:lnTo>
                    <a:pt x="589" y="78"/>
                  </a:lnTo>
                  <a:lnTo>
                    <a:pt x="586" y="81"/>
                  </a:lnTo>
                  <a:lnTo>
                    <a:pt x="586" y="81"/>
                  </a:lnTo>
                  <a:lnTo>
                    <a:pt x="586" y="83"/>
                  </a:lnTo>
                  <a:lnTo>
                    <a:pt x="584" y="85"/>
                  </a:lnTo>
                  <a:lnTo>
                    <a:pt x="584" y="88"/>
                  </a:lnTo>
                  <a:lnTo>
                    <a:pt x="584" y="90"/>
                  </a:lnTo>
                  <a:lnTo>
                    <a:pt x="582" y="90"/>
                  </a:lnTo>
                  <a:lnTo>
                    <a:pt x="582" y="93"/>
                  </a:lnTo>
                  <a:lnTo>
                    <a:pt x="582" y="95"/>
                  </a:lnTo>
                  <a:lnTo>
                    <a:pt x="582" y="97"/>
                  </a:lnTo>
                  <a:lnTo>
                    <a:pt x="582" y="100"/>
                  </a:lnTo>
                  <a:lnTo>
                    <a:pt x="582" y="102"/>
                  </a:lnTo>
                  <a:lnTo>
                    <a:pt x="582" y="104"/>
                  </a:lnTo>
                  <a:lnTo>
                    <a:pt x="582" y="107"/>
                  </a:lnTo>
                  <a:lnTo>
                    <a:pt x="582" y="109"/>
                  </a:lnTo>
                  <a:lnTo>
                    <a:pt x="582" y="111"/>
                  </a:lnTo>
                  <a:lnTo>
                    <a:pt x="584" y="114"/>
                  </a:lnTo>
                  <a:lnTo>
                    <a:pt x="584" y="114"/>
                  </a:lnTo>
                  <a:lnTo>
                    <a:pt x="584" y="116"/>
                  </a:lnTo>
                  <a:lnTo>
                    <a:pt x="584" y="119"/>
                  </a:lnTo>
                  <a:lnTo>
                    <a:pt x="586" y="121"/>
                  </a:lnTo>
                  <a:lnTo>
                    <a:pt x="586" y="121"/>
                  </a:lnTo>
                  <a:lnTo>
                    <a:pt x="586" y="123"/>
                  </a:lnTo>
                  <a:lnTo>
                    <a:pt x="586" y="123"/>
                  </a:lnTo>
                  <a:lnTo>
                    <a:pt x="589" y="123"/>
                  </a:lnTo>
                  <a:lnTo>
                    <a:pt x="589" y="126"/>
                  </a:lnTo>
                  <a:lnTo>
                    <a:pt x="589" y="126"/>
                  </a:lnTo>
                  <a:lnTo>
                    <a:pt x="589" y="128"/>
                  </a:lnTo>
                  <a:lnTo>
                    <a:pt x="591" y="128"/>
                  </a:lnTo>
                  <a:lnTo>
                    <a:pt x="591" y="130"/>
                  </a:lnTo>
                  <a:lnTo>
                    <a:pt x="593" y="130"/>
                  </a:lnTo>
                  <a:lnTo>
                    <a:pt x="596" y="133"/>
                  </a:lnTo>
                  <a:lnTo>
                    <a:pt x="598" y="135"/>
                  </a:lnTo>
                  <a:lnTo>
                    <a:pt x="600" y="135"/>
                  </a:lnTo>
                  <a:lnTo>
                    <a:pt x="603" y="135"/>
                  </a:lnTo>
                  <a:lnTo>
                    <a:pt x="605" y="137"/>
                  </a:lnTo>
                  <a:lnTo>
                    <a:pt x="605" y="137"/>
                  </a:lnTo>
                  <a:lnTo>
                    <a:pt x="608" y="140"/>
                  </a:lnTo>
                  <a:lnTo>
                    <a:pt x="610" y="140"/>
                  </a:lnTo>
                  <a:lnTo>
                    <a:pt x="612" y="140"/>
                  </a:lnTo>
                  <a:lnTo>
                    <a:pt x="615" y="140"/>
                  </a:lnTo>
                  <a:lnTo>
                    <a:pt x="617" y="140"/>
                  </a:lnTo>
                  <a:lnTo>
                    <a:pt x="619" y="140"/>
                  </a:lnTo>
                  <a:lnTo>
                    <a:pt x="622" y="140"/>
                  </a:lnTo>
                  <a:lnTo>
                    <a:pt x="624" y="140"/>
                  </a:lnTo>
                  <a:lnTo>
                    <a:pt x="624" y="140"/>
                  </a:lnTo>
                  <a:lnTo>
                    <a:pt x="626" y="140"/>
                  </a:lnTo>
                  <a:lnTo>
                    <a:pt x="629" y="140"/>
                  </a:lnTo>
                  <a:lnTo>
                    <a:pt x="631" y="140"/>
                  </a:lnTo>
                  <a:lnTo>
                    <a:pt x="631" y="140"/>
                  </a:lnTo>
                  <a:lnTo>
                    <a:pt x="634" y="137"/>
                  </a:lnTo>
                  <a:lnTo>
                    <a:pt x="634" y="137"/>
                  </a:lnTo>
                  <a:lnTo>
                    <a:pt x="634" y="137"/>
                  </a:lnTo>
                  <a:lnTo>
                    <a:pt x="634" y="137"/>
                  </a:lnTo>
                  <a:lnTo>
                    <a:pt x="636" y="137"/>
                  </a:lnTo>
                  <a:lnTo>
                    <a:pt x="636" y="135"/>
                  </a:lnTo>
                  <a:lnTo>
                    <a:pt x="636" y="135"/>
                  </a:lnTo>
                  <a:lnTo>
                    <a:pt x="636" y="135"/>
                  </a:lnTo>
                  <a:lnTo>
                    <a:pt x="638" y="133"/>
                  </a:lnTo>
                  <a:lnTo>
                    <a:pt x="638" y="133"/>
                  </a:lnTo>
                  <a:lnTo>
                    <a:pt x="638" y="133"/>
                  </a:lnTo>
                  <a:lnTo>
                    <a:pt x="638" y="130"/>
                  </a:lnTo>
                  <a:lnTo>
                    <a:pt x="638" y="130"/>
                  </a:lnTo>
                  <a:lnTo>
                    <a:pt x="638" y="128"/>
                  </a:lnTo>
                  <a:lnTo>
                    <a:pt x="638" y="128"/>
                  </a:lnTo>
                  <a:lnTo>
                    <a:pt x="638" y="126"/>
                  </a:lnTo>
                  <a:lnTo>
                    <a:pt x="638" y="126"/>
                  </a:lnTo>
                  <a:lnTo>
                    <a:pt x="638" y="126"/>
                  </a:lnTo>
                  <a:lnTo>
                    <a:pt x="638" y="123"/>
                  </a:lnTo>
                  <a:lnTo>
                    <a:pt x="638" y="123"/>
                  </a:lnTo>
                  <a:lnTo>
                    <a:pt x="638" y="123"/>
                  </a:lnTo>
                  <a:lnTo>
                    <a:pt x="636" y="121"/>
                  </a:lnTo>
                  <a:lnTo>
                    <a:pt x="636" y="121"/>
                  </a:lnTo>
                  <a:lnTo>
                    <a:pt x="636" y="121"/>
                  </a:lnTo>
                  <a:lnTo>
                    <a:pt x="636" y="121"/>
                  </a:lnTo>
                  <a:lnTo>
                    <a:pt x="634" y="119"/>
                  </a:lnTo>
                  <a:lnTo>
                    <a:pt x="634" y="119"/>
                  </a:lnTo>
                  <a:lnTo>
                    <a:pt x="631" y="119"/>
                  </a:lnTo>
                  <a:lnTo>
                    <a:pt x="631" y="119"/>
                  </a:lnTo>
                  <a:lnTo>
                    <a:pt x="626" y="116"/>
                  </a:lnTo>
                  <a:lnTo>
                    <a:pt x="624" y="116"/>
                  </a:lnTo>
                  <a:lnTo>
                    <a:pt x="622" y="114"/>
                  </a:lnTo>
                  <a:lnTo>
                    <a:pt x="622" y="114"/>
                  </a:lnTo>
                  <a:lnTo>
                    <a:pt x="619" y="114"/>
                  </a:lnTo>
                  <a:lnTo>
                    <a:pt x="619" y="114"/>
                  </a:lnTo>
                  <a:lnTo>
                    <a:pt x="619" y="111"/>
                  </a:lnTo>
                  <a:lnTo>
                    <a:pt x="617" y="111"/>
                  </a:lnTo>
                  <a:lnTo>
                    <a:pt x="617" y="111"/>
                  </a:lnTo>
                  <a:lnTo>
                    <a:pt x="617" y="111"/>
                  </a:lnTo>
                  <a:lnTo>
                    <a:pt x="617" y="109"/>
                  </a:lnTo>
                  <a:lnTo>
                    <a:pt x="615" y="109"/>
                  </a:lnTo>
                  <a:lnTo>
                    <a:pt x="615" y="107"/>
                  </a:lnTo>
                  <a:lnTo>
                    <a:pt x="615" y="107"/>
                  </a:lnTo>
                  <a:lnTo>
                    <a:pt x="615" y="104"/>
                  </a:lnTo>
                  <a:lnTo>
                    <a:pt x="612" y="102"/>
                  </a:lnTo>
                  <a:lnTo>
                    <a:pt x="612" y="100"/>
                  </a:lnTo>
                  <a:lnTo>
                    <a:pt x="612" y="100"/>
                  </a:lnTo>
                  <a:lnTo>
                    <a:pt x="612" y="97"/>
                  </a:lnTo>
                  <a:lnTo>
                    <a:pt x="612" y="95"/>
                  </a:lnTo>
                  <a:lnTo>
                    <a:pt x="612" y="93"/>
                  </a:lnTo>
                  <a:lnTo>
                    <a:pt x="612" y="93"/>
                  </a:lnTo>
                  <a:lnTo>
                    <a:pt x="615" y="90"/>
                  </a:lnTo>
                  <a:lnTo>
                    <a:pt x="615" y="88"/>
                  </a:lnTo>
                  <a:lnTo>
                    <a:pt x="615" y="85"/>
                  </a:lnTo>
                  <a:lnTo>
                    <a:pt x="615" y="85"/>
                  </a:lnTo>
                  <a:lnTo>
                    <a:pt x="617" y="83"/>
                  </a:lnTo>
                  <a:lnTo>
                    <a:pt x="617" y="83"/>
                  </a:lnTo>
                  <a:lnTo>
                    <a:pt x="617" y="83"/>
                  </a:lnTo>
                  <a:lnTo>
                    <a:pt x="619" y="83"/>
                  </a:lnTo>
                  <a:lnTo>
                    <a:pt x="619" y="81"/>
                  </a:lnTo>
                  <a:lnTo>
                    <a:pt x="622" y="78"/>
                  </a:lnTo>
                  <a:lnTo>
                    <a:pt x="622" y="78"/>
                  </a:lnTo>
                  <a:lnTo>
                    <a:pt x="624" y="76"/>
                  </a:lnTo>
                  <a:lnTo>
                    <a:pt x="624" y="76"/>
                  </a:lnTo>
                  <a:lnTo>
                    <a:pt x="624" y="76"/>
                  </a:lnTo>
                  <a:lnTo>
                    <a:pt x="624" y="76"/>
                  </a:lnTo>
                  <a:lnTo>
                    <a:pt x="624" y="76"/>
                  </a:lnTo>
                  <a:lnTo>
                    <a:pt x="624" y="74"/>
                  </a:lnTo>
                  <a:lnTo>
                    <a:pt x="624" y="74"/>
                  </a:lnTo>
                  <a:lnTo>
                    <a:pt x="624" y="74"/>
                  </a:lnTo>
                  <a:lnTo>
                    <a:pt x="624" y="74"/>
                  </a:lnTo>
                  <a:lnTo>
                    <a:pt x="622" y="74"/>
                  </a:lnTo>
                  <a:lnTo>
                    <a:pt x="622" y="71"/>
                  </a:lnTo>
                  <a:lnTo>
                    <a:pt x="622" y="71"/>
                  </a:lnTo>
                  <a:lnTo>
                    <a:pt x="622" y="71"/>
                  </a:lnTo>
                  <a:lnTo>
                    <a:pt x="622" y="71"/>
                  </a:lnTo>
                  <a:close/>
                  <a:moveTo>
                    <a:pt x="608" y="249"/>
                  </a:moveTo>
                  <a:lnTo>
                    <a:pt x="608" y="246"/>
                  </a:lnTo>
                  <a:lnTo>
                    <a:pt x="608" y="242"/>
                  </a:lnTo>
                  <a:lnTo>
                    <a:pt x="608" y="239"/>
                  </a:lnTo>
                  <a:lnTo>
                    <a:pt x="608" y="237"/>
                  </a:lnTo>
                  <a:lnTo>
                    <a:pt x="605" y="235"/>
                  </a:lnTo>
                  <a:lnTo>
                    <a:pt x="605" y="230"/>
                  </a:lnTo>
                  <a:lnTo>
                    <a:pt x="608" y="227"/>
                  </a:lnTo>
                  <a:lnTo>
                    <a:pt x="608" y="225"/>
                  </a:lnTo>
                  <a:lnTo>
                    <a:pt x="608" y="223"/>
                  </a:lnTo>
                  <a:lnTo>
                    <a:pt x="608" y="218"/>
                  </a:lnTo>
                  <a:lnTo>
                    <a:pt x="610" y="216"/>
                  </a:lnTo>
                  <a:lnTo>
                    <a:pt x="610" y="213"/>
                  </a:lnTo>
                  <a:lnTo>
                    <a:pt x="610" y="211"/>
                  </a:lnTo>
                  <a:lnTo>
                    <a:pt x="612" y="208"/>
                  </a:lnTo>
                  <a:lnTo>
                    <a:pt x="615" y="204"/>
                  </a:lnTo>
                  <a:lnTo>
                    <a:pt x="615" y="201"/>
                  </a:lnTo>
                  <a:lnTo>
                    <a:pt x="648" y="159"/>
                  </a:lnTo>
                  <a:lnTo>
                    <a:pt x="648" y="156"/>
                  </a:lnTo>
                  <a:lnTo>
                    <a:pt x="650" y="154"/>
                  </a:lnTo>
                  <a:lnTo>
                    <a:pt x="652" y="152"/>
                  </a:lnTo>
                  <a:lnTo>
                    <a:pt x="652" y="149"/>
                  </a:lnTo>
                  <a:lnTo>
                    <a:pt x="655" y="147"/>
                  </a:lnTo>
                  <a:lnTo>
                    <a:pt x="657" y="145"/>
                  </a:lnTo>
                  <a:lnTo>
                    <a:pt x="657" y="142"/>
                  </a:lnTo>
                  <a:lnTo>
                    <a:pt x="660" y="140"/>
                  </a:lnTo>
                  <a:lnTo>
                    <a:pt x="660" y="137"/>
                  </a:lnTo>
                  <a:lnTo>
                    <a:pt x="662" y="135"/>
                  </a:lnTo>
                  <a:lnTo>
                    <a:pt x="662" y="133"/>
                  </a:lnTo>
                  <a:lnTo>
                    <a:pt x="664" y="130"/>
                  </a:lnTo>
                  <a:lnTo>
                    <a:pt x="664" y="128"/>
                  </a:lnTo>
                  <a:lnTo>
                    <a:pt x="664" y="126"/>
                  </a:lnTo>
                  <a:lnTo>
                    <a:pt x="664" y="126"/>
                  </a:lnTo>
                  <a:lnTo>
                    <a:pt x="667" y="123"/>
                  </a:lnTo>
                  <a:lnTo>
                    <a:pt x="667" y="123"/>
                  </a:lnTo>
                  <a:lnTo>
                    <a:pt x="667" y="121"/>
                  </a:lnTo>
                  <a:lnTo>
                    <a:pt x="667" y="119"/>
                  </a:lnTo>
                  <a:lnTo>
                    <a:pt x="667" y="114"/>
                  </a:lnTo>
                  <a:lnTo>
                    <a:pt x="667" y="109"/>
                  </a:lnTo>
                  <a:lnTo>
                    <a:pt x="667" y="104"/>
                  </a:lnTo>
                  <a:lnTo>
                    <a:pt x="664" y="102"/>
                  </a:lnTo>
                  <a:lnTo>
                    <a:pt x="664" y="100"/>
                  </a:lnTo>
                  <a:lnTo>
                    <a:pt x="664" y="97"/>
                  </a:lnTo>
                  <a:lnTo>
                    <a:pt x="664" y="95"/>
                  </a:lnTo>
                  <a:lnTo>
                    <a:pt x="664" y="95"/>
                  </a:lnTo>
                  <a:lnTo>
                    <a:pt x="664" y="93"/>
                  </a:lnTo>
                  <a:lnTo>
                    <a:pt x="662" y="90"/>
                  </a:lnTo>
                  <a:lnTo>
                    <a:pt x="662" y="88"/>
                  </a:lnTo>
                  <a:lnTo>
                    <a:pt x="662" y="88"/>
                  </a:lnTo>
                  <a:lnTo>
                    <a:pt x="660" y="88"/>
                  </a:lnTo>
                  <a:lnTo>
                    <a:pt x="660" y="85"/>
                  </a:lnTo>
                  <a:lnTo>
                    <a:pt x="660" y="85"/>
                  </a:lnTo>
                  <a:lnTo>
                    <a:pt x="657" y="83"/>
                  </a:lnTo>
                  <a:lnTo>
                    <a:pt x="655" y="81"/>
                  </a:lnTo>
                  <a:lnTo>
                    <a:pt x="652" y="78"/>
                  </a:lnTo>
                  <a:lnTo>
                    <a:pt x="650" y="76"/>
                  </a:lnTo>
                  <a:lnTo>
                    <a:pt x="648" y="74"/>
                  </a:lnTo>
                  <a:lnTo>
                    <a:pt x="643" y="71"/>
                  </a:lnTo>
                  <a:lnTo>
                    <a:pt x="641" y="69"/>
                  </a:lnTo>
                  <a:lnTo>
                    <a:pt x="638" y="69"/>
                  </a:lnTo>
                  <a:lnTo>
                    <a:pt x="636" y="67"/>
                  </a:lnTo>
                  <a:lnTo>
                    <a:pt x="634" y="64"/>
                  </a:lnTo>
                  <a:lnTo>
                    <a:pt x="629" y="62"/>
                  </a:lnTo>
                  <a:lnTo>
                    <a:pt x="626" y="62"/>
                  </a:lnTo>
                  <a:lnTo>
                    <a:pt x="626" y="59"/>
                  </a:lnTo>
                  <a:lnTo>
                    <a:pt x="624" y="59"/>
                  </a:lnTo>
                  <a:lnTo>
                    <a:pt x="622" y="57"/>
                  </a:lnTo>
                  <a:lnTo>
                    <a:pt x="622" y="57"/>
                  </a:lnTo>
                  <a:lnTo>
                    <a:pt x="619" y="57"/>
                  </a:lnTo>
                  <a:lnTo>
                    <a:pt x="619" y="57"/>
                  </a:lnTo>
                  <a:lnTo>
                    <a:pt x="615" y="55"/>
                  </a:lnTo>
                  <a:lnTo>
                    <a:pt x="612" y="55"/>
                  </a:lnTo>
                  <a:lnTo>
                    <a:pt x="610" y="55"/>
                  </a:lnTo>
                  <a:lnTo>
                    <a:pt x="608" y="52"/>
                  </a:lnTo>
                  <a:lnTo>
                    <a:pt x="605" y="52"/>
                  </a:lnTo>
                  <a:lnTo>
                    <a:pt x="603" y="52"/>
                  </a:lnTo>
                  <a:lnTo>
                    <a:pt x="600" y="52"/>
                  </a:lnTo>
                  <a:lnTo>
                    <a:pt x="598" y="50"/>
                  </a:lnTo>
                  <a:lnTo>
                    <a:pt x="596" y="50"/>
                  </a:lnTo>
                  <a:lnTo>
                    <a:pt x="593" y="50"/>
                  </a:lnTo>
                  <a:lnTo>
                    <a:pt x="589" y="50"/>
                  </a:lnTo>
                  <a:lnTo>
                    <a:pt x="584" y="50"/>
                  </a:lnTo>
                  <a:lnTo>
                    <a:pt x="582" y="48"/>
                  </a:lnTo>
                  <a:lnTo>
                    <a:pt x="579" y="48"/>
                  </a:lnTo>
                  <a:lnTo>
                    <a:pt x="577" y="48"/>
                  </a:lnTo>
                  <a:lnTo>
                    <a:pt x="574" y="45"/>
                  </a:lnTo>
                  <a:lnTo>
                    <a:pt x="572" y="45"/>
                  </a:lnTo>
                  <a:lnTo>
                    <a:pt x="572" y="45"/>
                  </a:lnTo>
                  <a:lnTo>
                    <a:pt x="570" y="45"/>
                  </a:lnTo>
                  <a:lnTo>
                    <a:pt x="570" y="43"/>
                  </a:lnTo>
                  <a:lnTo>
                    <a:pt x="570" y="43"/>
                  </a:lnTo>
                  <a:lnTo>
                    <a:pt x="567" y="43"/>
                  </a:lnTo>
                  <a:lnTo>
                    <a:pt x="567" y="43"/>
                  </a:lnTo>
                  <a:lnTo>
                    <a:pt x="567" y="40"/>
                  </a:lnTo>
                  <a:lnTo>
                    <a:pt x="565" y="40"/>
                  </a:lnTo>
                  <a:lnTo>
                    <a:pt x="565" y="40"/>
                  </a:lnTo>
                  <a:lnTo>
                    <a:pt x="565" y="40"/>
                  </a:lnTo>
                  <a:lnTo>
                    <a:pt x="565" y="38"/>
                  </a:lnTo>
                  <a:lnTo>
                    <a:pt x="565" y="38"/>
                  </a:lnTo>
                  <a:lnTo>
                    <a:pt x="565" y="38"/>
                  </a:lnTo>
                  <a:lnTo>
                    <a:pt x="565" y="38"/>
                  </a:lnTo>
                  <a:lnTo>
                    <a:pt x="565" y="36"/>
                  </a:lnTo>
                  <a:lnTo>
                    <a:pt x="565" y="36"/>
                  </a:lnTo>
                  <a:lnTo>
                    <a:pt x="565" y="36"/>
                  </a:lnTo>
                  <a:lnTo>
                    <a:pt x="565" y="36"/>
                  </a:lnTo>
                  <a:lnTo>
                    <a:pt x="565" y="33"/>
                  </a:lnTo>
                  <a:lnTo>
                    <a:pt x="565" y="33"/>
                  </a:lnTo>
                  <a:lnTo>
                    <a:pt x="567" y="33"/>
                  </a:lnTo>
                  <a:lnTo>
                    <a:pt x="567" y="31"/>
                  </a:lnTo>
                  <a:lnTo>
                    <a:pt x="567" y="31"/>
                  </a:lnTo>
                  <a:lnTo>
                    <a:pt x="570" y="29"/>
                  </a:lnTo>
                  <a:lnTo>
                    <a:pt x="570" y="29"/>
                  </a:lnTo>
                  <a:lnTo>
                    <a:pt x="572" y="29"/>
                  </a:lnTo>
                  <a:lnTo>
                    <a:pt x="572" y="29"/>
                  </a:lnTo>
                  <a:lnTo>
                    <a:pt x="574" y="29"/>
                  </a:lnTo>
                  <a:lnTo>
                    <a:pt x="574" y="26"/>
                  </a:lnTo>
                  <a:lnTo>
                    <a:pt x="577" y="26"/>
                  </a:lnTo>
                  <a:lnTo>
                    <a:pt x="582" y="26"/>
                  </a:lnTo>
                  <a:lnTo>
                    <a:pt x="584" y="26"/>
                  </a:lnTo>
                  <a:lnTo>
                    <a:pt x="589" y="26"/>
                  </a:lnTo>
                  <a:lnTo>
                    <a:pt x="591" y="26"/>
                  </a:lnTo>
                  <a:lnTo>
                    <a:pt x="593" y="26"/>
                  </a:lnTo>
                  <a:lnTo>
                    <a:pt x="596" y="26"/>
                  </a:lnTo>
                  <a:lnTo>
                    <a:pt x="598" y="26"/>
                  </a:lnTo>
                  <a:lnTo>
                    <a:pt x="600" y="26"/>
                  </a:lnTo>
                  <a:lnTo>
                    <a:pt x="600" y="26"/>
                  </a:lnTo>
                  <a:lnTo>
                    <a:pt x="603" y="26"/>
                  </a:lnTo>
                  <a:lnTo>
                    <a:pt x="603" y="26"/>
                  </a:lnTo>
                  <a:lnTo>
                    <a:pt x="605" y="26"/>
                  </a:lnTo>
                  <a:lnTo>
                    <a:pt x="605" y="26"/>
                  </a:lnTo>
                  <a:lnTo>
                    <a:pt x="610" y="26"/>
                  </a:lnTo>
                  <a:lnTo>
                    <a:pt x="612" y="29"/>
                  </a:lnTo>
                  <a:lnTo>
                    <a:pt x="615" y="29"/>
                  </a:lnTo>
                  <a:lnTo>
                    <a:pt x="617" y="31"/>
                  </a:lnTo>
                  <a:lnTo>
                    <a:pt x="619" y="31"/>
                  </a:lnTo>
                  <a:lnTo>
                    <a:pt x="622" y="33"/>
                  </a:lnTo>
                  <a:lnTo>
                    <a:pt x="626" y="36"/>
                  </a:lnTo>
                  <a:lnTo>
                    <a:pt x="629" y="36"/>
                  </a:lnTo>
                  <a:lnTo>
                    <a:pt x="631" y="38"/>
                  </a:lnTo>
                  <a:lnTo>
                    <a:pt x="634" y="40"/>
                  </a:lnTo>
                  <a:lnTo>
                    <a:pt x="636" y="43"/>
                  </a:lnTo>
                  <a:lnTo>
                    <a:pt x="638" y="43"/>
                  </a:lnTo>
                  <a:lnTo>
                    <a:pt x="641" y="45"/>
                  </a:lnTo>
                  <a:lnTo>
                    <a:pt x="643" y="48"/>
                  </a:lnTo>
                  <a:lnTo>
                    <a:pt x="648" y="52"/>
                  </a:lnTo>
                  <a:lnTo>
                    <a:pt x="655" y="57"/>
                  </a:lnTo>
                  <a:lnTo>
                    <a:pt x="657" y="59"/>
                  </a:lnTo>
                  <a:lnTo>
                    <a:pt x="660" y="62"/>
                  </a:lnTo>
                  <a:lnTo>
                    <a:pt x="662" y="64"/>
                  </a:lnTo>
                  <a:lnTo>
                    <a:pt x="664" y="67"/>
                  </a:lnTo>
                  <a:lnTo>
                    <a:pt x="669" y="67"/>
                  </a:lnTo>
                  <a:lnTo>
                    <a:pt x="671" y="69"/>
                  </a:lnTo>
                  <a:lnTo>
                    <a:pt x="674" y="71"/>
                  </a:lnTo>
                  <a:lnTo>
                    <a:pt x="676" y="74"/>
                  </a:lnTo>
                  <a:lnTo>
                    <a:pt x="681" y="74"/>
                  </a:lnTo>
                  <a:lnTo>
                    <a:pt x="683" y="76"/>
                  </a:lnTo>
                  <a:lnTo>
                    <a:pt x="688" y="78"/>
                  </a:lnTo>
                  <a:lnTo>
                    <a:pt x="690" y="78"/>
                  </a:lnTo>
                  <a:lnTo>
                    <a:pt x="695" y="81"/>
                  </a:lnTo>
                  <a:lnTo>
                    <a:pt x="700" y="81"/>
                  </a:lnTo>
                  <a:lnTo>
                    <a:pt x="702" y="83"/>
                  </a:lnTo>
                  <a:lnTo>
                    <a:pt x="707" y="83"/>
                  </a:lnTo>
                  <a:lnTo>
                    <a:pt x="709" y="85"/>
                  </a:lnTo>
                  <a:lnTo>
                    <a:pt x="714" y="85"/>
                  </a:lnTo>
                  <a:lnTo>
                    <a:pt x="716" y="85"/>
                  </a:lnTo>
                  <a:lnTo>
                    <a:pt x="721" y="88"/>
                  </a:lnTo>
                  <a:lnTo>
                    <a:pt x="723" y="88"/>
                  </a:lnTo>
                  <a:lnTo>
                    <a:pt x="728" y="88"/>
                  </a:lnTo>
                  <a:lnTo>
                    <a:pt x="731" y="88"/>
                  </a:lnTo>
                  <a:lnTo>
                    <a:pt x="735" y="88"/>
                  </a:lnTo>
                  <a:lnTo>
                    <a:pt x="740" y="88"/>
                  </a:lnTo>
                  <a:lnTo>
                    <a:pt x="742" y="88"/>
                  </a:lnTo>
                  <a:lnTo>
                    <a:pt x="747" y="88"/>
                  </a:lnTo>
                  <a:lnTo>
                    <a:pt x="752" y="85"/>
                  </a:lnTo>
                  <a:lnTo>
                    <a:pt x="754" y="85"/>
                  </a:lnTo>
                  <a:lnTo>
                    <a:pt x="757" y="85"/>
                  </a:lnTo>
                  <a:lnTo>
                    <a:pt x="759" y="85"/>
                  </a:lnTo>
                  <a:lnTo>
                    <a:pt x="764" y="83"/>
                  </a:lnTo>
                  <a:lnTo>
                    <a:pt x="768" y="81"/>
                  </a:lnTo>
                  <a:lnTo>
                    <a:pt x="773" y="81"/>
                  </a:lnTo>
                  <a:lnTo>
                    <a:pt x="778" y="78"/>
                  </a:lnTo>
                  <a:lnTo>
                    <a:pt x="780" y="78"/>
                  </a:lnTo>
                  <a:lnTo>
                    <a:pt x="783" y="78"/>
                  </a:lnTo>
                  <a:lnTo>
                    <a:pt x="785" y="76"/>
                  </a:lnTo>
                  <a:lnTo>
                    <a:pt x="790" y="76"/>
                  </a:lnTo>
                  <a:lnTo>
                    <a:pt x="792" y="76"/>
                  </a:lnTo>
                  <a:lnTo>
                    <a:pt x="794" y="76"/>
                  </a:lnTo>
                  <a:lnTo>
                    <a:pt x="797" y="76"/>
                  </a:lnTo>
                  <a:lnTo>
                    <a:pt x="799" y="76"/>
                  </a:lnTo>
                  <a:lnTo>
                    <a:pt x="801" y="76"/>
                  </a:lnTo>
                  <a:lnTo>
                    <a:pt x="804" y="76"/>
                  </a:lnTo>
                  <a:lnTo>
                    <a:pt x="806" y="76"/>
                  </a:lnTo>
                  <a:lnTo>
                    <a:pt x="809" y="76"/>
                  </a:lnTo>
                  <a:lnTo>
                    <a:pt x="809" y="76"/>
                  </a:lnTo>
                  <a:lnTo>
                    <a:pt x="811" y="78"/>
                  </a:lnTo>
                  <a:lnTo>
                    <a:pt x="813" y="78"/>
                  </a:lnTo>
                  <a:lnTo>
                    <a:pt x="816" y="78"/>
                  </a:lnTo>
                  <a:lnTo>
                    <a:pt x="818" y="81"/>
                  </a:lnTo>
                  <a:lnTo>
                    <a:pt x="818" y="81"/>
                  </a:lnTo>
                  <a:lnTo>
                    <a:pt x="820" y="83"/>
                  </a:lnTo>
                  <a:lnTo>
                    <a:pt x="820" y="83"/>
                  </a:lnTo>
                  <a:lnTo>
                    <a:pt x="823" y="85"/>
                  </a:lnTo>
                  <a:lnTo>
                    <a:pt x="823" y="85"/>
                  </a:lnTo>
                  <a:lnTo>
                    <a:pt x="823" y="85"/>
                  </a:lnTo>
                  <a:lnTo>
                    <a:pt x="825" y="88"/>
                  </a:lnTo>
                  <a:lnTo>
                    <a:pt x="825" y="88"/>
                  </a:lnTo>
                  <a:lnTo>
                    <a:pt x="825" y="88"/>
                  </a:lnTo>
                  <a:lnTo>
                    <a:pt x="825" y="90"/>
                  </a:lnTo>
                  <a:lnTo>
                    <a:pt x="828" y="90"/>
                  </a:lnTo>
                  <a:lnTo>
                    <a:pt x="828" y="93"/>
                  </a:lnTo>
                  <a:lnTo>
                    <a:pt x="828" y="95"/>
                  </a:lnTo>
                  <a:lnTo>
                    <a:pt x="828" y="95"/>
                  </a:lnTo>
                  <a:lnTo>
                    <a:pt x="828" y="97"/>
                  </a:lnTo>
                  <a:lnTo>
                    <a:pt x="828" y="97"/>
                  </a:lnTo>
                  <a:lnTo>
                    <a:pt x="830" y="100"/>
                  </a:lnTo>
                  <a:lnTo>
                    <a:pt x="830" y="102"/>
                  </a:lnTo>
                  <a:lnTo>
                    <a:pt x="830" y="102"/>
                  </a:lnTo>
                  <a:lnTo>
                    <a:pt x="830" y="104"/>
                  </a:lnTo>
                  <a:lnTo>
                    <a:pt x="830" y="107"/>
                  </a:lnTo>
                  <a:lnTo>
                    <a:pt x="830" y="107"/>
                  </a:lnTo>
                  <a:lnTo>
                    <a:pt x="830" y="109"/>
                  </a:lnTo>
                  <a:lnTo>
                    <a:pt x="828" y="109"/>
                  </a:lnTo>
                  <a:lnTo>
                    <a:pt x="828" y="111"/>
                  </a:lnTo>
                  <a:lnTo>
                    <a:pt x="828" y="114"/>
                  </a:lnTo>
                  <a:lnTo>
                    <a:pt x="828" y="116"/>
                  </a:lnTo>
                  <a:lnTo>
                    <a:pt x="825" y="119"/>
                  </a:lnTo>
                  <a:lnTo>
                    <a:pt x="825" y="121"/>
                  </a:lnTo>
                  <a:lnTo>
                    <a:pt x="823" y="123"/>
                  </a:lnTo>
                  <a:lnTo>
                    <a:pt x="823" y="128"/>
                  </a:lnTo>
                  <a:lnTo>
                    <a:pt x="820" y="130"/>
                  </a:lnTo>
                  <a:lnTo>
                    <a:pt x="820" y="133"/>
                  </a:lnTo>
                  <a:lnTo>
                    <a:pt x="818" y="135"/>
                  </a:lnTo>
                  <a:lnTo>
                    <a:pt x="816" y="137"/>
                  </a:lnTo>
                  <a:lnTo>
                    <a:pt x="813" y="142"/>
                  </a:lnTo>
                  <a:lnTo>
                    <a:pt x="811" y="145"/>
                  </a:lnTo>
                  <a:lnTo>
                    <a:pt x="806" y="149"/>
                  </a:lnTo>
                  <a:lnTo>
                    <a:pt x="804" y="152"/>
                  </a:lnTo>
                  <a:lnTo>
                    <a:pt x="801" y="154"/>
                  </a:lnTo>
                  <a:lnTo>
                    <a:pt x="799" y="159"/>
                  </a:lnTo>
                  <a:lnTo>
                    <a:pt x="794" y="161"/>
                  </a:lnTo>
                  <a:lnTo>
                    <a:pt x="792" y="164"/>
                  </a:lnTo>
                  <a:lnTo>
                    <a:pt x="790" y="166"/>
                  </a:lnTo>
                  <a:lnTo>
                    <a:pt x="785" y="171"/>
                  </a:lnTo>
                  <a:lnTo>
                    <a:pt x="783" y="173"/>
                  </a:lnTo>
                  <a:lnTo>
                    <a:pt x="778" y="175"/>
                  </a:lnTo>
                  <a:lnTo>
                    <a:pt x="775" y="178"/>
                  </a:lnTo>
                  <a:lnTo>
                    <a:pt x="773" y="180"/>
                  </a:lnTo>
                  <a:lnTo>
                    <a:pt x="768" y="182"/>
                  </a:lnTo>
                  <a:lnTo>
                    <a:pt x="766" y="185"/>
                  </a:lnTo>
                  <a:lnTo>
                    <a:pt x="764" y="187"/>
                  </a:lnTo>
                  <a:lnTo>
                    <a:pt x="759" y="190"/>
                  </a:lnTo>
                  <a:lnTo>
                    <a:pt x="757" y="192"/>
                  </a:lnTo>
                  <a:lnTo>
                    <a:pt x="752" y="192"/>
                  </a:lnTo>
                  <a:lnTo>
                    <a:pt x="749" y="194"/>
                  </a:lnTo>
                  <a:lnTo>
                    <a:pt x="745" y="197"/>
                  </a:lnTo>
                  <a:lnTo>
                    <a:pt x="740" y="199"/>
                  </a:lnTo>
                  <a:lnTo>
                    <a:pt x="738" y="201"/>
                  </a:lnTo>
                  <a:lnTo>
                    <a:pt x="733" y="201"/>
                  </a:lnTo>
                  <a:lnTo>
                    <a:pt x="731" y="204"/>
                  </a:lnTo>
                  <a:lnTo>
                    <a:pt x="726" y="206"/>
                  </a:lnTo>
                  <a:lnTo>
                    <a:pt x="721" y="206"/>
                  </a:lnTo>
                  <a:lnTo>
                    <a:pt x="719" y="208"/>
                  </a:lnTo>
                  <a:lnTo>
                    <a:pt x="714" y="208"/>
                  </a:lnTo>
                  <a:lnTo>
                    <a:pt x="712" y="211"/>
                  </a:lnTo>
                  <a:lnTo>
                    <a:pt x="707" y="211"/>
                  </a:lnTo>
                  <a:lnTo>
                    <a:pt x="700" y="213"/>
                  </a:lnTo>
                  <a:lnTo>
                    <a:pt x="690" y="216"/>
                  </a:lnTo>
                  <a:lnTo>
                    <a:pt x="681" y="218"/>
                  </a:lnTo>
                  <a:lnTo>
                    <a:pt x="676" y="220"/>
                  </a:lnTo>
                  <a:lnTo>
                    <a:pt x="671" y="223"/>
                  </a:lnTo>
                  <a:lnTo>
                    <a:pt x="667" y="223"/>
                  </a:lnTo>
                  <a:lnTo>
                    <a:pt x="664" y="225"/>
                  </a:lnTo>
                  <a:lnTo>
                    <a:pt x="662" y="225"/>
                  </a:lnTo>
                  <a:lnTo>
                    <a:pt x="662" y="227"/>
                  </a:lnTo>
                  <a:lnTo>
                    <a:pt x="660" y="227"/>
                  </a:lnTo>
                  <a:lnTo>
                    <a:pt x="657" y="227"/>
                  </a:lnTo>
                  <a:lnTo>
                    <a:pt x="657" y="230"/>
                  </a:lnTo>
                  <a:lnTo>
                    <a:pt x="657" y="230"/>
                  </a:lnTo>
                  <a:lnTo>
                    <a:pt x="657" y="230"/>
                  </a:lnTo>
                  <a:lnTo>
                    <a:pt x="657" y="230"/>
                  </a:lnTo>
                  <a:lnTo>
                    <a:pt x="655" y="232"/>
                  </a:lnTo>
                  <a:lnTo>
                    <a:pt x="655" y="232"/>
                  </a:lnTo>
                  <a:lnTo>
                    <a:pt x="657" y="232"/>
                  </a:lnTo>
                  <a:lnTo>
                    <a:pt x="657" y="235"/>
                  </a:lnTo>
                  <a:lnTo>
                    <a:pt x="657" y="235"/>
                  </a:lnTo>
                  <a:lnTo>
                    <a:pt x="657" y="235"/>
                  </a:lnTo>
                  <a:lnTo>
                    <a:pt x="657" y="237"/>
                  </a:lnTo>
                  <a:lnTo>
                    <a:pt x="657" y="237"/>
                  </a:lnTo>
                  <a:lnTo>
                    <a:pt x="657" y="237"/>
                  </a:lnTo>
                  <a:lnTo>
                    <a:pt x="660" y="239"/>
                  </a:lnTo>
                  <a:lnTo>
                    <a:pt x="660" y="239"/>
                  </a:lnTo>
                  <a:lnTo>
                    <a:pt x="660" y="239"/>
                  </a:lnTo>
                  <a:lnTo>
                    <a:pt x="662" y="242"/>
                  </a:lnTo>
                  <a:lnTo>
                    <a:pt x="664" y="242"/>
                  </a:lnTo>
                  <a:lnTo>
                    <a:pt x="664" y="244"/>
                  </a:lnTo>
                  <a:lnTo>
                    <a:pt x="667" y="244"/>
                  </a:lnTo>
                  <a:lnTo>
                    <a:pt x="669" y="246"/>
                  </a:lnTo>
                  <a:lnTo>
                    <a:pt x="669" y="246"/>
                  </a:lnTo>
                  <a:lnTo>
                    <a:pt x="671" y="249"/>
                  </a:lnTo>
                  <a:lnTo>
                    <a:pt x="674" y="249"/>
                  </a:lnTo>
                  <a:lnTo>
                    <a:pt x="674" y="249"/>
                  </a:lnTo>
                  <a:lnTo>
                    <a:pt x="676" y="251"/>
                  </a:lnTo>
                  <a:lnTo>
                    <a:pt x="679" y="251"/>
                  </a:lnTo>
                  <a:lnTo>
                    <a:pt x="681" y="251"/>
                  </a:lnTo>
                  <a:lnTo>
                    <a:pt x="683" y="253"/>
                  </a:lnTo>
                  <a:lnTo>
                    <a:pt x="686" y="253"/>
                  </a:lnTo>
                  <a:lnTo>
                    <a:pt x="688" y="253"/>
                  </a:lnTo>
                  <a:lnTo>
                    <a:pt x="690" y="256"/>
                  </a:lnTo>
                  <a:lnTo>
                    <a:pt x="693" y="256"/>
                  </a:lnTo>
                  <a:lnTo>
                    <a:pt x="695" y="256"/>
                  </a:lnTo>
                  <a:lnTo>
                    <a:pt x="700" y="256"/>
                  </a:lnTo>
                  <a:lnTo>
                    <a:pt x="705" y="258"/>
                  </a:lnTo>
                  <a:lnTo>
                    <a:pt x="709" y="258"/>
                  </a:lnTo>
                  <a:lnTo>
                    <a:pt x="714" y="258"/>
                  </a:lnTo>
                  <a:lnTo>
                    <a:pt x="733" y="261"/>
                  </a:lnTo>
                  <a:lnTo>
                    <a:pt x="731" y="263"/>
                  </a:lnTo>
                  <a:lnTo>
                    <a:pt x="728" y="265"/>
                  </a:lnTo>
                  <a:lnTo>
                    <a:pt x="728" y="265"/>
                  </a:lnTo>
                  <a:lnTo>
                    <a:pt x="726" y="268"/>
                  </a:lnTo>
                  <a:lnTo>
                    <a:pt x="723" y="268"/>
                  </a:lnTo>
                  <a:lnTo>
                    <a:pt x="723" y="270"/>
                  </a:lnTo>
                  <a:lnTo>
                    <a:pt x="721" y="270"/>
                  </a:lnTo>
                  <a:lnTo>
                    <a:pt x="721" y="270"/>
                  </a:lnTo>
                  <a:lnTo>
                    <a:pt x="721" y="272"/>
                  </a:lnTo>
                  <a:lnTo>
                    <a:pt x="719" y="272"/>
                  </a:lnTo>
                  <a:lnTo>
                    <a:pt x="714" y="275"/>
                  </a:lnTo>
                  <a:lnTo>
                    <a:pt x="707" y="275"/>
                  </a:lnTo>
                  <a:lnTo>
                    <a:pt x="702" y="277"/>
                  </a:lnTo>
                  <a:lnTo>
                    <a:pt x="695" y="279"/>
                  </a:lnTo>
                  <a:lnTo>
                    <a:pt x="693" y="279"/>
                  </a:lnTo>
                  <a:lnTo>
                    <a:pt x="690" y="279"/>
                  </a:lnTo>
                  <a:lnTo>
                    <a:pt x="688" y="282"/>
                  </a:lnTo>
                  <a:lnTo>
                    <a:pt x="686" y="282"/>
                  </a:lnTo>
                  <a:lnTo>
                    <a:pt x="681" y="282"/>
                  </a:lnTo>
                  <a:lnTo>
                    <a:pt x="679" y="282"/>
                  </a:lnTo>
                  <a:lnTo>
                    <a:pt x="676" y="284"/>
                  </a:lnTo>
                  <a:lnTo>
                    <a:pt x="674" y="284"/>
                  </a:lnTo>
                  <a:lnTo>
                    <a:pt x="667" y="284"/>
                  </a:lnTo>
                  <a:lnTo>
                    <a:pt x="662" y="284"/>
                  </a:lnTo>
                  <a:lnTo>
                    <a:pt x="660" y="284"/>
                  </a:lnTo>
                  <a:lnTo>
                    <a:pt x="657" y="284"/>
                  </a:lnTo>
                  <a:lnTo>
                    <a:pt x="652" y="284"/>
                  </a:lnTo>
                  <a:lnTo>
                    <a:pt x="650" y="284"/>
                  </a:lnTo>
                  <a:lnTo>
                    <a:pt x="648" y="284"/>
                  </a:lnTo>
                  <a:lnTo>
                    <a:pt x="645" y="284"/>
                  </a:lnTo>
                  <a:lnTo>
                    <a:pt x="643" y="284"/>
                  </a:lnTo>
                  <a:lnTo>
                    <a:pt x="641" y="282"/>
                  </a:lnTo>
                  <a:lnTo>
                    <a:pt x="638" y="282"/>
                  </a:lnTo>
                  <a:lnTo>
                    <a:pt x="636" y="282"/>
                  </a:lnTo>
                  <a:lnTo>
                    <a:pt x="634" y="279"/>
                  </a:lnTo>
                  <a:lnTo>
                    <a:pt x="629" y="279"/>
                  </a:lnTo>
                  <a:lnTo>
                    <a:pt x="629" y="277"/>
                  </a:lnTo>
                  <a:lnTo>
                    <a:pt x="626" y="277"/>
                  </a:lnTo>
                  <a:lnTo>
                    <a:pt x="624" y="275"/>
                  </a:lnTo>
                  <a:lnTo>
                    <a:pt x="622" y="275"/>
                  </a:lnTo>
                  <a:lnTo>
                    <a:pt x="619" y="272"/>
                  </a:lnTo>
                  <a:lnTo>
                    <a:pt x="619" y="270"/>
                  </a:lnTo>
                  <a:lnTo>
                    <a:pt x="617" y="268"/>
                  </a:lnTo>
                  <a:lnTo>
                    <a:pt x="615" y="268"/>
                  </a:lnTo>
                  <a:lnTo>
                    <a:pt x="615" y="265"/>
                  </a:lnTo>
                  <a:lnTo>
                    <a:pt x="615" y="263"/>
                  </a:lnTo>
                  <a:lnTo>
                    <a:pt x="612" y="261"/>
                  </a:lnTo>
                  <a:lnTo>
                    <a:pt x="612" y="258"/>
                  </a:lnTo>
                  <a:lnTo>
                    <a:pt x="610" y="256"/>
                  </a:lnTo>
                  <a:lnTo>
                    <a:pt x="610" y="253"/>
                  </a:lnTo>
                  <a:lnTo>
                    <a:pt x="610" y="251"/>
                  </a:lnTo>
                  <a:lnTo>
                    <a:pt x="608" y="249"/>
                  </a:lnTo>
                  <a:lnTo>
                    <a:pt x="608" y="249"/>
                  </a:lnTo>
                  <a:close/>
                  <a:moveTo>
                    <a:pt x="631" y="400"/>
                  </a:moveTo>
                  <a:lnTo>
                    <a:pt x="631" y="395"/>
                  </a:lnTo>
                  <a:lnTo>
                    <a:pt x="631" y="391"/>
                  </a:lnTo>
                  <a:lnTo>
                    <a:pt x="629" y="388"/>
                  </a:lnTo>
                  <a:lnTo>
                    <a:pt x="629" y="384"/>
                  </a:lnTo>
                  <a:lnTo>
                    <a:pt x="629" y="379"/>
                  </a:lnTo>
                  <a:lnTo>
                    <a:pt x="629" y="374"/>
                  </a:lnTo>
                  <a:lnTo>
                    <a:pt x="629" y="372"/>
                  </a:lnTo>
                  <a:lnTo>
                    <a:pt x="629" y="367"/>
                  </a:lnTo>
                  <a:lnTo>
                    <a:pt x="629" y="362"/>
                  </a:lnTo>
                  <a:lnTo>
                    <a:pt x="629" y="360"/>
                  </a:lnTo>
                  <a:lnTo>
                    <a:pt x="629" y="358"/>
                  </a:lnTo>
                  <a:lnTo>
                    <a:pt x="631" y="355"/>
                  </a:lnTo>
                  <a:lnTo>
                    <a:pt x="631" y="353"/>
                  </a:lnTo>
                  <a:lnTo>
                    <a:pt x="631" y="350"/>
                  </a:lnTo>
                  <a:lnTo>
                    <a:pt x="631" y="350"/>
                  </a:lnTo>
                  <a:lnTo>
                    <a:pt x="631" y="348"/>
                  </a:lnTo>
                  <a:lnTo>
                    <a:pt x="631" y="346"/>
                  </a:lnTo>
                  <a:lnTo>
                    <a:pt x="634" y="343"/>
                  </a:lnTo>
                  <a:lnTo>
                    <a:pt x="634" y="343"/>
                  </a:lnTo>
                  <a:lnTo>
                    <a:pt x="634" y="341"/>
                  </a:lnTo>
                  <a:lnTo>
                    <a:pt x="636" y="339"/>
                  </a:lnTo>
                  <a:lnTo>
                    <a:pt x="636" y="339"/>
                  </a:lnTo>
                  <a:lnTo>
                    <a:pt x="645" y="324"/>
                  </a:lnTo>
                  <a:lnTo>
                    <a:pt x="648" y="327"/>
                  </a:lnTo>
                  <a:lnTo>
                    <a:pt x="648" y="329"/>
                  </a:lnTo>
                  <a:lnTo>
                    <a:pt x="648" y="332"/>
                  </a:lnTo>
                  <a:lnTo>
                    <a:pt x="650" y="334"/>
                  </a:lnTo>
                  <a:lnTo>
                    <a:pt x="650" y="339"/>
                  </a:lnTo>
                  <a:lnTo>
                    <a:pt x="652" y="343"/>
                  </a:lnTo>
                  <a:lnTo>
                    <a:pt x="652" y="346"/>
                  </a:lnTo>
                  <a:lnTo>
                    <a:pt x="655" y="350"/>
                  </a:lnTo>
                  <a:lnTo>
                    <a:pt x="655" y="353"/>
                  </a:lnTo>
                  <a:lnTo>
                    <a:pt x="655" y="355"/>
                  </a:lnTo>
                  <a:lnTo>
                    <a:pt x="657" y="358"/>
                  </a:lnTo>
                  <a:lnTo>
                    <a:pt x="657" y="358"/>
                  </a:lnTo>
                  <a:lnTo>
                    <a:pt x="660" y="362"/>
                  </a:lnTo>
                  <a:lnTo>
                    <a:pt x="662" y="367"/>
                  </a:lnTo>
                  <a:lnTo>
                    <a:pt x="662" y="369"/>
                  </a:lnTo>
                  <a:lnTo>
                    <a:pt x="664" y="374"/>
                  </a:lnTo>
                  <a:lnTo>
                    <a:pt x="667" y="376"/>
                  </a:lnTo>
                  <a:lnTo>
                    <a:pt x="667" y="381"/>
                  </a:lnTo>
                  <a:lnTo>
                    <a:pt x="669" y="384"/>
                  </a:lnTo>
                  <a:lnTo>
                    <a:pt x="671" y="388"/>
                  </a:lnTo>
                  <a:lnTo>
                    <a:pt x="674" y="391"/>
                  </a:lnTo>
                  <a:lnTo>
                    <a:pt x="674" y="395"/>
                  </a:lnTo>
                  <a:lnTo>
                    <a:pt x="676" y="398"/>
                  </a:lnTo>
                  <a:lnTo>
                    <a:pt x="679" y="403"/>
                  </a:lnTo>
                  <a:lnTo>
                    <a:pt x="681" y="405"/>
                  </a:lnTo>
                  <a:lnTo>
                    <a:pt x="681" y="410"/>
                  </a:lnTo>
                  <a:lnTo>
                    <a:pt x="683" y="412"/>
                  </a:lnTo>
                  <a:lnTo>
                    <a:pt x="686" y="417"/>
                  </a:lnTo>
                  <a:lnTo>
                    <a:pt x="688" y="421"/>
                  </a:lnTo>
                  <a:lnTo>
                    <a:pt x="690" y="424"/>
                  </a:lnTo>
                  <a:lnTo>
                    <a:pt x="693" y="429"/>
                  </a:lnTo>
                  <a:lnTo>
                    <a:pt x="695" y="433"/>
                  </a:lnTo>
                  <a:lnTo>
                    <a:pt x="697" y="436"/>
                  </a:lnTo>
                  <a:lnTo>
                    <a:pt x="700" y="440"/>
                  </a:lnTo>
                  <a:lnTo>
                    <a:pt x="702" y="445"/>
                  </a:lnTo>
                  <a:lnTo>
                    <a:pt x="705" y="450"/>
                  </a:lnTo>
                  <a:lnTo>
                    <a:pt x="719" y="474"/>
                  </a:lnTo>
                  <a:lnTo>
                    <a:pt x="693" y="462"/>
                  </a:lnTo>
                  <a:lnTo>
                    <a:pt x="700" y="478"/>
                  </a:lnTo>
                  <a:lnTo>
                    <a:pt x="679" y="466"/>
                  </a:lnTo>
                  <a:lnTo>
                    <a:pt x="681" y="485"/>
                  </a:lnTo>
                  <a:lnTo>
                    <a:pt x="676" y="483"/>
                  </a:lnTo>
                  <a:lnTo>
                    <a:pt x="674" y="478"/>
                  </a:lnTo>
                  <a:lnTo>
                    <a:pt x="669" y="476"/>
                  </a:lnTo>
                  <a:lnTo>
                    <a:pt x="667" y="471"/>
                  </a:lnTo>
                  <a:lnTo>
                    <a:pt x="664" y="469"/>
                  </a:lnTo>
                  <a:lnTo>
                    <a:pt x="660" y="464"/>
                  </a:lnTo>
                  <a:lnTo>
                    <a:pt x="660" y="462"/>
                  </a:lnTo>
                  <a:lnTo>
                    <a:pt x="657" y="462"/>
                  </a:lnTo>
                  <a:lnTo>
                    <a:pt x="655" y="459"/>
                  </a:lnTo>
                  <a:lnTo>
                    <a:pt x="655" y="457"/>
                  </a:lnTo>
                  <a:lnTo>
                    <a:pt x="652" y="455"/>
                  </a:lnTo>
                  <a:lnTo>
                    <a:pt x="652" y="452"/>
                  </a:lnTo>
                  <a:lnTo>
                    <a:pt x="650" y="452"/>
                  </a:lnTo>
                  <a:lnTo>
                    <a:pt x="650" y="450"/>
                  </a:lnTo>
                  <a:lnTo>
                    <a:pt x="648" y="445"/>
                  </a:lnTo>
                  <a:lnTo>
                    <a:pt x="645" y="443"/>
                  </a:lnTo>
                  <a:lnTo>
                    <a:pt x="645" y="438"/>
                  </a:lnTo>
                  <a:lnTo>
                    <a:pt x="643" y="436"/>
                  </a:lnTo>
                  <a:lnTo>
                    <a:pt x="641" y="431"/>
                  </a:lnTo>
                  <a:lnTo>
                    <a:pt x="641" y="429"/>
                  </a:lnTo>
                  <a:lnTo>
                    <a:pt x="638" y="424"/>
                  </a:lnTo>
                  <a:lnTo>
                    <a:pt x="636" y="421"/>
                  </a:lnTo>
                  <a:lnTo>
                    <a:pt x="636" y="417"/>
                  </a:lnTo>
                  <a:lnTo>
                    <a:pt x="636" y="414"/>
                  </a:lnTo>
                  <a:lnTo>
                    <a:pt x="634" y="410"/>
                  </a:lnTo>
                  <a:lnTo>
                    <a:pt x="634" y="407"/>
                  </a:lnTo>
                  <a:lnTo>
                    <a:pt x="631" y="403"/>
                  </a:lnTo>
                  <a:lnTo>
                    <a:pt x="631" y="400"/>
                  </a:lnTo>
                  <a:lnTo>
                    <a:pt x="631" y="400"/>
                  </a:lnTo>
                  <a:close/>
                  <a:moveTo>
                    <a:pt x="799" y="239"/>
                  </a:moveTo>
                  <a:lnTo>
                    <a:pt x="799" y="239"/>
                  </a:lnTo>
                  <a:lnTo>
                    <a:pt x="801" y="239"/>
                  </a:lnTo>
                  <a:lnTo>
                    <a:pt x="804" y="239"/>
                  </a:lnTo>
                  <a:lnTo>
                    <a:pt x="804" y="242"/>
                  </a:lnTo>
                  <a:lnTo>
                    <a:pt x="806" y="242"/>
                  </a:lnTo>
                  <a:lnTo>
                    <a:pt x="809" y="242"/>
                  </a:lnTo>
                  <a:lnTo>
                    <a:pt x="809" y="242"/>
                  </a:lnTo>
                  <a:lnTo>
                    <a:pt x="811" y="244"/>
                  </a:lnTo>
                  <a:lnTo>
                    <a:pt x="811" y="244"/>
                  </a:lnTo>
                  <a:lnTo>
                    <a:pt x="813" y="244"/>
                  </a:lnTo>
                  <a:lnTo>
                    <a:pt x="813" y="246"/>
                  </a:lnTo>
                  <a:lnTo>
                    <a:pt x="816" y="246"/>
                  </a:lnTo>
                  <a:lnTo>
                    <a:pt x="816" y="249"/>
                  </a:lnTo>
                  <a:lnTo>
                    <a:pt x="818" y="249"/>
                  </a:lnTo>
                  <a:lnTo>
                    <a:pt x="818" y="251"/>
                  </a:lnTo>
                  <a:lnTo>
                    <a:pt x="818" y="251"/>
                  </a:lnTo>
                  <a:lnTo>
                    <a:pt x="820" y="253"/>
                  </a:lnTo>
                  <a:lnTo>
                    <a:pt x="820" y="253"/>
                  </a:lnTo>
                  <a:lnTo>
                    <a:pt x="820" y="256"/>
                  </a:lnTo>
                  <a:lnTo>
                    <a:pt x="820" y="256"/>
                  </a:lnTo>
                  <a:lnTo>
                    <a:pt x="820" y="256"/>
                  </a:lnTo>
                  <a:lnTo>
                    <a:pt x="820" y="258"/>
                  </a:lnTo>
                  <a:lnTo>
                    <a:pt x="820" y="258"/>
                  </a:lnTo>
                  <a:lnTo>
                    <a:pt x="820" y="258"/>
                  </a:lnTo>
                  <a:lnTo>
                    <a:pt x="820" y="261"/>
                  </a:lnTo>
                  <a:lnTo>
                    <a:pt x="820" y="261"/>
                  </a:lnTo>
                  <a:lnTo>
                    <a:pt x="820" y="261"/>
                  </a:lnTo>
                  <a:lnTo>
                    <a:pt x="820" y="261"/>
                  </a:lnTo>
                  <a:lnTo>
                    <a:pt x="820" y="263"/>
                  </a:lnTo>
                  <a:lnTo>
                    <a:pt x="820" y="263"/>
                  </a:lnTo>
                  <a:lnTo>
                    <a:pt x="820" y="263"/>
                  </a:lnTo>
                  <a:lnTo>
                    <a:pt x="820" y="263"/>
                  </a:lnTo>
                  <a:lnTo>
                    <a:pt x="820" y="263"/>
                  </a:lnTo>
                  <a:lnTo>
                    <a:pt x="818" y="263"/>
                  </a:lnTo>
                  <a:lnTo>
                    <a:pt x="818" y="265"/>
                  </a:lnTo>
                  <a:lnTo>
                    <a:pt x="818" y="265"/>
                  </a:lnTo>
                  <a:lnTo>
                    <a:pt x="818" y="265"/>
                  </a:lnTo>
                  <a:lnTo>
                    <a:pt x="818" y="265"/>
                  </a:lnTo>
                  <a:lnTo>
                    <a:pt x="816" y="265"/>
                  </a:lnTo>
                  <a:lnTo>
                    <a:pt x="816" y="265"/>
                  </a:lnTo>
                  <a:lnTo>
                    <a:pt x="813" y="265"/>
                  </a:lnTo>
                  <a:lnTo>
                    <a:pt x="813" y="265"/>
                  </a:lnTo>
                  <a:lnTo>
                    <a:pt x="811" y="265"/>
                  </a:lnTo>
                  <a:lnTo>
                    <a:pt x="809" y="265"/>
                  </a:lnTo>
                  <a:lnTo>
                    <a:pt x="806" y="263"/>
                  </a:lnTo>
                  <a:lnTo>
                    <a:pt x="804" y="263"/>
                  </a:lnTo>
                  <a:lnTo>
                    <a:pt x="801" y="261"/>
                  </a:lnTo>
                  <a:lnTo>
                    <a:pt x="799" y="261"/>
                  </a:lnTo>
                  <a:lnTo>
                    <a:pt x="797" y="258"/>
                  </a:lnTo>
                  <a:lnTo>
                    <a:pt x="794" y="258"/>
                  </a:lnTo>
                  <a:lnTo>
                    <a:pt x="792" y="256"/>
                  </a:lnTo>
                  <a:lnTo>
                    <a:pt x="792" y="256"/>
                  </a:lnTo>
                  <a:lnTo>
                    <a:pt x="792" y="256"/>
                  </a:lnTo>
                  <a:lnTo>
                    <a:pt x="790" y="256"/>
                  </a:lnTo>
                  <a:lnTo>
                    <a:pt x="790" y="253"/>
                  </a:lnTo>
                  <a:lnTo>
                    <a:pt x="790" y="253"/>
                  </a:lnTo>
                  <a:lnTo>
                    <a:pt x="787" y="253"/>
                  </a:lnTo>
                  <a:lnTo>
                    <a:pt x="787" y="251"/>
                  </a:lnTo>
                  <a:lnTo>
                    <a:pt x="787" y="251"/>
                  </a:lnTo>
                  <a:lnTo>
                    <a:pt x="787" y="251"/>
                  </a:lnTo>
                  <a:lnTo>
                    <a:pt x="787" y="249"/>
                  </a:lnTo>
                  <a:lnTo>
                    <a:pt x="787" y="249"/>
                  </a:lnTo>
                  <a:lnTo>
                    <a:pt x="787" y="249"/>
                  </a:lnTo>
                  <a:lnTo>
                    <a:pt x="785" y="249"/>
                  </a:lnTo>
                  <a:lnTo>
                    <a:pt x="785" y="246"/>
                  </a:lnTo>
                  <a:lnTo>
                    <a:pt x="785" y="246"/>
                  </a:lnTo>
                  <a:lnTo>
                    <a:pt x="785" y="246"/>
                  </a:lnTo>
                  <a:lnTo>
                    <a:pt x="787" y="244"/>
                  </a:lnTo>
                  <a:lnTo>
                    <a:pt x="787" y="244"/>
                  </a:lnTo>
                  <a:lnTo>
                    <a:pt x="787" y="244"/>
                  </a:lnTo>
                  <a:lnTo>
                    <a:pt x="787" y="244"/>
                  </a:lnTo>
                  <a:lnTo>
                    <a:pt x="787" y="242"/>
                  </a:lnTo>
                  <a:lnTo>
                    <a:pt x="787" y="242"/>
                  </a:lnTo>
                  <a:lnTo>
                    <a:pt x="787" y="242"/>
                  </a:lnTo>
                  <a:lnTo>
                    <a:pt x="790" y="242"/>
                  </a:lnTo>
                  <a:lnTo>
                    <a:pt x="790" y="242"/>
                  </a:lnTo>
                  <a:lnTo>
                    <a:pt x="790" y="242"/>
                  </a:lnTo>
                  <a:lnTo>
                    <a:pt x="790" y="239"/>
                  </a:lnTo>
                  <a:lnTo>
                    <a:pt x="792" y="239"/>
                  </a:lnTo>
                  <a:lnTo>
                    <a:pt x="792" y="239"/>
                  </a:lnTo>
                  <a:lnTo>
                    <a:pt x="792" y="239"/>
                  </a:lnTo>
                  <a:lnTo>
                    <a:pt x="794" y="239"/>
                  </a:lnTo>
                  <a:lnTo>
                    <a:pt x="794" y="239"/>
                  </a:lnTo>
                  <a:lnTo>
                    <a:pt x="797" y="239"/>
                  </a:lnTo>
                  <a:lnTo>
                    <a:pt x="797" y="239"/>
                  </a:lnTo>
                  <a:lnTo>
                    <a:pt x="799" y="239"/>
                  </a:lnTo>
                  <a:lnTo>
                    <a:pt x="799" y="239"/>
                  </a:lnTo>
                  <a:close/>
                  <a:moveTo>
                    <a:pt x="906" y="379"/>
                  </a:moveTo>
                  <a:lnTo>
                    <a:pt x="906" y="379"/>
                  </a:lnTo>
                  <a:lnTo>
                    <a:pt x="908" y="379"/>
                  </a:lnTo>
                  <a:lnTo>
                    <a:pt x="910" y="376"/>
                  </a:lnTo>
                  <a:lnTo>
                    <a:pt x="910" y="376"/>
                  </a:lnTo>
                  <a:lnTo>
                    <a:pt x="913" y="376"/>
                  </a:lnTo>
                  <a:lnTo>
                    <a:pt x="913" y="376"/>
                  </a:lnTo>
                  <a:lnTo>
                    <a:pt x="915" y="374"/>
                  </a:lnTo>
                  <a:lnTo>
                    <a:pt x="915" y="374"/>
                  </a:lnTo>
                  <a:lnTo>
                    <a:pt x="915" y="374"/>
                  </a:lnTo>
                  <a:lnTo>
                    <a:pt x="917" y="372"/>
                  </a:lnTo>
                  <a:lnTo>
                    <a:pt x="917" y="372"/>
                  </a:lnTo>
                  <a:lnTo>
                    <a:pt x="920" y="372"/>
                  </a:lnTo>
                  <a:lnTo>
                    <a:pt x="920" y="369"/>
                  </a:lnTo>
                  <a:lnTo>
                    <a:pt x="920" y="369"/>
                  </a:lnTo>
                  <a:lnTo>
                    <a:pt x="922" y="367"/>
                  </a:lnTo>
                  <a:lnTo>
                    <a:pt x="922" y="367"/>
                  </a:lnTo>
                  <a:lnTo>
                    <a:pt x="922" y="365"/>
                  </a:lnTo>
                  <a:lnTo>
                    <a:pt x="924" y="365"/>
                  </a:lnTo>
                  <a:lnTo>
                    <a:pt x="924" y="362"/>
                  </a:lnTo>
                  <a:lnTo>
                    <a:pt x="924" y="362"/>
                  </a:lnTo>
                  <a:lnTo>
                    <a:pt x="924" y="362"/>
                  </a:lnTo>
                  <a:lnTo>
                    <a:pt x="924" y="360"/>
                  </a:lnTo>
                  <a:lnTo>
                    <a:pt x="924" y="360"/>
                  </a:lnTo>
                  <a:lnTo>
                    <a:pt x="924" y="360"/>
                  </a:lnTo>
                  <a:lnTo>
                    <a:pt x="924" y="360"/>
                  </a:lnTo>
                  <a:lnTo>
                    <a:pt x="924" y="358"/>
                  </a:lnTo>
                  <a:lnTo>
                    <a:pt x="924" y="358"/>
                  </a:lnTo>
                  <a:lnTo>
                    <a:pt x="922" y="358"/>
                  </a:lnTo>
                  <a:lnTo>
                    <a:pt x="922" y="358"/>
                  </a:lnTo>
                  <a:lnTo>
                    <a:pt x="922" y="358"/>
                  </a:lnTo>
                  <a:lnTo>
                    <a:pt x="922" y="358"/>
                  </a:lnTo>
                  <a:lnTo>
                    <a:pt x="920" y="358"/>
                  </a:lnTo>
                  <a:lnTo>
                    <a:pt x="917" y="358"/>
                  </a:lnTo>
                  <a:lnTo>
                    <a:pt x="917" y="358"/>
                  </a:lnTo>
                  <a:lnTo>
                    <a:pt x="915" y="358"/>
                  </a:lnTo>
                  <a:lnTo>
                    <a:pt x="913" y="358"/>
                  </a:lnTo>
                  <a:lnTo>
                    <a:pt x="910" y="358"/>
                  </a:lnTo>
                  <a:lnTo>
                    <a:pt x="910" y="358"/>
                  </a:lnTo>
                  <a:lnTo>
                    <a:pt x="908" y="358"/>
                  </a:lnTo>
                  <a:lnTo>
                    <a:pt x="906" y="358"/>
                  </a:lnTo>
                  <a:lnTo>
                    <a:pt x="903" y="358"/>
                  </a:lnTo>
                  <a:lnTo>
                    <a:pt x="903" y="360"/>
                  </a:lnTo>
                  <a:lnTo>
                    <a:pt x="901" y="360"/>
                  </a:lnTo>
                  <a:lnTo>
                    <a:pt x="901" y="360"/>
                  </a:lnTo>
                  <a:lnTo>
                    <a:pt x="898" y="362"/>
                  </a:lnTo>
                  <a:lnTo>
                    <a:pt x="898" y="362"/>
                  </a:lnTo>
                  <a:lnTo>
                    <a:pt x="896" y="362"/>
                  </a:lnTo>
                  <a:lnTo>
                    <a:pt x="896" y="365"/>
                  </a:lnTo>
                  <a:lnTo>
                    <a:pt x="894" y="365"/>
                  </a:lnTo>
                  <a:lnTo>
                    <a:pt x="894" y="365"/>
                  </a:lnTo>
                  <a:lnTo>
                    <a:pt x="894" y="367"/>
                  </a:lnTo>
                  <a:lnTo>
                    <a:pt x="891" y="367"/>
                  </a:lnTo>
                  <a:lnTo>
                    <a:pt x="891" y="367"/>
                  </a:lnTo>
                  <a:lnTo>
                    <a:pt x="891" y="369"/>
                  </a:lnTo>
                  <a:lnTo>
                    <a:pt x="891" y="369"/>
                  </a:lnTo>
                  <a:lnTo>
                    <a:pt x="891" y="372"/>
                  </a:lnTo>
                  <a:lnTo>
                    <a:pt x="891" y="372"/>
                  </a:lnTo>
                  <a:lnTo>
                    <a:pt x="891" y="372"/>
                  </a:lnTo>
                  <a:lnTo>
                    <a:pt x="891" y="374"/>
                  </a:lnTo>
                  <a:lnTo>
                    <a:pt x="891" y="374"/>
                  </a:lnTo>
                  <a:lnTo>
                    <a:pt x="891" y="374"/>
                  </a:lnTo>
                  <a:lnTo>
                    <a:pt x="891" y="376"/>
                  </a:lnTo>
                  <a:lnTo>
                    <a:pt x="894" y="376"/>
                  </a:lnTo>
                  <a:lnTo>
                    <a:pt x="894" y="376"/>
                  </a:lnTo>
                  <a:lnTo>
                    <a:pt x="894" y="376"/>
                  </a:lnTo>
                  <a:lnTo>
                    <a:pt x="896" y="379"/>
                  </a:lnTo>
                  <a:lnTo>
                    <a:pt x="896" y="379"/>
                  </a:lnTo>
                  <a:lnTo>
                    <a:pt x="898" y="379"/>
                  </a:lnTo>
                  <a:lnTo>
                    <a:pt x="898" y="379"/>
                  </a:lnTo>
                  <a:lnTo>
                    <a:pt x="901" y="379"/>
                  </a:lnTo>
                  <a:lnTo>
                    <a:pt x="903" y="379"/>
                  </a:lnTo>
                  <a:lnTo>
                    <a:pt x="906" y="379"/>
                  </a:lnTo>
                  <a:lnTo>
                    <a:pt x="906" y="379"/>
                  </a:lnTo>
                  <a:close/>
                  <a:moveTo>
                    <a:pt x="485" y="317"/>
                  </a:moveTo>
                  <a:lnTo>
                    <a:pt x="485" y="317"/>
                  </a:lnTo>
                  <a:lnTo>
                    <a:pt x="485" y="317"/>
                  </a:lnTo>
                  <a:lnTo>
                    <a:pt x="485" y="317"/>
                  </a:lnTo>
                  <a:lnTo>
                    <a:pt x="487" y="317"/>
                  </a:lnTo>
                  <a:lnTo>
                    <a:pt x="487" y="317"/>
                  </a:lnTo>
                  <a:lnTo>
                    <a:pt x="487" y="315"/>
                  </a:lnTo>
                  <a:lnTo>
                    <a:pt x="487" y="315"/>
                  </a:lnTo>
                  <a:lnTo>
                    <a:pt x="487" y="315"/>
                  </a:lnTo>
                  <a:lnTo>
                    <a:pt x="487" y="315"/>
                  </a:lnTo>
                  <a:lnTo>
                    <a:pt x="489" y="313"/>
                  </a:lnTo>
                  <a:lnTo>
                    <a:pt x="489" y="313"/>
                  </a:lnTo>
                  <a:lnTo>
                    <a:pt x="492" y="313"/>
                  </a:lnTo>
                  <a:lnTo>
                    <a:pt x="492" y="313"/>
                  </a:lnTo>
                  <a:lnTo>
                    <a:pt x="494" y="310"/>
                  </a:lnTo>
                  <a:lnTo>
                    <a:pt x="494" y="310"/>
                  </a:lnTo>
                  <a:lnTo>
                    <a:pt x="496" y="310"/>
                  </a:lnTo>
                  <a:lnTo>
                    <a:pt x="496" y="310"/>
                  </a:lnTo>
                  <a:lnTo>
                    <a:pt x="499" y="310"/>
                  </a:lnTo>
                  <a:lnTo>
                    <a:pt x="499" y="310"/>
                  </a:lnTo>
                  <a:lnTo>
                    <a:pt x="499" y="310"/>
                  </a:lnTo>
                  <a:lnTo>
                    <a:pt x="503" y="310"/>
                  </a:lnTo>
                  <a:lnTo>
                    <a:pt x="508" y="310"/>
                  </a:lnTo>
                  <a:lnTo>
                    <a:pt x="511" y="310"/>
                  </a:lnTo>
                  <a:lnTo>
                    <a:pt x="515" y="310"/>
                  </a:lnTo>
                  <a:lnTo>
                    <a:pt x="522" y="310"/>
                  </a:lnTo>
                  <a:lnTo>
                    <a:pt x="529" y="313"/>
                  </a:lnTo>
                  <a:lnTo>
                    <a:pt x="537" y="313"/>
                  </a:lnTo>
                  <a:lnTo>
                    <a:pt x="544" y="313"/>
                  </a:lnTo>
                  <a:lnTo>
                    <a:pt x="548" y="313"/>
                  </a:lnTo>
                  <a:lnTo>
                    <a:pt x="551" y="313"/>
                  </a:lnTo>
                  <a:lnTo>
                    <a:pt x="556" y="313"/>
                  </a:lnTo>
                  <a:lnTo>
                    <a:pt x="558" y="313"/>
                  </a:lnTo>
                  <a:lnTo>
                    <a:pt x="563" y="313"/>
                  </a:lnTo>
                  <a:lnTo>
                    <a:pt x="567" y="313"/>
                  </a:lnTo>
                  <a:lnTo>
                    <a:pt x="570" y="313"/>
                  </a:lnTo>
                  <a:lnTo>
                    <a:pt x="572" y="313"/>
                  </a:lnTo>
                  <a:lnTo>
                    <a:pt x="574" y="313"/>
                  </a:lnTo>
                  <a:lnTo>
                    <a:pt x="577" y="313"/>
                  </a:lnTo>
                  <a:lnTo>
                    <a:pt x="579" y="313"/>
                  </a:lnTo>
                  <a:lnTo>
                    <a:pt x="582" y="313"/>
                  </a:lnTo>
                  <a:lnTo>
                    <a:pt x="584" y="313"/>
                  </a:lnTo>
                  <a:lnTo>
                    <a:pt x="584" y="313"/>
                  </a:lnTo>
                  <a:lnTo>
                    <a:pt x="586" y="313"/>
                  </a:lnTo>
                  <a:lnTo>
                    <a:pt x="586" y="313"/>
                  </a:lnTo>
                  <a:lnTo>
                    <a:pt x="589" y="313"/>
                  </a:lnTo>
                  <a:lnTo>
                    <a:pt x="589" y="315"/>
                  </a:lnTo>
                  <a:lnTo>
                    <a:pt x="591" y="315"/>
                  </a:lnTo>
                  <a:lnTo>
                    <a:pt x="591" y="315"/>
                  </a:lnTo>
                  <a:lnTo>
                    <a:pt x="591" y="315"/>
                  </a:lnTo>
                  <a:lnTo>
                    <a:pt x="591" y="317"/>
                  </a:lnTo>
                  <a:lnTo>
                    <a:pt x="593" y="317"/>
                  </a:lnTo>
                  <a:lnTo>
                    <a:pt x="593" y="317"/>
                  </a:lnTo>
                  <a:lnTo>
                    <a:pt x="593" y="320"/>
                  </a:lnTo>
                  <a:lnTo>
                    <a:pt x="593" y="320"/>
                  </a:lnTo>
                  <a:lnTo>
                    <a:pt x="593" y="320"/>
                  </a:lnTo>
                  <a:lnTo>
                    <a:pt x="593" y="322"/>
                  </a:lnTo>
                  <a:lnTo>
                    <a:pt x="593" y="322"/>
                  </a:lnTo>
                  <a:lnTo>
                    <a:pt x="593" y="322"/>
                  </a:lnTo>
                  <a:lnTo>
                    <a:pt x="593" y="324"/>
                  </a:lnTo>
                  <a:lnTo>
                    <a:pt x="593" y="324"/>
                  </a:lnTo>
                  <a:lnTo>
                    <a:pt x="593" y="324"/>
                  </a:lnTo>
                  <a:lnTo>
                    <a:pt x="591" y="327"/>
                  </a:lnTo>
                  <a:lnTo>
                    <a:pt x="591" y="327"/>
                  </a:lnTo>
                  <a:lnTo>
                    <a:pt x="591" y="327"/>
                  </a:lnTo>
                  <a:lnTo>
                    <a:pt x="589" y="329"/>
                  </a:lnTo>
                  <a:lnTo>
                    <a:pt x="586" y="332"/>
                  </a:lnTo>
                  <a:lnTo>
                    <a:pt x="586" y="332"/>
                  </a:lnTo>
                  <a:lnTo>
                    <a:pt x="584" y="334"/>
                  </a:lnTo>
                  <a:lnTo>
                    <a:pt x="582" y="334"/>
                  </a:lnTo>
                  <a:lnTo>
                    <a:pt x="579" y="336"/>
                  </a:lnTo>
                  <a:lnTo>
                    <a:pt x="579" y="336"/>
                  </a:lnTo>
                  <a:lnTo>
                    <a:pt x="577" y="336"/>
                  </a:lnTo>
                  <a:lnTo>
                    <a:pt x="574" y="339"/>
                  </a:lnTo>
                  <a:lnTo>
                    <a:pt x="574" y="339"/>
                  </a:lnTo>
                  <a:lnTo>
                    <a:pt x="570" y="339"/>
                  </a:lnTo>
                  <a:lnTo>
                    <a:pt x="567" y="339"/>
                  </a:lnTo>
                  <a:lnTo>
                    <a:pt x="565" y="339"/>
                  </a:lnTo>
                  <a:lnTo>
                    <a:pt x="560" y="341"/>
                  </a:lnTo>
                  <a:lnTo>
                    <a:pt x="558" y="341"/>
                  </a:lnTo>
                  <a:lnTo>
                    <a:pt x="553" y="341"/>
                  </a:lnTo>
                  <a:lnTo>
                    <a:pt x="551" y="341"/>
                  </a:lnTo>
                  <a:lnTo>
                    <a:pt x="546" y="341"/>
                  </a:lnTo>
                  <a:lnTo>
                    <a:pt x="541" y="341"/>
                  </a:lnTo>
                  <a:lnTo>
                    <a:pt x="539" y="341"/>
                  </a:lnTo>
                  <a:lnTo>
                    <a:pt x="534" y="341"/>
                  </a:lnTo>
                  <a:lnTo>
                    <a:pt x="532" y="341"/>
                  </a:lnTo>
                  <a:lnTo>
                    <a:pt x="527" y="341"/>
                  </a:lnTo>
                  <a:lnTo>
                    <a:pt x="525" y="339"/>
                  </a:lnTo>
                  <a:lnTo>
                    <a:pt x="520" y="339"/>
                  </a:lnTo>
                  <a:lnTo>
                    <a:pt x="518" y="339"/>
                  </a:lnTo>
                  <a:lnTo>
                    <a:pt x="513" y="336"/>
                  </a:lnTo>
                  <a:lnTo>
                    <a:pt x="508" y="336"/>
                  </a:lnTo>
                  <a:lnTo>
                    <a:pt x="506" y="334"/>
                  </a:lnTo>
                  <a:lnTo>
                    <a:pt x="503" y="334"/>
                  </a:lnTo>
                  <a:lnTo>
                    <a:pt x="501" y="332"/>
                  </a:lnTo>
                  <a:lnTo>
                    <a:pt x="499" y="332"/>
                  </a:lnTo>
                  <a:lnTo>
                    <a:pt x="496" y="329"/>
                  </a:lnTo>
                  <a:lnTo>
                    <a:pt x="494" y="329"/>
                  </a:lnTo>
                  <a:lnTo>
                    <a:pt x="494" y="329"/>
                  </a:lnTo>
                  <a:lnTo>
                    <a:pt x="492" y="327"/>
                  </a:lnTo>
                  <a:lnTo>
                    <a:pt x="492" y="327"/>
                  </a:lnTo>
                  <a:lnTo>
                    <a:pt x="492" y="327"/>
                  </a:lnTo>
                  <a:lnTo>
                    <a:pt x="489" y="324"/>
                  </a:lnTo>
                  <a:lnTo>
                    <a:pt x="489" y="324"/>
                  </a:lnTo>
                  <a:lnTo>
                    <a:pt x="489" y="322"/>
                  </a:lnTo>
                  <a:lnTo>
                    <a:pt x="487" y="322"/>
                  </a:lnTo>
                  <a:lnTo>
                    <a:pt x="487" y="322"/>
                  </a:lnTo>
                  <a:lnTo>
                    <a:pt x="487" y="320"/>
                  </a:lnTo>
                  <a:lnTo>
                    <a:pt x="487" y="320"/>
                  </a:lnTo>
                  <a:lnTo>
                    <a:pt x="485" y="317"/>
                  </a:lnTo>
                  <a:lnTo>
                    <a:pt x="485" y="317"/>
                  </a:lnTo>
                  <a:close/>
                  <a:moveTo>
                    <a:pt x="489" y="419"/>
                  </a:moveTo>
                  <a:lnTo>
                    <a:pt x="489" y="419"/>
                  </a:lnTo>
                  <a:lnTo>
                    <a:pt x="489" y="417"/>
                  </a:lnTo>
                  <a:lnTo>
                    <a:pt x="489" y="417"/>
                  </a:lnTo>
                  <a:lnTo>
                    <a:pt x="489" y="414"/>
                  </a:lnTo>
                  <a:lnTo>
                    <a:pt x="489" y="414"/>
                  </a:lnTo>
                  <a:lnTo>
                    <a:pt x="489" y="414"/>
                  </a:lnTo>
                  <a:lnTo>
                    <a:pt x="489" y="412"/>
                  </a:lnTo>
                  <a:lnTo>
                    <a:pt x="492" y="412"/>
                  </a:lnTo>
                  <a:lnTo>
                    <a:pt x="492" y="410"/>
                  </a:lnTo>
                  <a:lnTo>
                    <a:pt x="492" y="410"/>
                  </a:lnTo>
                  <a:lnTo>
                    <a:pt x="492" y="410"/>
                  </a:lnTo>
                  <a:lnTo>
                    <a:pt x="494" y="407"/>
                  </a:lnTo>
                  <a:lnTo>
                    <a:pt x="494" y="407"/>
                  </a:lnTo>
                  <a:lnTo>
                    <a:pt x="494" y="407"/>
                  </a:lnTo>
                  <a:lnTo>
                    <a:pt x="494" y="407"/>
                  </a:lnTo>
                  <a:lnTo>
                    <a:pt x="496" y="405"/>
                  </a:lnTo>
                  <a:lnTo>
                    <a:pt x="496" y="405"/>
                  </a:lnTo>
                  <a:lnTo>
                    <a:pt x="499" y="405"/>
                  </a:lnTo>
                  <a:lnTo>
                    <a:pt x="499" y="405"/>
                  </a:lnTo>
                  <a:lnTo>
                    <a:pt x="501" y="405"/>
                  </a:lnTo>
                  <a:lnTo>
                    <a:pt x="501" y="405"/>
                  </a:lnTo>
                  <a:lnTo>
                    <a:pt x="503" y="405"/>
                  </a:lnTo>
                  <a:lnTo>
                    <a:pt x="503" y="405"/>
                  </a:lnTo>
                  <a:lnTo>
                    <a:pt x="506" y="405"/>
                  </a:lnTo>
                  <a:lnTo>
                    <a:pt x="508" y="405"/>
                  </a:lnTo>
                  <a:lnTo>
                    <a:pt x="511" y="405"/>
                  </a:lnTo>
                  <a:lnTo>
                    <a:pt x="513" y="405"/>
                  </a:lnTo>
                  <a:lnTo>
                    <a:pt x="518" y="405"/>
                  </a:lnTo>
                  <a:lnTo>
                    <a:pt x="522" y="407"/>
                  </a:lnTo>
                  <a:lnTo>
                    <a:pt x="529" y="407"/>
                  </a:lnTo>
                  <a:lnTo>
                    <a:pt x="532" y="410"/>
                  </a:lnTo>
                  <a:lnTo>
                    <a:pt x="534" y="410"/>
                  </a:lnTo>
                  <a:lnTo>
                    <a:pt x="537" y="410"/>
                  </a:lnTo>
                  <a:lnTo>
                    <a:pt x="539" y="410"/>
                  </a:lnTo>
                  <a:lnTo>
                    <a:pt x="541" y="410"/>
                  </a:lnTo>
                  <a:lnTo>
                    <a:pt x="544" y="410"/>
                  </a:lnTo>
                  <a:lnTo>
                    <a:pt x="546" y="410"/>
                  </a:lnTo>
                  <a:lnTo>
                    <a:pt x="548" y="410"/>
                  </a:lnTo>
                  <a:lnTo>
                    <a:pt x="551" y="410"/>
                  </a:lnTo>
                  <a:lnTo>
                    <a:pt x="556" y="410"/>
                  </a:lnTo>
                  <a:lnTo>
                    <a:pt x="560" y="410"/>
                  </a:lnTo>
                  <a:lnTo>
                    <a:pt x="565" y="410"/>
                  </a:lnTo>
                  <a:lnTo>
                    <a:pt x="570" y="407"/>
                  </a:lnTo>
                  <a:lnTo>
                    <a:pt x="572" y="407"/>
                  </a:lnTo>
                  <a:lnTo>
                    <a:pt x="577" y="407"/>
                  </a:lnTo>
                  <a:lnTo>
                    <a:pt x="582" y="405"/>
                  </a:lnTo>
                  <a:lnTo>
                    <a:pt x="586" y="405"/>
                  </a:lnTo>
                  <a:lnTo>
                    <a:pt x="589" y="405"/>
                  </a:lnTo>
                  <a:lnTo>
                    <a:pt x="593" y="405"/>
                  </a:lnTo>
                  <a:lnTo>
                    <a:pt x="598" y="405"/>
                  </a:lnTo>
                  <a:lnTo>
                    <a:pt x="598" y="405"/>
                  </a:lnTo>
                  <a:lnTo>
                    <a:pt x="600" y="405"/>
                  </a:lnTo>
                  <a:lnTo>
                    <a:pt x="603" y="405"/>
                  </a:lnTo>
                  <a:lnTo>
                    <a:pt x="605" y="405"/>
                  </a:lnTo>
                  <a:lnTo>
                    <a:pt x="605" y="405"/>
                  </a:lnTo>
                  <a:lnTo>
                    <a:pt x="605" y="405"/>
                  </a:lnTo>
                  <a:lnTo>
                    <a:pt x="608" y="405"/>
                  </a:lnTo>
                  <a:lnTo>
                    <a:pt x="608" y="407"/>
                  </a:lnTo>
                  <a:lnTo>
                    <a:pt x="610" y="407"/>
                  </a:lnTo>
                  <a:lnTo>
                    <a:pt x="610" y="407"/>
                  </a:lnTo>
                  <a:lnTo>
                    <a:pt x="610" y="407"/>
                  </a:lnTo>
                  <a:lnTo>
                    <a:pt x="612" y="410"/>
                  </a:lnTo>
                  <a:lnTo>
                    <a:pt x="612" y="410"/>
                  </a:lnTo>
                  <a:lnTo>
                    <a:pt x="612" y="410"/>
                  </a:lnTo>
                  <a:lnTo>
                    <a:pt x="615" y="412"/>
                  </a:lnTo>
                  <a:lnTo>
                    <a:pt x="615" y="412"/>
                  </a:lnTo>
                  <a:lnTo>
                    <a:pt x="615" y="412"/>
                  </a:lnTo>
                  <a:lnTo>
                    <a:pt x="615" y="414"/>
                  </a:lnTo>
                  <a:lnTo>
                    <a:pt x="615" y="414"/>
                  </a:lnTo>
                  <a:lnTo>
                    <a:pt x="615" y="414"/>
                  </a:lnTo>
                  <a:lnTo>
                    <a:pt x="615" y="417"/>
                  </a:lnTo>
                  <a:lnTo>
                    <a:pt x="615" y="419"/>
                  </a:lnTo>
                  <a:lnTo>
                    <a:pt x="612" y="421"/>
                  </a:lnTo>
                  <a:lnTo>
                    <a:pt x="612" y="424"/>
                  </a:lnTo>
                  <a:lnTo>
                    <a:pt x="612" y="424"/>
                  </a:lnTo>
                  <a:lnTo>
                    <a:pt x="612" y="426"/>
                  </a:lnTo>
                  <a:lnTo>
                    <a:pt x="610" y="429"/>
                  </a:lnTo>
                  <a:lnTo>
                    <a:pt x="610" y="429"/>
                  </a:lnTo>
                  <a:lnTo>
                    <a:pt x="608" y="433"/>
                  </a:lnTo>
                  <a:lnTo>
                    <a:pt x="608" y="436"/>
                  </a:lnTo>
                  <a:lnTo>
                    <a:pt x="605" y="438"/>
                  </a:lnTo>
                  <a:lnTo>
                    <a:pt x="603" y="443"/>
                  </a:lnTo>
                  <a:lnTo>
                    <a:pt x="589" y="431"/>
                  </a:lnTo>
                  <a:lnTo>
                    <a:pt x="577" y="445"/>
                  </a:lnTo>
                  <a:lnTo>
                    <a:pt x="563" y="433"/>
                  </a:lnTo>
                  <a:lnTo>
                    <a:pt x="551" y="445"/>
                  </a:lnTo>
                  <a:lnTo>
                    <a:pt x="539" y="431"/>
                  </a:lnTo>
                  <a:lnTo>
                    <a:pt x="527" y="445"/>
                  </a:lnTo>
                  <a:lnTo>
                    <a:pt x="515" y="429"/>
                  </a:lnTo>
                  <a:lnTo>
                    <a:pt x="501" y="443"/>
                  </a:lnTo>
                  <a:lnTo>
                    <a:pt x="501" y="438"/>
                  </a:lnTo>
                  <a:lnTo>
                    <a:pt x="499" y="436"/>
                  </a:lnTo>
                  <a:lnTo>
                    <a:pt x="496" y="433"/>
                  </a:lnTo>
                  <a:lnTo>
                    <a:pt x="494" y="431"/>
                  </a:lnTo>
                  <a:lnTo>
                    <a:pt x="494" y="429"/>
                  </a:lnTo>
                  <a:lnTo>
                    <a:pt x="492" y="429"/>
                  </a:lnTo>
                  <a:lnTo>
                    <a:pt x="492" y="426"/>
                  </a:lnTo>
                  <a:lnTo>
                    <a:pt x="492" y="426"/>
                  </a:lnTo>
                  <a:lnTo>
                    <a:pt x="489" y="424"/>
                  </a:lnTo>
                  <a:lnTo>
                    <a:pt x="489" y="421"/>
                  </a:lnTo>
                  <a:lnTo>
                    <a:pt x="489" y="421"/>
                  </a:lnTo>
                  <a:lnTo>
                    <a:pt x="489" y="419"/>
                  </a:lnTo>
                  <a:lnTo>
                    <a:pt x="489" y="419"/>
                  </a:lnTo>
                  <a:close/>
                  <a:moveTo>
                    <a:pt x="470" y="490"/>
                  </a:moveTo>
                  <a:lnTo>
                    <a:pt x="470" y="488"/>
                  </a:lnTo>
                  <a:lnTo>
                    <a:pt x="473" y="485"/>
                  </a:lnTo>
                  <a:lnTo>
                    <a:pt x="475" y="485"/>
                  </a:lnTo>
                  <a:lnTo>
                    <a:pt x="475" y="483"/>
                  </a:lnTo>
                  <a:lnTo>
                    <a:pt x="475" y="483"/>
                  </a:lnTo>
                  <a:lnTo>
                    <a:pt x="477" y="483"/>
                  </a:lnTo>
                  <a:lnTo>
                    <a:pt x="477" y="481"/>
                  </a:lnTo>
                  <a:lnTo>
                    <a:pt x="480" y="481"/>
                  </a:lnTo>
                  <a:lnTo>
                    <a:pt x="480" y="481"/>
                  </a:lnTo>
                  <a:lnTo>
                    <a:pt x="482" y="481"/>
                  </a:lnTo>
                  <a:lnTo>
                    <a:pt x="482" y="481"/>
                  </a:lnTo>
                  <a:lnTo>
                    <a:pt x="485" y="481"/>
                  </a:lnTo>
                  <a:lnTo>
                    <a:pt x="487" y="481"/>
                  </a:lnTo>
                  <a:lnTo>
                    <a:pt x="489" y="481"/>
                  </a:lnTo>
                  <a:lnTo>
                    <a:pt x="494" y="481"/>
                  </a:lnTo>
                  <a:lnTo>
                    <a:pt x="499" y="481"/>
                  </a:lnTo>
                  <a:lnTo>
                    <a:pt x="503" y="483"/>
                  </a:lnTo>
                  <a:lnTo>
                    <a:pt x="508" y="483"/>
                  </a:lnTo>
                  <a:lnTo>
                    <a:pt x="513" y="485"/>
                  </a:lnTo>
                  <a:lnTo>
                    <a:pt x="518" y="485"/>
                  </a:lnTo>
                  <a:lnTo>
                    <a:pt x="522" y="488"/>
                  </a:lnTo>
                  <a:lnTo>
                    <a:pt x="527" y="488"/>
                  </a:lnTo>
                  <a:lnTo>
                    <a:pt x="532" y="488"/>
                  </a:lnTo>
                  <a:lnTo>
                    <a:pt x="537" y="490"/>
                  </a:lnTo>
                  <a:lnTo>
                    <a:pt x="539" y="490"/>
                  </a:lnTo>
                  <a:lnTo>
                    <a:pt x="541" y="490"/>
                  </a:lnTo>
                  <a:lnTo>
                    <a:pt x="544" y="490"/>
                  </a:lnTo>
                  <a:lnTo>
                    <a:pt x="546" y="490"/>
                  </a:lnTo>
                  <a:lnTo>
                    <a:pt x="548" y="490"/>
                  </a:lnTo>
                  <a:lnTo>
                    <a:pt x="551" y="492"/>
                  </a:lnTo>
                  <a:lnTo>
                    <a:pt x="553" y="492"/>
                  </a:lnTo>
                  <a:lnTo>
                    <a:pt x="558" y="492"/>
                  </a:lnTo>
                  <a:lnTo>
                    <a:pt x="560" y="492"/>
                  </a:lnTo>
                  <a:lnTo>
                    <a:pt x="563" y="490"/>
                  </a:lnTo>
                  <a:lnTo>
                    <a:pt x="565" y="490"/>
                  </a:lnTo>
                  <a:lnTo>
                    <a:pt x="567" y="490"/>
                  </a:lnTo>
                  <a:lnTo>
                    <a:pt x="572" y="490"/>
                  </a:lnTo>
                  <a:lnTo>
                    <a:pt x="574" y="490"/>
                  </a:lnTo>
                  <a:lnTo>
                    <a:pt x="577" y="490"/>
                  </a:lnTo>
                  <a:lnTo>
                    <a:pt x="579" y="490"/>
                  </a:lnTo>
                  <a:lnTo>
                    <a:pt x="582" y="490"/>
                  </a:lnTo>
                  <a:lnTo>
                    <a:pt x="584" y="490"/>
                  </a:lnTo>
                  <a:lnTo>
                    <a:pt x="584" y="490"/>
                  </a:lnTo>
                  <a:lnTo>
                    <a:pt x="586" y="490"/>
                  </a:lnTo>
                  <a:lnTo>
                    <a:pt x="589" y="490"/>
                  </a:lnTo>
                  <a:lnTo>
                    <a:pt x="589" y="490"/>
                  </a:lnTo>
                  <a:lnTo>
                    <a:pt x="589" y="490"/>
                  </a:lnTo>
                  <a:lnTo>
                    <a:pt x="591" y="492"/>
                  </a:lnTo>
                  <a:lnTo>
                    <a:pt x="591" y="492"/>
                  </a:lnTo>
                  <a:lnTo>
                    <a:pt x="591" y="492"/>
                  </a:lnTo>
                  <a:lnTo>
                    <a:pt x="591" y="492"/>
                  </a:lnTo>
                  <a:lnTo>
                    <a:pt x="593" y="495"/>
                  </a:lnTo>
                  <a:lnTo>
                    <a:pt x="593" y="495"/>
                  </a:lnTo>
                  <a:lnTo>
                    <a:pt x="593" y="495"/>
                  </a:lnTo>
                  <a:lnTo>
                    <a:pt x="593" y="497"/>
                  </a:lnTo>
                  <a:lnTo>
                    <a:pt x="593" y="497"/>
                  </a:lnTo>
                  <a:lnTo>
                    <a:pt x="593" y="500"/>
                  </a:lnTo>
                  <a:lnTo>
                    <a:pt x="593" y="504"/>
                  </a:lnTo>
                  <a:lnTo>
                    <a:pt x="593" y="507"/>
                  </a:lnTo>
                  <a:lnTo>
                    <a:pt x="593" y="509"/>
                  </a:lnTo>
                  <a:lnTo>
                    <a:pt x="593" y="509"/>
                  </a:lnTo>
                  <a:lnTo>
                    <a:pt x="593" y="511"/>
                  </a:lnTo>
                  <a:lnTo>
                    <a:pt x="591" y="511"/>
                  </a:lnTo>
                  <a:lnTo>
                    <a:pt x="591" y="514"/>
                  </a:lnTo>
                  <a:lnTo>
                    <a:pt x="591" y="514"/>
                  </a:lnTo>
                  <a:lnTo>
                    <a:pt x="591" y="516"/>
                  </a:lnTo>
                  <a:lnTo>
                    <a:pt x="591" y="516"/>
                  </a:lnTo>
                  <a:lnTo>
                    <a:pt x="589" y="516"/>
                  </a:lnTo>
                  <a:lnTo>
                    <a:pt x="589" y="518"/>
                  </a:lnTo>
                  <a:lnTo>
                    <a:pt x="586" y="521"/>
                  </a:lnTo>
                  <a:lnTo>
                    <a:pt x="586" y="523"/>
                  </a:lnTo>
                  <a:lnTo>
                    <a:pt x="584" y="523"/>
                  </a:lnTo>
                  <a:lnTo>
                    <a:pt x="582" y="526"/>
                  </a:lnTo>
                  <a:lnTo>
                    <a:pt x="579" y="528"/>
                  </a:lnTo>
                  <a:lnTo>
                    <a:pt x="577" y="530"/>
                  </a:lnTo>
                  <a:lnTo>
                    <a:pt x="574" y="533"/>
                  </a:lnTo>
                  <a:lnTo>
                    <a:pt x="567" y="511"/>
                  </a:lnTo>
                  <a:lnTo>
                    <a:pt x="548" y="528"/>
                  </a:lnTo>
                  <a:lnTo>
                    <a:pt x="539" y="509"/>
                  </a:lnTo>
                  <a:lnTo>
                    <a:pt x="522" y="526"/>
                  </a:lnTo>
                  <a:lnTo>
                    <a:pt x="515" y="504"/>
                  </a:lnTo>
                  <a:lnTo>
                    <a:pt x="492" y="521"/>
                  </a:lnTo>
                  <a:lnTo>
                    <a:pt x="489" y="500"/>
                  </a:lnTo>
                  <a:lnTo>
                    <a:pt x="468" y="511"/>
                  </a:lnTo>
                  <a:lnTo>
                    <a:pt x="468" y="511"/>
                  </a:lnTo>
                  <a:lnTo>
                    <a:pt x="468" y="509"/>
                  </a:lnTo>
                  <a:lnTo>
                    <a:pt x="468" y="504"/>
                  </a:lnTo>
                  <a:lnTo>
                    <a:pt x="468" y="502"/>
                  </a:lnTo>
                  <a:lnTo>
                    <a:pt x="468" y="497"/>
                  </a:lnTo>
                  <a:lnTo>
                    <a:pt x="468" y="495"/>
                  </a:lnTo>
                  <a:lnTo>
                    <a:pt x="468" y="492"/>
                  </a:lnTo>
                  <a:lnTo>
                    <a:pt x="468" y="492"/>
                  </a:lnTo>
                  <a:lnTo>
                    <a:pt x="470" y="490"/>
                  </a:lnTo>
                  <a:lnTo>
                    <a:pt x="470" y="490"/>
                  </a:lnTo>
                  <a:lnTo>
                    <a:pt x="470" y="490"/>
                  </a:lnTo>
                  <a:close/>
                  <a:moveTo>
                    <a:pt x="435" y="587"/>
                  </a:moveTo>
                  <a:lnTo>
                    <a:pt x="437" y="585"/>
                  </a:lnTo>
                  <a:lnTo>
                    <a:pt x="440" y="582"/>
                  </a:lnTo>
                  <a:lnTo>
                    <a:pt x="440" y="580"/>
                  </a:lnTo>
                  <a:lnTo>
                    <a:pt x="442" y="575"/>
                  </a:lnTo>
                  <a:lnTo>
                    <a:pt x="442" y="573"/>
                  </a:lnTo>
                  <a:lnTo>
                    <a:pt x="444" y="571"/>
                  </a:lnTo>
                  <a:lnTo>
                    <a:pt x="447" y="571"/>
                  </a:lnTo>
                  <a:lnTo>
                    <a:pt x="447" y="568"/>
                  </a:lnTo>
                  <a:lnTo>
                    <a:pt x="447" y="568"/>
                  </a:lnTo>
                  <a:lnTo>
                    <a:pt x="449" y="566"/>
                  </a:lnTo>
                  <a:lnTo>
                    <a:pt x="449" y="566"/>
                  </a:lnTo>
                  <a:lnTo>
                    <a:pt x="451" y="566"/>
                  </a:lnTo>
                  <a:lnTo>
                    <a:pt x="451" y="566"/>
                  </a:lnTo>
                  <a:lnTo>
                    <a:pt x="451" y="563"/>
                  </a:lnTo>
                  <a:lnTo>
                    <a:pt x="454" y="563"/>
                  </a:lnTo>
                  <a:lnTo>
                    <a:pt x="454" y="563"/>
                  </a:lnTo>
                  <a:lnTo>
                    <a:pt x="456" y="563"/>
                  </a:lnTo>
                  <a:lnTo>
                    <a:pt x="456" y="561"/>
                  </a:lnTo>
                  <a:lnTo>
                    <a:pt x="459" y="561"/>
                  </a:lnTo>
                  <a:lnTo>
                    <a:pt x="459" y="561"/>
                  </a:lnTo>
                  <a:lnTo>
                    <a:pt x="461" y="561"/>
                  </a:lnTo>
                  <a:lnTo>
                    <a:pt x="461" y="561"/>
                  </a:lnTo>
                  <a:lnTo>
                    <a:pt x="463" y="561"/>
                  </a:lnTo>
                  <a:lnTo>
                    <a:pt x="463" y="561"/>
                  </a:lnTo>
                  <a:lnTo>
                    <a:pt x="466" y="561"/>
                  </a:lnTo>
                  <a:lnTo>
                    <a:pt x="466" y="561"/>
                  </a:lnTo>
                  <a:lnTo>
                    <a:pt x="468" y="561"/>
                  </a:lnTo>
                  <a:lnTo>
                    <a:pt x="468" y="561"/>
                  </a:lnTo>
                  <a:lnTo>
                    <a:pt x="468" y="561"/>
                  </a:lnTo>
                  <a:lnTo>
                    <a:pt x="470" y="563"/>
                  </a:lnTo>
                  <a:lnTo>
                    <a:pt x="470" y="563"/>
                  </a:lnTo>
                  <a:lnTo>
                    <a:pt x="470" y="563"/>
                  </a:lnTo>
                  <a:lnTo>
                    <a:pt x="473" y="563"/>
                  </a:lnTo>
                  <a:lnTo>
                    <a:pt x="473" y="566"/>
                  </a:lnTo>
                  <a:lnTo>
                    <a:pt x="475" y="566"/>
                  </a:lnTo>
                  <a:lnTo>
                    <a:pt x="475" y="568"/>
                  </a:lnTo>
                  <a:lnTo>
                    <a:pt x="475" y="568"/>
                  </a:lnTo>
                  <a:lnTo>
                    <a:pt x="477" y="571"/>
                  </a:lnTo>
                  <a:lnTo>
                    <a:pt x="477" y="571"/>
                  </a:lnTo>
                  <a:lnTo>
                    <a:pt x="480" y="571"/>
                  </a:lnTo>
                  <a:lnTo>
                    <a:pt x="482" y="573"/>
                  </a:lnTo>
                  <a:lnTo>
                    <a:pt x="485" y="575"/>
                  </a:lnTo>
                  <a:lnTo>
                    <a:pt x="489" y="578"/>
                  </a:lnTo>
                  <a:lnTo>
                    <a:pt x="492" y="578"/>
                  </a:lnTo>
                  <a:lnTo>
                    <a:pt x="494" y="580"/>
                  </a:lnTo>
                  <a:lnTo>
                    <a:pt x="499" y="582"/>
                  </a:lnTo>
                  <a:lnTo>
                    <a:pt x="501" y="582"/>
                  </a:lnTo>
                  <a:lnTo>
                    <a:pt x="503" y="585"/>
                  </a:lnTo>
                  <a:lnTo>
                    <a:pt x="506" y="587"/>
                  </a:lnTo>
                  <a:lnTo>
                    <a:pt x="508" y="587"/>
                  </a:lnTo>
                  <a:lnTo>
                    <a:pt x="513" y="589"/>
                  </a:lnTo>
                  <a:lnTo>
                    <a:pt x="515" y="589"/>
                  </a:lnTo>
                  <a:lnTo>
                    <a:pt x="518" y="592"/>
                  </a:lnTo>
                  <a:lnTo>
                    <a:pt x="520" y="592"/>
                  </a:lnTo>
                  <a:lnTo>
                    <a:pt x="522" y="592"/>
                  </a:lnTo>
                  <a:lnTo>
                    <a:pt x="525" y="594"/>
                  </a:lnTo>
                  <a:lnTo>
                    <a:pt x="527" y="594"/>
                  </a:lnTo>
                  <a:lnTo>
                    <a:pt x="532" y="594"/>
                  </a:lnTo>
                  <a:lnTo>
                    <a:pt x="534" y="597"/>
                  </a:lnTo>
                  <a:lnTo>
                    <a:pt x="539" y="597"/>
                  </a:lnTo>
                  <a:lnTo>
                    <a:pt x="541" y="597"/>
                  </a:lnTo>
                  <a:lnTo>
                    <a:pt x="541" y="597"/>
                  </a:lnTo>
                  <a:lnTo>
                    <a:pt x="544" y="599"/>
                  </a:lnTo>
                  <a:lnTo>
                    <a:pt x="546" y="599"/>
                  </a:lnTo>
                  <a:lnTo>
                    <a:pt x="548" y="599"/>
                  </a:lnTo>
                  <a:lnTo>
                    <a:pt x="548" y="599"/>
                  </a:lnTo>
                  <a:lnTo>
                    <a:pt x="551" y="601"/>
                  </a:lnTo>
                  <a:lnTo>
                    <a:pt x="553" y="601"/>
                  </a:lnTo>
                  <a:lnTo>
                    <a:pt x="553" y="601"/>
                  </a:lnTo>
                  <a:lnTo>
                    <a:pt x="553" y="604"/>
                  </a:lnTo>
                  <a:lnTo>
                    <a:pt x="553" y="604"/>
                  </a:lnTo>
                  <a:lnTo>
                    <a:pt x="556" y="604"/>
                  </a:lnTo>
                  <a:lnTo>
                    <a:pt x="556" y="606"/>
                  </a:lnTo>
                  <a:lnTo>
                    <a:pt x="556" y="606"/>
                  </a:lnTo>
                  <a:lnTo>
                    <a:pt x="556" y="606"/>
                  </a:lnTo>
                  <a:lnTo>
                    <a:pt x="556" y="608"/>
                  </a:lnTo>
                  <a:lnTo>
                    <a:pt x="558" y="608"/>
                  </a:lnTo>
                  <a:lnTo>
                    <a:pt x="558" y="611"/>
                  </a:lnTo>
                  <a:lnTo>
                    <a:pt x="558" y="613"/>
                  </a:lnTo>
                  <a:lnTo>
                    <a:pt x="558" y="615"/>
                  </a:lnTo>
                  <a:lnTo>
                    <a:pt x="558" y="615"/>
                  </a:lnTo>
                  <a:lnTo>
                    <a:pt x="558" y="618"/>
                  </a:lnTo>
                  <a:lnTo>
                    <a:pt x="558" y="618"/>
                  </a:lnTo>
                  <a:lnTo>
                    <a:pt x="558" y="620"/>
                  </a:lnTo>
                  <a:lnTo>
                    <a:pt x="558" y="620"/>
                  </a:lnTo>
                  <a:lnTo>
                    <a:pt x="558" y="623"/>
                  </a:lnTo>
                  <a:lnTo>
                    <a:pt x="558" y="623"/>
                  </a:lnTo>
                  <a:lnTo>
                    <a:pt x="558" y="625"/>
                  </a:lnTo>
                  <a:lnTo>
                    <a:pt x="556" y="625"/>
                  </a:lnTo>
                  <a:lnTo>
                    <a:pt x="556" y="627"/>
                  </a:lnTo>
                  <a:lnTo>
                    <a:pt x="556" y="627"/>
                  </a:lnTo>
                  <a:lnTo>
                    <a:pt x="553" y="627"/>
                  </a:lnTo>
                  <a:lnTo>
                    <a:pt x="553" y="630"/>
                  </a:lnTo>
                  <a:lnTo>
                    <a:pt x="553" y="630"/>
                  </a:lnTo>
                  <a:lnTo>
                    <a:pt x="551" y="630"/>
                  </a:lnTo>
                  <a:lnTo>
                    <a:pt x="551" y="632"/>
                  </a:lnTo>
                  <a:lnTo>
                    <a:pt x="548" y="632"/>
                  </a:lnTo>
                  <a:lnTo>
                    <a:pt x="548" y="634"/>
                  </a:lnTo>
                  <a:lnTo>
                    <a:pt x="546" y="634"/>
                  </a:lnTo>
                  <a:lnTo>
                    <a:pt x="544" y="637"/>
                  </a:lnTo>
                  <a:lnTo>
                    <a:pt x="539" y="639"/>
                  </a:lnTo>
                  <a:lnTo>
                    <a:pt x="534" y="642"/>
                  </a:lnTo>
                  <a:lnTo>
                    <a:pt x="529" y="620"/>
                  </a:lnTo>
                  <a:lnTo>
                    <a:pt x="503" y="627"/>
                  </a:lnTo>
                  <a:lnTo>
                    <a:pt x="501" y="606"/>
                  </a:lnTo>
                  <a:lnTo>
                    <a:pt x="480" y="613"/>
                  </a:lnTo>
                  <a:lnTo>
                    <a:pt x="480" y="597"/>
                  </a:lnTo>
                  <a:lnTo>
                    <a:pt x="456" y="601"/>
                  </a:lnTo>
                  <a:lnTo>
                    <a:pt x="459" y="585"/>
                  </a:lnTo>
                  <a:lnTo>
                    <a:pt x="435" y="587"/>
                  </a:lnTo>
                  <a:lnTo>
                    <a:pt x="435" y="587"/>
                  </a:lnTo>
                  <a:close/>
                  <a:moveTo>
                    <a:pt x="539" y="765"/>
                  </a:moveTo>
                  <a:lnTo>
                    <a:pt x="544" y="760"/>
                  </a:lnTo>
                  <a:lnTo>
                    <a:pt x="546" y="755"/>
                  </a:lnTo>
                  <a:lnTo>
                    <a:pt x="551" y="750"/>
                  </a:lnTo>
                  <a:lnTo>
                    <a:pt x="553" y="746"/>
                  </a:lnTo>
                  <a:lnTo>
                    <a:pt x="558" y="743"/>
                  </a:lnTo>
                  <a:lnTo>
                    <a:pt x="560" y="739"/>
                  </a:lnTo>
                  <a:lnTo>
                    <a:pt x="565" y="734"/>
                  </a:lnTo>
                  <a:lnTo>
                    <a:pt x="567" y="729"/>
                  </a:lnTo>
                  <a:lnTo>
                    <a:pt x="572" y="724"/>
                  </a:lnTo>
                  <a:lnTo>
                    <a:pt x="577" y="720"/>
                  </a:lnTo>
                  <a:lnTo>
                    <a:pt x="579" y="715"/>
                  </a:lnTo>
                  <a:lnTo>
                    <a:pt x="584" y="710"/>
                  </a:lnTo>
                  <a:lnTo>
                    <a:pt x="586" y="705"/>
                  </a:lnTo>
                  <a:lnTo>
                    <a:pt x="591" y="703"/>
                  </a:lnTo>
                  <a:lnTo>
                    <a:pt x="593" y="698"/>
                  </a:lnTo>
                  <a:lnTo>
                    <a:pt x="598" y="694"/>
                  </a:lnTo>
                  <a:lnTo>
                    <a:pt x="603" y="684"/>
                  </a:lnTo>
                  <a:lnTo>
                    <a:pt x="608" y="679"/>
                  </a:lnTo>
                  <a:lnTo>
                    <a:pt x="612" y="672"/>
                  </a:lnTo>
                  <a:lnTo>
                    <a:pt x="617" y="668"/>
                  </a:lnTo>
                  <a:lnTo>
                    <a:pt x="619" y="660"/>
                  </a:lnTo>
                  <a:lnTo>
                    <a:pt x="622" y="656"/>
                  </a:lnTo>
                  <a:lnTo>
                    <a:pt x="624" y="653"/>
                  </a:lnTo>
                  <a:lnTo>
                    <a:pt x="624" y="651"/>
                  </a:lnTo>
                  <a:lnTo>
                    <a:pt x="626" y="649"/>
                  </a:lnTo>
                  <a:lnTo>
                    <a:pt x="626" y="646"/>
                  </a:lnTo>
                  <a:lnTo>
                    <a:pt x="629" y="646"/>
                  </a:lnTo>
                  <a:lnTo>
                    <a:pt x="629" y="644"/>
                  </a:lnTo>
                  <a:lnTo>
                    <a:pt x="631" y="642"/>
                  </a:lnTo>
                  <a:lnTo>
                    <a:pt x="631" y="639"/>
                  </a:lnTo>
                  <a:lnTo>
                    <a:pt x="634" y="637"/>
                  </a:lnTo>
                  <a:lnTo>
                    <a:pt x="634" y="632"/>
                  </a:lnTo>
                  <a:lnTo>
                    <a:pt x="634" y="630"/>
                  </a:lnTo>
                  <a:lnTo>
                    <a:pt x="636" y="627"/>
                  </a:lnTo>
                  <a:lnTo>
                    <a:pt x="638" y="623"/>
                  </a:lnTo>
                  <a:lnTo>
                    <a:pt x="638" y="615"/>
                  </a:lnTo>
                  <a:lnTo>
                    <a:pt x="641" y="608"/>
                  </a:lnTo>
                  <a:lnTo>
                    <a:pt x="643" y="601"/>
                  </a:lnTo>
                  <a:lnTo>
                    <a:pt x="648" y="580"/>
                  </a:lnTo>
                  <a:lnTo>
                    <a:pt x="667" y="601"/>
                  </a:lnTo>
                  <a:lnTo>
                    <a:pt x="674" y="578"/>
                  </a:lnTo>
                  <a:lnTo>
                    <a:pt x="695" y="597"/>
                  </a:lnTo>
                  <a:lnTo>
                    <a:pt x="697" y="578"/>
                  </a:lnTo>
                  <a:lnTo>
                    <a:pt x="716" y="594"/>
                  </a:lnTo>
                  <a:lnTo>
                    <a:pt x="723" y="575"/>
                  </a:lnTo>
                  <a:lnTo>
                    <a:pt x="726" y="578"/>
                  </a:lnTo>
                  <a:lnTo>
                    <a:pt x="726" y="580"/>
                  </a:lnTo>
                  <a:lnTo>
                    <a:pt x="728" y="580"/>
                  </a:lnTo>
                  <a:lnTo>
                    <a:pt x="731" y="582"/>
                  </a:lnTo>
                  <a:lnTo>
                    <a:pt x="733" y="582"/>
                  </a:lnTo>
                  <a:lnTo>
                    <a:pt x="735" y="585"/>
                  </a:lnTo>
                  <a:lnTo>
                    <a:pt x="735" y="585"/>
                  </a:lnTo>
                  <a:lnTo>
                    <a:pt x="738" y="587"/>
                  </a:lnTo>
                  <a:lnTo>
                    <a:pt x="738" y="587"/>
                  </a:lnTo>
                  <a:lnTo>
                    <a:pt x="738" y="589"/>
                  </a:lnTo>
                  <a:lnTo>
                    <a:pt x="740" y="589"/>
                  </a:lnTo>
                  <a:lnTo>
                    <a:pt x="740" y="592"/>
                  </a:lnTo>
                  <a:lnTo>
                    <a:pt x="740" y="594"/>
                  </a:lnTo>
                  <a:lnTo>
                    <a:pt x="742" y="597"/>
                  </a:lnTo>
                  <a:lnTo>
                    <a:pt x="742" y="601"/>
                  </a:lnTo>
                  <a:lnTo>
                    <a:pt x="742" y="604"/>
                  </a:lnTo>
                  <a:lnTo>
                    <a:pt x="742" y="606"/>
                  </a:lnTo>
                  <a:lnTo>
                    <a:pt x="742" y="611"/>
                  </a:lnTo>
                  <a:lnTo>
                    <a:pt x="742" y="613"/>
                  </a:lnTo>
                  <a:lnTo>
                    <a:pt x="740" y="618"/>
                  </a:lnTo>
                  <a:lnTo>
                    <a:pt x="740" y="620"/>
                  </a:lnTo>
                  <a:lnTo>
                    <a:pt x="740" y="625"/>
                  </a:lnTo>
                  <a:lnTo>
                    <a:pt x="740" y="630"/>
                  </a:lnTo>
                  <a:lnTo>
                    <a:pt x="738" y="632"/>
                  </a:lnTo>
                  <a:lnTo>
                    <a:pt x="738" y="637"/>
                  </a:lnTo>
                  <a:lnTo>
                    <a:pt x="738" y="639"/>
                  </a:lnTo>
                  <a:lnTo>
                    <a:pt x="735" y="644"/>
                  </a:lnTo>
                  <a:lnTo>
                    <a:pt x="735" y="649"/>
                  </a:lnTo>
                  <a:lnTo>
                    <a:pt x="733" y="651"/>
                  </a:lnTo>
                  <a:lnTo>
                    <a:pt x="733" y="656"/>
                  </a:lnTo>
                  <a:lnTo>
                    <a:pt x="731" y="660"/>
                  </a:lnTo>
                  <a:lnTo>
                    <a:pt x="731" y="663"/>
                  </a:lnTo>
                  <a:lnTo>
                    <a:pt x="728" y="668"/>
                  </a:lnTo>
                  <a:lnTo>
                    <a:pt x="728" y="670"/>
                  </a:lnTo>
                  <a:lnTo>
                    <a:pt x="726" y="672"/>
                  </a:lnTo>
                  <a:lnTo>
                    <a:pt x="726" y="677"/>
                  </a:lnTo>
                  <a:lnTo>
                    <a:pt x="723" y="679"/>
                  </a:lnTo>
                  <a:lnTo>
                    <a:pt x="723" y="682"/>
                  </a:lnTo>
                  <a:lnTo>
                    <a:pt x="721" y="684"/>
                  </a:lnTo>
                  <a:lnTo>
                    <a:pt x="721" y="686"/>
                  </a:lnTo>
                  <a:lnTo>
                    <a:pt x="719" y="689"/>
                  </a:lnTo>
                  <a:lnTo>
                    <a:pt x="719" y="691"/>
                  </a:lnTo>
                  <a:lnTo>
                    <a:pt x="716" y="694"/>
                  </a:lnTo>
                  <a:lnTo>
                    <a:pt x="714" y="698"/>
                  </a:lnTo>
                  <a:lnTo>
                    <a:pt x="712" y="703"/>
                  </a:lnTo>
                  <a:lnTo>
                    <a:pt x="709" y="705"/>
                  </a:lnTo>
                  <a:lnTo>
                    <a:pt x="705" y="715"/>
                  </a:lnTo>
                  <a:lnTo>
                    <a:pt x="702" y="722"/>
                  </a:lnTo>
                  <a:lnTo>
                    <a:pt x="700" y="727"/>
                  </a:lnTo>
                  <a:lnTo>
                    <a:pt x="697" y="729"/>
                  </a:lnTo>
                  <a:lnTo>
                    <a:pt x="695" y="734"/>
                  </a:lnTo>
                  <a:lnTo>
                    <a:pt x="693" y="739"/>
                  </a:lnTo>
                  <a:lnTo>
                    <a:pt x="690" y="739"/>
                  </a:lnTo>
                  <a:lnTo>
                    <a:pt x="690" y="741"/>
                  </a:lnTo>
                  <a:lnTo>
                    <a:pt x="688" y="743"/>
                  </a:lnTo>
                  <a:lnTo>
                    <a:pt x="686" y="746"/>
                  </a:lnTo>
                  <a:lnTo>
                    <a:pt x="686" y="746"/>
                  </a:lnTo>
                  <a:lnTo>
                    <a:pt x="683" y="748"/>
                  </a:lnTo>
                  <a:lnTo>
                    <a:pt x="683" y="750"/>
                  </a:lnTo>
                  <a:lnTo>
                    <a:pt x="681" y="750"/>
                  </a:lnTo>
                  <a:lnTo>
                    <a:pt x="674" y="757"/>
                  </a:lnTo>
                  <a:lnTo>
                    <a:pt x="669" y="762"/>
                  </a:lnTo>
                  <a:lnTo>
                    <a:pt x="662" y="767"/>
                  </a:lnTo>
                  <a:lnTo>
                    <a:pt x="657" y="772"/>
                  </a:lnTo>
                  <a:lnTo>
                    <a:pt x="652" y="779"/>
                  </a:lnTo>
                  <a:lnTo>
                    <a:pt x="645" y="783"/>
                  </a:lnTo>
                  <a:lnTo>
                    <a:pt x="641" y="788"/>
                  </a:lnTo>
                  <a:lnTo>
                    <a:pt x="634" y="793"/>
                  </a:lnTo>
                  <a:lnTo>
                    <a:pt x="629" y="798"/>
                  </a:lnTo>
                  <a:lnTo>
                    <a:pt x="622" y="802"/>
                  </a:lnTo>
                  <a:lnTo>
                    <a:pt x="617" y="810"/>
                  </a:lnTo>
                  <a:lnTo>
                    <a:pt x="610" y="814"/>
                  </a:lnTo>
                  <a:lnTo>
                    <a:pt x="605" y="819"/>
                  </a:lnTo>
                  <a:lnTo>
                    <a:pt x="598" y="824"/>
                  </a:lnTo>
                  <a:lnTo>
                    <a:pt x="593" y="828"/>
                  </a:lnTo>
                  <a:lnTo>
                    <a:pt x="586" y="833"/>
                  </a:lnTo>
                  <a:lnTo>
                    <a:pt x="584" y="836"/>
                  </a:lnTo>
                  <a:lnTo>
                    <a:pt x="582" y="838"/>
                  </a:lnTo>
                  <a:lnTo>
                    <a:pt x="579" y="840"/>
                  </a:lnTo>
                  <a:lnTo>
                    <a:pt x="577" y="843"/>
                  </a:lnTo>
                  <a:lnTo>
                    <a:pt x="574" y="845"/>
                  </a:lnTo>
                  <a:lnTo>
                    <a:pt x="572" y="847"/>
                  </a:lnTo>
                  <a:lnTo>
                    <a:pt x="572" y="850"/>
                  </a:lnTo>
                  <a:lnTo>
                    <a:pt x="570" y="850"/>
                  </a:lnTo>
                  <a:lnTo>
                    <a:pt x="567" y="852"/>
                  </a:lnTo>
                  <a:lnTo>
                    <a:pt x="565" y="854"/>
                  </a:lnTo>
                  <a:lnTo>
                    <a:pt x="565" y="857"/>
                  </a:lnTo>
                  <a:lnTo>
                    <a:pt x="563" y="859"/>
                  </a:lnTo>
                  <a:lnTo>
                    <a:pt x="563" y="859"/>
                  </a:lnTo>
                  <a:lnTo>
                    <a:pt x="560" y="862"/>
                  </a:lnTo>
                  <a:lnTo>
                    <a:pt x="558" y="864"/>
                  </a:lnTo>
                  <a:lnTo>
                    <a:pt x="558" y="866"/>
                  </a:lnTo>
                  <a:lnTo>
                    <a:pt x="556" y="871"/>
                  </a:lnTo>
                  <a:lnTo>
                    <a:pt x="553" y="873"/>
                  </a:lnTo>
                  <a:lnTo>
                    <a:pt x="551" y="878"/>
                  </a:lnTo>
                  <a:lnTo>
                    <a:pt x="548" y="883"/>
                  </a:lnTo>
                  <a:lnTo>
                    <a:pt x="546" y="888"/>
                  </a:lnTo>
                  <a:lnTo>
                    <a:pt x="544" y="892"/>
                  </a:lnTo>
                  <a:lnTo>
                    <a:pt x="541" y="899"/>
                  </a:lnTo>
                  <a:lnTo>
                    <a:pt x="539" y="904"/>
                  </a:lnTo>
                  <a:lnTo>
                    <a:pt x="537" y="909"/>
                  </a:lnTo>
                  <a:lnTo>
                    <a:pt x="534" y="916"/>
                  </a:lnTo>
                  <a:lnTo>
                    <a:pt x="532" y="921"/>
                  </a:lnTo>
                  <a:lnTo>
                    <a:pt x="532" y="923"/>
                  </a:lnTo>
                  <a:lnTo>
                    <a:pt x="529" y="928"/>
                  </a:lnTo>
                  <a:lnTo>
                    <a:pt x="527" y="933"/>
                  </a:lnTo>
                  <a:lnTo>
                    <a:pt x="527" y="937"/>
                  </a:lnTo>
                  <a:lnTo>
                    <a:pt x="525" y="940"/>
                  </a:lnTo>
                  <a:lnTo>
                    <a:pt x="522" y="944"/>
                  </a:lnTo>
                  <a:lnTo>
                    <a:pt x="520" y="949"/>
                  </a:lnTo>
                  <a:lnTo>
                    <a:pt x="520" y="951"/>
                  </a:lnTo>
                  <a:lnTo>
                    <a:pt x="518" y="956"/>
                  </a:lnTo>
                  <a:lnTo>
                    <a:pt x="513" y="961"/>
                  </a:lnTo>
                  <a:lnTo>
                    <a:pt x="511" y="966"/>
                  </a:lnTo>
                  <a:lnTo>
                    <a:pt x="508" y="968"/>
                  </a:lnTo>
                  <a:lnTo>
                    <a:pt x="503" y="973"/>
                  </a:lnTo>
                  <a:lnTo>
                    <a:pt x="503" y="978"/>
                  </a:lnTo>
                  <a:lnTo>
                    <a:pt x="501" y="980"/>
                  </a:lnTo>
                  <a:lnTo>
                    <a:pt x="499" y="982"/>
                  </a:lnTo>
                  <a:lnTo>
                    <a:pt x="496" y="985"/>
                  </a:lnTo>
                  <a:lnTo>
                    <a:pt x="494" y="987"/>
                  </a:lnTo>
                  <a:lnTo>
                    <a:pt x="492" y="989"/>
                  </a:lnTo>
                  <a:lnTo>
                    <a:pt x="489" y="992"/>
                  </a:lnTo>
                  <a:lnTo>
                    <a:pt x="487" y="994"/>
                  </a:lnTo>
                  <a:lnTo>
                    <a:pt x="485" y="996"/>
                  </a:lnTo>
                  <a:lnTo>
                    <a:pt x="482" y="996"/>
                  </a:lnTo>
                  <a:lnTo>
                    <a:pt x="482" y="999"/>
                  </a:lnTo>
                  <a:lnTo>
                    <a:pt x="480" y="999"/>
                  </a:lnTo>
                  <a:lnTo>
                    <a:pt x="477" y="999"/>
                  </a:lnTo>
                  <a:lnTo>
                    <a:pt x="477" y="999"/>
                  </a:lnTo>
                  <a:lnTo>
                    <a:pt x="477" y="999"/>
                  </a:lnTo>
                  <a:lnTo>
                    <a:pt x="475" y="1001"/>
                  </a:lnTo>
                  <a:lnTo>
                    <a:pt x="475" y="1001"/>
                  </a:lnTo>
                  <a:lnTo>
                    <a:pt x="475" y="1001"/>
                  </a:lnTo>
                  <a:lnTo>
                    <a:pt x="473" y="1001"/>
                  </a:lnTo>
                  <a:lnTo>
                    <a:pt x="473" y="1001"/>
                  </a:lnTo>
                  <a:lnTo>
                    <a:pt x="473" y="999"/>
                  </a:lnTo>
                  <a:lnTo>
                    <a:pt x="473" y="999"/>
                  </a:lnTo>
                  <a:lnTo>
                    <a:pt x="470" y="999"/>
                  </a:lnTo>
                  <a:lnTo>
                    <a:pt x="470" y="999"/>
                  </a:lnTo>
                  <a:lnTo>
                    <a:pt x="470" y="999"/>
                  </a:lnTo>
                  <a:lnTo>
                    <a:pt x="470" y="999"/>
                  </a:lnTo>
                  <a:lnTo>
                    <a:pt x="468" y="996"/>
                  </a:lnTo>
                  <a:lnTo>
                    <a:pt x="468" y="996"/>
                  </a:lnTo>
                  <a:lnTo>
                    <a:pt x="468" y="996"/>
                  </a:lnTo>
                  <a:lnTo>
                    <a:pt x="468" y="996"/>
                  </a:lnTo>
                  <a:lnTo>
                    <a:pt x="468" y="994"/>
                  </a:lnTo>
                  <a:lnTo>
                    <a:pt x="468" y="994"/>
                  </a:lnTo>
                  <a:lnTo>
                    <a:pt x="468" y="992"/>
                  </a:lnTo>
                  <a:lnTo>
                    <a:pt x="468" y="992"/>
                  </a:lnTo>
                  <a:lnTo>
                    <a:pt x="468" y="989"/>
                  </a:lnTo>
                  <a:lnTo>
                    <a:pt x="468" y="989"/>
                  </a:lnTo>
                  <a:lnTo>
                    <a:pt x="468" y="987"/>
                  </a:lnTo>
                  <a:lnTo>
                    <a:pt x="470" y="985"/>
                  </a:lnTo>
                  <a:lnTo>
                    <a:pt x="470" y="982"/>
                  </a:lnTo>
                  <a:lnTo>
                    <a:pt x="470" y="982"/>
                  </a:lnTo>
                  <a:lnTo>
                    <a:pt x="473" y="980"/>
                  </a:lnTo>
                  <a:lnTo>
                    <a:pt x="473" y="980"/>
                  </a:lnTo>
                  <a:lnTo>
                    <a:pt x="475" y="978"/>
                  </a:lnTo>
                  <a:lnTo>
                    <a:pt x="475" y="975"/>
                  </a:lnTo>
                  <a:lnTo>
                    <a:pt x="477" y="973"/>
                  </a:lnTo>
                  <a:lnTo>
                    <a:pt x="480" y="970"/>
                  </a:lnTo>
                  <a:lnTo>
                    <a:pt x="480" y="968"/>
                  </a:lnTo>
                  <a:lnTo>
                    <a:pt x="482" y="968"/>
                  </a:lnTo>
                  <a:lnTo>
                    <a:pt x="482" y="966"/>
                  </a:lnTo>
                  <a:lnTo>
                    <a:pt x="485" y="963"/>
                  </a:lnTo>
                  <a:lnTo>
                    <a:pt x="485" y="961"/>
                  </a:lnTo>
                  <a:lnTo>
                    <a:pt x="487" y="959"/>
                  </a:lnTo>
                  <a:lnTo>
                    <a:pt x="489" y="959"/>
                  </a:lnTo>
                  <a:lnTo>
                    <a:pt x="489" y="956"/>
                  </a:lnTo>
                  <a:lnTo>
                    <a:pt x="494" y="951"/>
                  </a:lnTo>
                  <a:lnTo>
                    <a:pt x="496" y="947"/>
                  </a:lnTo>
                  <a:lnTo>
                    <a:pt x="499" y="944"/>
                  </a:lnTo>
                  <a:lnTo>
                    <a:pt x="499" y="942"/>
                  </a:lnTo>
                  <a:lnTo>
                    <a:pt x="501" y="940"/>
                  </a:lnTo>
                  <a:lnTo>
                    <a:pt x="501" y="937"/>
                  </a:lnTo>
                  <a:lnTo>
                    <a:pt x="503" y="935"/>
                  </a:lnTo>
                  <a:lnTo>
                    <a:pt x="503" y="933"/>
                  </a:lnTo>
                  <a:lnTo>
                    <a:pt x="503" y="933"/>
                  </a:lnTo>
                  <a:lnTo>
                    <a:pt x="506" y="930"/>
                  </a:lnTo>
                  <a:lnTo>
                    <a:pt x="506" y="930"/>
                  </a:lnTo>
                  <a:lnTo>
                    <a:pt x="506" y="928"/>
                  </a:lnTo>
                  <a:lnTo>
                    <a:pt x="515" y="878"/>
                  </a:lnTo>
                  <a:lnTo>
                    <a:pt x="527" y="890"/>
                  </a:lnTo>
                  <a:lnTo>
                    <a:pt x="525" y="854"/>
                  </a:lnTo>
                  <a:lnTo>
                    <a:pt x="539" y="864"/>
                  </a:lnTo>
                  <a:lnTo>
                    <a:pt x="534" y="824"/>
                  </a:lnTo>
                  <a:lnTo>
                    <a:pt x="548" y="833"/>
                  </a:lnTo>
                  <a:lnTo>
                    <a:pt x="541" y="798"/>
                  </a:lnTo>
                  <a:lnTo>
                    <a:pt x="553" y="802"/>
                  </a:lnTo>
                  <a:lnTo>
                    <a:pt x="539" y="765"/>
                  </a:lnTo>
                  <a:lnTo>
                    <a:pt x="539" y="765"/>
                  </a:lnTo>
                  <a:close/>
                  <a:moveTo>
                    <a:pt x="667" y="798"/>
                  </a:moveTo>
                  <a:lnTo>
                    <a:pt x="686" y="812"/>
                  </a:lnTo>
                  <a:lnTo>
                    <a:pt x="690" y="781"/>
                  </a:lnTo>
                  <a:lnTo>
                    <a:pt x="702" y="788"/>
                  </a:lnTo>
                  <a:lnTo>
                    <a:pt x="705" y="760"/>
                  </a:lnTo>
                  <a:lnTo>
                    <a:pt x="719" y="765"/>
                  </a:lnTo>
                  <a:lnTo>
                    <a:pt x="716" y="736"/>
                  </a:lnTo>
                  <a:lnTo>
                    <a:pt x="735" y="741"/>
                  </a:lnTo>
                  <a:lnTo>
                    <a:pt x="733" y="717"/>
                  </a:lnTo>
                  <a:lnTo>
                    <a:pt x="747" y="722"/>
                  </a:lnTo>
                  <a:lnTo>
                    <a:pt x="747" y="691"/>
                  </a:lnTo>
                  <a:lnTo>
                    <a:pt x="761" y="703"/>
                  </a:lnTo>
                  <a:lnTo>
                    <a:pt x="759" y="675"/>
                  </a:lnTo>
                  <a:lnTo>
                    <a:pt x="761" y="675"/>
                  </a:lnTo>
                  <a:lnTo>
                    <a:pt x="764" y="677"/>
                  </a:lnTo>
                  <a:lnTo>
                    <a:pt x="766" y="679"/>
                  </a:lnTo>
                  <a:lnTo>
                    <a:pt x="768" y="679"/>
                  </a:lnTo>
                  <a:lnTo>
                    <a:pt x="768" y="682"/>
                  </a:lnTo>
                  <a:lnTo>
                    <a:pt x="771" y="682"/>
                  </a:lnTo>
                  <a:lnTo>
                    <a:pt x="773" y="684"/>
                  </a:lnTo>
                  <a:lnTo>
                    <a:pt x="775" y="684"/>
                  </a:lnTo>
                  <a:lnTo>
                    <a:pt x="775" y="686"/>
                  </a:lnTo>
                  <a:lnTo>
                    <a:pt x="778" y="686"/>
                  </a:lnTo>
                  <a:lnTo>
                    <a:pt x="780" y="686"/>
                  </a:lnTo>
                  <a:lnTo>
                    <a:pt x="780" y="686"/>
                  </a:lnTo>
                  <a:lnTo>
                    <a:pt x="783" y="686"/>
                  </a:lnTo>
                  <a:lnTo>
                    <a:pt x="783" y="689"/>
                  </a:lnTo>
                  <a:lnTo>
                    <a:pt x="785" y="689"/>
                  </a:lnTo>
                  <a:lnTo>
                    <a:pt x="787" y="689"/>
                  </a:lnTo>
                  <a:lnTo>
                    <a:pt x="787" y="689"/>
                  </a:lnTo>
                  <a:lnTo>
                    <a:pt x="790" y="689"/>
                  </a:lnTo>
                  <a:lnTo>
                    <a:pt x="790" y="689"/>
                  </a:lnTo>
                  <a:lnTo>
                    <a:pt x="792" y="689"/>
                  </a:lnTo>
                  <a:lnTo>
                    <a:pt x="794" y="689"/>
                  </a:lnTo>
                  <a:lnTo>
                    <a:pt x="799" y="686"/>
                  </a:lnTo>
                  <a:lnTo>
                    <a:pt x="806" y="686"/>
                  </a:lnTo>
                  <a:lnTo>
                    <a:pt x="816" y="684"/>
                  </a:lnTo>
                  <a:lnTo>
                    <a:pt x="818" y="684"/>
                  </a:lnTo>
                  <a:lnTo>
                    <a:pt x="818" y="684"/>
                  </a:lnTo>
                  <a:lnTo>
                    <a:pt x="820" y="684"/>
                  </a:lnTo>
                  <a:lnTo>
                    <a:pt x="823" y="684"/>
                  </a:lnTo>
                  <a:lnTo>
                    <a:pt x="825" y="684"/>
                  </a:lnTo>
                  <a:lnTo>
                    <a:pt x="828" y="684"/>
                  </a:lnTo>
                  <a:lnTo>
                    <a:pt x="830" y="684"/>
                  </a:lnTo>
                  <a:lnTo>
                    <a:pt x="832" y="684"/>
                  </a:lnTo>
                  <a:lnTo>
                    <a:pt x="832" y="686"/>
                  </a:lnTo>
                  <a:lnTo>
                    <a:pt x="835" y="686"/>
                  </a:lnTo>
                  <a:lnTo>
                    <a:pt x="837" y="686"/>
                  </a:lnTo>
                  <a:lnTo>
                    <a:pt x="839" y="686"/>
                  </a:lnTo>
                  <a:lnTo>
                    <a:pt x="842" y="689"/>
                  </a:lnTo>
                  <a:lnTo>
                    <a:pt x="844" y="689"/>
                  </a:lnTo>
                  <a:lnTo>
                    <a:pt x="844" y="689"/>
                  </a:lnTo>
                  <a:lnTo>
                    <a:pt x="846" y="691"/>
                  </a:lnTo>
                  <a:lnTo>
                    <a:pt x="849" y="691"/>
                  </a:lnTo>
                  <a:lnTo>
                    <a:pt x="851" y="691"/>
                  </a:lnTo>
                  <a:lnTo>
                    <a:pt x="854" y="694"/>
                  </a:lnTo>
                  <a:lnTo>
                    <a:pt x="854" y="694"/>
                  </a:lnTo>
                  <a:lnTo>
                    <a:pt x="856" y="696"/>
                  </a:lnTo>
                  <a:lnTo>
                    <a:pt x="858" y="696"/>
                  </a:lnTo>
                  <a:lnTo>
                    <a:pt x="861" y="698"/>
                  </a:lnTo>
                  <a:lnTo>
                    <a:pt x="861" y="698"/>
                  </a:lnTo>
                  <a:lnTo>
                    <a:pt x="863" y="701"/>
                  </a:lnTo>
                  <a:lnTo>
                    <a:pt x="865" y="701"/>
                  </a:lnTo>
                  <a:lnTo>
                    <a:pt x="865" y="703"/>
                  </a:lnTo>
                  <a:lnTo>
                    <a:pt x="868" y="705"/>
                  </a:lnTo>
                  <a:lnTo>
                    <a:pt x="870" y="708"/>
                  </a:lnTo>
                  <a:lnTo>
                    <a:pt x="875" y="710"/>
                  </a:lnTo>
                  <a:lnTo>
                    <a:pt x="875" y="710"/>
                  </a:lnTo>
                  <a:lnTo>
                    <a:pt x="877" y="712"/>
                  </a:lnTo>
                  <a:lnTo>
                    <a:pt x="880" y="715"/>
                  </a:lnTo>
                  <a:lnTo>
                    <a:pt x="882" y="717"/>
                  </a:lnTo>
                  <a:lnTo>
                    <a:pt x="884" y="720"/>
                  </a:lnTo>
                  <a:lnTo>
                    <a:pt x="884" y="722"/>
                  </a:lnTo>
                  <a:lnTo>
                    <a:pt x="887" y="722"/>
                  </a:lnTo>
                  <a:lnTo>
                    <a:pt x="887" y="722"/>
                  </a:lnTo>
                  <a:lnTo>
                    <a:pt x="887" y="724"/>
                  </a:lnTo>
                  <a:lnTo>
                    <a:pt x="887" y="724"/>
                  </a:lnTo>
                  <a:lnTo>
                    <a:pt x="887" y="727"/>
                  </a:lnTo>
                  <a:lnTo>
                    <a:pt x="887" y="727"/>
                  </a:lnTo>
                  <a:lnTo>
                    <a:pt x="887" y="729"/>
                  </a:lnTo>
                  <a:lnTo>
                    <a:pt x="887" y="731"/>
                  </a:lnTo>
                  <a:lnTo>
                    <a:pt x="887" y="734"/>
                  </a:lnTo>
                  <a:lnTo>
                    <a:pt x="887" y="734"/>
                  </a:lnTo>
                  <a:lnTo>
                    <a:pt x="887" y="736"/>
                  </a:lnTo>
                  <a:lnTo>
                    <a:pt x="887" y="739"/>
                  </a:lnTo>
                  <a:lnTo>
                    <a:pt x="884" y="741"/>
                  </a:lnTo>
                  <a:lnTo>
                    <a:pt x="884" y="743"/>
                  </a:lnTo>
                  <a:lnTo>
                    <a:pt x="884" y="746"/>
                  </a:lnTo>
                  <a:lnTo>
                    <a:pt x="884" y="748"/>
                  </a:lnTo>
                  <a:lnTo>
                    <a:pt x="882" y="748"/>
                  </a:lnTo>
                  <a:lnTo>
                    <a:pt x="882" y="750"/>
                  </a:lnTo>
                  <a:lnTo>
                    <a:pt x="882" y="753"/>
                  </a:lnTo>
                  <a:lnTo>
                    <a:pt x="880" y="753"/>
                  </a:lnTo>
                  <a:lnTo>
                    <a:pt x="877" y="757"/>
                  </a:lnTo>
                  <a:lnTo>
                    <a:pt x="872" y="762"/>
                  </a:lnTo>
                  <a:lnTo>
                    <a:pt x="870" y="767"/>
                  </a:lnTo>
                  <a:lnTo>
                    <a:pt x="865" y="772"/>
                  </a:lnTo>
                  <a:lnTo>
                    <a:pt x="863" y="774"/>
                  </a:lnTo>
                  <a:lnTo>
                    <a:pt x="858" y="779"/>
                  </a:lnTo>
                  <a:lnTo>
                    <a:pt x="856" y="783"/>
                  </a:lnTo>
                  <a:lnTo>
                    <a:pt x="851" y="788"/>
                  </a:lnTo>
                  <a:lnTo>
                    <a:pt x="846" y="793"/>
                  </a:lnTo>
                  <a:lnTo>
                    <a:pt x="842" y="795"/>
                  </a:lnTo>
                  <a:lnTo>
                    <a:pt x="839" y="800"/>
                  </a:lnTo>
                  <a:lnTo>
                    <a:pt x="835" y="805"/>
                  </a:lnTo>
                  <a:lnTo>
                    <a:pt x="830" y="807"/>
                  </a:lnTo>
                  <a:lnTo>
                    <a:pt x="825" y="812"/>
                  </a:lnTo>
                  <a:lnTo>
                    <a:pt x="820" y="817"/>
                  </a:lnTo>
                  <a:lnTo>
                    <a:pt x="818" y="819"/>
                  </a:lnTo>
                  <a:lnTo>
                    <a:pt x="811" y="824"/>
                  </a:lnTo>
                  <a:lnTo>
                    <a:pt x="806" y="828"/>
                  </a:lnTo>
                  <a:lnTo>
                    <a:pt x="799" y="833"/>
                  </a:lnTo>
                  <a:lnTo>
                    <a:pt x="790" y="840"/>
                  </a:lnTo>
                  <a:lnTo>
                    <a:pt x="787" y="843"/>
                  </a:lnTo>
                  <a:lnTo>
                    <a:pt x="783" y="847"/>
                  </a:lnTo>
                  <a:lnTo>
                    <a:pt x="778" y="850"/>
                  </a:lnTo>
                  <a:lnTo>
                    <a:pt x="773" y="854"/>
                  </a:lnTo>
                  <a:lnTo>
                    <a:pt x="768" y="857"/>
                  </a:lnTo>
                  <a:lnTo>
                    <a:pt x="764" y="859"/>
                  </a:lnTo>
                  <a:lnTo>
                    <a:pt x="759" y="862"/>
                  </a:lnTo>
                  <a:lnTo>
                    <a:pt x="754" y="866"/>
                  </a:lnTo>
                  <a:lnTo>
                    <a:pt x="749" y="869"/>
                  </a:lnTo>
                  <a:lnTo>
                    <a:pt x="745" y="871"/>
                  </a:lnTo>
                  <a:lnTo>
                    <a:pt x="740" y="873"/>
                  </a:lnTo>
                  <a:lnTo>
                    <a:pt x="735" y="873"/>
                  </a:lnTo>
                  <a:lnTo>
                    <a:pt x="731" y="876"/>
                  </a:lnTo>
                  <a:lnTo>
                    <a:pt x="728" y="878"/>
                  </a:lnTo>
                  <a:lnTo>
                    <a:pt x="723" y="878"/>
                  </a:lnTo>
                  <a:lnTo>
                    <a:pt x="719" y="881"/>
                  </a:lnTo>
                  <a:lnTo>
                    <a:pt x="714" y="881"/>
                  </a:lnTo>
                  <a:lnTo>
                    <a:pt x="712" y="881"/>
                  </a:lnTo>
                  <a:lnTo>
                    <a:pt x="707" y="878"/>
                  </a:lnTo>
                  <a:lnTo>
                    <a:pt x="702" y="878"/>
                  </a:lnTo>
                  <a:lnTo>
                    <a:pt x="700" y="876"/>
                  </a:lnTo>
                  <a:lnTo>
                    <a:pt x="697" y="876"/>
                  </a:lnTo>
                  <a:lnTo>
                    <a:pt x="693" y="873"/>
                  </a:lnTo>
                  <a:lnTo>
                    <a:pt x="690" y="869"/>
                  </a:lnTo>
                  <a:lnTo>
                    <a:pt x="688" y="866"/>
                  </a:lnTo>
                  <a:lnTo>
                    <a:pt x="688" y="866"/>
                  </a:lnTo>
                  <a:lnTo>
                    <a:pt x="686" y="864"/>
                  </a:lnTo>
                  <a:lnTo>
                    <a:pt x="683" y="862"/>
                  </a:lnTo>
                  <a:lnTo>
                    <a:pt x="683" y="859"/>
                  </a:lnTo>
                  <a:lnTo>
                    <a:pt x="681" y="857"/>
                  </a:lnTo>
                  <a:lnTo>
                    <a:pt x="681" y="854"/>
                  </a:lnTo>
                  <a:lnTo>
                    <a:pt x="679" y="852"/>
                  </a:lnTo>
                  <a:lnTo>
                    <a:pt x="679" y="850"/>
                  </a:lnTo>
                  <a:lnTo>
                    <a:pt x="679" y="847"/>
                  </a:lnTo>
                  <a:lnTo>
                    <a:pt x="676" y="845"/>
                  </a:lnTo>
                  <a:lnTo>
                    <a:pt x="676" y="845"/>
                  </a:lnTo>
                  <a:lnTo>
                    <a:pt x="674" y="843"/>
                  </a:lnTo>
                  <a:lnTo>
                    <a:pt x="674" y="840"/>
                  </a:lnTo>
                  <a:lnTo>
                    <a:pt x="674" y="838"/>
                  </a:lnTo>
                  <a:lnTo>
                    <a:pt x="671" y="836"/>
                  </a:lnTo>
                  <a:lnTo>
                    <a:pt x="671" y="833"/>
                  </a:lnTo>
                  <a:lnTo>
                    <a:pt x="671" y="831"/>
                  </a:lnTo>
                  <a:lnTo>
                    <a:pt x="671" y="828"/>
                  </a:lnTo>
                  <a:lnTo>
                    <a:pt x="669" y="826"/>
                  </a:lnTo>
                  <a:lnTo>
                    <a:pt x="669" y="821"/>
                  </a:lnTo>
                  <a:lnTo>
                    <a:pt x="669" y="817"/>
                  </a:lnTo>
                  <a:lnTo>
                    <a:pt x="667" y="812"/>
                  </a:lnTo>
                  <a:lnTo>
                    <a:pt x="667" y="807"/>
                  </a:lnTo>
                  <a:lnTo>
                    <a:pt x="667" y="802"/>
                  </a:lnTo>
                  <a:lnTo>
                    <a:pt x="667" y="798"/>
                  </a:lnTo>
                  <a:lnTo>
                    <a:pt x="667" y="798"/>
                  </a:lnTo>
                  <a:close/>
                  <a:moveTo>
                    <a:pt x="565" y="1143"/>
                  </a:moveTo>
                  <a:lnTo>
                    <a:pt x="563" y="1141"/>
                  </a:lnTo>
                  <a:lnTo>
                    <a:pt x="563" y="1136"/>
                  </a:lnTo>
                  <a:lnTo>
                    <a:pt x="563" y="1134"/>
                  </a:lnTo>
                  <a:lnTo>
                    <a:pt x="563" y="1131"/>
                  </a:lnTo>
                  <a:lnTo>
                    <a:pt x="563" y="1129"/>
                  </a:lnTo>
                  <a:lnTo>
                    <a:pt x="563" y="1127"/>
                  </a:lnTo>
                  <a:lnTo>
                    <a:pt x="563" y="1124"/>
                  </a:lnTo>
                  <a:lnTo>
                    <a:pt x="563" y="1124"/>
                  </a:lnTo>
                  <a:lnTo>
                    <a:pt x="565" y="1119"/>
                  </a:lnTo>
                  <a:lnTo>
                    <a:pt x="565" y="1115"/>
                  </a:lnTo>
                  <a:lnTo>
                    <a:pt x="565" y="1112"/>
                  </a:lnTo>
                  <a:lnTo>
                    <a:pt x="565" y="1110"/>
                  </a:lnTo>
                  <a:lnTo>
                    <a:pt x="565" y="1108"/>
                  </a:lnTo>
                  <a:lnTo>
                    <a:pt x="565" y="1105"/>
                  </a:lnTo>
                  <a:lnTo>
                    <a:pt x="567" y="1103"/>
                  </a:lnTo>
                  <a:lnTo>
                    <a:pt x="567" y="1101"/>
                  </a:lnTo>
                  <a:lnTo>
                    <a:pt x="567" y="1101"/>
                  </a:lnTo>
                  <a:lnTo>
                    <a:pt x="565" y="1098"/>
                  </a:lnTo>
                  <a:lnTo>
                    <a:pt x="565" y="1098"/>
                  </a:lnTo>
                  <a:lnTo>
                    <a:pt x="565" y="1096"/>
                  </a:lnTo>
                  <a:lnTo>
                    <a:pt x="565" y="1096"/>
                  </a:lnTo>
                  <a:lnTo>
                    <a:pt x="565" y="1093"/>
                  </a:lnTo>
                  <a:lnTo>
                    <a:pt x="565" y="1093"/>
                  </a:lnTo>
                  <a:lnTo>
                    <a:pt x="565" y="1091"/>
                  </a:lnTo>
                  <a:lnTo>
                    <a:pt x="563" y="1089"/>
                  </a:lnTo>
                  <a:lnTo>
                    <a:pt x="563" y="1089"/>
                  </a:lnTo>
                  <a:lnTo>
                    <a:pt x="560" y="1084"/>
                  </a:lnTo>
                  <a:lnTo>
                    <a:pt x="558" y="1082"/>
                  </a:lnTo>
                  <a:lnTo>
                    <a:pt x="558" y="1082"/>
                  </a:lnTo>
                  <a:lnTo>
                    <a:pt x="558" y="1079"/>
                  </a:lnTo>
                  <a:lnTo>
                    <a:pt x="556" y="1079"/>
                  </a:lnTo>
                  <a:lnTo>
                    <a:pt x="556" y="1077"/>
                  </a:lnTo>
                  <a:lnTo>
                    <a:pt x="556" y="1077"/>
                  </a:lnTo>
                  <a:lnTo>
                    <a:pt x="556" y="1077"/>
                  </a:lnTo>
                  <a:lnTo>
                    <a:pt x="556" y="1075"/>
                  </a:lnTo>
                  <a:lnTo>
                    <a:pt x="556" y="1072"/>
                  </a:lnTo>
                  <a:lnTo>
                    <a:pt x="556" y="1072"/>
                  </a:lnTo>
                  <a:lnTo>
                    <a:pt x="556" y="1070"/>
                  </a:lnTo>
                  <a:lnTo>
                    <a:pt x="556" y="1065"/>
                  </a:lnTo>
                  <a:lnTo>
                    <a:pt x="556" y="1063"/>
                  </a:lnTo>
                  <a:lnTo>
                    <a:pt x="556" y="1058"/>
                  </a:lnTo>
                  <a:lnTo>
                    <a:pt x="556" y="1053"/>
                  </a:lnTo>
                  <a:lnTo>
                    <a:pt x="556" y="1051"/>
                  </a:lnTo>
                  <a:lnTo>
                    <a:pt x="556" y="1046"/>
                  </a:lnTo>
                  <a:lnTo>
                    <a:pt x="556" y="1037"/>
                  </a:lnTo>
                  <a:lnTo>
                    <a:pt x="558" y="1030"/>
                  </a:lnTo>
                  <a:lnTo>
                    <a:pt x="558" y="1022"/>
                  </a:lnTo>
                  <a:lnTo>
                    <a:pt x="558" y="1015"/>
                  </a:lnTo>
                  <a:lnTo>
                    <a:pt x="570" y="1020"/>
                  </a:lnTo>
                  <a:lnTo>
                    <a:pt x="574" y="985"/>
                  </a:lnTo>
                  <a:lnTo>
                    <a:pt x="591" y="1006"/>
                  </a:lnTo>
                  <a:lnTo>
                    <a:pt x="600" y="968"/>
                  </a:lnTo>
                  <a:lnTo>
                    <a:pt x="615" y="985"/>
                  </a:lnTo>
                  <a:lnTo>
                    <a:pt x="624" y="959"/>
                  </a:lnTo>
                  <a:lnTo>
                    <a:pt x="626" y="963"/>
                  </a:lnTo>
                  <a:lnTo>
                    <a:pt x="626" y="968"/>
                  </a:lnTo>
                  <a:lnTo>
                    <a:pt x="629" y="973"/>
                  </a:lnTo>
                  <a:lnTo>
                    <a:pt x="629" y="978"/>
                  </a:lnTo>
                  <a:lnTo>
                    <a:pt x="631" y="980"/>
                  </a:lnTo>
                  <a:lnTo>
                    <a:pt x="631" y="980"/>
                  </a:lnTo>
                  <a:lnTo>
                    <a:pt x="634" y="982"/>
                  </a:lnTo>
                  <a:lnTo>
                    <a:pt x="634" y="985"/>
                  </a:lnTo>
                  <a:lnTo>
                    <a:pt x="634" y="987"/>
                  </a:lnTo>
                  <a:lnTo>
                    <a:pt x="636" y="989"/>
                  </a:lnTo>
                  <a:lnTo>
                    <a:pt x="636" y="992"/>
                  </a:lnTo>
                  <a:lnTo>
                    <a:pt x="638" y="994"/>
                  </a:lnTo>
                  <a:lnTo>
                    <a:pt x="638" y="996"/>
                  </a:lnTo>
                  <a:lnTo>
                    <a:pt x="641" y="996"/>
                  </a:lnTo>
                  <a:lnTo>
                    <a:pt x="643" y="999"/>
                  </a:lnTo>
                  <a:lnTo>
                    <a:pt x="643" y="1001"/>
                  </a:lnTo>
                  <a:lnTo>
                    <a:pt x="645" y="1004"/>
                  </a:lnTo>
                  <a:lnTo>
                    <a:pt x="648" y="1006"/>
                  </a:lnTo>
                  <a:lnTo>
                    <a:pt x="648" y="1006"/>
                  </a:lnTo>
                  <a:lnTo>
                    <a:pt x="650" y="1008"/>
                  </a:lnTo>
                  <a:lnTo>
                    <a:pt x="652" y="1011"/>
                  </a:lnTo>
                  <a:lnTo>
                    <a:pt x="655" y="1011"/>
                  </a:lnTo>
                  <a:lnTo>
                    <a:pt x="655" y="1013"/>
                  </a:lnTo>
                  <a:lnTo>
                    <a:pt x="657" y="1015"/>
                  </a:lnTo>
                  <a:lnTo>
                    <a:pt x="660" y="1015"/>
                  </a:lnTo>
                  <a:lnTo>
                    <a:pt x="662" y="1018"/>
                  </a:lnTo>
                  <a:lnTo>
                    <a:pt x="664" y="1020"/>
                  </a:lnTo>
                  <a:lnTo>
                    <a:pt x="667" y="1020"/>
                  </a:lnTo>
                  <a:lnTo>
                    <a:pt x="669" y="1022"/>
                  </a:lnTo>
                  <a:lnTo>
                    <a:pt x="669" y="1022"/>
                  </a:lnTo>
                  <a:lnTo>
                    <a:pt x="671" y="1022"/>
                  </a:lnTo>
                  <a:lnTo>
                    <a:pt x="671" y="1022"/>
                  </a:lnTo>
                  <a:lnTo>
                    <a:pt x="674" y="1022"/>
                  </a:lnTo>
                  <a:lnTo>
                    <a:pt x="676" y="1025"/>
                  </a:lnTo>
                  <a:lnTo>
                    <a:pt x="676" y="1025"/>
                  </a:lnTo>
                  <a:lnTo>
                    <a:pt x="679" y="1025"/>
                  </a:lnTo>
                  <a:lnTo>
                    <a:pt x="681" y="1025"/>
                  </a:lnTo>
                  <a:lnTo>
                    <a:pt x="683" y="1025"/>
                  </a:lnTo>
                  <a:lnTo>
                    <a:pt x="686" y="1025"/>
                  </a:lnTo>
                  <a:lnTo>
                    <a:pt x="690" y="1025"/>
                  </a:lnTo>
                  <a:lnTo>
                    <a:pt x="690" y="1025"/>
                  </a:lnTo>
                  <a:lnTo>
                    <a:pt x="693" y="1025"/>
                  </a:lnTo>
                  <a:lnTo>
                    <a:pt x="695" y="1022"/>
                  </a:lnTo>
                  <a:lnTo>
                    <a:pt x="697" y="1022"/>
                  </a:lnTo>
                  <a:lnTo>
                    <a:pt x="700" y="1022"/>
                  </a:lnTo>
                  <a:lnTo>
                    <a:pt x="702" y="1020"/>
                  </a:lnTo>
                  <a:lnTo>
                    <a:pt x="707" y="1020"/>
                  </a:lnTo>
                  <a:lnTo>
                    <a:pt x="709" y="1018"/>
                  </a:lnTo>
                  <a:lnTo>
                    <a:pt x="712" y="1015"/>
                  </a:lnTo>
                  <a:lnTo>
                    <a:pt x="716" y="1013"/>
                  </a:lnTo>
                  <a:lnTo>
                    <a:pt x="719" y="1011"/>
                  </a:lnTo>
                  <a:lnTo>
                    <a:pt x="721" y="1011"/>
                  </a:lnTo>
                  <a:lnTo>
                    <a:pt x="728" y="1006"/>
                  </a:lnTo>
                  <a:lnTo>
                    <a:pt x="735" y="1001"/>
                  </a:lnTo>
                  <a:lnTo>
                    <a:pt x="742" y="996"/>
                  </a:lnTo>
                  <a:lnTo>
                    <a:pt x="749" y="992"/>
                  </a:lnTo>
                  <a:lnTo>
                    <a:pt x="757" y="987"/>
                  </a:lnTo>
                  <a:lnTo>
                    <a:pt x="764" y="982"/>
                  </a:lnTo>
                  <a:lnTo>
                    <a:pt x="768" y="978"/>
                  </a:lnTo>
                  <a:lnTo>
                    <a:pt x="775" y="973"/>
                  </a:lnTo>
                  <a:lnTo>
                    <a:pt x="780" y="970"/>
                  </a:lnTo>
                  <a:lnTo>
                    <a:pt x="785" y="966"/>
                  </a:lnTo>
                  <a:lnTo>
                    <a:pt x="794" y="973"/>
                  </a:lnTo>
                  <a:lnTo>
                    <a:pt x="787" y="1063"/>
                  </a:lnTo>
                  <a:lnTo>
                    <a:pt x="787" y="1067"/>
                  </a:lnTo>
                  <a:lnTo>
                    <a:pt x="787" y="1072"/>
                  </a:lnTo>
                  <a:lnTo>
                    <a:pt x="787" y="1077"/>
                  </a:lnTo>
                  <a:lnTo>
                    <a:pt x="787" y="1082"/>
                  </a:lnTo>
                  <a:lnTo>
                    <a:pt x="787" y="1086"/>
                  </a:lnTo>
                  <a:lnTo>
                    <a:pt x="787" y="1091"/>
                  </a:lnTo>
                  <a:lnTo>
                    <a:pt x="787" y="1096"/>
                  </a:lnTo>
                  <a:lnTo>
                    <a:pt x="787" y="1101"/>
                  </a:lnTo>
                  <a:lnTo>
                    <a:pt x="790" y="1105"/>
                  </a:lnTo>
                  <a:lnTo>
                    <a:pt x="790" y="1110"/>
                  </a:lnTo>
                  <a:lnTo>
                    <a:pt x="790" y="1115"/>
                  </a:lnTo>
                  <a:lnTo>
                    <a:pt x="790" y="1119"/>
                  </a:lnTo>
                  <a:lnTo>
                    <a:pt x="790" y="1124"/>
                  </a:lnTo>
                  <a:lnTo>
                    <a:pt x="790" y="1129"/>
                  </a:lnTo>
                  <a:lnTo>
                    <a:pt x="790" y="1134"/>
                  </a:lnTo>
                  <a:lnTo>
                    <a:pt x="792" y="1138"/>
                  </a:lnTo>
                  <a:lnTo>
                    <a:pt x="792" y="1138"/>
                  </a:lnTo>
                  <a:lnTo>
                    <a:pt x="792" y="1138"/>
                  </a:lnTo>
                  <a:lnTo>
                    <a:pt x="792" y="1141"/>
                  </a:lnTo>
                  <a:lnTo>
                    <a:pt x="792" y="1141"/>
                  </a:lnTo>
                  <a:lnTo>
                    <a:pt x="792" y="1143"/>
                  </a:lnTo>
                  <a:lnTo>
                    <a:pt x="794" y="1143"/>
                  </a:lnTo>
                  <a:lnTo>
                    <a:pt x="797" y="1148"/>
                  </a:lnTo>
                  <a:lnTo>
                    <a:pt x="797" y="1150"/>
                  </a:lnTo>
                  <a:lnTo>
                    <a:pt x="799" y="1150"/>
                  </a:lnTo>
                  <a:lnTo>
                    <a:pt x="799" y="1153"/>
                  </a:lnTo>
                  <a:lnTo>
                    <a:pt x="799" y="1153"/>
                  </a:lnTo>
                  <a:lnTo>
                    <a:pt x="799" y="1155"/>
                  </a:lnTo>
                  <a:lnTo>
                    <a:pt x="799" y="1155"/>
                  </a:lnTo>
                  <a:lnTo>
                    <a:pt x="799" y="1155"/>
                  </a:lnTo>
                  <a:lnTo>
                    <a:pt x="799" y="1157"/>
                  </a:lnTo>
                  <a:lnTo>
                    <a:pt x="799" y="1157"/>
                  </a:lnTo>
                  <a:lnTo>
                    <a:pt x="799" y="1157"/>
                  </a:lnTo>
                  <a:lnTo>
                    <a:pt x="799" y="1157"/>
                  </a:lnTo>
                  <a:lnTo>
                    <a:pt x="799" y="1157"/>
                  </a:lnTo>
                  <a:lnTo>
                    <a:pt x="797" y="1157"/>
                  </a:lnTo>
                  <a:lnTo>
                    <a:pt x="797" y="1157"/>
                  </a:lnTo>
                  <a:lnTo>
                    <a:pt x="797" y="1157"/>
                  </a:lnTo>
                  <a:lnTo>
                    <a:pt x="794" y="1157"/>
                  </a:lnTo>
                  <a:lnTo>
                    <a:pt x="794" y="1157"/>
                  </a:lnTo>
                  <a:lnTo>
                    <a:pt x="794" y="1157"/>
                  </a:lnTo>
                  <a:lnTo>
                    <a:pt x="792" y="1157"/>
                  </a:lnTo>
                  <a:lnTo>
                    <a:pt x="792" y="1157"/>
                  </a:lnTo>
                  <a:lnTo>
                    <a:pt x="792" y="1157"/>
                  </a:lnTo>
                  <a:lnTo>
                    <a:pt x="790" y="1155"/>
                  </a:lnTo>
                  <a:lnTo>
                    <a:pt x="787" y="1155"/>
                  </a:lnTo>
                  <a:lnTo>
                    <a:pt x="787" y="1153"/>
                  </a:lnTo>
                  <a:lnTo>
                    <a:pt x="785" y="1150"/>
                  </a:lnTo>
                  <a:lnTo>
                    <a:pt x="783" y="1148"/>
                  </a:lnTo>
                  <a:lnTo>
                    <a:pt x="783" y="1148"/>
                  </a:lnTo>
                  <a:lnTo>
                    <a:pt x="783" y="1148"/>
                  </a:lnTo>
                  <a:lnTo>
                    <a:pt x="780" y="1146"/>
                  </a:lnTo>
                  <a:lnTo>
                    <a:pt x="780" y="1146"/>
                  </a:lnTo>
                  <a:lnTo>
                    <a:pt x="780" y="1146"/>
                  </a:lnTo>
                  <a:lnTo>
                    <a:pt x="778" y="1146"/>
                  </a:lnTo>
                  <a:lnTo>
                    <a:pt x="778" y="1143"/>
                  </a:lnTo>
                  <a:lnTo>
                    <a:pt x="778" y="1143"/>
                  </a:lnTo>
                  <a:lnTo>
                    <a:pt x="775" y="1143"/>
                  </a:lnTo>
                  <a:lnTo>
                    <a:pt x="775" y="1143"/>
                  </a:lnTo>
                  <a:lnTo>
                    <a:pt x="775" y="1143"/>
                  </a:lnTo>
                  <a:lnTo>
                    <a:pt x="773" y="1143"/>
                  </a:lnTo>
                  <a:lnTo>
                    <a:pt x="773" y="1146"/>
                  </a:lnTo>
                  <a:lnTo>
                    <a:pt x="773" y="1146"/>
                  </a:lnTo>
                  <a:lnTo>
                    <a:pt x="771" y="1146"/>
                  </a:lnTo>
                  <a:lnTo>
                    <a:pt x="771" y="1146"/>
                  </a:lnTo>
                  <a:lnTo>
                    <a:pt x="771" y="1146"/>
                  </a:lnTo>
                  <a:lnTo>
                    <a:pt x="771" y="1148"/>
                  </a:lnTo>
                  <a:lnTo>
                    <a:pt x="771" y="1148"/>
                  </a:lnTo>
                  <a:lnTo>
                    <a:pt x="771" y="1148"/>
                  </a:lnTo>
                  <a:lnTo>
                    <a:pt x="771" y="1150"/>
                  </a:lnTo>
                  <a:lnTo>
                    <a:pt x="771" y="1150"/>
                  </a:lnTo>
                  <a:lnTo>
                    <a:pt x="771" y="1150"/>
                  </a:lnTo>
                  <a:lnTo>
                    <a:pt x="771" y="1153"/>
                  </a:lnTo>
                  <a:lnTo>
                    <a:pt x="771" y="1153"/>
                  </a:lnTo>
                  <a:lnTo>
                    <a:pt x="771" y="1155"/>
                  </a:lnTo>
                  <a:lnTo>
                    <a:pt x="773" y="1157"/>
                  </a:lnTo>
                  <a:lnTo>
                    <a:pt x="773" y="1160"/>
                  </a:lnTo>
                  <a:lnTo>
                    <a:pt x="775" y="1164"/>
                  </a:lnTo>
                  <a:lnTo>
                    <a:pt x="775" y="1167"/>
                  </a:lnTo>
                  <a:lnTo>
                    <a:pt x="775" y="1167"/>
                  </a:lnTo>
                  <a:lnTo>
                    <a:pt x="775" y="1169"/>
                  </a:lnTo>
                  <a:lnTo>
                    <a:pt x="775" y="1169"/>
                  </a:lnTo>
                  <a:lnTo>
                    <a:pt x="775" y="1172"/>
                  </a:lnTo>
                  <a:lnTo>
                    <a:pt x="775" y="1172"/>
                  </a:lnTo>
                  <a:lnTo>
                    <a:pt x="775" y="1174"/>
                  </a:lnTo>
                  <a:lnTo>
                    <a:pt x="773" y="1174"/>
                  </a:lnTo>
                  <a:lnTo>
                    <a:pt x="773" y="1176"/>
                  </a:lnTo>
                  <a:lnTo>
                    <a:pt x="773" y="1179"/>
                  </a:lnTo>
                  <a:lnTo>
                    <a:pt x="771" y="1181"/>
                  </a:lnTo>
                  <a:lnTo>
                    <a:pt x="771" y="1181"/>
                  </a:lnTo>
                  <a:lnTo>
                    <a:pt x="768" y="1183"/>
                  </a:lnTo>
                  <a:lnTo>
                    <a:pt x="768" y="1186"/>
                  </a:lnTo>
                  <a:lnTo>
                    <a:pt x="768" y="1186"/>
                  </a:lnTo>
                  <a:lnTo>
                    <a:pt x="766" y="1188"/>
                  </a:lnTo>
                  <a:lnTo>
                    <a:pt x="764" y="1190"/>
                  </a:lnTo>
                  <a:lnTo>
                    <a:pt x="764" y="1190"/>
                  </a:lnTo>
                  <a:lnTo>
                    <a:pt x="761" y="1193"/>
                  </a:lnTo>
                  <a:lnTo>
                    <a:pt x="761" y="1193"/>
                  </a:lnTo>
                  <a:lnTo>
                    <a:pt x="759" y="1195"/>
                  </a:lnTo>
                  <a:lnTo>
                    <a:pt x="759" y="1198"/>
                  </a:lnTo>
                  <a:lnTo>
                    <a:pt x="757" y="1198"/>
                  </a:lnTo>
                  <a:lnTo>
                    <a:pt x="757" y="1198"/>
                  </a:lnTo>
                  <a:lnTo>
                    <a:pt x="754" y="1200"/>
                  </a:lnTo>
                  <a:lnTo>
                    <a:pt x="754" y="1200"/>
                  </a:lnTo>
                  <a:lnTo>
                    <a:pt x="752" y="1200"/>
                  </a:lnTo>
                  <a:lnTo>
                    <a:pt x="752" y="1200"/>
                  </a:lnTo>
                  <a:lnTo>
                    <a:pt x="749" y="1202"/>
                  </a:lnTo>
                  <a:lnTo>
                    <a:pt x="749" y="1202"/>
                  </a:lnTo>
                  <a:lnTo>
                    <a:pt x="747" y="1202"/>
                  </a:lnTo>
                  <a:lnTo>
                    <a:pt x="747" y="1202"/>
                  </a:lnTo>
                  <a:lnTo>
                    <a:pt x="745" y="1202"/>
                  </a:lnTo>
                  <a:lnTo>
                    <a:pt x="742" y="1202"/>
                  </a:lnTo>
                  <a:lnTo>
                    <a:pt x="742" y="1202"/>
                  </a:lnTo>
                  <a:lnTo>
                    <a:pt x="740" y="1202"/>
                  </a:lnTo>
                  <a:lnTo>
                    <a:pt x="740" y="1202"/>
                  </a:lnTo>
                  <a:lnTo>
                    <a:pt x="738" y="1202"/>
                  </a:lnTo>
                  <a:lnTo>
                    <a:pt x="738" y="1202"/>
                  </a:lnTo>
                  <a:lnTo>
                    <a:pt x="738" y="1202"/>
                  </a:lnTo>
                  <a:lnTo>
                    <a:pt x="738" y="1202"/>
                  </a:lnTo>
                  <a:lnTo>
                    <a:pt x="738" y="1202"/>
                  </a:lnTo>
                  <a:lnTo>
                    <a:pt x="735" y="1202"/>
                  </a:lnTo>
                  <a:lnTo>
                    <a:pt x="735" y="1200"/>
                  </a:lnTo>
                  <a:lnTo>
                    <a:pt x="735" y="1200"/>
                  </a:lnTo>
                  <a:lnTo>
                    <a:pt x="735" y="1198"/>
                  </a:lnTo>
                  <a:lnTo>
                    <a:pt x="735" y="1198"/>
                  </a:lnTo>
                  <a:lnTo>
                    <a:pt x="735" y="1195"/>
                  </a:lnTo>
                  <a:lnTo>
                    <a:pt x="735" y="1195"/>
                  </a:lnTo>
                  <a:lnTo>
                    <a:pt x="735" y="1193"/>
                  </a:lnTo>
                  <a:lnTo>
                    <a:pt x="735" y="1193"/>
                  </a:lnTo>
                  <a:lnTo>
                    <a:pt x="735" y="1190"/>
                  </a:lnTo>
                  <a:lnTo>
                    <a:pt x="735" y="1190"/>
                  </a:lnTo>
                  <a:lnTo>
                    <a:pt x="735" y="1188"/>
                  </a:lnTo>
                  <a:lnTo>
                    <a:pt x="735" y="1188"/>
                  </a:lnTo>
                  <a:lnTo>
                    <a:pt x="735" y="1186"/>
                  </a:lnTo>
                  <a:lnTo>
                    <a:pt x="738" y="1183"/>
                  </a:lnTo>
                  <a:lnTo>
                    <a:pt x="740" y="1181"/>
                  </a:lnTo>
                  <a:lnTo>
                    <a:pt x="740" y="1179"/>
                  </a:lnTo>
                  <a:lnTo>
                    <a:pt x="740" y="1179"/>
                  </a:lnTo>
                  <a:lnTo>
                    <a:pt x="740" y="1179"/>
                  </a:lnTo>
                  <a:lnTo>
                    <a:pt x="740" y="1179"/>
                  </a:lnTo>
                  <a:lnTo>
                    <a:pt x="740" y="1176"/>
                  </a:lnTo>
                  <a:lnTo>
                    <a:pt x="740" y="1176"/>
                  </a:lnTo>
                  <a:lnTo>
                    <a:pt x="740" y="1174"/>
                  </a:lnTo>
                  <a:lnTo>
                    <a:pt x="740" y="1174"/>
                  </a:lnTo>
                  <a:lnTo>
                    <a:pt x="740" y="1174"/>
                  </a:lnTo>
                  <a:lnTo>
                    <a:pt x="740" y="1172"/>
                  </a:lnTo>
                  <a:lnTo>
                    <a:pt x="740" y="1172"/>
                  </a:lnTo>
                  <a:lnTo>
                    <a:pt x="740" y="1172"/>
                  </a:lnTo>
                  <a:lnTo>
                    <a:pt x="740" y="1172"/>
                  </a:lnTo>
                  <a:lnTo>
                    <a:pt x="738" y="1169"/>
                  </a:lnTo>
                  <a:lnTo>
                    <a:pt x="738" y="1169"/>
                  </a:lnTo>
                  <a:lnTo>
                    <a:pt x="738" y="1169"/>
                  </a:lnTo>
                  <a:lnTo>
                    <a:pt x="735" y="1167"/>
                  </a:lnTo>
                  <a:lnTo>
                    <a:pt x="735" y="1167"/>
                  </a:lnTo>
                  <a:lnTo>
                    <a:pt x="733" y="1164"/>
                  </a:lnTo>
                  <a:lnTo>
                    <a:pt x="731" y="1164"/>
                  </a:lnTo>
                  <a:lnTo>
                    <a:pt x="728" y="1162"/>
                  </a:lnTo>
                  <a:lnTo>
                    <a:pt x="726" y="1162"/>
                  </a:lnTo>
                  <a:lnTo>
                    <a:pt x="726" y="1160"/>
                  </a:lnTo>
                  <a:lnTo>
                    <a:pt x="723" y="1160"/>
                  </a:lnTo>
                  <a:lnTo>
                    <a:pt x="721" y="1160"/>
                  </a:lnTo>
                  <a:lnTo>
                    <a:pt x="719" y="1157"/>
                  </a:lnTo>
                  <a:lnTo>
                    <a:pt x="719" y="1157"/>
                  </a:lnTo>
                  <a:lnTo>
                    <a:pt x="716" y="1157"/>
                  </a:lnTo>
                  <a:lnTo>
                    <a:pt x="716" y="1157"/>
                  </a:lnTo>
                  <a:lnTo>
                    <a:pt x="714" y="1157"/>
                  </a:lnTo>
                  <a:lnTo>
                    <a:pt x="714" y="1157"/>
                  </a:lnTo>
                  <a:lnTo>
                    <a:pt x="712" y="1157"/>
                  </a:lnTo>
                  <a:lnTo>
                    <a:pt x="712" y="1157"/>
                  </a:lnTo>
                  <a:lnTo>
                    <a:pt x="712" y="1157"/>
                  </a:lnTo>
                  <a:lnTo>
                    <a:pt x="709" y="1157"/>
                  </a:lnTo>
                  <a:lnTo>
                    <a:pt x="709" y="1160"/>
                  </a:lnTo>
                  <a:lnTo>
                    <a:pt x="707" y="1160"/>
                  </a:lnTo>
                  <a:lnTo>
                    <a:pt x="707" y="1160"/>
                  </a:lnTo>
                  <a:lnTo>
                    <a:pt x="705" y="1160"/>
                  </a:lnTo>
                  <a:lnTo>
                    <a:pt x="705" y="1162"/>
                  </a:lnTo>
                  <a:lnTo>
                    <a:pt x="702" y="1164"/>
                  </a:lnTo>
                  <a:lnTo>
                    <a:pt x="700" y="1164"/>
                  </a:lnTo>
                  <a:lnTo>
                    <a:pt x="697" y="1167"/>
                  </a:lnTo>
                  <a:lnTo>
                    <a:pt x="697" y="1167"/>
                  </a:lnTo>
                  <a:lnTo>
                    <a:pt x="697" y="1167"/>
                  </a:lnTo>
                  <a:lnTo>
                    <a:pt x="695" y="1167"/>
                  </a:lnTo>
                  <a:lnTo>
                    <a:pt x="695" y="1167"/>
                  </a:lnTo>
                  <a:lnTo>
                    <a:pt x="693" y="1169"/>
                  </a:lnTo>
                  <a:lnTo>
                    <a:pt x="693" y="1169"/>
                  </a:lnTo>
                  <a:lnTo>
                    <a:pt x="693" y="1169"/>
                  </a:lnTo>
                  <a:lnTo>
                    <a:pt x="693" y="1169"/>
                  </a:lnTo>
                  <a:lnTo>
                    <a:pt x="690" y="1169"/>
                  </a:lnTo>
                  <a:lnTo>
                    <a:pt x="690" y="1169"/>
                  </a:lnTo>
                  <a:lnTo>
                    <a:pt x="690" y="1172"/>
                  </a:lnTo>
                  <a:lnTo>
                    <a:pt x="690" y="1172"/>
                  </a:lnTo>
                  <a:lnTo>
                    <a:pt x="690" y="1172"/>
                  </a:lnTo>
                  <a:lnTo>
                    <a:pt x="690" y="1174"/>
                  </a:lnTo>
                  <a:lnTo>
                    <a:pt x="690" y="1174"/>
                  </a:lnTo>
                  <a:lnTo>
                    <a:pt x="690" y="1174"/>
                  </a:lnTo>
                  <a:lnTo>
                    <a:pt x="690" y="1176"/>
                  </a:lnTo>
                  <a:lnTo>
                    <a:pt x="690" y="1176"/>
                  </a:lnTo>
                  <a:lnTo>
                    <a:pt x="690" y="1179"/>
                  </a:lnTo>
                  <a:lnTo>
                    <a:pt x="690" y="1181"/>
                  </a:lnTo>
                  <a:lnTo>
                    <a:pt x="690" y="1183"/>
                  </a:lnTo>
                  <a:lnTo>
                    <a:pt x="690" y="1186"/>
                  </a:lnTo>
                  <a:lnTo>
                    <a:pt x="693" y="1188"/>
                  </a:lnTo>
                  <a:lnTo>
                    <a:pt x="693" y="1190"/>
                  </a:lnTo>
                  <a:lnTo>
                    <a:pt x="695" y="1195"/>
                  </a:lnTo>
                  <a:lnTo>
                    <a:pt x="695" y="1198"/>
                  </a:lnTo>
                  <a:lnTo>
                    <a:pt x="695" y="1198"/>
                  </a:lnTo>
                  <a:lnTo>
                    <a:pt x="695" y="1198"/>
                  </a:lnTo>
                  <a:lnTo>
                    <a:pt x="695" y="1198"/>
                  </a:lnTo>
                  <a:lnTo>
                    <a:pt x="695" y="1200"/>
                  </a:lnTo>
                  <a:lnTo>
                    <a:pt x="695" y="1200"/>
                  </a:lnTo>
                  <a:lnTo>
                    <a:pt x="693" y="1200"/>
                  </a:lnTo>
                  <a:lnTo>
                    <a:pt x="693" y="1202"/>
                  </a:lnTo>
                  <a:lnTo>
                    <a:pt x="690" y="1202"/>
                  </a:lnTo>
                  <a:lnTo>
                    <a:pt x="688" y="1202"/>
                  </a:lnTo>
                  <a:lnTo>
                    <a:pt x="688" y="1205"/>
                  </a:lnTo>
                  <a:lnTo>
                    <a:pt x="686" y="1205"/>
                  </a:lnTo>
                  <a:lnTo>
                    <a:pt x="683" y="1205"/>
                  </a:lnTo>
                  <a:lnTo>
                    <a:pt x="683" y="1205"/>
                  </a:lnTo>
                  <a:lnTo>
                    <a:pt x="681" y="1205"/>
                  </a:lnTo>
                  <a:lnTo>
                    <a:pt x="679" y="1205"/>
                  </a:lnTo>
                  <a:lnTo>
                    <a:pt x="676" y="1205"/>
                  </a:lnTo>
                  <a:lnTo>
                    <a:pt x="676" y="1202"/>
                  </a:lnTo>
                  <a:lnTo>
                    <a:pt x="674" y="1202"/>
                  </a:lnTo>
                  <a:lnTo>
                    <a:pt x="671" y="1202"/>
                  </a:lnTo>
                  <a:lnTo>
                    <a:pt x="669" y="1202"/>
                  </a:lnTo>
                  <a:lnTo>
                    <a:pt x="669" y="1202"/>
                  </a:lnTo>
                  <a:lnTo>
                    <a:pt x="664" y="1200"/>
                  </a:lnTo>
                  <a:lnTo>
                    <a:pt x="662" y="1198"/>
                  </a:lnTo>
                  <a:lnTo>
                    <a:pt x="657" y="1198"/>
                  </a:lnTo>
                  <a:lnTo>
                    <a:pt x="655" y="1198"/>
                  </a:lnTo>
                  <a:lnTo>
                    <a:pt x="652" y="1195"/>
                  </a:lnTo>
                  <a:lnTo>
                    <a:pt x="652" y="1195"/>
                  </a:lnTo>
                  <a:lnTo>
                    <a:pt x="650" y="1195"/>
                  </a:lnTo>
                  <a:lnTo>
                    <a:pt x="648" y="1195"/>
                  </a:lnTo>
                  <a:lnTo>
                    <a:pt x="648" y="1195"/>
                  </a:lnTo>
                  <a:lnTo>
                    <a:pt x="645" y="1195"/>
                  </a:lnTo>
                  <a:lnTo>
                    <a:pt x="645" y="1195"/>
                  </a:lnTo>
                  <a:lnTo>
                    <a:pt x="643" y="1195"/>
                  </a:lnTo>
                  <a:lnTo>
                    <a:pt x="643" y="1195"/>
                  </a:lnTo>
                  <a:lnTo>
                    <a:pt x="641" y="1195"/>
                  </a:lnTo>
                  <a:lnTo>
                    <a:pt x="641" y="1195"/>
                  </a:lnTo>
                  <a:lnTo>
                    <a:pt x="641" y="1195"/>
                  </a:lnTo>
                  <a:lnTo>
                    <a:pt x="638" y="1195"/>
                  </a:lnTo>
                  <a:lnTo>
                    <a:pt x="638" y="1195"/>
                  </a:lnTo>
                  <a:lnTo>
                    <a:pt x="638" y="1195"/>
                  </a:lnTo>
                  <a:lnTo>
                    <a:pt x="638" y="1195"/>
                  </a:lnTo>
                  <a:lnTo>
                    <a:pt x="638" y="1193"/>
                  </a:lnTo>
                  <a:lnTo>
                    <a:pt x="638" y="1193"/>
                  </a:lnTo>
                  <a:lnTo>
                    <a:pt x="638" y="1193"/>
                  </a:lnTo>
                  <a:lnTo>
                    <a:pt x="638" y="1190"/>
                  </a:lnTo>
                  <a:lnTo>
                    <a:pt x="638" y="1188"/>
                  </a:lnTo>
                  <a:lnTo>
                    <a:pt x="638" y="1188"/>
                  </a:lnTo>
                  <a:lnTo>
                    <a:pt x="638" y="1183"/>
                  </a:lnTo>
                  <a:lnTo>
                    <a:pt x="638" y="1179"/>
                  </a:lnTo>
                  <a:lnTo>
                    <a:pt x="638" y="1176"/>
                  </a:lnTo>
                  <a:lnTo>
                    <a:pt x="638" y="1176"/>
                  </a:lnTo>
                  <a:lnTo>
                    <a:pt x="638" y="1176"/>
                  </a:lnTo>
                  <a:lnTo>
                    <a:pt x="638" y="1174"/>
                  </a:lnTo>
                  <a:lnTo>
                    <a:pt x="638" y="1174"/>
                  </a:lnTo>
                  <a:lnTo>
                    <a:pt x="638" y="1174"/>
                  </a:lnTo>
                  <a:lnTo>
                    <a:pt x="638" y="1172"/>
                  </a:lnTo>
                  <a:lnTo>
                    <a:pt x="638" y="1172"/>
                  </a:lnTo>
                  <a:lnTo>
                    <a:pt x="634" y="1169"/>
                  </a:lnTo>
                  <a:lnTo>
                    <a:pt x="631" y="1167"/>
                  </a:lnTo>
                  <a:lnTo>
                    <a:pt x="629" y="1164"/>
                  </a:lnTo>
                  <a:lnTo>
                    <a:pt x="626" y="1162"/>
                  </a:lnTo>
                  <a:lnTo>
                    <a:pt x="624" y="1162"/>
                  </a:lnTo>
                  <a:lnTo>
                    <a:pt x="622" y="1160"/>
                  </a:lnTo>
                  <a:lnTo>
                    <a:pt x="619" y="1157"/>
                  </a:lnTo>
                  <a:lnTo>
                    <a:pt x="617" y="1155"/>
                  </a:lnTo>
                  <a:lnTo>
                    <a:pt x="612" y="1155"/>
                  </a:lnTo>
                  <a:lnTo>
                    <a:pt x="610" y="1153"/>
                  </a:lnTo>
                  <a:lnTo>
                    <a:pt x="608" y="1150"/>
                  </a:lnTo>
                  <a:lnTo>
                    <a:pt x="603" y="1150"/>
                  </a:lnTo>
                  <a:lnTo>
                    <a:pt x="600" y="1148"/>
                  </a:lnTo>
                  <a:lnTo>
                    <a:pt x="598" y="1148"/>
                  </a:lnTo>
                  <a:lnTo>
                    <a:pt x="598" y="1148"/>
                  </a:lnTo>
                  <a:lnTo>
                    <a:pt x="596" y="1148"/>
                  </a:lnTo>
                  <a:lnTo>
                    <a:pt x="591" y="1146"/>
                  </a:lnTo>
                  <a:lnTo>
                    <a:pt x="586" y="1146"/>
                  </a:lnTo>
                  <a:lnTo>
                    <a:pt x="584" y="1146"/>
                  </a:lnTo>
                  <a:lnTo>
                    <a:pt x="584" y="1146"/>
                  </a:lnTo>
                  <a:lnTo>
                    <a:pt x="582" y="1146"/>
                  </a:lnTo>
                  <a:lnTo>
                    <a:pt x="579" y="1146"/>
                  </a:lnTo>
                  <a:lnTo>
                    <a:pt x="577" y="1146"/>
                  </a:lnTo>
                  <a:lnTo>
                    <a:pt x="572" y="1148"/>
                  </a:lnTo>
                  <a:lnTo>
                    <a:pt x="572" y="1148"/>
                  </a:lnTo>
                  <a:lnTo>
                    <a:pt x="570" y="1148"/>
                  </a:lnTo>
                  <a:lnTo>
                    <a:pt x="570" y="1148"/>
                  </a:lnTo>
                  <a:lnTo>
                    <a:pt x="567" y="1148"/>
                  </a:lnTo>
                  <a:lnTo>
                    <a:pt x="567" y="1148"/>
                  </a:lnTo>
                  <a:lnTo>
                    <a:pt x="567" y="1148"/>
                  </a:lnTo>
                  <a:lnTo>
                    <a:pt x="565" y="1148"/>
                  </a:lnTo>
                  <a:lnTo>
                    <a:pt x="565" y="1146"/>
                  </a:lnTo>
                  <a:lnTo>
                    <a:pt x="565" y="1146"/>
                  </a:lnTo>
                  <a:lnTo>
                    <a:pt x="565" y="1146"/>
                  </a:lnTo>
                  <a:lnTo>
                    <a:pt x="565" y="1146"/>
                  </a:lnTo>
                  <a:lnTo>
                    <a:pt x="565" y="1146"/>
                  </a:lnTo>
                  <a:lnTo>
                    <a:pt x="565" y="1146"/>
                  </a:lnTo>
                  <a:lnTo>
                    <a:pt x="565" y="1143"/>
                  </a:lnTo>
                  <a:lnTo>
                    <a:pt x="565" y="1143"/>
                  </a:lnTo>
                  <a:close/>
                  <a:moveTo>
                    <a:pt x="844" y="1001"/>
                  </a:moveTo>
                  <a:lnTo>
                    <a:pt x="844" y="1001"/>
                  </a:lnTo>
                  <a:lnTo>
                    <a:pt x="844" y="1001"/>
                  </a:lnTo>
                  <a:lnTo>
                    <a:pt x="844" y="1001"/>
                  </a:lnTo>
                  <a:lnTo>
                    <a:pt x="846" y="1001"/>
                  </a:lnTo>
                  <a:lnTo>
                    <a:pt x="846" y="1001"/>
                  </a:lnTo>
                  <a:lnTo>
                    <a:pt x="849" y="1001"/>
                  </a:lnTo>
                  <a:lnTo>
                    <a:pt x="849" y="1001"/>
                  </a:lnTo>
                  <a:lnTo>
                    <a:pt x="851" y="999"/>
                  </a:lnTo>
                  <a:lnTo>
                    <a:pt x="851" y="999"/>
                  </a:lnTo>
                  <a:lnTo>
                    <a:pt x="851" y="996"/>
                  </a:lnTo>
                  <a:lnTo>
                    <a:pt x="854" y="996"/>
                  </a:lnTo>
                  <a:lnTo>
                    <a:pt x="854" y="996"/>
                  </a:lnTo>
                  <a:lnTo>
                    <a:pt x="856" y="994"/>
                  </a:lnTo>
                  <a:lnTo>
                    <a:pt x="856" y="994"/>
                  </a:lnTo>
                  <a:lnTo>
                    <a:pt x="858" y="992"/>
                  </a:lnTo>
                  <a:lnTo>
                    <a:pt x="858" y="989"/>
                  </a:lnTo>
                  <a:lnTo>
                    <a:pt x="872" y="970"/>
                  </a:lnTo>
                  <a:lnTo>
                    <a:pt x="872" y="975"/>
                  </a:lnTo>
                  <a:lnTo>
                    <a:pt x="872" y="978"/>
                  </a:lnTo>
                  <a:lnTo>
                    <a:pt x="872" y="980"/>
                  </a:lnTo>
                  <a:lnTo>
                    <a:pt x="872" y="985"/>
                  </a:lnTo>
                  <a:lnTo>
                    <a:pt x="870" y="987"/>
                  </a:lnTo>
                  <a:lnTo>
                    <a:pt x="870" y="992"/>
                  </a:lnTo>
                  <a:lnTo>
                    <a:pt x="870" y="994"/>
                  </a:lnTo>
                  <a:lnTo>
                    <a:pt x="870" y="999"/>
                  </a:lnTo>
                  <a:lnTo>
                    <a:pt x="870" y="1001"/>
                  </a:lnTo>
                  <a:lnTo>
                    <a:pt x="868" y="1006"/>
                  </a:lnTo>
                  <a:lnTo>
                    <a:pt x="868" y="1008"/>
                  </a:lnTo>
                  <a:lnTo>
                    <a:pt x="868" y="1011"/>
                  </a:lnTo>
                  <a:lnTo>
                    <a:pt x="868" y="1013"/>
                  </a:lnTo>
                  <a:lnTo>
                    <a:pt x="868" y="1015"/>
                  </a:lnTo>
                  <a:lnTo>
                    <a:pt x="868" y="1018"/>
                  </a:lnTo>
                  <a:lnTo>
                    <a:pt x="868" y="1018"/>
                  </a:lnTo>
                  <a:lnTo>
                    <a:pt x="868" y="1020"/>
                  </a:lnTo>
                  <a:lnTo>
                    <a:pt x="868" y="1022"/>
                  </a:lnTo>
                  <a:lnTo>
                    <a:pt x="868" y="1025"/>
                  </a:lnTo>
                  <a:lnTo>
                    <a:pt x="868" y="1025"/>
                  </a:lnTo>
                  <a:lnTo>
                    <a:pt x="868" y="1027"/>
                  </a:lnTo>
                  <a:lnTo>
                    <a:pt x="868" y="1027"/>
                  </a:lnTo>
                  <a:lnTo>
                    <a:pt x="868" y="1030"/>
                  </a:lnTo>
                  <a:lnTo>
                    <a:pt x="868" y="1030"/>
                  </a:lnTo>
                  <a:lnTo>
                    <a:pt x="868" y="1032"/>
                  </a:lnTo>
                  <a:lnTo>
                    <a:pt x="870" y="1032"/>
                  </a:lnTo>
                  <a:lnTo>
                    <a:pt x="870" y="1034"/>
                  </a:lnTo>
                  <a:lnTo>
                    <a:pt x="870" y="1034"/>
                  </a:lnTo>
                  <a:lnTo>
                    <a:pt x="870" y="1037"/>
                  </a:lnTo>
                  <a:lnTo>
                    <a:pt x="872" y="1037"/>
                  </a:lnTo>
                  <a:lnTo>
                    <a:pt x="872" y="1037"/>
                  </a:lnTo>
                  <a:lnTo>
                    <a:pt x="872" y="1039"/>
                  </a:lnTo>
                  <a:lnTo>
                    <a:pt x="875" y="1041"/>
                  </a:lnTo>
                  <a:lnTo>
                    <a:pt x="877" y="1041"/>
                  </a:lnTo>
                  <a:lnTo>
                    <a:pt x="880" y="1044"/>
                  </a:lnTo>
                  <a:lnTo>
                    <a:pt x="882" y="1046"/>
                  </a:lnTo>
                  <a:lnTo>
                    <a:pt x="882" y="1046"/>
                  </a:lnTo>
                  <a:lnTo>
                    <a:pt x="884" y="1049"/>
                  </a:lnTo>
                  <a:lnTo>
                    <a:pt x="887" y="1049"/>
                  </a:lnTo>
                  <a:lnTo>
                    <a:pt x="889" y="1049"/>
                  </a:lnTo>
                  <a:lnTo>
                    <a:pt x="891" y="1051"/>
                  </a:lnTo>
                  <a:lnTo>
                    <a:pt x="894" y="1051"/>
                  </a:lnTo>
                  <a:lnTo>
                    <a:pt x="896" y="1051"/>
                  </a:lnTo>
                  <a:lnTo>
                    <a:pt x="898" y="1051"/>
                  </a:lnTo>
                  <a:lnTo>
                    <a:pt x="901" y="1051"/>
                  </a:lnTo>
                  <a:lnTo>
                    <a:pt x="903" y="1053"/>
                  </a:lnTo>
                  <a:lnTo>
                    <a:pt x="906" y="1053"/>
                  </a:lnTo>
                  <a:lnTo>
                    <a:pt x="908" y="1053"/>
                  </a:lnTo>
                  <a:lnTo>
                    <a:pt x="910" y="1053"/>
                  </a:lnTo>
                  <a:lnTo>
                    <a:pt x="913" y="1051"/>
                  </a:lnTo>
                  <a:lnTo>
                    <a:pt x="915" y="1051"/>
                  </a:lnTo>
                  <a:lnTo>
                    <a:pt x="917" y="1051"/>
                  </a:lnTo>
                  <a:lnTo>
                    <a:pt x="920" y="1051"/>
                  </a:lnTo>
                  <a:lnTo>
                    <a:pt x="920" y="1051"/>
                  </a:lnTo>
                  <a:lnTo>
                    <a:pt x="922" y="1051"/>
                  </a:lnTo>
                  <a:lnTo>
                    <a:pt x="924" y="1049"/>
                  </a:lnTo>
                  <a:lnTo>
                    <a:pt x="927" y="1049"/>
                  </a:lnTo>
                  <a:lnTo>
                    <a:pt x="927" y="1049"/>
                  </a:lnTo>
                  <a:lnTo>
                    <a:pt x="929" y="1049"/>
                  </a:lnTo>
                  <a:lnTo>
                    <a:pt x="932" y="1046"/>
                  </a:lnTo>
                  <a:lnTo>
                    <a:pt x="932" y="1046"/>
                  </a:lnTo>
                  <a:lnTo>
                    <a:pt x="934" y="1044"/>
                  </a:lnTo>
                  <a:lnTo>
                    <a:pt x="936" y="1044"/>
                  </a:lnTo>
                  <a:lnTo>
                    <a:pt x="939" y="1041"/>
                  </a:lnTo>
                  <a:lnTo>
                    <a:pt x="939" y="1041"/>
                  </a:lnTo>
                  <a:lnTo>
                    <a:pt x="941" y="1039"/>
                  </a:lnTo>
                  <a:lnTo>
                    <a:pt x="943" y="1037"/>
                  </a:lnTo>
                  <a:lnTo>
                    <a:pt x="948" y="1034"/>
                  </a:lnTo>
                  <a:lnTo>
                    <a:pt x="951" y="1032"/>
                  </a:lnTo>
                  <a:lnTo>
                    <a:pt x="955" y="1027"/>
                  </a:lnTo>
                  <a:lnTo>
                    <a:pt x="960" y="1022"/>
                  </a:lnTo>
                  <a:lnTo>
                    <a:pt x="967" y="1018"/>
                  </a:lnTo>
                  <a:lnTo>
                    <a:pt x="969" y="1015"/>
                  </a:lnTo>
                  <a:lnTo>
                    <a:pt x="972" y="1013"/>
                  </a:lnTo>
                  <a:lnTo>
                    <a:pt x="974" y="1011"/>
                  </a:lnTo>
                  <a:lnTo>
                    <a:pt x="974" y="1008"/>
                  </a:lnTo>
                  <a:lnTo>
                    <a:pt x="977" y="1008"/>
                  </a:lnTo>
                  <a:lnTo>
                    <a:pt x="977" y="1006"/>
                  </a:lnTo>
                  <a:lnTo>
                    <a:pt x="979" y="1004"/>
                  </a:lnTo>
                  <a:lnTo>
                    <a:pt x="979" y="1004"/>
                  </a:lnTo>
                  <a:lnTo>
                    <a:pt x="981" y="1001"/>
                  </a:lnTo>
                  <a:lnTo>
                    <a:pt x="981" y="999"/>
                  </a:lnTo>
                  <a:lnTo>
                    <a:pt x="984" y="996"/>
                  </a:lnTo>
                  <a:lnTo>
                    <a:pt x="984" y="996"/>
                  </a:lnTo>
                  <a:lnTo>
                    <a:pt x="984" y="994"/>
                  </a:lnTo>
                  <a:lnTo>
                    <a:pt x="986" y="992"/>
                  </a:lnTo>
                  <a:lnTo>
                    <a:pt x="986" y="992"/>
                  </a:lnTo>
                  <a:lnTo>
                    <a:pt x="986" y="989"/>
                  </a:lnTo>
                  <a:lnTo>
                    <a:pt x="986" y="987"/>
                  </a:lnTo>
                  <a:lnTo>
                    <a:pt x="986" y="985"/>
                  </a:lnTo>
                  <a:lnTo>
                    <a:pt x="986" y="982"/>
                  </a:lnTo>
                  <a:lnTo>
                    <a:pt x="986" y="982"/>
                  </a:lnTo>
                  <a:lnTo>
                    <a:pt x="986" y="980"/>
                  </a:lnTo>
                  <a:lnTo>
                    <a:pt x="986" y="978"/>
                  </a:lnTo>
                  <a:lnTo>
                    <a:pt x="984" y="973"/>
                  </a:lnTo>
                  <a:lnTo>
                    <a:pt x="981" y="968"/>
                  </a:lnTo>
                  <a:lnTo>
                    <a:pt x="979" y="963"/>
                  </a:lnTo>
                  <a:lnTo>
                    <a:pt x="977" y="959"/>
                  </a:lnTo>
                  <a:lnTo>
                    <a:pt x="974" y="954"/>
                  </a:lnTo>
                  <a:lnTo>
                    <a:pt x="969" y="949"/>
                  </a:lnTo>
                  <a:lnTo>
                    <a:pt x="967" y="944"/>
                  </a:lnTo>
                  <a:lnTo>
                    <a:pt x="962" y="942"/>
                  </a:lnTo>
                  <a:lnTo>
                    <a:pt x="958" y="937"/>
                  </a:lnTo>
                  <a:lnTo>
                    <a:pt x="953" y="935"/>
                  </a:lnTo>
                  <a:lnTo>
                    <a:pt x="948" y="930"/>
                  </a:lnTo>
                  <a:lnTo>
                    <a:pt x="943" y="928"/>
                  </a:lnTo>
                  <a:lnTo>
                    <a:pt x="939" y="925"/>
                  </a:lnTo>
                  <a:lnTo>
                    <a:pt x="934" y="923"/>
                  </a:lnTo>
                  <a:lnTo>
                    <a:pt x="929" y="921"/>
                  </a:lnTo>
                  <a:lnTo>
                    <a:pt x="922" y="918"/>
                  </a:lnTo>
                  <a:lnTo>
                    <a:pt x="917" y="918"/>
                  </a:lnTo>
                  <a:lnTo>
                    <a:pt x="913" y="916"/>
                  </a:lnTo>
                  <a:lnTo>
                    <a:pt x="906" y="916"/>
                  </a:lnTo>
                  <a:lnTo>
                    <a:pt x="901" y="916"/>
                  </a:lnTo>
                  <a:lnTo>
                    <a:pt x="896" y="916"/>
                  </a:lnTo>
                  <a:lnTo>
                    <a:pt x="889" y="916"/>
                  </a:lnTo>
                  <a:lnTo>
                    <a:pt x="884" y="916"/>
                  </a:lnTo>
                  <a:lnTo>
                    <a:pt x="880" y="918"/>
                  </a:lnTo>
                  <a:lnTo>
                    <a:pt x="875" y="918"/>
                  </a:lnTo>
                  <a:lnTo>
                    <a:pt x="868" y="921"/>
                  </a:lnTo>
                  <a:lnTo>
                    <a:pt x="863" y="923"/>
                  </a:lnTo>
                  <a:lnTo>
                    <a:pt x="858" y="928"/>
                  </a:lnTo>
                  <a:lnTo>
                    <a:pt x="854" y="930"/>
                  </a:lnTo>
                  <a:lnTo>
                    <a:pt x="851" y="935"/>
                  </a:lnTo>
                  <a:lnTo>
                    <a:pt x="846" y="940"/>
                  </a:lnTo>
                  <a:lnTo>
                    <a:pt x="842" y="944"/>
                  </a:lnTo>
                  <a:lnTo>
                    <a:pt x="842" y="947"/>
                  </a:lnTo>
                  <a:lnTo>
                    <a:pt x="839" y="949"/>
                  </a:lnTo>
                  <a:lnTo>
                    <a:pt x="839" y="951"/>
                  </a:lnTo>
                  <a:lnTo>
                    <a:pt x="837" y="951"/>
                  </a:lnTo>
                  <a:lnTo>
                    <a:pt x="837" y="954"/>
                  </a:lnTo>
                  <a:lnTo>
                    <a:pt x="837" y="954"/>
                  </a:lnTo>
                  <a:lnTo>
                    <a:pt x="837" y="956"/>
                  </a:lnTo>
                  <a:lnTo>
                    <a:pt x="835" y="959"/>
                  </a:lnTo>
                  <a:lnTo>
                    <a:pt x="835" y="959"/>
                  </a:lnTo>
                  <a:lnTo>
                    <a:pt x="835" y="961"/>
                  </a:lnTo>
                  <a:lnTo>
                    <a:pt x="835" y="961"/>
                  </a:lnTo>
                  <a:lnTo>
                    <a:pt x="835" y="963"/>
                  </a:lnTo>
                  <a:lnTo>
                    <a:pt x="835" y="966"/>
                  </a:lnTo>
                  <a:lnTo>
                    <a:pt x="835" y="966"/>
                  </a:lnTo>
                  <a:lnTo>
                    <a:pt x="835" y="970"/>
                  </a:lnTo>
                  <a:lnTo>
                    <a:pt x="832" y="975"/>
                  </a:lnTo>
                  <a:lnTo>
                    <a:pt x="832" y="978"/>
                  </a:lnTo>
                  <a:lnTo>
                    <a:pt x="832" y="980"/>
                  </a:lnTo>
                  <a:lnTo>
                    <a:pt x="835" y="985"/>
                  </a:lnTo>
                  <a:lnTo>
                    <a:pt x="835" y="987"/>
                  </a:lnTo>
                  <a:lnTo>
                    <a:pt x="835" y="987"/>
                  </a:lnTo>
                  <a:lnTo>
                    <a:pt x="835" y="989"/>
                  </a:lnTo>
                  <a:lnTo>
                    <a:pt x="835" y="992"/>
                  </a:lnTo>
                  <a:lnTo>
                    <a:pt x="835" y="992"/>
                  </a:lnTo>
                  <a:lnTo>
                    <a:pt x="835" y="994"/>
                  </a:lnTo>
                  <a:lnTo>
                    <a:pt x="835" y="994"/>
                  </a:lnTo>
                  <a:lnTo>
                    <a:pt x="837" y="996"/>
                  </a:lnTo>
                  <a:lnTo>
                    <a:pt x="837" y="996"/>
                  </a:lnTo>
                  <a:lnTo>
                    <a:pt x="837" y="996"/>
                  </a:lnTo>
                  <a:lnTo>
                    <a:pt x="837" y="999"/>
                  </a:lnTo>
                  <a:lnTo>
                    <a:pt x="839" y="999"/>
                  </a:lnTo>
                  <a:lnTo>
                    <a:pt x="839" y="1001"/>
                  </a:lnTo>
                  <a:lnTo>
                    <a:pt x="839" y="1001"/>
                  </a:lnTo>
                  <a:lnTo>
                    <a:pt x="842" y="1001"/>
                  </a:lnTo>
                  <a:lnTo>
                    <a:pt x="842" y="1001"/>
                  </a:lnTo>
                  <a:lnTo>
                    <a:pt x="844" y="1001"/>
                  </a:lnTo>
                  <a:lnTo>
                    <a:pt x="844" y="1001"/>
                  </a:lnTo>
                  <a:close/>
                  <a:moveTo>
                    <a:pt x="842" y="1067"/>
                  </a:moveTo>
                  <a:lnTo>
                    <a:pt x="851" y="1065"/>
                  </a:lnTo>
                  <a:lnTo>
                    <a:pt x="870" y="1077"/>
                  </a:lnTo>
                  <a:lnTo>
                    <a:pt x="875" y="1079"/>
                  </a:lnTo>
                  <a:lnTo>
                    <a:pt x="880" y="1082"/>
                  </a:lnTo>
                  <a:lnTo>
                    <a:pt x="882" y="1084"/>
                  </a:lnTo>
                  <a:lnTo>
                    <a:pt x="887" y="1084"/>
                  </a:lnTo>
                  <a:lnTo>
                    <a:pt x="889" y="1086"/>
                  </a:lnTo>
                  <a:lnTo>
                    <a:pt x="894" y="1086"/>
                  </a:lnTo>
                  <a:lnTo>
                    <a:pt x="898" y="1089"/>
                  </a:lnTo>
                  <a:lnTo>
                    <a:pt x="901" y="1089"/>
                  </a:lnTo>
                  <a:lnTo>
                    <a:pt x="906" y="1089"/>
                  </a:lnTo>
                  <a:lnTo>
                    <a:pt x="908" y="1089"/>
                  </a:lnTo>
                  <a:lnTo>
                    <a:pt x="913" y="1089"/>
                  </a:lnTo>
                  <a:lnTo>
                    <a:pt x="915" y="1089"/>
                  </a:lnTo>
                  <a:lnTo>
                    <a:pt x="920" y="1089"/>
                  </a:lnTo>
                  <a:lnTo>
                    <a:pt x="922" y="1086"/>
                  </a:lnTo>
                  <a:lnTo>
                    <a:pt x="927" y="1086"/>
                  </a:lnTo>
                  <a:lnTo>
                    <a:pt x="929" y="1086"/>
                  </a:lnTo>
                  <a:lnTo>
                    <a:pt x="934" y="1084"/>
                  </a:lnTo>
                  <a:lnTo>
                    <a:pt x="936" y="1084"/>
                  </a:lnTo>
                  <a:lnTo>
                    <a:pt x="939" y="1082"/>
                  </a:lnTo>
                  <a:lnTo>
                    <a:pt x="943" y="1079"/>
                  </a:lnTo>
                  <a:lnTo>
                    <a:pt x="946" y="1077"/>
                  </a:lnTo>
                  <a:lnTo>
                    <a:pt x="951" y="1077"/>
                  </a:lnTo>
                  <a:lnTo>
                    <a:pt x="953" y="1075"/>
                  </a:lnTo>
                  <a:lnTo>
                    <a:pt x="955" y="1072"/>
                  </a:lnTo>
                  <a:lnTo>
                    <a:pt x="960" y="1070"/>
                  </a:lnTo>
                  <a:lnTo>
                    <a:pt x="962" y="1067"/>
                  </a:lnTo>
                  <a:lnTo>
                    <a:pt x="967" y="1065"/>
                  </a:lnTo>
                  <a:lnTo>
                    <a:pt x="969" y="1063"/>
                  </a:lnTo>
                  <a:lnTo>
                    <a:pt x="972" y="1060"/>
                  </a:lnTo>
                  <a:lnTo>
                    <a:pt x="977" y="1058"/>
                  </a:lnTo>
                  <a:lnTo>
                    <a:pt x="979" y="1053"/>
                  </a:lnTo>
                  <a:lnTo>
                    <a:pt x="984" y="1051"/>
                  </a:lnTo>
                  <a:lnTo>
                    <a:pt x="984" y="1051"/>
                  </a:lnTo>
                  <a:lnTo>
                    <a:pt x="986" y="1049"/>
                  </a:lnTo>
                  <a:lnTo>
                    <a:pt x="986" y="1049"/>
                  </a:lnTo>
                  <a:lnTo>
                    <a:pt x="988" y="1046"/>
                  </a:lnTo>
                  <a:lnTo>
                    <a:pt x="991" y="1044"/>
                  </a:lnTo>
                  <a:lnTo>
                    <a:pt x="993" y="1041"/>
                  </a:lnTo>
                  <a:lnTo>
                    <a:pt x="993" y="1039"/>
                  </a:lnTo>
                  <a:lnTo>
                    <a:pt x="995" y="1037"/>
                  </a:lnTo>
                  <a:lnTo>
                    <a:pt x="995" y="1037"/>
                  </a:lnTo>
                  <a:lnTo>
                    <a:pt x="998" y="1034"/>
                  </a:lnTo>
                  <a:lnTo>
                    <a:pt x="998" y="1034"/>
                  </a:lnTo>
                  <a:lnTo>
                    <a:pt x="1000" y="1032"/>
                  </a:lnTo>
                  <a:lnTo>
                    <a:pt x="1003" y="1032"/>
                  </a:lnTo>
                  <a:lnTo>
                    <a:pt x="1003" y="1032"/>
                  </a:lnTo>
                  <a:lnTo>
                    <a:pt x="1005" y="1032"/>
                  </a:lnTo>
                  <a:lnTo>
                    <a:pt x="1005" y="1030"/>
                  </a:lnTo>
                  <a:lnTo>
                    <a:pt x="1007" y="1030"/>
                  </a:lnTo>
                  <a:lnTo>
                    <a:pt x="1007" y="1030"/>
                  </a:lnTo>
                  <a:lnTo>
                    <a:pt x="1010" y="1030"/>
                  </a:lnTo>
                  <a:lnTo>
                    <a:pt x="1010" y="1032"/>
                  </a:lnTo>
                  <a:lnTo>
                    <a:pt x="1012" y="1032"/>
                  </a:lnTo>
                  <a:lnTo>
                    <a:pt x="1012" y="1032"/>
                  </a:lnTo>
                  <a:lnTo>
                    <a:pt x="1012" y="1032"/>
                  </a:lnTo>
                  <a:lnTo>
                    <a:pt x="1014" y="1032"/>
                  </a:lnTo>
                  <a:lnTo>
                    <a:pt x="1014" y="1032"/>
                  </a:lnTo>
                  <a:lnTo>
                    <a:pt x="1017" y="1034"/>
                  </a:lnTo>
                  <a:lnTo>
                    <a:pt x="1017" y="1034"/>
                  </a:lnTo>
                  <a:lnTo>
                    <a:pt x="1017" y="1034"/>
                  </a:lnTo>
                  <a:lnTo>
                    <a:pt x="1019" y="1037"/>
                  </a:lnTo>
                  <a:lnTo>
                    <a:pt x="1019" y="1037"/>
                  </a:lnTo>
                  <a:lnTo>
                    <a:pt x="1021" y="1041"/>
                  </a:lnTo>
                  <a:lnTo>
                    <a:pt x="1024" y="1044"/>
                  </a:lnTo>
                  <a:lnTo>
                    <a:pt x="1024" y="1049"/>
                  </a:lnTo>
                  <a:lnTo>
                    <a:pt x="1026" y="1051"/>
                  </a:lnTo>
                  <a:lnTo>
                    <a:pt x="1029" y="1056"/>
                  </a:lnTo>
                  <a:lnTo>
                    <a:pt x="1029" y="1058"/>
                  </a:lnTo>
                  <a:lnTo>
                    <a:pt x="1031" y="1063"/>
                  </a:lnTo>
                  <a:lnTo>
                    <a:pt x="1031" y="1067"/>
                  </a:lnTo>
                  <a:lnTo>
                    <a:pt x="1033" y="1070"/>
                  </a:lnTo>
                  <a:lnTo>
                    <a:pt x="1033" y="1075"/>
                  </a:lnTo>
                  <a:lnTo>
                    <a:pt x="1033" y="1079"/>
                  </a:lnTo>
                  <a:lnTo>
                    <a:pt x="1036" y="1084"/>
                  </a:lnTo>
                  <a:lnTo>
                    <a:pt x="1036" y="1086"/>
                  </a:lnTo>
                  <a:lnTo>
                    <a:pt x="1036" y="1091"/>
                  </a:lnTo>
                  <a:lnTo>
                    <a:pt x="1036" y="1096"/>
                  </a:lnTo>
                  <a:lnTo>
                    <a:pt x="1036" y="1101"/>
                  </a:lnTo>
                  <a:lnTo>
                    <a:pt x="1036" y="1103"/>
                  </a:lnTo>
                  <a:lnTo>
                    <a:pt x="1036" y="1108"/>
                  </a:lnTo>
                  <a:lnTo>
                    <a:pt x="1036" y="1112"/>
                  </a:lnTo>
                  <a:lnTo>
                    <a:pt x="1036" y="1117"/>
                  </a:lnTo>
                  <a:lnTo>
                    <a:pt x="1036" y="1119"/>
                  </a:lnTo>
                  <a:lnTo>
                    <a:pt x="1036" y="1124"/>
                  </a:lnTo>
                  <a:lnTo>
                    <a:pt x="1033" y="1129"/>
                  </a:lnTo>
                  <a:lnTo>
                    <a:pt x="1033" y="1134"/>
                  </a:lnTo>
                  <a:lnTo>
                    <a:pt x="1033" y="1136"/>
                  </a:lnTo>
                  <a:lnTo>
                    <a:pt x="1031" y="1141"/>
                  </a:lnTo>
                  <a:lnTo>
                    <a:pt x="1031" y="1146"/>
                  </a:lnTo>
                  <a:lnTo>
                    <a:pt x="1029" y="1148"/>
                  </a:lnTo>
                  <a:lnTo>
                    <a:pt x="1029" y="1153"/>
                  </a:lnTo>
                  <a:lnTo>
                    <a:pt x="1026" y="1157"/>
                  </a:lnTo>
                  <a:lnTo>
                    <a:pt x="1026" y="1160"/>
                  </a:lnTo>
                  <a:lnTo>
                    <a:pt x="1024" y="1164"/>
                  </a:lnTo>
                  <a:lnTo>
                    <a:pt x="1014" y="1186"/>
                  </a:lnTo>
                  <a:lnTo>
                    <a:pt x="1064" y="1131"/>
                  </a:lnTo>
                  <a:lnTo>
                    <a:pt x="1057" y="1176"/>
                  </a:lnTo>
                  <a:lnTo>
                    <a:pt x="1047" y="1207"/>
                  </a:lnTo>
                  <a:lnTo>
                    <a:pt x="1104" y="1148"/>
                  </a:lnTo>
                  <a:lnTo>
                    <a:pt x="1104" y="1172"/>
                  </a:lnTo>
                  <a:lnTo>
                    <a:pt x="1088" y="1212"/>
                  </a:lnTo>
                  <a:lnTo>
                    <a:pt x="1137" y="1174"/>
                  </a:lnTo>
                  <a:lnTo>
                    <a:pt x="1133" y="1209"/>
                  </a:lnTo>
                  <a:lnTo>
                    <a:pt x="1118" y="1235"/>
                  </a:lnTo>
                  <a:lnTo>
                    <a:pt x="1097" y="1257"/>
                  </a:lnTo>
                  <a:lnTo>
                    <a:pt x="1135" y="1254"/>
                  </a:lnTo>
                  <a:lnTo>
                    <a:pt x="1130" y="1257"/>
                  </a:lnTo>
                  <a:lnTo>
                    <a:pt x="1128" y="1259"/>
                  </a:lnTo>
                  <a:lnTo>
                    <a:pt x="1123" y="1261"/>
                  </a:lnTo>
                  <a:lnTo>
                    <a:pt x="1118" y="1266"/>
                  </a:lnTo>
                  <a:lnTo>
                    <a:pt x="1114" y="1269"/>
                  </a:lnTo>
                  <a:lnTo>
                    <a:pt x="1111" y="1273"/>
                  </a:lnTo>
                  <a:lnTo>
                    <a:pt x="1107" y="1276"/>
                  </a:lnTo>
                  <a:lnTo>
                    <a:pt x="1102" y="1280"/>
                  </a:lnTo>
                  <a:lnTo>
                    <a:pt x="1097" y="1283"/>
                  </a:lnTo>
                  <a:lnTo>
                    <a:pt x="1092" y="1285"/>
                  </a:lnTo>
                  <a:lnTo>
                    <a:pt x="1088" y="1290"/>
                  </a:lnTo>
                  <a:lnTo>
                    <a:pt x="1085" y="1292"/>
                  </a:lnTo>
                  <a:lnTo>
                    <a:pt x="1081" y="1295"/>
                  </a:lnTo>
                  <a:lnTo>
                    <a:pt x="1076" y="1297"/>
                  </a:lnTo>
                  <a:lnTo>
                    <a:pt x="1073" y="1299"/>
                  </a:lnTo>
                  <a:lnTo>
                    <a:pt x="1071" y="1299"/>
                  </a:lnTo>
                  <a:lnTo>
                    <a:pt x="1071" y="1302"/>
                  </a:lnTo>
                  <a:lnTo>
                    <a:pt x="1069" y="1302"/>
                  </a:lnTo>
                  <a:lnTo>
                    <a:pt x="1066" y="1304"/>
                  </a:lnTo>
                  <a:lnTo>
                    <a:pt x="1066" y="1304"/>
                  </a:lnTo>
                  <a:lnTo>
                    <a:pt x="1064" y="1304"/>
                  </a:lnTo>
                  <a:lnTo>
                    <a:pt x="1062" y="1304"/>
                  </a:lnTo>
                  <a:lnTo>
                    <a:pt x="1059" y="1306"/>
                  </a:lnTo>
                  <a:lnTo>
                    <a:pt x="1055" y="1306"/>
                  </a:lnTo>
                  <a:lnTo>
                    <a:pt x="1050" y="1309"/>
                  </a:lnTo>
                  <a:lnTo>
                    <a:pt x="1045" y="1309"/>
                  </a:lnTo>
                  <a:lnTo>
                    <a:pt x="1040" y="1309"/>
                  </a:lnTo>
                  <a:lnTo>
                    <a:pt x="1036" y="1311"/>
                  </a:lnTo>
                  <a:lnTo>
                    <a:pt x="1031" y="1311"/>
                  </a:lnTo>
                  <a:lnTo>
                    <a:pt x="1026" y="1311"/>
                  </a:lnTo>
                  <a:lnTo>
                    <a:pt x="1021" y="1311"/>
                  </a:lnTo>
                  <a:lnTo>
                    <a:pt x="1017" y="1314"/>
                  </a:lnTo>
                  <a:lnTo>
                    <a:pt x="1012" y="1314"/>
                  </a:lnTo>
                  <a:lnTo>
                    <a:pt x="1010" y="1314"/>
                  </a:lnTo>
                  <a:lnTo>
                    <a:pt x="1007" y="1314"/>
                  </a:lnTo>
                  <a:lnTo>
                    <a:pt x="1005" y="1314"/>
                  </a:lnTo>
                  <a:lnTo>
                    <a:pt x="1005" y="1311"/>
                  </a:lnTo>
                  <a:lnTo>
                    <a:pt x="1003" y="1311"/>
                  </a:lnTo>
                  <a:lnTo>
                    <a:pt x="1000" y="1311"/>
                  </a:lnTo>
                  <a:lnTo>
                    <a:pt x="998" y="1311"/>
                  </a:lnTo>
                  <a:lnTo>
                    <a:pt x="995" y="1311"/>
                  </a:lnTo>
                  <a:lnTo>
                    <a:pt x="993" y="1311"/>
                  </a:lnTo>
                  <a:lnTo>
                    <a:pt x="993" y="1309"/>
                  </a:lnTo>
                  <a:lnTo>
                    <a:pt x="991" y="1309"/>
                  </a:lnTo>
                  <a:lnTo>
                    <a:pt x="988" y="1309"/>
                  </a:lnTo>
                  <a:lnTo>
                    <a:pt x="986" y="1306"/>
                  </a:lnTo>
                  <a:lnTo>
                    <a:pt x="981" y="1304"/>
                  </a:lnTo>
                  <a:lnTo>
                    <a:pt x="977" y="1304"/>
                  </a:lnTo>
                  <a:lnTo>
                    <a:pt x="972" y="1302"/>
                  </a:lnTo>
                  <a:lnTo>
                    <a:pt x="967" y="1299"/>
                  </a:lnTo>
                  <a:lnTo>
                    <a:pt x="962" y="1297"/>
                  </a:lnTo>
                  <a:lnTo>
                    <a:pt x="958" y="1295"/>
                  </a:lnTo>
                  <a:lnTo>
                    <a:pt x="953" y="1290"/>
                  </a:lnTo>
                  <a:lnTo>
                    <a:pt x="948" y="1288"/>
                  </a:lnTo>
                  <a:lnTo>
                    <a:pt x="943" y="1285"/>
                  </a:lnTo>
                  <a:lnTo>
                    <a:pt x="939" y="1283"/>
                  </a:lnTo>
                  <a:lnTo>
                    <a:pt x="936" y="1280"/>
                  </a:lnTo>
                  <a:lnTo>
                    <a:pt x="932" y="1278"/>
                  </a:lnTo>
                  <a:lnTo>
                    <a:pt x="929" y="1276"/>
                  </a:lnTo>
                  <a:lnTo>
                    <a:pt x="927" y="1273"/>
                  </a:lnTo>
                  <a:lnTo>
                    <a:pt x="922" y="1271"/>
                  </a:lnTo>
                  <a:lnTo>
                    <a:pt x="920" y="1269"/>
                  </a:lnTo>
                  <a:lnTo>
                    <a:pt x="917" y="1264"/>
                  </a:lnTo>
                  <a:lnTo>
                    <a:pt x="913" y="1261"/>
                  </a:lnTo>
                  <a:lnTo>
                    <a:pt x="910" y="1259"/>
                  </a:lnTo>
                  <a:lnTo>
                    <a:pt x="908" y="1257"/>
                  </a:lnTo>
                  <a:lnTo>
                    <a:pt x="906" y="1254"/>
                  </a:lnTo>
                  <a:lnTo>
                    <a:pt x="903" y="1250"/>
                  </a:lnTo>
                  <a:lnTo>
                    <a:pt x="898" y="1247"/>
                  </a:lnTo>
                  <a:lnTo>
                    <a:pt x="896" y="1245"/>
                  </a:lnTo>
                  <a:lnTo>
                    <a:pt x="894" y="1240"/>
                  </a:lnTo>
                  <a:lnTo>
                    <a:pt x="891" y="1238"/>
                  </a:lnTo>
                  <a:lnTo>
                    <a:pt x="889" y="1235"/>
                  </a:lnTo>
                  <a:lnTo>
                    <a:pt x="887" y="1231"/>
                  </a:lnTo>
                  <a:lnTo>
                    <a:pt x="884" y="1228"/>
                  </a:lnTo>
                  <a:lnTo>
                    <a:pt x="882" y="1226"/>
                  </a:lnTo>
                  <a:lnTo>
                    <a:pt x="880" y="1221"/>
                  </a:lnTo>
                  <a:lnTo>
                    <a:pt x="877" y="1219"/>
                  </a:lnTo>
                  <a:lnTo>
                    <a:pt x="875" y="1214"/>
                  </a:lnTo>
                  <a:lnTo>
                    <a:pt x="872" y="1212"/>
                  </a:lnTo>
                  <a:lnTo>
                    <a:pt x="870" y="1207"/>
                  </a:lnTo>
                  <a:lnTo>
                    <a:pt x="868" y="1205"/>
                  </a:lnTo>
                  <a:lnTo>
                    <a:pt x="865" y="1200"/>
                  </a:lnTo>
                  <a:lnTo>
                    <a:pt x="865" y="1198"/>
                  </a:lnTo>
                  <a:lnTo>
                    <a:pt x="863" y="1193"/>
                  </a:lnTo>
                  <a:lnTo>
                    <a:pt x="861" y="1190"/>
                  </a:lnTo>
                  <a:lnTo>
                    <a:pt x="861" y="1186"/>
                  </a:lnTo>
                  <a:lnTo>
                    <a:pt x="858" y="1181"/>
                  </a:lnTo>
                  <a:lnTo>
                    <a:pt x="856" y="1179"/>
                  </a:lnTo>
                  <a:lnTo>
                    <a:pt x="856" y="1174"/>
                  </a:lnTo>
                  <a:lnTo>
                    <a:pt x="854" y="1172"/>
                  </a:lnTo>
                  <a:lnTo>
                    <a:pt x="854" y="1169"/>
                  </a:lnTo>
                  <a:lnTo>
                    <a:pt x="854" y="1164"/>
                  </a:lnTo>
                  <a:lnTo>
                    <a:pt x="851" y="1162"/>
                  </a:lnTo>
                  <a:lnTo>
                    <a:pt x="851" y="1160"/>
                  </a:lnTo>
                  <a:lnTo>
                    <a:pt x="851" y="1155"/>
                  </a:lnTo>
                  <a:lnTo>
                    <a:pt x="849" y="1153"/>
                  </a:lnTo>
                  <a:lnTo>
                    <a:pt x="849" y="1150"/>
                  </a:lnTo>
                  <a:lnTo>
                    <a:pt x="849" y="1143"/>
                  </a:lnTo>
                  <a:lnTo>
                    <a:pt x="846" y="1136"/>
                  </a:lnTo>
                  <a:lnTo>
                    <a:pt x="846" y="1129"/>
                  </a:lnTo>
                  <a:lnTo>
                    <a:pt x="844" y="1122"/>
                  </a:lnTo>
                  <a:lnTo>
                    <a:pt x="844" y="1115"/>
                  </a:lnTo>
                  <a:lnTo>
                    <a:pt x="844" y="1108"/>
                  </a:lnTo>
                  <a:lnTo>
                    <a:pt x="844" y="1101"/>
                  </a:lnTo>
                  <a:lnTo>
                    <a:pt x="844" y="1093"/>
                  </a:lnTo>
                  <a:lnTo>
                    <a:pt x="842" y="1086"/>
                  </a:lnTo>
                  <a:lnTo>
                    <a:pt x="842" y="1082"/>
                  </a:lnTo>
                  <a:lnTo>
                    <a:pt x="842" y="1075"/>
                  </a:lnTo>
                  <a:lnTo>
                    <a:pt x="842" y="1067"/>
                  </a:lnTo>
                  <a:lnTo>
                    <a:pt x="842" y="1067"/>
                  </a:lnTo>
                  <a:close/>
                  <a:moveTo>
                    <a:pt x="1078" y="959"/>
                  </a:moveTo>
                  <a:lnTo>
                    <a:pt x="1081" y="961"/>
                  </a:lnTo>
                  <a:lnTo>
                    <a:pt x="1083" y="963"/>
                  </a:lnTo>
                  <a:lnTo>
                    <a:pt x="1085" y="966"/>
                  </a:lnTo>
                  <a:lnTo>
                    <a:pt x="1088" y="966"/>
                  </a:lnTo>
                  <a:lnTo>
                    <a:pt x="1090" y="970"/>
                  </a:lnTo>
                  <a:lnTo>
                    <a:pt x="1095" y="975"/>
                  </a:lnTo>
                  <a:lnTo>
                    <a:pt x="1100" y="978"/>
                  </a:lnTo>
                  <a:lnTo>
                    <a:pt x="1104" y="982"/>
                  </a:lnTo>
                  <a:lnTo>
                    <a:pt x="1107" y="985"/>
                  </a:lnTo>
                  <a:lnTo>
                    <a:pt x="1111" y="987"/>
                  </a:lnTo>
                  <a:lnTo>
                    <a:pt x="1114" y="992"/>
                  </a:lnTo>
                  <a:lnTo>
                    <a:pt x="1118" y="994"/>
                  </a:lnTo>
                  <a:lnTo>
                    <a:pt x="1121" y="996"/>
                  </a:lnTo>
                  <a:lnTo>
                    <a:pt x="1121" y="999"/>
                  </a:lnTo>
                  <a:lnTo>
                    <a:pt x="1123" y="1001"/>
                  </a:lnTo>
                  <a:lnTo>
                    <a:pt x="1126" y="1004"/>
                  </a:lnTo>
                  <a:lnTo>
                    <a:pt x="1128" y="1004"/>
                  </a:lnTo>
                  <a:lnTo>
                    <a:pt x="1130" y="1006"/>
                  </a:lnTo>
                  <a:lnTo>
                    <a:pt x="1130" y="1008"/>
                  </a:lnTo>
                  <a:lnTo>
                    <a:pt x="1133" y="1013"/>
                  </a:lnTo>
                  <a:lnTo>
                    <a:pt x="1135" y="1015"/>
                  </a:lnTo>
                  <a:lnTo>
                    <a:pt x="1137" y="1018"/>
                  </a:lnTo>
                  <a:lnTo>
                    <a:pt x="1140" y="1020"/>
                  </a:lnTo>
                  <a:lnTo>
                    <a:pt x="1140" y="1022"/>
                  </a:lnTo>
                  <a:lnTo>
                    <a:pt x="1144" y="1030"/>
                  </a:lnTo>
                  <a:lnTo>
                    <a:pt x="1147" y="1034"/>
                  </a:lnTo>
                  <a:lnTo>
                    <a:pt x="1149" y="1039"/>
                  </a:lnTo>
                  <a:lnTo>
                    <a:pt x="1152" y="1044"/>
                  </a:lnTo>
                  <a:lnTo>
                    <a:pt x="1154" y="1051"/>
                  </a:lnTo>
                  <a:lnTo>
                    <a:pt x="1156" y="1056"/>
                  </a:lnTo>
                  <a:lnTo>
                    <a:pt x="1159" y="1060"/>
                  </a:lnTo>
                  <a:lnTo>
                    <a:pt x="1161" y="1065"/>
                  </a:lnTo>
                  <a:lnTo>
                    <a:pt x="1163" y="1070"/>
                  </a:lnTo>
                  <a:lnTo>
                    <a:pt x="1163" y="1075"/>
                  </a:lnTo>
                  <a:lnTo>
                    <a:pt x="1166" y="1082"/>
                  </a:lnTo>
                  <a:lnTo>
                    <a:pt x="1168" y="1086"/>
                  </a:lnTo>
                  <a:lnTo>
                    <a:pt x="1168" y="1091"/>
                  </a:lnTo>
                  <a:lnTo>
                    <a:pt x="1170" y="1098"/>
                  </a:lnTo>
                  <a:lnTo>
                    <a:pt x="1173" y="1103"/>
                  </a:lnTo>
                  <a:lnTo>
                    <a:pt x="1173" y="1110"/>
                  </a:lnTo>
                  <a:lnTo>
                    <a:pt x="1182" y="1169"/>
                  </a:lnTo>
                  <a:lnTo>
                    <a:pt x="1189" y="1167"/>
                  </a:lnTo>
                  <a:lnTo>
                    <a:pt x="1194" y="1162"/>
                  </a:lnTo>
                  <a:lnTo>
                    <a:pt x="1201" y="1157"/>
                  </a:lnTo>
                  <a:lnTo>
                    <a:pt x="1206" y="1153"/>
                  </a:lnTo>
                  <a:lnTo>
                    <a:pt x="1208" y="1150"/>
                  </a:lnTo>
                  <a:lnTo>
                    <a:pt x="1213" y="1148"/>
                  </a:lnTo>
                  <a:lnTo>
                    <a:pt x="1215" y="1146"/>
                  </a:lnTo>
                  <a:lnTo>
                    <a:pt x="1218" y="1146"/>
                  </a:lnTo>
                  <a:lnTo>
                    <a:pt x="1220" y="1141"/>
                  </a:lnTo>
                  <a:lnTo>
                    <a:pt x="1222" y="1138"/>
                  </a:lnTo>
                  <a:lnTo>
                    <a:pt x="1225" y="1136"/>
                  </a:lnTo>
                  <a:lnTo>
                    <a:pt x="1227" y="1134"/>
                  </a:lnTo>
                  <a:lnTo>
                    <a:pt x="1234" y="1129"/>
                  </a:lnTo>
                  <a:lnTo>
                    <a:pt x="1239" y="1122"/>
                  </a:lnTo>
                  <a:lnTo>
                    <a:pt x="1244" y="1117"/>
                  </a:lnTo>
                  <a:lnTo>
                    <a:pt x="1249" y="1110"/>
                  </a:lnTo>
                  <a:lnTo>
                    <a:pt x="1253" y="1105"/>
                  </a:lnTo>
                  <a:lnTo>
                    <a:pt x="1258" y="1098"/>
                  </a:lnTo>
                  <a:lnTo>
                    <a:pt x="1263" y="1093"/>
                  </a:lnTo>
                  <a:lnTo>
                    <a:pt x="1265" y="1086"/>
                  </a:lnTo>
                  <a:lnTo>
                    <a:pt x="1270" y="1082"/>
                  </a:lnTo>
                  <a:lnTo>
                    <a:pt x="1275" y="1075"/>
                  </a:lnTo>
                  <a:lnTo>
                    <a:pt x="1277" y="1070"/>
                  </a:lnTo>
                  <a:lnTo>
                    <a:pt x="1282" y="1063"/>
                  </a:lnTo>
                  <a:lnTo>
                    <a:pt x="1284" y="1056"/>
                  </a:lnTo>
                  <a:lnTo>
                    <a:pt x="1289" y="1049"/>
                  </a:lnTo>
                  <a:lnTo>
                    <a:pt x="1293" y="1041"/>
                  </a:lnTo>
                  <a:lnTo>
                    <a:pt x="1296" y="1034"/>
                  </a:lnTo>
                  <a:lnTo>
                    <a:pt x="1298" y="1030"/>
                  </a:lnTo>
                  <a:lnTo>
                    <a:pt x="1301" y="1027"/>
                  </a:lnTo>
                  <a:lnTo>
                    <a:pt x="1301" y="1022"/>
                  </a:lnTo>
                  <a:lnTo>
                    <a:pt x="1303" y="1018"/>
                  </a:lnTo>
                  <a:lnTo>
                    <a:pt x="1305" y="1013"/>
                  </a:lnTo>
                  <a:lnTo>
                    <a:pt x="1305" y="1008"/>
                  </a:lnTo>
                  <a:lnTo>
                    <a:pt x="1308" y="1004"/>
                  </a:lnTo>
                  <a:lnTo>
                    <a:pt x="1308" y="999"/>
                  </a:lnTo>
                  <a:lnTo>
                    <a:pt x="1310" y="994"/>
                  </a:lnTo>
                  <a:lnTo>
                    <a:pt x="1310" y="989"/>
                  </a:lnTo>
                  <a:lnTo>
                    <a:pt x="1312" y="985"/>
                  </a:lnTo>
                  <a:lnTo>
                    <a:pt x="1312" y="980"/>
                  </a:lnTo>
                  <a:lnTo>
                    <a:pt x="1312" y="975"/>
                  </a:lnTo>
                  <a:lnTo>
                    <a:pt x="1312" y="970"/>
                  </a:lnTo>
                  <a:lnTo>
                    <a:pt x="1315" y="963"/>
                  </a:lnTo>
                  <a:lnTo>
                    <a:pt x="1315" y="959"/>
                  </a:lnTo>
                  <a:lnTo>
                    <a:pt x="1315" y="954"/>
                  </a:lnTo>
                  <a:lnTo>
                    <a:pt x="1315" y="949"/>
                  </a:lnTo>
                  <a:lnTo>
                    <a:pt x="1315" y="944"/>
                  </a:lnTo>
                  <a:lnTo>
                    <a:pt x="1315" y="940"/>
                  </a:lnTo>
                  <a:lnTo>
                    <a:pt x="1312" y="933"/>
                  </a:lnTo>
                  <a:lnTo>
                    <a:pt x="1312" y="928"/>
                  </a:lnTo>
                  <a:lnTo>
                    <a:pt x="1312" y="923"/>
                  </a:lnTo>
                  <a:lnTo>
                    <a:pt x="1312" y="918"/>
                  </a:lnTo>
                  <a:lnTo>
                    <a:pt x="1310" y="914"/>
                  </a:lnTo>
                  <a:lnTo>
                    <a:pt x="1310" y="909"/>
                  </a:lnTo>
                  <a:lnTo>
                    <a:pt x="1308" y="904"/>
                  </a:lnTo>
                  <a:lnTo>
                    <a:pt x="1308" y="899"/>
                  </a:lnTo>
                  <a:lnTo>
                    <a:pt x="1305" y="895"/>
                  </a:lnTo>
                  <a:lnTo>
                    <a:pt x="1305" y="890"/>
                  </a:lnTo>
                  <a:lnTo>
                    <a:pt x="1303" y="888"/>
                  </a:lnTo>
                  <a:lnTo>
                    <a:pt x="1301" y="883"/>
                  </a:lnTo>
                  <a:lnTo>
                    <a:pt x="1301" y="881"/>
                  </a:lnTo>
                  <a:lnTo>
                    <a:pt x="1298" y="878"/>
                  </a:lnTo>
                  <a:lnTo>
                    <a:pt x="1296" y="873"/>
                  </a:lnTo>
                  <a:lnTo>
                    <a:pt x="1293" y="871"/>
                  </a:lnTo>
                  <a:lnTo>
                    <a:pt x="1293" y="869"/>
                  </a:lnTo>
                  <a:lnTo>
                    <a:pt x="1291" y="866"/>
                  </a:lnTo>
                  <a:lnTo>
                    <a:pt x="1289" y="862"/>
                  </a:lnTo>
                  <a:lnTo>
                    <a:pt x="1286" y="859"/>
                  </a:lnTo>
                  <a:lnTo>
                    <a:pt x="1282" y="857"/>
                  </a:lnTo>
                  <a:lnTo>
                    <a:pt x="1279" y="852"/>
                  </a:lnTo>
                  <a:lnTo>
                    <a:pt x="1277" y="850"/>
                  </a:lnTo>
                  <a:lnTo>
                    <a:pt x="1275" y="845"/>
                  </a:lnTo>
                  <a:lnTo>
                    <a:pt x="1272" y="843"/>
                  </a:lnTo>
                  <a:lnTo>
                    <a:pt x="1267" y="840"/>
                  </a:lnTo>
                  <a:lnTo>
                    <a:pt x="1265" y="836"/>
                  </a:lnTo>
                  <a:lnTo>
                    <a:pt x="1263" y="833"/>
                  </a:lnTo>
                  <a:lnTo>
                    <a:pt x="1256" y="826"/>
                  </a:lnTo>
                  <a:lnTo>
                    <a:pt x="1249" y="819"/>
                  </a:lnTo>
                  <a:lnTo>
                    <a:pt x="1241" y="814"/>
                  </a:lnTo>
                  <a:lnTo>
                    <a:pt x="1237" y="807"/>
                  </a:lnTo>
                  <a:lnTo>
                    <a:pt x="1230" y="802"/>
                  </a:lnTo>
                  <a:lnTo>
                    <a:pt x="1222" y="798"/>
                  </a:lnTo>
                  <a:lnTo>
                    <a:pt x="1218" y="793"/>
                  </a:lnTo>
                  <a:lnTo>
                    <a:pt x="1213" y="788"/>
                  </a:lnTo>
                  <a:lnTo>
                    <a:pt x="1211" y="788"/>
                  </a:lnTo>
                  <a:lnTo>
                    <a:pt x="1208" y="786"/>
                  </a:lnTo>
                  <a:lnTo>
                    <a:pt x="1206" y="783"/>
                  </a:lnTo>
                  <a:lnTo>
                    <a:pt x="1201" y="781"/>
                  </a:lnTo>
                  <a:lnTo>
                    <a:pt x="1196" y="779"/>
                  </a:lnTo>
                  <a:lnTo>
                    <a:pt x="1192" y="776"/>
                  </a:lnTo>
                  <a:lnTo>
                    <a:pt x="1187" y="774"/>
                  </a:lnTo>
                  <a:lnTo>
                    <a:pt x="1182" y="772"/>
                  </a:lnTo>
                  <a:lnTo>
                    <a:pt x="1180" y="772"/>
                  </a:lnTo>
                  <a:lnTo>
                    <a:pt x="1178" y="772"/>
                  </a:lnTo>
                  <a:lnTo>
                    <a:pt x="1175" y="769"/>
                  </a:lnTo>
                  <a:lnTo>
                    <a:pt x="1173" y="769"/>
                  </a:lnTo>
                  <a:lnTo>
                    <a:pt x="1170" y="769"/>
                  </a:lnTo>
                  <a:lnTo>
                    <a:pt x="1168" y="767"/>
                  </a:lnTo>
                  <a:lnTo>
                    <a:pt x="1166" y="767"/>
                  </a:lnTo>
                  <a:lnTo>
                    <a:pt x="1163" y="767"/>
                  </a:lnTo>
                  <a:lnTo>
                    <a:pt x="1163" y="767"/>
                  </a:lnTo>
                  <a:lnTo>
                    <a:pt x="1161" y="767"/>
                  </a:lnTo>
                  <a:lnTo>
                    <a:pt x="1159" y="767"/>
                  </a:lnTo>
                  <a:lnTo>
                    <a:pt x="1159" y="769"/>
                  </a:lnTo>
                  <a:lnTo>
                    <a:pt x="1156" y="769"/>
                  </a:lnTo>
                  <a:lnTo>
                    <a:pt x="1156" y="769"/>
                  </a:lnTo>
                  <a:lnTo>
                    <a:pt x="1154" y="772"/>
                  </a:lnTo>
                  <a:lnTo>
                    <a:pt x="1154" y="772"/>
                  </a:lnTo>
                  <a:lnTo>
                    <a:pt x="1154" y="774"/>
                  </a:lnTo>
                  <a:lnTo>
                    <a:pt x="1152" y="776"/>
                  </a:lnTo>
                  <a:lnTo>
                    <a:pt x="1152" y="779"/>
                  </a:lnTo>
                  <a:lnTo>
                    <a:pt x="1152" y="781"/>
                  </a:lnTo>
                  <a:lnTo>
                    <a:pt x="1149" y="786"/>
                  </a:lnTo>
                  <a:lnTo>
                    <a:pt x="1149" y="791"/>
                  </a:lnTo>
                  <a:lnTo>
                    <a:pt x="1149" y="795"/>
                  </a:lnTo>
                  <a:lnTo>
                    <a:pt x="1149" y="800"/>
                  </a:lnTo>
                  <a:lnTo>
                    <a:pt x="1147" y="802"/>
                  </a:lnTo>
                  <a:lnTo>
                    <a:pt x="1147" y="805"/>
                  </a:lnTo>
                  <a:lnTo>
                    <a:pt x="1147" y="807"/>
                  </a:lnTo>
                  <a:lnTo>
                    <a:pt x="1147" y="810"/>
                  </a:lnTo>
                  <a:lnTo>
                    <a:pt x="1144" y="812"/>
                  </a:lnTo>
                  <a:lnTo>
                    <a:pt x="1142" y="817"/>
                  </a:lnTo>
                  <a:lnTo>
                    <a:pt x="1142" y="819"/>
                  </a:lnTo>
                  <a:lnTo>
                    <a:pt x="1140" y="824"/>
                  </a:lnTo>
                  <a:lnTo>
                    <a:pt x="1135" y="831"/>
                  </a:lnTo>
                  <a:lnTo>
                    <a:pt x="1133" y="838"/>
                  </a:lnTo>
                  <a:lnTo>
                    <a:pt x="1128" y="847"/>
                  </a:lnTo>
                  <a:lnTo>
                    <a:pt x="1123" y="854"/>
                  </a:lnTo>
                  <a:lnTo>
                    <a:pt x="1121" y="862"/>
                  </a:lnTo>
                  <a:lnTo>
                    <a:pt x="1116" y="869"/>
                  </a:lnTo>
                  <a:lnTo>
                    <a:pt x="1111" y="876"/>
                  </a:lnTo>
                  <a:lnTo>
                    <a:pt x="1109" y="883"/>
                  </a:lnTo>
                  <a:lnTo>
                    <a:pt x="1104" y="890"/>
                  </a:lnTo>
                  <a:lnTo>
                    <a:pt x="1100" y="897"/>
                  </a:lnTo>
                  <a:lnTo>
                    <a:pt x="1095" y="904"/>
                  </a:lnTo>
                  <a:lnTo>
                    <a:pt x="1092" y="911"/>
                  </a:lnTo>
                  <a:lnTo>
                    <a:pt x="1090" y="914"/>
                  </a:lnTo>
                  <a:lnTo>
                    <a:pt x="1088" y="918"/>
                  </a:lnTo>
                  <a:lnTo>
                    <a:pt x="1085" y="921"/>
                  </a:lnTo>
                  <a:lnTo>
                    <a:pt x="1085" y="925"/>
                  </a:lnTo>
                  <a:lnTo>
                    <a:pt x="1083" y="928"/>
                  </a:lnTo>
                  <a:lnTo>
                    <a:pt x="1081" y="933"/>
                  </a:lnTo>
                  <a:lnTo>
                    <a:pt x="1081" y="935"/>
                  </a:lnTo>
                  <a:lnTo>
                    <a:pt x="1081" y="937"/>
                  </a:lnTo>
                  <a:lnTo>
                    <a:pt x="1078" y="940"/>
                  </a:lnTo>
                  <a:lnTo>
                    <a:pt x="1078" y="942"/>
                  </a:lnTo>
                  <a:lnTo>
                    <a:pt x="1078" y="944"/>
                  </a:lnTo>
                  <a:lnTo>
                    <a:pt x="1078" y="947"/>
                  </a:lnTo>
                  <a:lnTo>
                    <a:pt x="1076" y="949"/>
                  </a:lnTo>
                  <a:lnTo>
                    <a:pt x="1076" y="951"/>
                  </a:lnTo>
                  <a:lnTo>
                    <a:pt x="1076" y="951"/>
                  </a:lnTo>
                  <a:lnTo>
                    <a:pt x="1076" y="954"/>
                  </a:lnTo>
                  <a:lnTo>
                    <a:pt x="1076" y="954"/>
                  </a:lnTo>
                  <a:lnTo>
                    <a:pt x="1076" y="956"/>
                  </a:lnTo>
                  <a:lnTo>
                    <a:pt x="1076" y="956"/>
                  </a:lnTo>
                  <a:lnTo>
                    <a:pt x="1078" y="956"/>
                  </a:lnTo>
                  <a:lnTo>
                    <a:pt x="1078" y="956"/>
                  </a:lnTo>
                  <a:lnTo>
                    <a:pt x="1078" y="959"/>
                  </a:lnTo>
                  <a:lnTo>
                    <a:pt x="1078" y="959"/>
                  </a:lnTo>
                  <a:close/>
                  <a:moveTo>
                    <a:pt x="861" y="876"/>
                  </a:moveTo>
                  <a:lnTo>
                    <a:pt x="863" y="873"/>
                  </a:lnTo>
                  <a:lnTo>
                    <a:pt x="865" y="871"/>
                  </a:lnTo>
                  <a:lnTo>
                    <a:pt x="865" y="869"/>
                  </a:lnTo>
                  <a:lnTo>
                    <a:pt x="868" y="869"/>
                  </a:lnTo>
                  <a:lnTo>
                    <a:pt x="870" y="864"/>
                  </a:lnTo>
                  <a:lnTo>
                    <a:pt x="872" y="859"/>
                  </a:lnTo>
                  <a:lnTo>
                    <a:pt x="875" y="857"/>
                  </a:lnTo>
                  <a:lnTo>
                    <a:pt x="877" y="854"/>
                  </a:lnTo>
                  <a:lnTo>
                    <a:pt x="877" y="854"/>
                  </a:lnTo>
                  <a:lnTo>
                    <a:pt x="880" y="852"/>
                  </a:lnTo>
                  <a:lnTo>
                    <a:pt x="880" y="850"/>
                  </a:lnTo>
                  <a:lnTo>
                    <a:pt x="882" y="847"/>
                  </a:lnTo>
                  <a:lnTo>
                    <a:pt x="882" y="845"/>
                  </a:lnTo>
                  <a:lnTo>
                    <a:pt x="882" y="843"/>
                  </a:lnTo>
                  <a:lnTo>
                    <a:pt x="884" y="838"/>
                  </a:lnTo>
                  <a:lnTo>
                    <a:pt x="884" y="833"/>
                  </a:lnTo>
                  <a:lnTo>
                    <a:pt x="887" y="828"/>
                  </a:lnTo>
                  <a:lnTo>
                    <a:pt x="889" y="824"/>
                  </a:lnTo>
                  <a:lnTo>
                    <a:pt x="889" y="817"/>
                  </a:lnTo>
                  <a:lnTo>
                    <a:pt x="891" y="810"/>
                  </a:lnTo>
                  <a:lnTo>
                    <a:pt x="894" y="802"/>
                  </a:lnTo>
                  <a:lnTo>
                    <a:pt x="896" y="795"/>
                  </a:lnTo>
                  <a:lnTo>
                    <a:pt x="896" y="793"/>
                  </a:lnTo>
                  <a:lnTo>
                    <a:pt x="898" y="788"/>
                  </a:lnTo>
                  <a:lnTo>
                    <a:pt x="898" y="786"/>
                  </a:lnTo>
                  <a:lnTo>
                    <a:pt x="901" y="783"/>
                  </a:lnTo>
                  <a:lnTo>
                    <a:pt x="901" y="779"/>
                  </a:lnTo>
                  <a:lnTo>
                    <a:pt x="903" y="776"/>
                  </a:lnTo>
                  <a:lnTo>
                    <a:pt x="903" y="774"/>
                  </a:lnTo>
                  <a:lnTo>
                    <a:pt x="906" y="769"/>
                  </a:lnTo>
                  <a:lnTo>
                    <a:pt x="908" y="767"/>
                  </a:lnTo>
                  <a:lnTo>
                    <a:pt x="908" y="765"/>
                  </a:lnTo>
                  <a:lnTo>
                    <a:pt x="910" y="762"/>
                  </a:lnTo>
                  <a:lnTo>
                    <a:pt x="910" y="760"/>
                  </a:lnTo>
                  <a:lnTo>
                    <a:pt x="913" y="760"/>
                  </a:lnTo>
                  <a:lnTo>
                    <a:pt x="915" y="757"/>
                  </a:lnTo>
                  <a:lnTo>
                    <a:pt x="915" y="755"/>
                  </a:lnTo>
                  <a:lnTo>
                    <a:pt x="917" y="755"/>
                  </a:lnTo>
                  <a:lnTo>
                    <a:pt x="917" y="755"/>
                  </a:lnTo>
                  <a:lnTo>
                    <a:pt x="920" y="755"/>
                  </a:lnTo>
                  <a:lnTo>
                    <a:pt x="920" y="755"/>
                  </a:lnTo>
                  <a:lnTo>
                    <a:pt x="920" y="755"/>
                  </a:lnTo>
                  <a:lnTo>
                    <a:pt x="920" y="753"/>
                  </a:lnTo>
                  <a:lnTo>
                    <a:pt x="922" y="753"/>
                  </a:lnTo>
                  <a:lnTo>
                    <a:pt x="922" y="755"/>
                  </a:lnTo>
                  <a:lnTo>
                    <a:pt x="924" y="755"/>
                  </a:lnTo>
                  <a:lnTo>
                    <a:pt x="924" y="755"/>
                  </a:lnTo>
                  <a:lnTo>
                    <a:pt x="927" y="755"/>
                  </a:lnTo>
                  <a:lnTo>
                    <a:pt x="929" y="755"/>
                  </a:lnTo>
                  <a:lnTo>
                    <a:pt x="932" y="757"/>
                  </a:lnTo>
                  <a:lnTo>
                    <a:pt x="934" y="757"/>
                  </a:lnTo>
                  <a:lnTo>
                    <a:pt x="934" y="757"/>
                  </a:lnTo>
                  <a:lnTo>
                    <a:pt x="936" y="757"/>
                  </a:lnTo>
                  <a:lnTo>
                    <a:pt x="936" y="757"/>
                  </a:lnTo>
                  <a:lnTo>
                    <a:pt x="939" y="760"/>
                  </a:lnTo>
                  <a:lnTo>
                    <a:pt x="943" y="760"/>
                  </a:lnTo>
                  <a:lnTo>
                    <a:pt x="946" y="760"/>
                  </a:lnTo>
                  <a:lnTo>
                    <a:pt x="948" y="760"/>
                  </a:lnTo>
                  <a:lnTo>
                    <a:pt x="951" y="760"/>
                  </a:lnTo>
                  <a:lnTo>
                    <a:pt x="953" y="760"/>
                  </a:lnTo>
                  <a:lnTo>
                    <a:pt x="958" y="760"/>
                  </a:lnTo>
                  <a:lnTo>
                    <a:pt x="960" y="760"/>
                  </a:lnTo>
                  <a:lnTo>
                    <a:pt x="962" y="760"/>
                  </a:lnTo>
                  <a:lnTo>
                    <a:pt x="965" y="760"/>
                  </a:lnTo>
                  <a:lnTo>
                    <a:pt x="967" y="760"/>
                  </a:lnTo>
                  <a:lnTo>
                    <a:pt x="972" y="760"/>
                  </a:lnTo>
                  <a:lnTo>
                    <a:pt x="974" y="757"/>
                  </a:lnTo>
                  <a:lnTo>
                    <a:pt x="977" y="757"/>
                  </a:lnTo>
                  <a:lnTo>
                    <a:pt x="979" y="757"/>
                  </a:lnTo>
                  <a:lnTo>
                    <a:pt x="981" y="755"/>
                  </a:lnTo>
                  <a:lnTo>
                    <a:pt x="984" y="755"/>
                  </a:lnTo>
                  <a:lnTo>
                    <a:pt x="984" y="755"/>
                  </a:lnTo>
                  <a:lnTo>
                    <a:pt x="984" y="755"/>
                  </a:lnTo>
                  <a:lnTo>
                    <a:pt x="986" y="753"/>
                  </a:lnTo>
                  <a:lnTo>
                    <a:pt x="986" y="753"/>
                  </a:lnTo>
                  <a:lnTo>
                    <a:pt x="986" y="753"/>
                  </a:lnTo>
                  <a:lnTo>
                    <a:pt x="988" y="753"/>
                  </a:lnTo>
                  <a:lnTo>
                    <a:pt x="988" y="750"/>
                  </a:lnTo>
                  <a:lnTo>
                    <a:pt x="988" y="750"/>
                  </a:lnTo>
                  <a:lnTo>
                    <a:pt x="988" y="750"/>
                  </a:lnTo>
                  <a:lnTo>
                    <a:pt x="991" y="748"/>
                  </a:lnTo>
                  <a:lnTo>
                    <a:pt x="991" y="748"/>
                  </a:lnTo>
                  <a:lnTo>
                    <a:pt x="991" y="748"/>
                  </a:lnTo>
                  <a:lnTo>
                    <a:pt x="991" y="746"/>
                  </a:lnTo>
                  <a:lnTo>
                    <a:pt x="991" y="746"/>
                  </a:lnTo>
                  <a:lnTo>
                    <a:pt x="991" y="743"/>
                  </a:lnTo>
                  <a:lnTo>
                    <a:pt x="991" y="743"/>
                  </a:lnTo>
                  <a:lnTo>
                    <a:pt x="993" y="741"/>
                  </a:lnTo>
                  <a:lnTo>
                    <a:pt x="991" y="741"/>
                  </a:lnTo>
                  <a:lnTo>
                    <a:pt x="991" y="741"/>
                  </a:lnTo>
                  <a:lnTo>
                    <a:pt x="991" y="739"/>
                  </a:lnTo>
                  <a:lnTo>
                    <a:pt x="991" y="739"/>
                  </a:lnTo>
                  <a:lnTo>
                    <a:pt x="991" y="736"/>
                  </a:lnTo>
                  <a:lnTo>
                    <a:pt x="991" y="736"/>
                  </a:lnTo>
                  <a:lnTo>
                    <a:pt x="991" y="734"/>
                  </a:lnTo>
                  <a:lnTo>
                    <a:pt x="988" y="731"/>
                  </a:lnTo>
                  <a:lnTo>
                    <a:pt x="988" y="729"/>
                  </a:lnTo>
                  <a:lnTo>
                    <a:pt x="986" y="727"/>
                  </a:lnTo>
                  <a:lnTo>
                    <a:pt x="986" y="724"/>
                  </a:lnTo>
                  <a:lnTo>
                    <a:pt x="986" y="722"/>
                  </a:lnTo>
                  <a:lnTo>
                    <a:pt x="984" y="720"/>
                  </a:lnTo>
                  <a:lnTo>
                    <a:pt x="984" y="720"/>
                  </a:lnTo>
                  <a:lnTo>
                    <a:pt x="984" y="717"/>
                  </a:lnTo>
                  <a:lnTo>
                    <a:pt x="981" y="715"/>
                  </a:lnTo>
                  <a:lnTo>
                    <a:pt x="981" y="715"/>
                  </a:lnTo>
                  <a:lnTo>
                    <a:pt x="979" y="712"/>
                  </a:lnTo>
                  <a:lnTo>
                    <a:pt x="979" y="712"/>
                  </a:lnTo>
                  <a:lnTo>
                    <a:pt x="977" y="710"/>
                  </a:lnTo>
                  <a:lnTo>
                    <a:pt x="977" y="710"/>
                  </a:lnTo>
                  <a:lnTo>
                    <a:pt x="977" y="710"/>
                  </a:lnTo>
                  <a:lnTo>
                    <a:pt x="974" y="708"/>
                  </a:lnTo>
                  <a:lnTo>
                    <a:pt x="972" y="705"/>
                  </a:lnTo>
                  <a:lnTo>
                    <a:pt x="969" y="705"/>
                  </a:lnTo>
                  <a:lnTo>
                    <a:pt x="967" y="703"/>
                  </a:lnTo>
                  <a:lnTo>
                    <a:pt x="965" y="701"/>
                  </a:lnTo>
                  <a:lnTo>
                    <a:pt x="965" y="701"/>
                  </a:lnTo>
                  <a:lnTo>
                    <a:pt x="965" y="701"/>
                  </a:lnTo>
                  <a:lnTo>
                    <a:pt x="962" y="698"/>
                  </a:lnTo>
                  <a:lnTo>
                    <a:pt x="962" y="698"/>
                  </a:lnTo>
                  <a:lnTo>
                    <a:pt x="960" y="696"/>
                  </a:lnTo>
                  <a:lnTo>
                    <a:pt x="960" y="696"/>
                  </a:lnTo>
                  <a:lnTo>
                    <a:pt x="960" y="694"/>
                  </a:lnTo>
                  <a:lnTo>
                    <a:pt x="958" y="691"/>
                  </a:lnTo>
                  <a:lnTo>
                    <a:pt x="958" y="691"/>
                  </a:lnTo>
                  <a:lnTo>
                    <a:pt x="958" y="689"/>
                  </a:lnTo>
                  <a:lnTo>
                    <a:pt x="958" y="686"/>
                  </a:lnTo>
                  <a:lnTo>
                    <a:pt x="958" y="684"/>
                  </a:lnTo>
                  <a:lnTo>
                    <a:pt x="955" y="682"/>
                  </a:lnTo>
                  <a:lnTo>
                    <a:pt x="955" y="679"/>
                  </a:lnTo>
                  <a:lnTo>
                    <a:pt x="955" y="677"/>
                  </a:lnTo>
                  <a:lnTo>
                    <a:pt x="955" y="675"/>
                  </a:lnTo>
                  <a:lnTo>
                    <a:pt x="955" y="672"/>
                  </a:lnTo>
                  <a:lnTo>
                    <a:pt x="958" y="670"/>
                  </a:lnTo>
                  <a:lnTo>
                    <a:pt x="958" y="668"/>
                  </a:lnTo>
                  <a:lnTo>
                    <a:pt x="958" y="663"/>
                  </a:lnTo>
                  <a:lnTo>
                    <a:pt x="960" y="660"/>
                  </a:lnTo>
                  <a:lnTo>
                    <a:pt x="960" y="656"/>
                  </a:lnTo>
                  <a:lnTo>
                    <a:pt x="962" y="651"/>
                  </a:lnTo>
                  <a:lnTo>
                    <a:pt x="965" y="644"/>
                  </a:lnTo>
                  <a:lnTo>
                    <a:pt x="967" y="637"/>
                  </a:lnTo>
                  <a:lnTo>
                    <a:pt x="969" y="630"/>
                  </a:lnTo>
                  <a:lnTo>
                    <a:pt x="972" y="623"/>
                  </a:lnTo>
                  <a:lnTo>
                    <a:pt x="974" y="615"/>
                  </a:lnTo>
                  <a:lnTo>
                    <a:pt x="977" y="608"/>
                  </a:lnTo>
                  <a:lnTo>
                    <a:pt x="979" y="604"/>
                  </a:lnTo>
                  <a:lnTo>
                    <a:pt x="979" y="599"/>
                  </a:lnTo>
                  <a:lnTo>
                    <a:pt x="981" y="594"/>
                  </a:lnTo>
                  <a:lnTo>
                    <a:pt x="984" y="589"/>
                  </a:lnTo>
                  <a:lnTo>
                    <a:pt x="984" y="585"/>
                  </a:lnTo>
                  <a:lnTo>
                    <a:pt x="986" y="578"/>
                  </a:lnTo>
                  <a:lnTo>
                    <a:pt x="988" y="573"/>
                  </a:lnTo>
                  <a:lnTo>
                    <a:pt x="988" y="568"/>
                  </a:lnTo>
                  <a:lnTo>
                    <a:pt x="991" y="563"/>
                  </a:lnTo>
                  <a:lnTo>
                    <a:pt x="993" y="559"/>
                  </a:lnTo>
                  <a:lnTo>
                    <a:pt x="993" y="554"/>
                  </a:lnTo>
                  <a:lnTo>
                    <a:pt x="995" y="549"/>
                  </a:lnTo>
                  <a:lnTo>
                    <a:pt x="998" y="544"/>
                  </a:lnTo>
                  <a:lnTo>
                    <a:pt x="998" y="540"/>
                  </a:lnTo>
                  <a:lnTo>
                    <a:pt x="1000" y="535"/>
                  </a:lnTo>
                  <a:lnTo>
                    <a:pt x="1003" y="530"/>
                  </a:lnTo>
                  <a:lnTo>
                    <a:pt x="1003" y="528"/>
                  </a:lnTo>
                  <a:lnTo>
                    <a:pt x="1005" y="526"/>
                  </a:lnTo>
                  <a:lnTo>
                    <a:pt x="1005" y="523"/>
                  </a:lnTo>
                  <a:lnTo>
                    <a:pt x="1007" y="521"/>
                  </a:lnTo>
                  <a:lnTo>
                    <a:pt x="1010" y="516"/>
                  </a:lnTo>
                  <a:lnTo>
                    <a:pt x="1012" y="511"/>
                  </a:lnTo>
                  <a:lnTo>
                    <a:pt x="1017" y="507"/>
                  </a:lnTo>
                  <a:lnTo>
                    <a:pt x="1019" y="502"/>
                  </a:lnTo>
                  <a:lnTo>
                    <a:pt x="1019" y="497"/>
                  </a:lnTo>
                  <a:lnTo>
                    <a:pt x="1021" y="495"/>
                  </a:lnTo>
                  <a:lnTo>
                    <a:pt x="1021" y="492"/>
                  </a:lnTo>
                  <a:lnTo>
                    <a:pt x="1024" y="490"/>
                  </a:lnTo>
                  <a:lnTo>
                    <a:pt x="1024" y="488"/>
                  </a:lnTo>
                  <a:lnTo>
                    <a:pt x="1024" y="485"/>
                  </a:lnTo>
                  <a:lnTo>
                    <a:pt x="1026" y="483"/>
                  </a:lnTo>
                  <a:lnTo>
                    <a:pt x="1026" y="481"/>
                  </a:lnTo>
                  <a:lnTo>
                    <a:pt x="1026" y="481"/>
                  </a:lnTo>
                  <a:lnTo>
                    <a:pt x="1026" y="478"/>
                  </a:lnTo>
                  <a:lnTo>
                    <a:pt x="1026" y="476"/>
                  </a:lnTo>
                  <a:lnTo>
                    <a:pt x="1026" y="476"/>
                  </a:lnTo>
                  <a:lnTo>
                    <a:pt x="1029" y="474"/>
                  </a:lnTo>
                  <a:lnTo>
                    <a:pt x="1029" y="471"/>
                  </a:lnTo>
                  <a:lnTo>
                    <a:pt x="1029" y="469"/>
                  </a:lnTo>
                  <a:lnTo>
                    <a:pt x="1029" y="469"/>
                  </a:lnTo>
                  <a:lnTo>
                    <a:pt x="1029" y="466"/>
                  </a:lnTo>
                  <a:lnTo>
                    <a:pt x="1029" y="466"/>
                  </a:lnTo>
                  <a:lnTo>
                    <a:pt x="1029" y="466"/>
                  </a:lnTo>
                  <a:lnTo>
                    <a:pt x="1029" y="466"/>
                  </a:lnTo>
                  <a:lnTo>
                    <a:pt x="1029" y="464"/>
                  </a:lnTo>
                  <a:lnTo>
                    <a:pt x="1031" y="464"/>
                  </a:lnTo>
                  <a:lnTo>
                    <a:pt x="1031" y="464"/>
                  </a:lnTo>
                  <a:lnTo>
                    <a:pt x="1031" y="462"/>
                  </a:lnTo>
                  <a:lnTo>
                    <a:pt x="1033" y="462"/>
                  </a:lnTo>
                  <a:lnTo>
                    <a:pt x="1033" y="462"/>
                  </a:lnTo>
                  <a:lnTo>
                    <a:pt x="1038" y="459"/>
                  </a:lnTo>
                  <a:lnTo>
                    <a:pt x="1043" y="457"/>
                  </a:lnTo>
                  <a:lnTo>
                    <a:pt x="1047" y="455"/>
                  </a:lnTo>
                  <a:lnTo>
                    <a:pt x="1052" y="452"/>
                  </a:lnTo>
                  <a:lnTo>
                    <a:pt x="1059" y="450"/>
                  </a:lnTo>
                  <a:lnTo>
                    <a:pt x="1066" y="447"/>
                  </a:lnTo>
                  <a:lnTo>
                    <a:pt x="1069" y="445"/>
                  </a:lnTo>
                  <a:lnTo>
                    <a:pt x="1073" y="445"/>
                  </a:lnTo>
                  <a:lnTo>
                    <a:pt x="1076" y="443"/>
                  </a:lnTo>
                  <a:lnTo>
                    <a:pt x="1081" y="443"/>
                  </a:lnTo>
                  <a:lnTo>
                    <a:pt x="1083" y="443"/>
                  </a:lnTo>
                  <a:lnTo>
                    <a:pt x="1088" y="440"/>
                  </a:lnTo>
                  <a:lnTo>
                    <a:pt x="1090" y="440"/>
                  </a:lnTo>
                  <a:lnTo>
                    <a:pt x="1095" y="440"/>
                  </a:lnTo>
                  <a:lnTo>
                    <a:pt x="1095" y="440"/>
                  </a:lnTo>
                  <a:lnTo>
                    <a:pt x="1097" y="440"/>
                  </a:lnTo>
                  <a:lnTo>
                    <a:pt x="1100" y="440"/>
                  </a:lnTo>
                  <a:lnTo>
                    <a:pt x="1102" y="440"/>
                  </a:lnTo>
                  <a:lnTo>
                    <a:pt x="1102" y="440"/>
                  </a:lnTo>
                  <a:lnTo>
                    <a:pt x="1104" y="440"/>
                  </a:lnTo>
                  <a:lnTo>
                    <a:pt x="1107" y="440"/>
                  </a:lnTo>
                  <a:lnTo>
                    <a:pt x="1109" y="443"/>
                  </a:lnTo>
                  <a:lnTo>
                    <a:pt x="1109" y="443"/>
                  </a:lnTo>
                  <a:lnTo>
                    <a:pt x="1111" y="443"/>
                  </a:lnTo>
                  <a:lnTo>
                    <a:pt x="1114" y="443"/>
                  </a:lnTo>
                  <a:lnTo>
                    <a:pt x="1116" y="445"/>
                  </a:lnTo>
                  <a:lnTo>
                    <a:pt x="1118" y="445"/>
                  </a:lnTo>
                  <a:lnTo>
                    <a:pt x="1121" y="447"/>
                  </a:lnTo>
                  <a:lnTo>
                    <a:pt x="1123" y="447"/>
                  </a:lnTo>
                  <a:lnTo>
                    <a:pt x="1126" y="447"/>
                  </a:lnTo>
                  <a:lnTo>
                    <a:pt x="1128" y="450"/>
                  </a:lnTo>
                  <a:lnTo>
                    <a:pt x="1130" y="452"/>
                  </a:lnTo>
                  <a:lnTo>
                    <a:pt x="1133" y="452"/>
                  </a:lnTo>
                  <a:lnTo>
                    <a:pt x="1135" y="455"/>
                  </a:lnTo>
                  <a:lnTo>
                    <a:pt x="1135" y="455"/>
                  </a:lnTo>
                  <a:lnTo>
                    <a:pt x="1137" y="457"/>
                  </a:lnTo>
                  <a:lnTo>
                    <a:pt x="1140" y="459"/>
                  </a:lnTo>
                  <a:lnTo>
                    <a:pt x="1140" y="459"/>
                  </a:lnTo>
                  <a:lnTo>
                    <a:pt x="1142" y="462"/>
                  </a:lnTo>
                  <a:lnTo>
                    <a:pt x="1142" y="464"/>
                  </a:lnTo>
                  <a:lnTo>
                    <a:pt x="1142" y="466"/>
                  </a:lnTo>
                  <a:lnTo>
                    <a:pt x="1144" y="466"/>
                  </a:lnTo>
                  <a:lnTo>
                    <a:pt x="1144" y="469"/>
                  </a:lnTo>
                  <a:lnTo>
                    <a:pt x="1144" y="469"/>
                  </a:lnTo>
                  <a:lnTo>
                    <a:pt x="1144" y="471"/>
                  </a:lnTo>
                  <a:lnTo>
                    <a:pt x="1144" y="471"/>
                  </a:lnTo>
                  <a:lnTo>
                    <a:pt x="1144" y="471"/>
                  </a:lnTo>
                  <a:lnTo>
                    <a:pt x="1144" y="474"/>
                  </a:lnTo>
                  <a:lnTo>
                    <a:pt x="1144" y="474"/>
                  </a:lnTo>
                  <a:lnTo>
                    <a:pt x="1144" y="476"/>
                  </a:lnTo>
                  <a:lnTo>
                    <a:pt x="1144" y="476"/>
                  </a:lnTo>
                  <a:lnTo>
                    <a:pt x="1144" y="478"/>
                  </a:lnTo>
                  <a:lnTo>
                    <a:pt x="1144" y="478"/>
                  </a:lnTo>
                  <a:lnTo>
                    <a:pt x="1142" y="481"/>
                  </a:lnTo>
                  <a:lnTo>
                    <a:pt x="1142" y="483"/>
                  </a:lnTo>
                  <a:lnTo>
                    <a:pt x="1140" y="488"/>
                  </a:lnTo>
                  <a:lnTo>
                    <a:pt x="1137" y="490"/>
                  </a:lnTo>
                  <a:lnTo>
                    <a:pt x="1135" y="495"/>
                  </a:lnTo>
                  <a:lnTo>
                    <a:pt x="1133" y="497"/>
                  </a:lnTo>
                  <a:lnTo>
                    <a:pt x="1130" y="502"/>
                  </a:lnTo>
                  <a:lnTo>
                    <a:pt x="1126" y="509"/>
                  </a:lnTo>
                  <a:lnTo>
                    <a:pt x="1121" y="516"/>
                  </a:lnTo>
                  <a:lnTo>
                    <a:pt x="1116" y="523"/>
                  </a:lnTo>
                  <a:lnTo>
                    <a:pt x="1114" y="528"/>
                  </a:lnTo>
                  <a:lnTo>
                    <a:pt x="1111" y="533"/>
                  </a:lnTo>
                  <a:lnTo>
                    <a:pt x="1109" y="535"/>
                  </a:lnTo>
                  <a:lnTo>
                    <a:pt x="1107" y="540"/>
                  </a:lnTo>
                  <a:lnTo>
                    <a:pt x="1104" y="544"/>
                  </a:lnTo>
                  <a:lnTo>
                    <a:pt x="1102" y="547"/>
                  </a:lnTo>
                  <a:lnTo>
                    <a:pt x="1097" y="552"/>
                  </a:lnTo>
                  <a:lnTo>
                    <a:pt x="1097" y="554"/>
                  </a:lnTo>
                  <a:lnTo>
                    <a:pt x="1095" y="554"/>
                  </a:lnTo>
                  <a:lnTo>
                    <a:pt x="1095" y="556"/>
                  </a:lnTo>
                  <a:lnTo>
                    <a:pt x="1092" y="559"/>
                  </a:lnTo>
                  <a:lnTo>
                    <a:pt x="1090" y="561"/>
                  </a:lnTo>
                  <a:lnTo>
                    <a:pt x="1088" y="566"/>
                  </a:lnTo>
                  <a:lnTo>
                    <a:pt x="1083" y="568"/>
                  </a:lnTo>
                  <a:lnTo>
                    <a:pt x="1081" y="571"/>
                  </a:lnTo>
                  <a:lnTo>
                    <a:pt x="1078" y="575"/>
                  </a:lnTo>
                  <a:lnTo>
                    <a:pt x="1073" y="578"/>
                  </a:lnTo>
                  <a:lnTo>
                    <a:pt x="1071" y="580"/>
                  </a:lnTo>
                  <a:lnTo>
                    <a:pt x="1066" y="582"/>
                  </a:lnTo>
                  <a:lnTo>
                    <a:pt x="1059" y="587"/>
                  </a:lnTo>
                  <a:lnTo>
                    <a:pt x="1055" y="592"/>
                  </a:lnTo>
                  <a:lnTo>
                    <a:pt x="1047" y="599"/>
                  </a:lnTo>
                  <a:lnTo>
                    <a:pt x="1040" y="604"/>
                  </a:lnTo>
                  <a:lnTo>
                    <a:pt x="1036" y="606"/>
                  </a:lnTo>
                  <a:lnTo>
                    <a:pt x="1033" y="608"/>
                  </a:lnTo>
                  <a:lnTo>
                    <a:pt x="1031" y="611"/>
                  </a:lnTo>
                  <a:lnTo>
                    <a:pt x="1026" y="613"/>
                  </a:lnTo>
                  <a:lnTo>
                    <a:pt x="1026" y="613"/>
                  </a:lnTo>
                  <a:lnTo>
                    <a:pt x="1024" y="615"/>
                  </a:lnTo>
                  <a:lnTo>
                    <a:pt x="1021" y="615"/>
                  </a:lnTo>
                  <a:lnTo>
                    <a:pt x="1021" y="618"/>
                  </a:lnTo>
                  <a:lnTo>
                    <a:pt x="1019" y="620"/>
                  </a:lnTo>
                  <a:lnTo>
                    <a:pt x="1019" y="620"/>
                  </a:lnTo>
                  <a:lnTo>
                    <a:pt x="1017" y="623"/>
                  </a:lnTo>
                  <a:lnTo>
                    <a:pt x="1017" y="623"/>
                  </a:lnTo>
                  <a:lnTo>
                    <a:pt x="1014" y="625"/>
                  </a:lnTo>
                  <a:lnTo>
                    <a:pt x="1014" y="627"/>
                  </a:lnTo>
                  <a:lnTo>
                    <a:pt x="1012" y="627"/>
                  </a:lnTo>
                  <a:lnTo>
                    <a:pt x="1012" y="630"/>
                  </a:lnTo>
                  <a:lnTo>
                    <a:pt x="1012" y="630"/>
                  </a:lnTo>
                  <a:lnTo>
                    <a:pt x="1010" y="632"/>
                  </a:lnTo>
                  <a:lnTo>
                    <a:pt x="1010" y="634"/>
                  </a:lnTo>
                  <a:lnTo>
                    <a:pt x="1010" y="634"/>
                  </a:lnTo>
                  <a:lnTo>
                    <a:pt x="1007" y="637"/>
                  </a:lnTo>
                  <a:lnTo>
                    <a:pt x="1007" y="639"/>
                  </a:lnTo>
                  <a:lnTo>
                    <a:pt x="1007" y="639"/>
                  </a:lnTo>
                  <a:lnTo>
                    <a:pt x="1007" y="642"/>
                  </a:lnTo>
                  <a:lnTo>
                    <a:pt x="1005" y="644"/>
                  </a:lnTo>
                  <a:lnTo>
                    <a:pt x="1005" y="644"/>
                  </a:lnTo>
                  <a:lnTo>
                    <a:pt x="1005" y="646"/>
                  </a:lnTo>
                  <a:lnTo>
                    <a:pt x="1005" y="649"/>
                  </a:lnTo>
                  <a:lnTo>
                    <a:pt x="1005" y="649"/>
                  </a:lnTo>
                  <a:lnTo>
                    <a:pt x="1005" y="651"/>
                  </a:lnTo>
                  <a:lnTo>
                    <a:pt x="1005" y="653"/>
                  </a:lnTo>
                  <a:lnTo>
                    <a:pt x="1005" y="653"/>
                  </a:lnTo>
                  <a:lnTo>
                    <a:pt x="1005" y="656"/>
                  </a:lnTo>
                  <a:lnTo>
                    <a:pt x="1007" y="658"/>
                  </a:lnTo>
                  <a:lnTo>
                    <a:pt x="1007" y="658"/>
                  </a:lnTo>
                  <a:lnTo>
                    <a:pt x="1007" y="660"/>
                  </a:lnTo>
                  <a:lnTo>
                    <a:pt x="1007" y="663"/>
                  </a:lnTo>
                  <a:lnTo>
                    <a:pt x="1007" y="663"/>
                  </a:lnTo>
                  <a:lnTo>
                    <a:pt x="1010" y="665"/>
                  </a:lnTo>
                  <a:lnTo>
                    <a:pt x="1010" y="665"/>
                  </a:lnTo>
                  <a:lnTo>
                    <a:pt x="1010" y="670"/>
                  </a:lnTo>
                  <a:lnTo>
                    <a:pt x="1012" y="672"/>
                  </a:lnTo>
                  <a:lnTo>
                    <a:pt x="1012" y="672"/>
                  </a:lnTo>
                  <a:lnTo>
                    <a:pt x="1014" y="675"/>
                  </a:lnTo>
                  <a:lnTo>
                    <a:pt x="1014" y="675"/>
                  </a:lnTo>
                  <a:lnTo>
                    <a:pt x="1014" y="675"/>
                  </a:lnTo>
                  <a:lnTo>
                    <a:pt x="1017" y="677"/>
                  </a:lnTo>
                  <a:lnTo>
                    <a:pt x="1019" y="679"/>
                  </a:lnTo>
                  <a:lnTo>
                    <a:pt x="1021" y="682"/>
                  </a:lnTo>
                  <a:lnTo>
                    <a:pt x="1021" y="684"/>
                  </a:lnTo>
                  <a:lnTo>
                    <a:pt x="1024" y="684"/>
                  </a:lnTo>
                  <a:lnTo>
                    <a:pt x="1026" y="686"/>
                  </a:lnTo>
                  <a:lnTo>
                    <a:pt x="1029" y="686"/>
                  </a:lnTo>
                  <a:lnTo>
                    <a:pt x="1029" y="686"/>
                  </a:lnTo>
                  <a:lnTo>
                    <a:pt x="1031" y="686"/>
                  </a:lnTo>
                  <a:lnTo>
                    <a:pt x="1033" y="689"/>
                  </a:lnTo>
                  <a:lnTo>
                    <a:pt x="1036" y="689"/>
                  </a:lnTo>
                  <a:lnTo>
                    <a:pt x="1038" y="689"/>
                  </a:lnTo>
                  <a:lnTo>
                    <a:pt x="1040" y="691"/>
                  </a:lnTo>
                  <a:lnTo>
                    <a:pt x="1043" y="691"/>
                  </a:lnTo>
                  <a:lnTo>
                    <a:pt x="1045" y="691"/>
                  </a:lnTo>
                  <a:lnTo>
                    <a:pt x="1047" y="691"/>
                  </a:lnTo>
                  <a:lnTo>
                    <a:pt x="1047" y="691"/>
                  </a:lnTo>
                  <a:lnTo>
                    <a:pt x="1050" y="694"/>
                  </a:lnTo>
                  <a:lnTo>
                    <a:pt x="1052" y="694"/>
                  </a:lnTo>
                  <a:lnTo>
                    <a:pt x="1055" y="696"/>
                  </a:lnTo>
                  <a:lnTo>
                    <a:pt x="1057" y="696"/>
                  </a:lnTo>
                  <a:lnTo>
                    <a:pt x="1059" y="698"/>
                  </a:lnTo>
                  <a:lnTo>
                    <a:pt x="1059" y="698"/>
                  </a:lnTo>
                  <a:lnTo>
                    <a:pt x="1062" y="701"/>
                  </a:lnTo>
                  <a:lnTo>
                    <a:pt x="1064" y="703"/>
                  </a:lnTo>
                  <a:lnTo>
                    <a:pt x="1066" y="703"/>
                  </a:lnTo>
                  <a:lnTo>
                    <a:pt x="1069" y="703"/>
                  </a:lnTo>
                  <a:lnTo>
                    <a:pt x="1069" y="705"/>
                  </a:lnTo>
                  <a:lnTo>
                    <a:pt x="1071" y="705"/>
                  </a:lnTo>
                  <a:lnTo>
                    <a:pt x="1071" y="705"/>
                  </a:lnTo>
                  <a:lnTo>
                    <a:pt x="1073" y="705"/>
                  </a:lnTo>
                  <a:lnTo>
                    <a:pt x="1076" y="705"/>
                  </a:lnTo>
                  <a:lnTo>
                    <a:pt x="1076" y="705"/>
                  </a:lnTo>
                  <a:lnTo>
                    <a:pt x="1078" y="708"/>
                  </a:lnTo>
                  <a:lnTo>
                    <a:pt x="1078" y="708"/>
                  </a:lnTo>
                  <a:lnTo>
                    <a:pt x="1081" y="708"/>
                  </a:lnTo>
                  <a:lnTo>
                    <a:pt x="1081" y="708"/>
                  </a:lnTo>
                  <a:lnTo>
                    <a:pt x="1081" y="710"/>
                  </a:lnTo>
                  <a:lnTo>
                    <a:pt x="1083" y="710"/>
                  </a:lnTo>
                  <a:lnTo>
                    <a:pt x="1083" y="710"/>
                  </a:lnTo>
                  <a:lnTo>
                    <a:pt x="1083" y="712"/>
                  </a:lnTo>
                  <a:lnTo>
                    <a:pt x="1083" y="712"/>
                  </a:lnTo>
                  <a:lnTo>
                    <a:pt x="1083" y="712"/>
                  </a:lnTo>
                  <a:lnTo>
                    <a:pt x="1083" y="715"/>
                  </a:lnTo>
                  <a:lnTo>
                    <a:pt x="1083" y="715"/>
                  </a:lnTo>
                  <a:lnTo>
                    <a:pt x="1083" y="715"/>
                  </a:lnTo>
                  <a:lnTo>
                    <a:pt x="1083" y="717"/>
                  </a:lnTo>
                  <a:lnTo>
                    <a:pt x="1083" y="717"/>
                  </a:lnTo>
                  <a:lnTo>
                    <a:pt x="1081" y="717"/>
                  </a:lnTo>
                  <a:lnTo>
                    <a:pt x="1081" y="717"/>
                  </a:lnTo>
                  <a:lnTo>
                    <a:pt x="1081" y="720"/>
                  </a:lnTo>
                  <a:lnTo>
                    <a:pt x="1081" y="720"/>
                  </a:lnTo>
                  <a:lnTo>
                    <a:pt x="1078" y="720"/>
                  </a:lnTo>
                  <a:lnTo>
                    <a:pt x="1078" y="720"/>
                  </a:lnTo>
                  <a:lnTo>
                    <a:pt x="1078" y="722"/>
                  </a:lnTo>
                  <a:lnTo>
                    <a:pt x="1076" y="722"/>
                  </a:lnTo>
                  <a:lnTo>
                    <a:pt x="1076" y="722"/>
                  </a:lnTo>
                  <a:lnTo>
                    <a:pt x="1076" y="722"/>
                  </a:lnTo>
                  <a:lnTo>
                    <a:pt x="1076" y="722"/>
                  </a:lnTo>
                  <a:lnTo>
                    <a:pt x="1073" y="722"/>
                  </a:lnTo>
                  <a:lnTo>
                    <a:pt x="1073" y="722"/>
                  </a:lnTo>
                  <a:lnTo>
                    <a:pt x="1071" y="722"/>
                  </a:lnTo>
                  <a:lnTo>
                    <a:pt x="1069" y="722"/>
                  </a:lnTo>
                  <a:lnTo>
                    <a:pt x="1066" y="722"/>
                  </a:lnTo>
                  <a:lnTo>
                    <a:pt x="1064" y="722"/>
                  </a:lnTo>
                  <a:lnTo>
                    <a:pt x="1062" y="722"/>
                  </a:lnTo>
                  <a:lnTo>
                    <a:pt x="1062" y="722"/>
                  </a:lnTo>
                  <a:lnTo>
                    <a:pt x="1059" y="722"/>
                  </a:lnTo>
                  <a:lnTo>
                    <a:pt x="1059" y="722"/>
                  </a:lnTo>
                  <a:lnTo>
                    <a:pt x="1057" y="722"/>
                  </a:lnTo>
                  <a:lnTo>
                    <a:pt x="1057" y="722"/>
                  </a:lnTo>
                  <a:lnTo>
                    <a:pt x="1057" y="722"/>
                  </a:lnTo>
                  <a:lnTo>
                    <a:pt x="1055" y="722"/>
                  </a:lnTo>
                  <a:lnTo>
                    <a:pt x="1055" y="722"/>
                  </a:lnTo>
                  <a:lnTo>
                    <a:pt x="1055" y="724"/>
                  </a:lnTo>
                  <a:lnTo>
                    <a:pt x="1055" y="724"/>
                  </a:lnTo>
                  <a:lnTo>
                    <a:pt x="1055" y="724"/>
                  </a:lnTo>
                  <a:lnTo>
                    <a:pt x="1052" y="727"/>
                  </a:lnTo>
                  <a:lnTo>
                    <a:pt x="1052" y="727"/>
                  </a:lnTo>
                  <a:lnTo>
                    <a:pt x="1052" y="727"/>
                  </a:lnTo>
                  <a:lnTo>
                    <a:pt x="1052" y="729"/>
                  </a:lnTo>
                  <a:lnTo>
                    <a:pt x="1055" y="729"/>
                  </a:lnTo>
                  <a:lnTo>
                    <a:pt x="1055" y="731"/>
                  </a:lnTo>
                  <a:lnTo>
                    <a:pt x="1055" y="731"/>
                  </a:lnTo>
                  <a:lnTo>
                    <a:pt x="1055" y="734"/>
                  </a:lnTo>
                  <a:lnTo>
                    <a:pt x="1055" y="734"/>
                  </a:lnTo>
                  <a:lnTo>
                    <a:pt x="1057" y="734"/>
                  </a:lnTo>
                  <a:lnTo>
                    <a:pt x="1057" y="736"/>
                  </a:lnTo>
                  <a:lnTo>
                    <a:pt x="1057" y="736"/>
                  </a:lnTo>
                  <a:lnTo>
                    <a:pt x="1059" y="736"/>
                  </a:lnTo>
                  <a:lnTo>
                    <a:pt x="1062" y="741"/>
                  </a:lnTo>
                  <a:lnTo>
                    <a:pt x="1064" y="743"/>
                  </a:lnTo>
                  <a:lnTo>
                    <a:pt x="1069" y="748"/>
                  </a:lnTo>
                  <a:lnTo>
                    <a:pt x="1073" y="753"/>
                  </a:lnTo>
                  <a:lnTo>
                    <a:pt x="1076" y="753"/>
                  </a:lnTo>
                  <a:lnTo>
                    <a:pt x="1078" y="755"/>
                  </a:lnTo>
                  <a:lnTo>
                    <a:pt x="1081" y="757"/>
                  </a:lnTo>
                  <a:lnTo>
                    <a:pt x="1083" y="760"/>
                  </a:lnTo>
                  <a:lnTo>
                    <a:pt x="1083" y="762"/>
                  </a:lnTo>
                  <a:lnTo>
                    <a:pt x="1085" y="765"/>
                  </a:lnTo>
                  <a:lnTo>
                    <a:pt x="1085" y="767"/>
                  </a:lnTo>
                  <a:lnTo>
                    <a:pt x="1088" y="767"/>
                  </a:lnTo>
                  <a:lnTo>
                    <a:pt x="1088" y="769"/>
                  </a:lnTo>
                  <a:lnTo>
                    <a:pt x="1088" y="769"/>
                  </a:lnTo>
                  <a:lnTo>
                    <a:pt x="1090" y="772"/>
                  </a:lnTo>
                  <a:lnTo>
                    <a:pt x="1090" y="772"/>
                  </a:lnTo>
                  <a:lnTo>
                    <a:pt x="1090" y="774"/>
                  </a:lnTo>
                  <a:lnTo>
                    <a:pt x="1090" y="774"/>
                  </a:lnTo>
                  <a:lnTo>
                    <a:pt x="1092" y="776"/>
                  </a:lnTo>
                  <a:lnTo>
                    <a:pt x="1092" y="779"/>
                  </a:lnTo>
                  <a:lnTo>
                    <a:pt x="1092" y="779"/>
                  </a:lnTo>
                  <a:lnTo>
                    <a:pt x="1092" y="781"/>
                  </a:lnTo>
                  <a:lnTo>
                    <a:pt x="1095" y="786"/>
                  </a:lnTo>
                  <a:lnTo>
                    <a:pt x="1095" y="791"/>
                  </a:lnTo>
                  <a:lnTo>
                    <a:pt x="1095" y="793"/>
                  </a:lnTo>
                  <a:lnTo>
                    <a:pt x="1095" y="798"/>
                  </a:lnTo>
                  <a:lnTo>
                    <a:pt x="1095" y="800"/>
                  </a:lnTo>
                  <a:lnTo>
                    <a:pt x="1095" y="800"/>
                  </a:lnTo>
                  <a:lnTo>
                    <a:pt x="1095" y="802"/>
                  </a:lnTo>
                  <a:lnTo>
                    <a:pt x="1095" y="805"/>
                  </a:lnTo>
                  <a:lnTo>
                    <a:pt x="1095" y="807"/>
                  </a:lnTo>
                  <a:lnTo>
                    <a:pt x="1095" y="812"/>
                  </a:lnTo>
                  <a:lnTo>
                    <a:pt x="1095" y="814"/>
                  </a:lnTo>
                  <a:lnTo>
                    <a:pt x="1092" y="817"/>
                  </a:lnTo>
                  <a:lnTo>
                    <a:pt x="1092" y="821"/>
                  </a:lnTo>
                  <a:lnTo>
                    <a:pt x="1090" y="824"/>
                  </a:lnTo>
                  <a:lnTo>
                    <a:pt x="1090" y="826"/>
                  </a:lnTo>
                  <a:lnTo>
                    <a:pt x="1088" y="831"/>
                  </a:lnTo>
                  <a:lnTo>
                    <a:pt x="1088" y="833"/>
                  </a:lnTo>
                  <a:lnTo>
                    <a:pt x="1085" y="838"/>
                  </a:lnTo>
                  <a:lnTo>
                    <a:pt x="1083" y="843"/>
                  </a:lnTo>
                  <a:lnTo>
                    <a:pt x="1081" y="850"/>
                  </a:lnTo>
                  <a:lnTo>
                    <a:pt x="1078" y="854"/>
                  </a:lnTo>
                  <a:lnTo>
                    <a:pt x="1076" y="859"/>
                  </a:lnTo>
                  <a:lnTo>
                    <a:pt x="1073" y="866"/>
                  </a:lnTo>
                  <a:lnTo>
                    <a:pt x="1071" y="871"/>
                  </a:lnTo>
                  <a:lnTo>
                    <a:pt x="1069" y="873"/>
                  </a:lnTo>
                  <a:lnTo>
                    <a:pt x="1066" y="876"/>
                  </a:lnTo>
                  <a:lnTo>
                    <a:pt x="1066" y="878"/>
                  </a:lnTo>
                  <a:lnTo>
                    <a:pt x="1064" y="881"/>
                  </a:lnTo>
                  <a:lnTo>
                    <a:pt x="1062" y="883"/>
                  </a:lnTo>
                  <a:lnTo>
                    <a:pt x="1059" y="890"/>
                  </a:lnTo>
                  <a:lnTo>
                    <a:pt x="1057" y="892"/>
                  </a:lnTo>
                  <a:lnTo>
                    <a:pt x="1055" y="895"/>
                  </a:lnTo>
                  <a:lnTo>
                    <a:pt x="1052" y="899"/>
                  </a:lnTo>
                  <a:lnTo>
                    <a:pt x="1047" y="902"/>
                  </a:lnTo>
                  <a:lnTo>
                    <a:pt x="1045" y="904"/>
                  </a:lnTo>
                  <a:lnTo>
                    <a:pt x="1043" y="907"/>
                  </a:lnTo>
                  <a:lnTo>
                    <a:pt x="1040" y="911"/>
                  </a:lnTo>
                  <a:lnTo>
                    <a:pt x="1038" y="914"/>
                  </a:lnTo>
                  <a:lnTo>
                    <a:pt x="1036" y="914"/>
                  </a:lnTo>
                  <a:lnTo>
                    <a:pt x="1036" y="914"/>
                  </a:lnTo>
                  <a:lnTo>
                    <a:pt x="1033" y="916"/>
                  </a:lnTo>
                  <a:lnTo>
                    <a:pt x="1033" y="916"/>
                  </a:lnTo>
                  <a:lnTo>
                    <a:pt x="1031" y="916"/>
                  </a:lnTo>
                  <a:lnTo>
                    <a:pt x="1031" y="916"/>
                  </a:lnTo>
                  <a:lnTo>
                    <a:pt x="1031" y="916"/>
                  </a:lnTo>
                  <a:lnTo>
                    <a:pt x="1029" y="916"/>
                  </a:lnTo>
                  <a:lnTo>
                    <a:pt x="1026" y="916"/>
                  </a:lnTo>
                  <a:lnTo>
                    <a:pt x="1026" y="916"/>
                  </a:lnTo>
                  <a:lnTo>
                    <a:pt x="1024" y="916"/>
                  </a:lnTo>
                  <a:lnTo>
                    <a:pt x="1021" y="914"/>
                  </a:lnTo>
                  <a:lnTo>
                    <a:pt x="1019" y="914"/>
                  </a:lnTo>
                  <a:lnTo>
                    <a:pt x="1017" y="914"/>
                  </a:lnTo>
                  <a:lnTo>
                    <a:pt x="1014" y="911"/>
                  </a:lnTo>
                  <a:lnTo>
                    <a:pt x="1012" y="911"/>
                  </a:lnTo>
                  <a:lnTo>
                    <a:pt x="1010" y="907"/>
                  </a:lnTo>
                  <a:lnTo>
                    <a:pt x="1005" y="904"/>
                  </a:lnTo>
                  <a:lnTo>
                    <a:pt x="1003" y="904"/>
                  </a:lnTo>
                  <a:lnTo>
                    <a:pt x="1003" y="902"/>
                  </a:lnTo>
                  <a:lnTo>
                    <a:pt x="1000" y="902"/>
                  </a:lnTo>
                  <a:lnTo>
                    <a:pt x="998" y="899"/>
                  </a:lnTo>
                  <a:lnTo>
                    <a:pt x="993" y="899"/>
                  </a:lnTo>
                  <a:lnTo>
                    <a:pt x="988" y="897"/>
                  </a:lnTo>
                  <a:lnTo>
                    <a:pt x="986" y="895"/>
                  </a:lnTo>
                  <a:lnTo>
                    <a:pt x="981" y="892"/>
                  </a:lnTo>
                  <a:lnTo>
                    <a:pt x="979" y="892"/>
                  </a:lnTo>
                  <a:lnTo>
                    <a:pt x="974" y="890"/>
                  </a:lnTo>
                  <a:lnTo>
                    <a:pt x="972" y="888"/>
                  </a:lnTo>
                  <a:lnTo>
                    <a:pt x="967" y="888"/>
                  </a:lnTo>
                  <a:lnTo>
                    <a:pt x="965" y="885"/>
                  </a:lnTo>
                  <a:lnTo>
                    <a:pt x="962" y="885"/>
                  </a:lnTo>
                  <a:lnTo>
                    <a:pt x="958" y="883"/>
                  </a:lnTo>
                  <a:lnTo>
                    <a:pt x="955" y="883"/>
                  </a:lnTo>
                  <a:lnTo>
                    <a:pt x="953" y="883"/>
                  </a:lnTo>
                  <a:lnTo>
                    <a:pt x="948" y="881"/>
                  </a:lnTo>
                  <a:lnTo>
                    <a:pt x="946" y="881"/>
                  </a:lnTo>
                  <a:lnTo>
                    <a:pt x="943" y="881"/>
                  </a:lnTo>
                  <a:lnTo>
                    <a:pt x="941" y="881"/>
                  </a:lnTo>
                  <a:lnTo>
                    <a:pt x="936" y="878"/>
                  </a:lnTo>
                  <a:lnTo>
                    <a:pt x="934" y="878"/>
                  </a:lnTo>
                  <a:lnTo>
                    <a:pt x="932" y="878"/>
                  </a:lnTo>
                  <a:lnTo>
                    <a:pt x="927" y="878"/>
                  </a:lnTo>
                  <a:lnTo>
                    <a:pt x="924" y="878"/>
                  </a:lnTo>
                  <a:lnTo>
                    <a:pt x="920" y="878"/>
                  </a:lnTo>
                  <a:lnTo>
                    <a:pt x="917" y="878"/>
                  </a:lnTo>
                  <a:lnTo>
                    <a:pt x="910" y="878"/>
                  </a:lnTo>
                  <a:lnTo>
                    <a:pt x="903" y="878"/>
                  </a:lnTo>
                  <a:lnTo>
                    <a:pt x="894" y="878"/>
                  </a:lnTo>
                  <a:lnTo>
                    <a:pt x="887" y="881"/>
                  </a:lnTo>
                  <a:lnTo>
                    <a:pt x="861" y="876"/>
                  </a:lnTo>
                  <a:lnTo>
                    <a:pt x="861" y="876"/>
                  </a:lnTo>
                  <a:close/>
                  <a:moveTo>
                    <a:pt x="1085" y="608"/>
                  </a:moveTo>
                  <a:lnTo>
                    <a:pt x="1083" y="611"/>
                  </a:lnTo>
                  <a:lnTo>
                    <a:pt x="1083" y="611"/>
                  </a:lnTo>
                  <a:lnTo>
                    <a:pt x="1083" y="611"/>
                  </a:lnTo>
                  <a:lnTo>
                    <a:pt x="1083" y="613"/>
                  </a:lnTo>
                  <a:lnTo>
                    <a:pt x="1083" y="613"/>
                  </a:lnTo>
                  <a:lnTo>
                    <a:pt x="1081" y="615"/>
                  </a:lnTo>
                  <a:lnTo>
                    <a:pt x="1081" y="615"/>
                  </a:lnTo>
                  <a:lnTo>
                    <a:pt x="1081" y="618"/>
                  </a:lnTo>
                  <a:lnTo>
                    <a:pt x="1081" y="620"/>
                  </a:lnTo>
                  <a:lnTo>
                    <a:pt x="1081" y="623"/>
                  </a:lnTo>
                  <a:lnTo>
                    <a:pt x="1081" y="625"/>
                  </a:lnTo>
                  <a:lnTo>
                    <a:pt x="1081" y="627"/>
                  </a:lnTo>
                  <a:lnTo>
                    <a:pt x="1081" y="630"/>
                  </a:lnTo>
                  <a:lnTo>
                    <a:pt x="1081" y="632"/>
                  </a:lnTo>
                  <a:lnTo>
                    <a:pt x="1081" y="634"/>
                  </a:lnTo>
                  <a:lnTo>
                    <a:pt x="1083" y="639"/>
                  </a:lnTo>
                  <a:lnTo>
                    <a:pt x="1083" y="639"/>
                  </a:lnTo>
                  <a:lnTo>
                    <a:pt x="1083" y="642"/>
                  </a:lnTo>
                  <a:lnTo>
                    <a:pt x="1083" y="642"/>
                  </a:lnTo>
                  <a:lnTo>
                    <a:pt x="1085" y="644"/>
                  </a:lnTo>
                  <a:lnTo>
                    <a:pt x="1085" y="644"/>
                  </a:lnTo>
                  <a:lnTo>
                    <a:pt x="1085" y="646"/>
                  </a:lnTo>
                  <a:lnTo>
                    <a:pt x="1085" y="646"/>
                  </a:lnTo>
                  <a:lnTo>
                    <a:pt x="1088" y="649"/>
                  </a:lnTo>
                  <a:lnTo>
                    <a:pt x="1088" y="649"/>
                  </a:lnTo>
                  <a:lnTo>
                    <a:pt x="1090" y="649"/>
                  </a:lnTo>
                  <a:lnTo>
                    <a:pt x="1090" y="651"/>
                  </a:lnTo>
                  <a:lnTo>
                    <a:pt x="1092" y="651"/>
                  </a:lnTo>
                  <a:lnTo>
                    <a:pt x="1092" y="653"/>
                  </a:lnTo>
                  <a:lnTo>
                    <a:pt x="1095" y="653"/>
                  </a:lnTo>
                  <a:lnTo>
                    <a:pt x="1095" y="653"/>
                  </a:lnTo>
                  <a:lnTo>
                    <a:pt x="1097" y="656"/>
                  </a:lnTo>
                  <a:lnTo>
                    <a:pt x="1100" y="656"/>
                  </a:lnTo>
                  <a:lnTo>
                    <a:pt x="1102" y="658"/>
                  </a:lnTo>
                  <a:lnTo>
                    <a:pt x="1107" y="660"/>
                  </a:lnTo>
                  <a:lnTo>
                    <a:pt x="1109" y="660"/>
                  </a:lnTo>
                  <a:lnTo>
                    <a:pt x="1114" y="665"/>
                  </a:lnTo>
                  <a:lnTo>
                    <a:pt x="1118" y="668"/>
                  </a:lnTo>
                  <a:lnTo>
                    <a:pt x="1123" y="670"/>
                  </a:lnTo>
                  <a:lnTo>
                    <a:pt x="1128" y="672"/>
                  </a:lnTo>
                  <a:lnTo>
                    <a:pt x="1133" y="675"/>
                  </a:lnTo>
                  <a:lnTo>
                    <a:pt x="1137" y="677"/>
                  </a:lnTo>
                  <a:lnTo>
                    <a:pt x="1142" y="679"/>
                  </a:lnTo>
                  <a:lnTo>
                    <a:pt x="1144" y="682"/>
                  </a:lnTo>
                  <a:lnTo>
                    <a:pt x="1149" y="684"/>
                  </a:lnTo>
                  <a:lnTo>
                    <a:pt x="1152" y="686"/>
                  </a:lnTo>
                  <a:lnTo>
                    <a:pt x="1156" y="689"/>
                  </a:lnTo>
                  <a:lnTo>
                    <a:pt x="1159" y="689"/>
                  </a:lnTo>
                  <a:lnTo>
                    <a:pt x="1166" y="694"/>
                  </a:lnTo>
                  <a:lnTo>
                    <a:pt x="1173" y="696"/>
                  </a:lnTo>
                  <a:lnTo>
                    <a:pt x="1180" y="698"/>
                  </a:lnTo>
                  <a:lnTo>
                    <a:pt x="1187" y="701"/>
                  </a:lnTo>
                  <a:lnTo>
                    <a:pt x="1192" y="705"/>
                  </a:lnTo>
                  <a:lnTo>
                    <a:pt x="1201" y="708"/>
                  </a:lnTo>
                  <a:lnTo>
                    <a:pt x="1201" y="708"/>
                  </a:lnTo>
                  <a:lnTo>
                    <a:pt x="1201" y="710"/>
                  </a:lnTo>
                  <a:lnTo>
                    <a:pt x="1204" y="710"/>
                  </a:lnTo>
                  <a:lnTo>
                    <a:pt x="1204" y="710"/>
                  </a:lnTo>
                  <a:lnTo>
                    <a:pt x="1206" y="712"/>
                  </a:lnTo>
                  <a:lnTo>
                    <a:pt x="1208" y="715"/>
                  </a:lnTo>
                  <a:lnTo>
                    <a:pt x="1208" y="715"/>
                  </a:lnTo>
                  <a:lnTo>
                    <a:pt x="1211" y="717"/>
                  </a:lnTo>
                  <a:lnTo>
                    <a:pt x="1211" y="717"/>
                  </a:lnTo>
                  <a:lnTo>
                    <a:pt x="1211" y="717"/>
                  </a:lnTo>
                  <a:lnTo>
                    <a:pt x="1213" y="717"/>
                  </a:lnTo>
                  <a:lnTo>
                    <a:pt x="1213" y="717"/>
                  </a:lnTo>
                  <a:lnTo>
                    <a:pt x="1213" y="720"/>
                  </a:lnTo>
                  <a:lnTo>
                    <a:pt x="1213" y="720"/>
                  </a:lnTo>
                  <a:lnTo>
                    <a:pt x="1215" y="720"/>
                  </a:lnTo>
                  <a:lnTo>
                    <a:pt x="1215" y="720"/>
                  </a:lnTo>
                  <a:lnTo>
                    <a:pt x="1215" y="720"/>
                  </a:lnTo>
                  <a:lnTo>
                    <a:pt x="1215" y="717"/>
                  </a:lnTo>
                  <a:lnTo>
                    <a:pt x="1218" y="717"/>
                  </a:lnTo>
                  <a:lnTo>
                    <a:pt x="1218" y="717"/>
                  </a:lnTo>
                  <a:lnTo>
                    <a:pt x="1220" y="717"/>
                  </a:lnTo>
                  <a:lnTo>
                    <a:pt x="1222" y="717"/>
                  </a:lnTo>
                  <a:lnTo>
                    <a:pt x="1225" y="715"/>
                  </a:lnTo>
                  <a:lnTo>
                    <a:pt x="1227" y="715"/>
                  </a:lnTo>
                  <a:lnTo>
                    <a:pt x="1230" y="712"/>
                  </a:lnTo>
                  <a:lnTo>
                    <a:pt x="1232" y="710"/>
                  </a:lnTo>
                  <a:lnTo>
                    <a:pt x="1234" y="710"/>
                  </a:lnTo>
                  <a:lnTo>
                    <a:pt x="1237" y="708"/>
                  </a:lnTo>
                  <a:lnTo>
                    <a:pt x="1239" y="705"/>
                  </a:lnTo>
                  <a:lnTo>
                    <a:pt x="1241" y="703"/>
                  </a:lnTo>
                  <a:lnTo>
                    <a:pt x="1244" y="701"/>
                  </a:lnTo>
                  <a:lnTo>
                    <a:pt x="1244" y="701"/>
                  </a:lnTo>
                  <a:lnTo>
                    <a:pt x="1249" y="696"/>
                  </a:lnTo>
                  <a:lnTo>
                    <a:pt x="1253" y="691"/>
                  </a:lnTo>
                  <a:lnTo>
                    <a:pt x="1256" y="691"/>
                  </a:lnTo>
                  <a:lnTo>
                    <a:pt x="1256" y="689"/>
                  </a:lnTo>
                  <a:lnTo>
                    <a:pt x="1258" y="689"/>
                  </a:lnTo>
                  <a:lnTo>
                    <a:pt x="1260" y="686"/>
                  </a:lnTo>
                  <a:lnTo>
                    <a:pt x="1263" y="684"/>
                  </a:lnTo>
                  <a:lnTo>
                    <a:pt x="1265" y="679"/>
                  </a:lnTo>
                  <a:lnTo>
                    <a:pt x="1267" y="677"/>
                  </a:lnTo>
                  <a:lnTo>
                    <a:pt x="1270" y="675"/>
                  </a:lnTo>
                  <a:lnTo>
                    <a:pt x="1272" y="670"/>
                  </a:lnTo>
                  <a:lnTo>
                    <a:pt x="1275" y="668"/>
                  </a:lnTo>
                  <a:lnTo>
                    <a:pt x="1277" y="663"/>
                  </a:lnTo>
                  <a:lnTo>
                    <a:pt x="1279" y="658"/>
                  </a:lnTo>
                  <a:lnTo>
                    <a:pt x="1282" y="656"/>
                  </a:lnTo>
                  <a:lnTo>
                    <a:pt x="1284" y="651"/>
                  </a:lnTo>
                  <a:lnTo>
                    <a:pt x="1284" y="649"/>
                  </a:lnTo>
                  <a:lnTo>
                    <a:pt x="1286" y="649"/>
                  </a:lnTo>
                  <a:lnTo>
                    <a:pt x="1286" y="646"/>
                  </a:lnTo>
                  <a:lnTo>
                    <a:pt x="1286" y="644"/>
                  </a:lnTo>
                  <a:lnTo>
                    <a:pt x="1289" y="642"/>
                  </a:lnTo>
                  <a:lnTo>
                    <a:pt x="1289" y="639"/>
                  </a:lnTo>
                  <a:lnTo>
                    <a:pt x="1289" y="637"/>
                  </a:lnTo>
                  <a:lnTo>
                    <a:pt x="1291" y="634"/>
                  </a:lnTo>
                  <a:lnTo>
                    <a:pt x="1291" y="632"/>
                  </a:lnTo>
                  <a:lnTo>
                    <a:pt x="1291" y="630"/>
                  </a:lnTo>
                  <a:lnTo>
                    <a:pt x="1291" y="627"/>
                  </a:lnTo>
                  <a:lnTo>
                    <a:pt x="1291" y="625"/>
                  </a:lnTo>
                  <a:lnTo>
                    <a:pt x="1291" y="623"/>
                  </a:lnTo>
                  <a:lnTo>
                    <a:pt x="1293" y="620"/>
                  </a:lnTo>
                  <a:lnTo>
                    <a:pt x="1293" y="618"/>
                  </a:lnTo>
                  <a:lnTo>
                    <a:pt x="1293" y="613"/>
                  </a:lnTo>
                  <a:lnTo>
                    <a:pt x="1293" y="611"/>
                  </a:lnTo>
                  <a:lnTo>
                    <a:pt x="1293" y="608"/>
                  </a:lnTo>
                  <a:lnTo>
                    <a:pt x="1291" y="606"/>
                  </a:lnTo>
                  <a:lnTo>
                    <a:pt x="1291" y="604"/>
                  </a:lnTo>
                  <a:lnTo>
                    <a:pt x="1291" y="601"/>
                  </a:lnTo>
                  <a:lnTo>
                    <a:pt x="1291" y="599"/>
                  </a:lnTo>
                  <a:lnTo>
                    <a:pt x="1291" y="597"/>
                  </a:lnTo>
                  <a:lnTo>
                    <a:pt x="1289" y="594"/>
                  </a:lnTo>
                  <a:lnTo>
                    <a:pt x="1289" y="594"/>
                  </a:lnTo>
                  <a:lnTo>
                    <a:pt x="1289" y="592"/>
                  </a:lnTo>
                  <a:lnTo>
                    <a:pt x="1289" y="592"/>
                  </a:lnTo>
                  <a:lnTo>
                    <a:pt x="1286" y="592"/>
                  </a:lnTo>
                  <a:lnTo>
                    <a:pt x="1286" y="592"/>
                  </a:lnTo>
                  <a:lnTo>
                    <a:pt x="1286" y="592"/>
                  </a:lnTo>
                  <a:lnTo>
                    <a:pt x="1284" y="592"/>
                  </a:lnTo>
                  <a:lnTo>
                    <a:pt x="1284" y="592"/>
                  </a:lnTo>
                  <a:lnTo>
                    <a:pt x="1284" y="594"/>
                  </a:lnTo>
                  <a:lnTo>
                    <a:pt x="1282" y="594"/>
                  </a:lnTo>
                  <a:lnTo>
                    <a:pt x="1279" y="594"/>
                  </a:lnTo>
                  <a:lnTo>
                    <a:pt x="1279" y="594"/>
                  </a:lnTo>
                  <a:lnTo>
                    <a:pt x="1279" y="594"/>
                  </a:lnTo>
                  <a:lnTo>
                    <a:pt x="1277" y="594"/>
                  </a:lnTo>
                  <a:lnTo>
                    <a:pt x="1277" y="594"/>
                  </a:lnTo>
                  <a:lnTo>
                    <a:pt x="1277" y="594"/>
                  </a:lnTo>
                  <a:lnTo>
                    <a:pt x="1277" y="594"/>
                  </a:lnTo>
                  <a:lnTo>
                    <a:pt x="1275" y="597"/>
                  </a:lnTo>
                  <a:lnTo>
                    <a:pt x="1275" y="597"/>
                  </a:lnTo>
                  <a:lnTo>
                    <a:pt x="1275" y="597"/>
                  </a:lnTo>
                  <a:lnTo>
                    <a:pt x="1275" y="597"/>
                  </a:lnTo>
                  <a:lnTo>
                    <a:pt x="1272" y="597"/>
                  </a:lnTo>
                  <a:lnTo>
                    <a:pt x="1272" y="599"/>
                  </a:lnTo>
                  <a:lnTo>
                    <a:pt x="1272" y="599"/>
                  </a:lnTo>
                  <a:lnTo>
                    <a:pt x="1272" y="599"/>
                  </a:lnTo>
                  <a:lnTo>
                    <a:pt x="1272" y="599"/>
                  </a:lnTo>
                  <a:lnTo>
                    <a:pt x="1272" y="601"/>
                  </a:lnTo>
                  <a:lnTo>
                    <a:pt x="1272" y="601"/>
                  </a:lnTo>
                  <a:lnTo>
                    <a:pt x="1272" y="601"/>
                  </a:lnTo>
                  <a:lnTo>
                    <a:pt x="1270" y="601"/>
                  </a:lnTo>
                  <a:lnTo>
                    <a:pt x="1270" y="601"/>
                  </a:lnTo>
                  <a:lnTo>
                    <a:pt x="1270" y="601"/>
                  </a:lnTo>
                  <a:lnTo>
                    <a:pt x="1270" y="601"/>
                  </a:lnTo>
                  <a:lnTo>
                    <a:pt x="1267" y="599"/>
                  </a:lnTo>
                  <a:lnTo>
                    <a:pt x="1267" y="599"/>
                  </a:lnTo>
                  <a:lnTo>
                    <a:pt x="1265" y="599"/>
                  </a:lnTo>
                  <a:lnTo>
                    <a:pt x="1263" y="597"/>
                  </a:lnTo>
                  <a:lnTo>
                    <a:pt x="1260" y="594"/>
                  </a:lnTo>
                  <a:lnTo>
                    <a:pt x="1258" y="594"/>
                  </a:lnTo>
                  <a:lnTo>
                    <a:pt x="1256" y="592"/>
                  </a:lnTo>
                  <a:lnTo>
                    <a:pt x="1256" y="592"/>
                  </a:lnTo>
                  <a:lnTo>
                    <a:pt x="1253" y="589"/>
                  </a:lnTo>
                  <a:lnTo>
                    <a:pt x="1253" y="589"/>
                  </a:lnTo>
                  <a:lnTo>
                    <a:pt x="1251" y="589"/>
                  </a:lnTo>
                  <a:lnTo>
                    <a:pt x="1251" y="589"/>
                  </a:lnTo>
                  <a:lnTo>
                    <a:pt x="1251" y="589"/>
                  </a:lnTo>
                  <a:lnTo>
                    <a:pt x="1249" y="589"/>
                  </a:lnTo>
                  <a:lnTo>
                    <a:pt x="1249" y="589"/>
                  </a:lnTo>
                  <a:lnTo>
                    <a:pt x="1249" y="589"/>
                  </a:lnTo>
                  <a:lnTo>
                    <a:pt x="1246" y="589"/>
                  </a:lnTo>
                  <a:lnTo>
                    <a:pt x="1246" y="589"/>
                  </a:lnTo>
                  <a:lnTo>
                    <a:pt x="1246" y="589"/>
                  </a:lnTo>
                  <a:lnTo>
                    <a:pt x="1246" y="589"/>
                  </a:lnTo>
                  <a:lnTo>
                    <a:pt x="1244" y="589"/>
                  </a:lnTo>
                  <a:lnTo>
                    <a:pt x="1244" y="589"/>
                  </a:lnTo>
                  <a:lnTo>
                    <a:pt x="1244" y="589"/>
                  </a:lnTo>
                  <a:lnTo>
                    <a:pt x="1244" y="587"/>
                  </a:lnTo>
                  <a:lnTo>
                    <a:pt x="1244" y="587"/>
                  </a:lnTo>
                  <a:lnTo>
                    <a:pt x="1244" y="585"/>
                  </a:lnTo>
                  <a:lnTo>
                    <a:pt x="1244" y="585"/>
                  </a:lnTo>
                  <a:lnTo>
                    <a:pt x="1246" y="582"/>
                  </a:lnTo>
                  <a:lnTo>
                    <a:pt x="1246" y="582"/>
                  </a:lnTo>
                  <a:lnTo>
                    <a:pt x="1246" y="582"/>
                  </a:lnTo>
                  <a:lnTo>
                    <a:pt x="1246" y="580"/>
                  </a:lnTo>
                  <a:lnTo>
                    <a:pt x="1249" y="578"/>
                  </a:lnTo>
                  <a:lnTo>
                    <a:pt x="1249" y="578"/>
                  </a:lnTo>
                  <a:lnTo>
                    <a:pt x="1249" y="575"/>
                  </a:lnTo>
                  <a:lnTo>
                    <a:pt x="1251" y="575"/>
                  </a:lnTo>
                  <a:lnTo>
                    <a:pt x="1251" y="573"/>
                  </a:lnTo>
                  <a:lnTo>
                    <a:pt x="1251" y="573"/>
                  </a:lnTo>
                  <a:lnTo>
                    <a:pt x="1251" y="573"/>
                  </a:lnTo>
                  <a:lnTo>
                    <a:pt x="1251" y="571"/>
                  </a:lnTo>
                  <a:lnTo>
                    <a:pt x="1251" y="571"/>
                  </a:lnTo>
                  <a:lnTo>
                    <a:pt x="1249" y="571"/>
                  </a:lnTo>
                  <a:lnTo>
                    <a:pt x="1249" y="571"/>
                  </a:lnTo>
                  <a:lnTo>
                    <a:pt x="1249" y="568"/>
                  </a:lnTo>
                  <a:lnTo>
                    <a:pt x="1246" y="568"/>
                  </a:lnTo>
                  <a:lnTo>
                    <a:pt x="1246" y="566"/>
                  </a:lnTo>
                  <a:lnTo>
                    <a:pt x="1244" y="563"/>
                  </a:lnTo>
                  <a:lnTo>
                    <a:pt x="1241" y="563"/>
                  </a:lnTo>
                  <a:lnTo>
                    <a:pt x="1241" y="563"/>
                  </a:lnTo>
                  <a:lnTo>
                    <a:pt x="1241" y="561"/>
                  </a:lnTo>
                  <a:lnTo>
                    <a:pt x="1241" y="561"/>
                  </a:lnTo>
                  <a:lnTo>
                    <a:pt x="1241" y="561"/>
                  </a:lnTo>
                  <a:lnTo>
                    <a:pt x="1241" y="561"/>
                  </a:lnTo>
                  <a:lnTo>
                    <a:pt x="1241" y="561"/>
                  </a:lnTo>
                  <a:lnTo>
                    <a:pt x="1241" y="559"/>
                  </a:lnTo>
                  <a:lnTo>
                    <a:pt x="1241" y="559"/>
                  </a:lnTo>
                  <a:lnTo>
                    <a:pt x="1241" y="559"/>
                  </a:lnTo>
                  <a:lnTo>
                    <a:pt x="1241" y="559"/>
                  </a:lnTo>
                  <a:lnTo>
                    <a:pt x="1241" y="559"/>
                  </a:lnTo>
                  <a:lnTo>
                    <a:pt x="1244" y="556"/>
                  </a:lnTo>
                  <a:lnTo>
                    <a:pt x="1244" y="556"/>
                  </a:lnTo>
                  <a:lnTo>
                    <a:pt x="1244" y="556"/>
                  </a:lnTo>
                  <a:lnTo>
                    <a:pt x="1246" y="554"/>
                  </a:lnTo>
                  <a:lnTo>
                    <a:pt x="1246" y="554"/>
                  </a:lnTo>
                  <a:lnTo>
                    <a:pt x="1249" y="554"/>
                  </a:lnTo>
                  <a:lnTo>
                    <a:pt x="1251" y="552"/>
                  </a:lnTo>
                  <a:lnTo>
                    <a:pt x="1251" y="552"/>
                  </a:lnTo>
                  <a:lnTo>
                    <a:pt x="1253" y="552"/>
                  </a:lnTo>
                  <a:lnTo>
                    <a:pt x="1253" y="549"/>
                  </a:lnTo>
                  <a:lnTo>
                    <a:pt x="1253" y="549"/>
                  </a:lnTo>
                  <a:lnTo>
                    <a:pt x="1253" y="547"/>
                  </a:lnTo>
                  <a:lnTo>
                    <a:pt x="1253" y="547"/>
                  </a:lnTo>
                  <a:lnTo>
                    <a:pt x="1253" y="544"/>
                  </a:lnTo>
                  <a:lnTo>
                    <a:pt x="1253" y="544"/>
                  </a:lnTo>
                  <a:lnTo>
                    <a:pt x="1253" y="542"/>
                  </a:lnTo>
                  <a:lnTo>
                    <a:pt x="1253" y="542"/>
                  </a:lnTo>
                  <a:lnTo>
                    <a:pt x="1253" y="540"/>
                  </a:lnTo>
                  <a:lnTo>
                    <a:pt x="1253" y="540"/>
                  </a:lnTo>
                  <a:lnTo>
                    <a:pt x="1253" y="540"/>
                  </a:lnTo>
                  <a:lnTo>
                    <a:pt x="1253" y="540"/>
                  </a:lnTo>
                  <a:lnTo>
                    <a:pt x="1251" y="537"/>
                  </a:lnTo>
                  <a:lnTo>
                    <a:pt x="1251" y="535"/>
                  </a:lnTo>
                  <a:lnTo>
                    <a:pt x="1249" y="535"/>
                  </a:lnTo>
                  <a:lnTo>
                    <a:pt x="1249" y="533"/>
                  </a:lnTo>
                  <a:lnTo>
                    <a:pt x="1246" y="533"/>
                  </a:lnTo>
                  <a:lnTo>
                    <a:pt x="1246" y="533"/>
                  </a:lnTo>
                  <a:lnTo>
                    <a:pt x="1244" y="530"/>
                  </a:lnTo>
                  <a:lnTo>
                    <a:pt x="1244" y="530"/>
                  </a:lnTo>
                  <a:lnTo>
                    <a:pt x="1244" y="530"/>
                  </a:lnTo>
                  <a:lnTo>
                    <a:pt x="1241" y="530"/>
                  </a:lnTo>
                  <a:lnTo>
                    <a:pt x="1241" y="530"/>
                  </a:lnTo>
                  <a:lnTo>
                    <a:pt x="1241" y="530"/>
                  </a:lnTo>
                  <a:lnTo>
                    <a:pt x="1239" y="530"/>
                  </a:lnTo>
                  <a:lnTo>
                    <a:pt x="1239" y="530"/>
                  </a:lnTo>
                  <a:lnTo>
                    <a:pt x="1237" y="528"/>
                  </a:lnTo>
                  <a:lnTo>
                    <a:pt x="1237" y="528"/>
                  </a:lnTo>
                  <a:lnTo>
                    <a:pt x="1234" y="530"/>
                  </a:lnTo>
                  <a:lnTo>
                    <a:pt x="1232" y="530"/>
                  </a:lnTo>
                  <a:lnTo>
                    <a:pt x="1230" y="530"/>
                  </a:lnTo>
                  <a:lnTo>
                    <a:pt x="1227" y="530"/>
                  </a:lnTo>
                  <a:lnTo>
                    <a:pt x="1225" y="530"/>
                  </a:lnTo>
                  <a:lnTo>
                    <a:pt x="1222" y="530"/>
                  </a:lnTo>
                  <a:lnTo>
                    <a:pt x="1220" y="530"/>
                  </a:lnTo>
                  <a:lnTo>
                    <a:pt x="1218" y="530"/>
                  </a:lnTo>
                  <a:lnTo>
                    <a:pt x="1215" y="533"/>
                  </a:lnTo>
                  <a:lnTo>
                    <a:pt x="1215" y="533"/>
                  </a:lnTo>
                  <a:lnTo>
                    <a:pt x="1213" y="533"/>
                  </a:lnTo>
                  <a:lnTo>
                    <a:pt x="1213" y="533"/>
                  </a:lnTo>
                  <a:lnTo>
                    <a:pt x="1213" y="533"/>
                  </a:lnTo>
                  <a:lnTo>
                    <a:pt x="1211" y="533"/>
                  </a:lnTo>
                  <a:lnTo>
                    <a:pt x="1211" y="533"/>
                  </a:lnTo>
                  <a:lnTo>
                    <a:pt x="1211" y="533"/>
                  </a:lnTo>
                  <a:lnTo>
                    <a:pt x="1208" y="533"/>
                  </a:lnTo>
                  <a:lnTo>
                    <a:pt x="1208" y="533"/>
                  </a:lnTo>
                  <a:lnTo>
                    <a:pt x="1208" y="530"/>
                  </a:lnTo>
                  <a:lnTo>
                    <a:pt x="1206" y="530"/>
                  </a:lnTo>
                  <a:lnTo>
                    <a:pt x="1206" y="530"/>
                  </a:lnTo>
                  <a:lnTo>
                    <a:pt x="1206" y="530"/>
                  </a:lnTo>
                  <a:lnTo>
                    <a:pt x="1204" y="528"/>
                  </a:lnTo>
                  <a:lnTo>
                    <a:pt x="1204" y="528"/>
                  </a:lnTo>
                  <a:lnTo>
                    <a:pt x="1204" y="528"/>
                  </a:lnTo>
                  <a:lnTo>
                    <a:pt x="1201" y="526"/>
                  </a:lnTo>
                  <a:lnTo>
                    <a:pt x="1201" y="526"/>
                  </a:lnTo>
                  <a:lnTo>
                    <a:pt x="1201" y="523"/>
                  </a:lnTo>
                  <a:lnTo>
                    <a:pt x="1199" y="521"/>
                  </a:lnTo>
                  <a:lnTo>
                    <a:pt x="1199" y="518"/>
                  </a:lnTo>
                  <a:lnTo>
                    <a:pt x="1199" y="518"/>
                  </a:lnTo>
                  <a:lnTo>
                    <a:pt x="1199" y="516"/>
                  </a:lnTo>
                  <a:lnTo>
                    <a:pt x="1199" y="516"/>
                  </a:lnTo>
                  <a:lnTo>
                    <a:pt x="1199" y="516"/>
                  </a:lnTo>
                  <a:lnTo>
                    <a:pt x="1199" y="514"/>
                  </a:lnTo>
                  <a:lnTo>
                    <a:pt x="1199" y="511"/>
                  </a:lnTo>
                  <a:lnTo>
                    <a:pt x="1199" y="509"/>
                  </a:lnTo>
                  <a:lnTo>
                    <a:pt x="1199" y="507"/>
                  </a:lnTo>
                  <a:lnTo>
                    <a:pt x="1199" y="507"/>
                  </a:lnTo>
                  <a:lnTo>
                    <a:pt x="1199" y="504"/>
                  </a:lnTo>
                  <a:lnTo>
                    <a:pt x="1199" y="504"/>
                  </a:lnTo>
                  <a:lnTo>
                    <a:pt x="1199" y="504"/>
                  </a:lnTo>
                  <a:lnTo>
                    <a:pt x="1199" y="502"/>
                  </a:lnTo>
                  <a:lnTo>
                    <a:pt x="1199" y="502"/>
                  </a:lnTo>
                  <a:lnTo>
                    <a:pt x="1199" y="502"/>
                  </a:lnTo>
                  <a:lnTo>
                    <a:pt x="1196" y="502"/>
                  </a:lnTo>
                  <a:lnTo>
                    <a:pt x="1196" y="500"/>
                  </a:lnTo>
                  <a:lnTo>
                    <a:pt x="1196" y="500"/>
                  </a:lnTo>
                  <a:lnTo>
                    <a:pt x="1196" y="500"/>
                  </a:lnTo>
                  <a:lnTo>
                    <a:pt x="1194" y="500"/>
                  </a:lnTo>
                  <a:lnTo>
                    <a:pt x="1194" y="500"/>
                  </a:lnTo>
                  <a:lnTo>
                    <a:pt x="1194" y="500"/>
                  </a:lnTo>
                  <a:lnTo>
                    <a:pt x="1192" y="500"/>
                  </a:lnTo>
                  <a:lnTo>
                    <a:pt x="1192" y="500"/>
                  </a:lnTo>
                  <a:lnTo>
                    <a:pt x="1192" y="500"/>
                  </a:lnTo>
                  <a:lnTo>
                    <a:pt x="1189" y="500"/>
                  </a:lnTo>
                  <a:lnTo>
                    <a:pt x="1189" y="500"/>
                  </a:lnTo>
                  <a:lnTo>
                    <a:pt x="1189" y="500"/>
                  </a:lnTo>
                  <a:lnTo>
                    <a:pt x="1187" y="500"/>
                  </a:lnTo>
                  <a:lnTo>
                    <a:pt x="1187" y="502"/>
                  </a:lnTo>
                  <a:lnTo>
                    <a:pt x="1185" y="502"/>
                  </a:lnTo>
                  <a:lnTo>
                    <a:pt x="1185" y="504"/>
                  </a:lnTo>
                  <a:lnTo>
                    <a:pt x="1180" y="509"/>
                  </a:lnTo>
                  <a:lnTo>
                    <a:pt x="1175" y="516"/>
                  </a:lnTo>
                  <a:lnTo>
                    <a:pt x="1170" y="523"/>
                  </a:lnTo>
                  <a:lnTo>
                    <a:pt x="1166" y="528"/>
                  </a:lnTo>
                  <a:lnTo>
                    <a:pt x="1161" y="533"/>
                  </a:lnTo>
                  <a:lnTo>
                    <a:pt x="1159" y="535"/>
                  </a:lnTo>
                  <a:lnTo>
                    <a:pt x="1154" y="542"/>
                  </a:lnTo>
                  <a:lnTo>
                    <a:pt x="1149" y="547"/>
                  </a:lnTo>
                  <a:lnTo>
                    <a:pt x="1144" y="554"/>
                  </a:lnTo>
                  <a:lnTo>
                    <a:pt x="1140" y="559"/>
                  </a:lnTo>
                  <a:lnTo>
                    <a:pt x="1137" y="561"/>
                  </a:lnTo>
                  <a:lnTo>
                    <a:pt x="1135" y="563"/>
                  </a:lnTo>
                  <a:lnTo>
                    <a:pt x="1133" y="568"/>
                  </a:lnTo>
                  <a:lnTo>
                    <a:pt x="1128" y="571"/>
                  </a:lnTo>
                  <a:lnTo>
                    <a:pt x="1126" y="573"/>
                  </a:lnTo>
                  <a:lnTo>
                    <a:pt x="1123" y="575"/>
                  </a:lnTo>
                  <a:lnTo>
                    <a:pt x="1121" y="578"/>
                  </a:lnTo>
                  <a:lnTo>
                    <a:pt x="1116" y="580"/>
                  </a:lnTo>
                  <a:lnTo>
                    <a:pt x="1111" y="585"/>
                  </a:lnTo>
                  <a:lnTo>
                    <a:pt x="1109" y="587"/>
                  </a:lnTo>
                  <a:lnTo>
                    <a:pt x="1104" y="589"/>
                  </a:lnTo>
                  <a:lnTo>
                    <a:pt x="1100" y="594"/>
                  </a:lnTo>
                  <a:lnTo>
                    <a:pt x="1097" y="597"/>
                  </a:lnTo>
                  <a:lnTo>
                    <a:pt x="1095" y="597"/>
                  </a:lnTo>
                  <a:lnTo>
                    <a:pt x="1092" y="599"/>
                  </a:lnTo>
                  <a:lnTo>
                    <a:pt x="1090" y="601"/>
                  </a:lnTo>
                  <a:lnTo>
                    <a:pt x="1088" y="604"/>
                  </a:lnTo>
                  <a:lnTo>
                    <a:pt x="1088" y="604"/>
                  </a:lnTo>
                  <a:lnTo>
                    <a:pt x="1085" y="606"/>
                  </a:lnTo>
                  <a:lnTo>
                    <a:pt x="1085" y="606"/>
                  </a:lnTo>
                  <a:lnTo>
                    <a:pt x="1085" y="608"/>
                  </a:lnTo>
                  <a:lnTo>
                    <a:pt x="1085" y="608"/>
                  </a:lnTo>
                  <a:lnTo>
                    <a:pt x="1085" y="608"/>
                  </a:lnTo>
                  <a:close/>
                  <a:moveTo>
                    <a:pt x="780" y="571"/>
                  </a:moveTo>
                  <a:lnTo>
                    <a:pt x="787" y="554"/>
                  </a:lnTo>
                  <a:lnTo>
                    <a:pt x="811" y="533"/>
                  </a:lnTo>
                  <a:lnTo>
                    <a:pt x="813" y="530"/>
                  </a:lnTo>
                  <a:lnTo>
                    <a:pt x="816" y="528"/>
                  </a:lnTo>
                  <a:lnTo>
                    <a:pt x="818" y="528"/>
                  </a:lnTo>
                  <a:lnTo>
                    <a:pt x="820" y="526"/>
                  </a:lnTo>
                  <a:lnTo>
                    <a:pt x="828" y="523"/>
                  </a:lnTo>
                  <a:lnTo>
                    <a:pt x="832" y="521"/>
                  </a:lnTo>
                  <a:lnTo>
                    <a:pt x="835" y="518"/>
                  </a:lnTo>
                  <a:lnTo>
                    <a:pt x="837" y="516"/>
                  </a:lnTo>
                  <a:lnTo>
                    <a:pt x="839" y="516"/>
                  </a:lnTo>
                  <a:lnTo>
                    <a:pt x="839" y="514"/>
                  </a:lnTo>
                  <a:lnTo>
                    <a:pt x="842" y="514"/>
                  </a:lnTo>
                  <a:lnTo>
                    <a:pt x="844" y="511"/>
                  </a:lnTo>
                  <a:lnTo>
                    <a:pt x="844" y="511"/>
                  </a:lnTo>
                  <a:lnTo>
                    <a:pt x="846" y="509"/>
                  </a:lnTo>
                  <a:lnTo>
                    <a:pt x="846" y="509"/>
                  </a:lnTo>
                  <a:lnTo>
                    <a:pt x="849" y="507"/>
                  </a:lnTo>
                  <a:lnTo>
                    <a:pt x="849" y="507"/>
                  </a:lnTo>
                  <a:lnTo>
                    <a:pt x="851" y="504"/>
                  </a:lnTo>
                  <a:lnTo>
                    <a:pt x="851" y="502"/>
                  </a:lnTo>
                  <a:lnTo>
                    <a:pt x="851" y="500"/>
                  </a:lnTo>
                  <a:lnTo>
                    <a:pt x="880" y="452"/>
                  </a:lnTo>
                  <a:lnTo>
                    <a:pt x="882" y="450"/>
                  </a:lnTo>
                  <a:lnTo>
                    <a:pt x="884" y="445"/>
                  </a:lnTo>
                  <a:lnTo>
                    <a:pt x="884" y="440"/>
                  </a:lnTo>
                  <a:lnTo>
                    <a:pt x="887" y="436"/>
                  </a:lnTo>
                  <a:lnTo>
                    <a:pt x="889" y="433"/>
                  </a:lnTo>
                  <a:lnTo>
                    <a:pt x="891" y="429"/>
                  </a:lnTo>
                  <a:lnTo>
                    <a:pt x="891" y="426"/>
                  </a:lnTo>
                  <a:lnTo>
                    <a:pt x="894" y="424"/>
                  </a:lnTo>
                  <a:lnTo>
                    <a:pt x="894" y="424"/>
                  </a:lnTo>
                  <a:lnTo>
                    <a:pt x="896" y="421"/>
                  </a:lnTo>
                  <a:lnTo>
                    <a:pt x="898" y="419"/>
                  </a:lnTo>
                  <a:lnTo>
                    <a:pt x="898" y="417"/>
                  </a:lnTo>
                  <a:lnTo>
                    <a:pt x="901" y="414"/>
                  </a:lnTo>
                  <a:lnTo>
                    <a:pt x="901" y="414"/>
                  </a:lnTo>
                  <a:lnTo>
                    <a:pt x="906" y="410"/>
                  </a:lnTo>
                  <a:lnTo>
                    <a:pt x="908" y="407"/>
                  </a:lnTo>
                  <a:lnTo>
                    <a:pt x="913" y="403"/>
                  </a:lnTo>
                  <a:lnTo>
                    <a:pt x="915" y="400"/>
                  </a:lnTo>
                  <a:lnTo>
                    <a:pt x="920" y="398"/>
                  </a:lnTo>
                  <a:lnTo>
                    <a:pt x="922" y="393"/>
                  </a:lnTo>
                  <a:lnTo>
                    <a:pt x="924" y="393"/>
                  </a:lnTo>
                  <a:lnTo>
                    <a:pt x="927" y="391"/>
                  </a:lnTo>
                  <a:lnTo>
                    <a:pt x="927" y="388"/>
                  </a:lnTo>
                  <a:lnTo>
                    <a:pt x="929" y="388"/>
                  </a:lnTo>
                  <a:lnTo>
                    <a:pt x="934" y="386"/>
                  </a:lnTo>
                  <a:lnTo>
                    <a:pt x="936" y="381"/>
                  </a:lnTo>
                  <a:lnTo>
                    <a:pt x="941" y="379"/>
                  </a:lnTo>
                  <a:lnTo>
                    <a:pt x="943" y="376"/>
                  </a:lnTo>
                  <a:lnTo>
                    <a:pt x="946" y="374"/>
                  </a:lnTo>
                  <a:lnTo>
                    <a:pt x="948" y="372"/>
                  </a:lnTo>
                  <a:lnTo>
                    <a:pt x="948" y="372"/>
                  </a:lnTo>
                  <a:lnTo>
                    <a:pt x="951" y="369"/>
                  </a:lnTo>
                  <a:lnTo>
                    <a:pt x="951" y="367"/>
                  </a:lnTo>
                  <a:lnTo>
                    <a:pt x="953" y="367"/>
                  </a:lnTo>
                  <a:lnTo>
                    <a:pt x="953" y="365"/>
                  </a:lnTo>
                  <a:lnTo>
                    <a:pt x="953" y="365"/>
                  </a:lnTo>
                  <a:lnTo>
                    <a:pt x="955" y="362"/>
                  </a:lnTo>
                  <a:lnTo>
                    <a:pt x="955" y="362"/>
                  </a:lnTo>
                  <a:lnTo>
                    <a:pt x="955" y="360"/>
                  </a:lnTo>
                  <a:lnTo>
                    <a:pt x="955" y="360"/>
                  </a:lnTo>
                  <a:lnTo>
                    <a:pt x="955" y="358"/>
                  </a:lnTo>
                  <a:lnTo>
                    <a:pt x="955" y="358"/>
                  </a:lnTo>
                  <a:lnTo>
                    <a:pt x="955" y="355"/>
                  </a:lnTo>
                  <a:lnTo>
                    <a:pt x="955" y="355"/>
                  </a:lnTo>
                  <a:lnTo>
                    <a:pt x="955" y="355"/>
                  </a:lnTo>
                  <a:lnTo>
                    <a:pt x="955" y="355"/>
                  </a:lnTo>
                  <a:lnTo>
                    <a:pt x="955" y="355"/>
                  </a:lnTo>
                  <a:lnTo>
                    <a:pt x="953" y="353"/>
                  </a:lnTo>
                  <a:lnTo>
                    <a:pt x="953" y="353"/>
                  </a:lnTo>
                  <a:lnTo>
                    <a:pt x="951" y="350"/>
                  </a:lnTo>
                  <a:lnTo>
                    <a:pt x="948" y="348"/>
                  </a:lnTo>
                  <a:lnTo>
                    <a:pt x="948" y="348"/>
                  </a:lnTo>
                  <a:lnTo>
                    <a:pt x="946" y="346"/>
                  </a:lnTo>
                  <a:lnTo>
                    <a:pt x="943" y="343"/>
                  </a:lnTo>
                  <a:lnTo>
                    <a:pt x="943" y="343"/>
                  </a:lnTo>
                  <a:lnTo>
                    <a:pt x="941" y="343"/>
                  </a:lnTo>
                  <a:lnTo>
                    <a:pt x="941" y="341"/>
                  </a:lnTo>
                  <a:lnTo>
                    <a:pt x="939" y="341"/>
                  </a:lnTo>
                  <a:lnTo>
                    <a:pt x="939" y="341"/>
                  </a:lnTo>
                  <a:lnTo>
                    <a:pt x="939" y="341"/>
                  </a:lnTo>
                  <a:lnTo>
                    <a:pt x="936" y="341"/>
                  </a:lnTo>
                  <a:lnTo>
                    <a:pt x="936" y="341"/>
                  </a:lnTo>
                  <a:lnTo>
                    <a:pt x="934" y="341"/>
                  </a:lnTo>
                  <a:lnTo>
                    <a:pt x="934" y="341"/>
                  </a:lnTo>
                  <a:lnTo>
                    <a:pt x="932" y="341"/>
                  </a:lnTo>
                  <a:lnTo>
                    <a:pt x="932" y="341"/>
                  </a:lnTo>
                  <a:lnTo>
                    <a:pt x="932" y="341"/>
                  </a:lnTo>
                  <a:lnTo>
                    <a:pt x="929" y="341"/>
                  </a:lnTo>
                  <a:lnTo>
                    <a:pt x="929" y="341"/>
                  </a:lnTo>
                  <a:lnTo>
                    <a:pt x="929" y="341"/>
                  </a:lnTo>
                  <a:lnTo>
                    <a:pt x="929" y="341"/>
                  </a:lnTo>
                  <a:lnTo>
                    <a:pt x="929" y="341"/>
                  </a:lnTo>
                  <a:lnTo>
                    <a:pt x="929" y="341"/>
                  </a:lnTo>
                  <a:lnTo>
                    <a:pt x="929" y="341"/>
                  </a:lnTo>
                  <a:lnTo>
                    <a:pt x="929" y="339"/>
                  </a:lnTo>
                  <a:lnTo>
                    <a:pt x="929" y="336"/>
                  </a:lnTo>
                  <a:lnTo>
                    <a:pt x="932" y="336"/>
                  </a:lnTo>
                  <a:lnTo>
                    <a:pt x="932" y="334"/>
                  </a:lnTo>
                  <a:lnTo>
                    <a:pt x="932" y="334"/>
                  </a:lnTo>
                  <a:lnTo>
                    <a:pt x="934" y="332"/>
                  </a:lnTo>
                  <a:lnTo>
                    <a:pt x="934" y="332"/>
                  </a:lnTo>
                  <a:lnTo>
                    <a:pt x="936" y="329"/>
                  </a:lnTo>
                  <a:lnTo>
                    <a:pt x="939" y="327"/>
                  </a:lnTo>
                  <a:lnTo>
                    <a:pt x="941" y="324"/>
                  </a:lnTo>
                  <a:lnTo>
                    <a:pt x="941" y="322"/>
                  </a:lnTo>
                  <a:lnTo>
                    <a:pt x="943" y="322"/>
                  </a:lnTo>
                  <a:lnTo>
                    <a:pt x="943" y="320"/>
                  </a:lnTo>
                  <a:lnTo>
                    <a:pt x="946" y="320"/>
                  </a:lnTo>
                  <a:lnTo>
                    <a:pt x="948" y="313"/>
                  </a:lnTo>
                  <a:lnTo>
                    <a:pt x="953" y="306"/>
                  </a:lnTo>
                  <a:lnTo>
                    <a:pt x="958" y="298"/>
                  </a:lnTo>
                  <a:lnTo>
                    <a:pt x="962" y="294"/>
                  </a:lnTo>
                  <a:lnTo>
                    <a:pt x="967" y="287"/>
                  </a:lnTo>
                  <a:lnTo>
                    <a:pt x="972" y="279"/>
                  </a:lnTo>
                  <a:lnTo>
                    <a:pt x="974" y="277"/>
                  </a:lnTo>
                  <a:lnTo>
                    <a:pt x="977" y="272"/>
                  </a:lnTo>
                  <a:lnTo>
                    <a:pt x="979" y="270"/>
                  </a:lnTo>
                  <a:lnTo>
                    <a:pt x="981" y="268"/>
                  </a:lnTo>
                  <a:lnTo>
                    <a:pt x="981" y="265"/>
                  </a:lnTo>
                  <a:lnTo>
                    <a:pt x="984" y="263"/>
                  </a:lnTo>
                  <a:lnTo>
                    <a:pt x="988" y="261"/>
                  </a:lnTo>
                  <a:lnTo>
                    <a:pt x="991" y="256"/>
                  </a:lnTo>
                  <a:lnTo>
                    <a:pt x="993" y="253"/>
                  </a:lnTo>
                  <a:lnTo>
                    <a:pt x="995" y="251"/>
                  </a:lnTo>
                  <a:lnTo>
                    <a:pt x="1000" y="249"/>
                  </a:lnTo>
                  <a:lnTo>
                    <a:pt x="1003" y="244"/>
                  </a:lnTo>
                  <a:lnTo>
                    <a:pt x="1007" y="242"/>
                  </a:lnTo>
                  <a:lnTo>
                    <a:pt x="1010" y="239"/>
                  </a:lnTo>
                  <a:lnTo>
                    <a:pt x="1014" y="237"/>
                  </a:lnTo>
                  <a:lnTo>
                    <a:pt x="1017" y="235"/>
                  </a:lnTo>
                  <a:lnTo>
                    <a:pt x="1019" y="232"/>
                  </a:lnTo>
                  <a:lnTo>
                    <a:pt x="1021" y="232"/>
                  </a:lnTo>
                  <a:lnTo>
                    <a:pt x="1021" y="232"/>
                  </a:lnTo>
                  <a:lnTo>
                    <a:pt x="1024" y="230"/>
                  </a:lnTo>
                  <a:lnTo>
                    <a:pt x="1026" y="230"/>
                  </a:lnTo>
                  <a:lnTo>
                    <a:pt x="1026" y="230"/>
                  </a:lnTo>
                  <a:lnTo>
                    <a:pt x="1029" y="227"/>
                  </a:lnTo>
                  <a:lnTo>
                    <a:pt x="1031" y="227"/>
                  </a:lnTo>
                  <a:lnTo>
                    <a:pt x="1033" y="227"/>
                  </a:lnTo>
                  <a:lnTo>
                    <a:pt x="1036" y="227"/>
                  </a:lnTo>
                  <a:lnTo>
                    <a:pt x="1038" y="225"/>
                  </a:lnTo>
                  <a:lnTo>
                    <a:pt x="1043" y="225"/>
                  </a:lnTo>
                  <a:lnTo>
                    <a:pt x="1047" y="225"/>
                  </a:lnTo>
                  <a:lnTo>
                    <a:pt x="1052" y="223"/>
                  </a:lnTo>
                  <a:lnTo>
                    <a:pt x="1057" y="223"/>
                  </a:lnTo>
                  <a:lnTo>
                    <a:pt x="1062" y="223"/>
                  </a:lnTo>
                  <a:lnTo>
                    <a:pt x="1066" y="220"/>
                  </a:lnTo>
                  <a:lnTo>
                    <a:pt x="1071" y="220"/>
                  </a:lnTo>
                  <a:lnTo>
                    <a:pt x="1076" y="220"/>
                  </a:lnTo>
                  <a:lnTo>
                    <a:pt x="1081" y="220"/>
                  </a:lnTo>
                  <a:lnTo>
                    <a:pt x="1083" y="220"/>
                  </a:lnTo>
                  <a:lnTo>
                    <a:pt x="1088" y="220"/>
                  </a:lnTo>
                  <a:lnTo>
                    <a:pt x="1090" y="220"/>
                  </a:lnTo>
                  <a:lnTo>
                    <a:pt x="1090" y="220"/>
                  </a:lnTo>
                  <a:lnTo>
                    <a:pt x="1092" y="220"/>
                  </a:lnTo>
                  <a:lnTo>
                    <a:pt x="1092" y="220"/>
                  </a:lnTo>
                  <a:lnTo>
                    <a:pt x="1095" y="220"/>
                  </a:lnTo>
                  <a:lnTo>
                    <a:pt x="1095" y="220"/>
                  </a:lnTo>
                  <a:lnTo>
                    <a:pt x="1095" y="220"/>
                  </a:lnTo>
                  <a:lnTo>
                    <a:pt x="1097" y="220"/>
                  </a:lnTo>
                  <a:lnTo>
                    <a:pt x="1097" y="223"/>
                  </a:lnTo>
                  <a:lnTo>
                    <a:pt x="1100" y="223"/>
                  </a:lnTo>
                  <a:lnTo>
                    <a:pt x="1100" y="223"/>
                  </a:lnTo>
                  <a:lnTo>
                    <a:pt x="1102" y="225"/>
                  </a:lnTo>
                  <a:lnTo>
                    <a:pt x="1102" y="225"/>
                  </a:lnTo>
                  <a:lnTo>
                    <a:pt x="1102" y="225"/>
                  </a:lnTo>
                  <a:lnTo>
                    <a:pt x="1104" y="225"/>
                  </a:lnTo>
                  <a:lnTo>
                    <a:pt x="1104" y="227"/>
                  </a:lnTo>
                  <a:lnTo>
                    <a:pt x="1104" y="227"/>
                  </a:lnTo>
                  <a:lnTo>
                    <a:pt x="1107" y="230"/>
                  </a:lnTo>
                  <a:lnTo>
                    <a:pt x="1107" y="230"/>
                  </a:lnTo>
                  <a:lnTo>
                    <a:pt x="1107" y="230"/>
                  </a:lnTo>
                  <a:lnTo>
                    <a:pt x="1107" y="232"/>
                  </a:lnTo>
                  <a:lnTo>
                    <a:pt x="1109" y="232"/>
                  </a:lnTo>
                  <a:lnTo>
                    <a:pt x="1109" y="235"/>
                  </a:lnTo>
                  <a:lnTo>
                    <a:pt x="1109" y="235"/>
                  </a:lnTo>
                  <a:lnTo>
                    <a:pt x="1109" y="237"/>
                  </a:lnTo>
                  <a:lnTo>
                    <a:pt x="1109" y="237"/>
                  </a:lnTo>
                  <a:lnTo>
                    <a:pt x="1109" y="239"/>
                  </a:lnTo>
                  <a:lnTo>
                    <a:pt x="1109" y="239"/>
                  </a:lnTo>
                  <a:lnTo>
                    <a:pt x="1109" y="239"/>
                  </a:lnTo>
                  <a:lnTo>
                    <a:pt x="1109" y="242"/>
                  </a:lnTo>
                  <a:lnTo>
                    <a:pt x="1109" y="242"/>
                  </a:lnTo>
                  <a:lnTo>
                    <a:pt x="1109" y="244"/>
                  </a:lnTo>
                  <a:lnTo>
                    <a:pt x="1109" y="244"/>
                  </a:lnTo>
                  <a:lnTo>
                    <a:pt x="1109" y="246"/>
                  </a:lnTo>
                  <a:lnTo>
                    <a:pt x="1109" y="246"/>
                  </a:lnTo>
                  <a:lnTo>
                    <a:pt x="1107" y="249"/>
                  </a:lnTo>
                  <a:lnTo>
                    <a:pt x="1107" y="251"/>
                  </a:lnTo>
                  <a:lnTo>
                    <a:pt x="1107" y="251"/>
                  </a:lnTo>
                  <a:lnTo>
                    <a:pt x="1104" y="253"/>
                  </a:lnTo>
                  <a:lnTo>
                    <a:pt x="1102" y="256"/>
                  </a:lnTo>
                  <a:lnTo>
                    <a:pt x="1102" y="258"/>
                  </a:lnTo>
                  <a:lnTo>
                    <a:pt x="1100" y="258"/>
                  </a:lnTo>
                  <a:lnTo>
                    <a:pt x="1100" y="261"/>
                  </a:lnTo>
                  <a:lnTo>
                    <a:pt x="1097" y="263"/>
                  </a:lnTo>
                  <a:lnTo>
                    <a:pt x="1095" y="265"/>
                  </a:lnTo>
                  <a:lnTo>
                    <a:pt x="1092" y="268"/>
                  </a:lnTo>
                  <a:lnTo>
                    <a:pt x="1090" y="270"/>
                  </a:lnTo>
                  <a:lnTo>
                    <a:pt x="1088" y="270"/>
                  </a:lnTo>
                  <a:lnTo>
                    <a:pt x="1083" y="275"/>
                  </a:lnTo>
                  <a:lnTo>
                    <a:pt x="1076" y="279"/>
                  </a:lnTo>
                  <a:lnTo>
                    <a:pt x="1071" y="284"/>
                  </a:lnTo>
                  <a:lnTo>
                    <a:pt x="1066" y="287"/>
                  </a:lnTo>
                  <a:lnTo>
                    <a:pt x="1062" y="291"/>
                  </a:lnTo>
                  <a:lnTo>
                    <a:pt x="1055" y="296"/>
                  </a:lnTo>
                  <a:lnTo>
                    <a:pt x="1052" y="298"/>
                  </a:lnTo>
                  <a:lnTo>
                    <a:pt x="1047" y="303"/>
                  </a:lnTo>
                  <a:lnTo>
                    <a:pt x="1043" y="306"/>
                  </a:lnTo>
                  <a:lnTo>
                    <a:pt x="1040" y="310"/>
                  </a:lnTo>
                  <a:lnTo>
                    <a:pt x="1036" y="313"/>
                  </a:lnTo>
                  <a:lnTo>
                    <a:pt x="1033" y="317"/>
                  </a:lnTo>
                  <a:lnTo>
                    <a:pt x="1029" y="320"/>
                  </a:lnTo>
                  <a:lnTo>
                    <a:pt x="1026" y="324"/>
                  </a:lnTo>
                  <a:lnTo>
                    <a:pt x="1021" y="327"/>
                  </a:lnTo>
                  <a:lnTo>
                    <a:pt x="1019" y="329"/>
                  </a:lnTo>
                  <a:lnTo>
                    <a:pt x="1017" y="332"/>
                  </a:lnTo>
                  <a:lnTo>
                    <a:pt x="1014" y="334"/>
                  </a:lnTo>
                  <a:lnTo>
                    <a:pt x="1014" y="336"/>
                  </a:lnTo>
                  <a:lnTo>
                    <a:pt x="1012" y="339"/>
                  </a:lnTo>
                  <a:lnTo>
                    <a:pt x="1012" y="341"/>
                  </a:lnTo>
                  <a:lnTo>
                    <a:pt x="1010" y="341"/>
                  </a:lnTo>
                  <a:lnTo>
                    <a:pt x="1010" y="343"/>
                  </a:lnTo>
                  <a:lnTo>
                    <a:pt x="1010" y="343"/>
                  </a:lnTo>
                  <a:lnTo>
                    <a:pt x="1010" y="346"/>
                  </a:lnTo>
                  <a:lnTo>
                    <a:pt x="1010" y="348"/>
                  </a:lnTo>
                  <a:lnTo>
                    <a:pt x="1007" y="348"/>
                  </a:lnTo>
                  <a:lnTo>
                    <a:pt x="1007" y="350"/>
                  </a:lnTo>
                  <a:lnTo>
                    <a:pt x="1007" y="350"/>
                  </a:lnTo>
                  <a:lnTo>
                    <a:pt x="1007" y="353"/>
                  </a:lnTo>
                  <a:lnTo>
                    <a:pt x="1007" y="355"/>
                  </a:lnTo>
                  <a:lnTo>
                    <a:pt x="1007" y="355"/>
                  </a:lnTo>
                  <a:lnTo>
                    <a:pt x="1007" y="360"/>
                  </a:lnTo>
                  <a:lnTo>
                    <a:pt x="1007" y="362"/>
                  </a:lnTo>
                  <a:lnTo>
                    <a:pt x="1007" y="367"/>
                  </a:lnTo>
                  <a:lnTo>
                    <a:pt x="1007" y="372"/>
                  </a:lnTo>
                  <a:lnTo>
                    <a:pt x="1007" y="372"/>
                  </a:lnTo>
                  <a:lnTo>
                    <a:pt x="1007" y="372"/>
                  </a:lnTo>
                  <a:lnTo>
                    <a:pt x="1007" y="374"/>
                  </a:lnTo>
                  <a:lnTo>
                    <a:pt x="1007" y="374"/>
                  </a:lnTo>
                  <a:lnTo>
                    <a:pt x="1007" y="376"/>
                  </a:lnTo>
                  <a:lnTo>
                    <a:pt x="1007" y="379"/>
                  </a:lnTo>
                  <a:lnTo>
                    <a:pt x="1010" y="384"/>
                  </a:lnTo>
                  <a:lnTo>
                    <a:pt x="1012" y="386"/>
                  </a:lnTo>
                  <a:lnTo>
                    <a:pt x="1012" y="388"/>
                  </a:lnTo>
                  <a:lnTo>
                    <a:pt x="1012" y="391"/>
                  </a:lnTo>
                  <a:lnTo>
                    <a:pt x="1012" y="391"/>
                  </a:lnTo>
                  <a:lnTo>
                    <a:pt x="1014" y="393"/>
                  </a:lnTo>
                  <a:lnTo>
                    <a:pt x="1014" y="393"/>
                  </a:lnTo>
                  <a:lnTo>
                    <a:pt x="1014" y="393"/>
                  </a:lnTo>
                  <a:lnTo>
                    <a:pt x="1014" y="395"/>
                  </a:lnTo>
                  <a:lnTo>
                    <a:pt x="1014" y="395"/>
                  </a:lnTo>
                  <a:lnTo>
                    <a:pt x="1014" y="398"/>
                  </a:lnTo>
                  <a:lnTo>
                    <a:pt x="1014" y="398"/>
                  </a:lnTo>
                  <a:lnTo>
                    <a:pt x="1012" y="398"/>
                  </a:lnTo>
                  <a:lnTo>
                    <a:pt x="1012" y="400"/>
                  </a:lnTo>
                  <a:lnTo>
                    <a:pt x="1012" y="400"/>
                  </a:lnTo>
                  <a:lnTo>
                    <a:pt x="1012" y="400"/>
                  </a:lnTo>
                  <a:lnTo>
                    <a:pt x="1010" y="403"/>
                  </a:lnTo>
                  <a:lnTo>
                    <a:pt x="1007" y="405"/>
                  </a:lnTo>
                  <a:lnTo>
                    <a:pt x="1007" y="407"/>
                  </a:lnTo>
                  <a:lnTo>
                    <a:pt x="1005" y="410"/>
                  </a:lnTo>
                  <a:lnTo>
                    <a:pt x="1003" y="412"/>
                  </a:lnTo>
                  <a:lnTo>
                    <a:pt x="1000" y="414"/>
                  </a:lnTo>
                  <a:lnTo>
                    <a:pt x="998" y="414"/>
                  </a:lnTo>
                  <a:lnTo>
                    <a:pt x="998" y="417"/>
                  </a:lnTo>
                  <a:lnTo>
                    <a:pt x="995" y="419"/>
                  </a:lnTo>
                  <a:lnTo>
                    <a:pt x="993" y="419"/>
                  </a:lnTo>
                  <a:lnTo>
                    <a:pt x="991" y="421"/>
                  </a:lnTo>
                  <a:lnTo>
                    <a:pt x="988" y="424"/>
                  </a:lnTo>
                  <a:lnTo>
                    <a:pt x="986" y="424"/>
                  </a:lnTo>
                  <a:lnTo>
                    <a:pt x="984" y="426"/>
                  </a:lnTo>
                  <a:lnTo>
                    <a:pt x="981" y="426"/>
                  </a:lnTo>
                  <a:lnTo>
                    <a:pt x="979" y="429"/>
                  </a:lnTo>
                  <a:lnTo>
                    <a:pt x="977" y="431"/>
                  </a:lnTo>
                  <a:lnTo>
                    <a:pt x="974" y="431"/>
                  </a:lnTo>
                  <a:lnTo>
                    <a:pt x="972" y="433"/>
                  </a:lnTo>
                  <a:lnTo>
                    <a:pt x="969" y="433"/>
                  </a:lnTo>
                  <a:lnTo>
                    <a:pt x="962" y="436"/>
                  </a:lnTo>
                  <a:lnTo>
                    <a:pt x="958" y="438"/>
                  </a:lnTo>
                  <a:lnTo>
                    <a:pt x="955" y="438"/>
                  </a:lnTo>
                  <a:lnTo>
                    <a:pt x="953" y="438"/>
                  </a:lnTo>
                  <a:lnTo>
                    <a:pt x="951" y="440"/>
                  </a:lnTo>
                  <a:lnTo>
                    <a:pt x="948" y="440"/>
                  </a:lnTo>
                  <a:lnTo>
                    <a:pt x="946" y="443"/>
                  </a:lnTo>
                  <a:lnTo>
                    <a:pt x="943" y="443"/>
                  </a:lnTo>
                  <a:lnTo>
                    <a:pt x="941" y="445"/>
                  </a:lnTo>
                  <a:lnTo>
                    <a:pt x="941" y="447"/>
                  </a:lnTo>
                  <a:lnTo>
                    <a:pt x="894" y="488"/>
                  </a:lnTo>
                  <a:lnTo>
                    <a:pt x="880" y="518"/>
                  </a:lnTo>
                  <a:lnTo>
                    <a:pt x="898" y="516"/>
                  </a:lnTo>
                  <a:lnTo>
                    <a:pt x="903" y="514"/>
                  </a:lnTo>
                  <a:lnTo>
                    <a:pt x="908" y="511"/>
                  </a:lnTo>
                  <a:lnTo>
                    <a:pt x="913" y="509"/>
                  </a:lnTo>
                  <a:lnTo>
                    <a:pt x="917" y="507"/>
                  </a:lnTo>
                  <a:lnTo>
                    <a:pt x="922" y="504"/>
                  </a:lnTo>
                  <a:lnTo>
                    <a:pt x="927" y="502"/>
                  </a:lnTo>
                  <a:lnTo>
                    <a:pt x="932" y="500"/>
                  </a:lnTo>
                  <a:lnTo>
                    <a:pt x="936" y="497"/>
                  </a:lnTo>
                  <a:lnTo>
                    <a:pt x="936" y="495"/>
                  </a:lnTo>
                  <a:lnTo>
                    <a:pt x="939" y="495"/>
                  </a:lnTo>
                  <a:lnTo>
                    <a:pt x="941" y="495"/>
                  </a:lnTo>
                  <a:lnTo>
                    <a:pt x="946" y="492"/>
                  </a:lnTo>
                  <a:lnTo>
                    <a:pt x="948" y="492"/>
                  </a:lnTo>
                  <a:lnTo>
                    <a:pt x="951" y="490"/>
                  </a:lnTo>
                  <a:lnTo>
                    <a:pt x="953" y="490"/>
                  </a:lnTo>
                  <a:lnTo>
                    <a:pt x="955" y="490"/>
                  </a:lnTo>
                  <a:lnTo>
                    <a:pt x="958" y="490"/>
                  </a:lnTo>
                  <a:lnTo>
                    <a:pt x="960" y="490"/>
                  </a:lnTo>
                  <a:lnTo>
                    <a:pt x="960" y="490"/>
                  </a:lnTo>
                  <a:lnTo>
                    <a:pt x="962" y="490"/>
                  </a:lnTo>
                  <a:lnTo>
                    <a:pt x="962" y="490"/>
                  </a:lnTo>
                  <a:lnTo>
                    <a:pt x="965" y="490"/>
                  </a:lnTo>
                  <a:lnTo>
                    <a:pt x="965" y="490"/>
                  </a:lnTo>
                  <a:lnTo>
                    <a:pt x="967" y="490"/>
                  </a:lnTo>
                  <a:lnTo>
                    <a:pt x="969" y="490"/>
                  </a:lnTo>
                  <a:lnTo>
                    <a:pt x="969" y="490"/>
                  </a:lnTo>
                  <a:lnTo>
                    <a:pt x="972" y="492"/>
                  </a:lnTo>
                  <a:lnTo>
                    <a:pt x="972" y="492"/>
                  </a:lnTo>
                  <a:lnTo>
                    <a:pt x="974" y="492"/>
                  </a:lnTo>
                  <a:lnTo>
                    <a:pt x="974" y="492"/>
                  </a:lnTo>
                  <a:lnTo>
                    <a:pt x="974" y="495"/>
                  </a:lnTo>
                  <a:lnTo>
                    <a:pt x="977" y="495"/>
                  </a:lnTo>
                  <a:lnTo>
                    <a:pt x="977" y="495"/>
                  </a:lnTo>
                  <a:lnTo>
                    <a:pt x="977" y="497"/>
                  </a:lnTo>
                  <a:lnTo>
                    <a:pt x="977" y="497"/>
                  </a:lnTo>
                  <a:lnTo>
                    <a:pt x="977" y="497"/>
                  </a:lnTo>
                  <a:lnTo>
                    <a:pt x="977" y="497"/>
                  </a:lnTo>
                  <a:lnTo>
                    <a:pt x="977" y="497"/>
                  </a:lnTo>
                  <a:lnTo>
                    <a:pt x="977" y="497"/>
                  </a:lnTo>
                  <a:lnTo>
                    <a:pt x="977" y="500"/>
                  </a:lnTo>
                  <a:lnTo>
                    <a:pt x="977" y="500"/>
                  </a:lnTo>
                  <a:lnTo>
                    <a:pt x="977" y="500"/>
                  </a:lnTo>
                  <a:lnTo>
                    <a:pt x="974" y="502"/>
                  </a:lnTo>
                  <a:lnTo>
                    <a:pt x="974" y="502"/>
                  </a:lnTo>
                  <a:lnTo>
                    <a:pt x="974" y="504"/>
                  </a:lnTo>
                  <a:lnTo>
                    <a:pt x="972" y="507"/>
                  </a:lnTo>
                  <a:lnTo>
                    <a:pt x="972" y="507"/>
                  </a:lnTo>
                  <a:lnTo>
                    <a:pt x="972" y="507"/>
                  </a:lnTo>
                  <a:lnTo>
                    <a:pt x="969" y="509"/>
                  </a:lnTo>
                  <a:lnTo>
                    <a:pt x="969" y="509"/>
                  </a:lnTo>
                  <a:lnTo>
                    <a:pt x="969" y="514"/>
                  </a:lnTo>
                  <a:lnTo>
                    <a:pt x="969" y="516"/>
                  </a:lnTo>
                  <a:lnTo>
                    <a:pt x="967" y="518"/>
                  </a:lnTo>
                  <a:lnTo>
                    <a:pt x="967" y="523"/>
                  </a:lnTo>
                  <a:lnTo>
                    <a:pt x="967" y="528"/>
                  </a:lnTo>
                  <a:lnTo>
                    <a:pt x="967" y="535"/>
                  </a:lnTo>
                  <a:lnTo>
                    <a:pt x="965" y="542"/>
                  </a:lnTo>
                  <a:lnTo>
                    <a:pt x="965" y="549"/>
                  </a:lnTo>
                  <a:lnTo>
                    <a:pt x="965" y="552"/>
                  </a:lnTo>
                  <a:lnTo>
                    <a:pt x="962" y="554"/>
                  </a:lnTo>
                  <a:lnTo>
                    <a:pt x="962" y="559"/>
                  </a:lnTo>
                  <a:lnTo>
                    <a:pt x="962" y="561"/>
                  </a:lnTo>
                  <a:lnTo>
                    <a:pt x="960" y="566"/>
                  </a:lnTo>
                  <a:lnTo>
                    <a:pt x="960" y="568"/>
                  </a:lnTo>
                  <a:lnTo>
                    <a:pt x="960" y="573"/>
                  </a:lnTo>
                  <a:lnTo>
                    <a:pt x="958" y="575"/>
                  </a:lnTo>
                  <a:lnTo>
                    <a:pt x="958" y="580"/>
                  </a:lnTo>
                  <a:lnTo>
                    <a:pt x="955" y="582"/>
                  </a:lnTo>
                  <a:lnTo>
                    <a:pt x="955" y="587"/>
                  </a:lnTo>
                  <a:lnTo>
                    <a:pt x="953" y="589"/>
                  </a:lnTo>
                  <a:lnTo>
                    <a:pt x="953" y="594"/>
                  </a:lnTo>
                  <a:lnTo>
                    <a:pt x="951" y="597"/>
                  </a:lnTo>
                  <a:lnTo>
                    <a:pt x="951" y="601"/>
                  </a:lnTo>
                  <a:lnTo>
                    <a:pt x="948" y="604"/>
                  </a:lnTo>
                  <a:lnTo>
                    <a:pt x="946" y="608"/>
                  </a:lnTo>
                  <a:lnTo>
                    <a:pt x="946" y="611"/>
                  </a:lnTo>
                  <a:lnTo>
                    <a:pt x="943" y="615"/>
                  </a:lnTo>
                  <a:lnTo>
                    <a:pt x="941" y="618"/>
                  </a:lnTo>
                  <a:lnTo>
                    <a:pt x="927" y="653"/>
                  </a:lnTo>
                  <a:lnTo>
                    <a:pt x="910" y="656"/>
                  </a:lnTo>
                  <a:lnTo>
                    <a:pt x="896" y="642"/>
                  </a:lnTo>
                  <a:lnTo>
                    <a:pt x="851" y="611"/>
                  </a:lnTo>
                  <a:lnTo>
                    <a:pt x="813" y="594"/>
                  </a:lnTo>
                  <a:lnTo>
                    <a:pt x="780" y="571"/>
                  </a:lnTo>
                  <a:lnTo>
                    <a:pt x="780" y="571"/>
                  </a:lnTo>
                  <a:close/>
                  <a:moveTo>
                    <a:pt x="1208" y="495"/>
                  </a:moveTo>
                  <a:lnTo>
                    <a:pt x="1208" y="495"/>
                  </a:lnTo>
                  <a:lnTo>
                    <a:pt x="1206" y="495"/>
                  </a:lnTo>
                  <a:lnTo>
                    <a:pt x="1206" y="492"/>
                  </a:lnTo>
                  <a:lnTo>
                    <a:pt x="1206" y="492"/>
                  </a:lnTo>
                  <a:lnTo>
                    <a:pt x="1206" y="490"/>
                  </a:lnTo>
                  <a:lnTo>
                    <a:pt x="1206" y="490"/>
                  </a:lnTo>
                  <a:lnTo>
                    <a:pt x="1206" y="488"/>
                  </a:lnTo>
                  <a:lnTo>
                    <a:pt x="1206" y="488"/>
                  </a:lnTo>
                  <a:lnTo>
                    <a:pt x="1206" y="485"/>
                  </a:lnTo>
                  <a:lnTo>
                    <a:pt x="1208" y="485"/>
                  </a:lnTo>
                  <a:lnTo>
                    <a:pt x="1208" y="483"/>
                  </a:lnTo>
                  <a:lnTo>
                    <a:pt x="1208" y="483"/>
                  </a:lnTo>
                  <a:lnTo>
                    <a:pt x="1208" y="481"/>
                  </a:lnTo>
                  <a:lnTo>
                    <a:pt x="1211" y="481"/>
                  </a:lnTo>
                  <a:lnTo>
                    <a:pt x="1211" y="481"/>
                  </a:lnTo>
                  <a:lnTo>
                    <a:pt x="1213" y="478"/>
                  </a:lnTo>
                  <a:lnTo>
                    <a:pt x="1215" y="478"/>
                  </a:lnTo>
                  <a:lnTo>
                    <a:pt x="1215" y="478"/>
                  </a:lnTo>
                  <a:lnTo>
                    <a:pt x="1218" y="476"/>
                  </a:lnTo>
                  <a:lnTo>
                    <a:pt x="1218" y="476"/>
                  </a:lnTo>
                  <a:lnTo>
                    <a:pt x="1220" y="476"/>
                  </a:lnTo>
                  <a:lnTo>
                    <a:pt x="1220" y="476"/>
                  </a:lnTo>
                  <a:lnTo>
                    <a:pt x="1222" y="476"/>
                  </a:lnTo>
                  <a:lnTo>
                    <a:pt x="1222" y="476"/>
                  </a:lnTo>
                  <a:lnTo>
                    <a:pt x="1225" y="476"/>
                  </a:lnTo>
                  <a:lnTo>
                    <a:pt x="1225" y="476"/>
                  </a:lnTo>
                  <a:lnTo>
                    <a:pt x="1225" y="476"/>
                  </a:lnTo>
                  <a:lnTo>
                    <a:pt x="1227" y="476"/>
                  </a:lnTo>
                  <a:lnTo>
                    <a:pt x="1227" y="476"/>
                  </a:lnTo>
                  <a:lnTo>
                    <a:pt x="1230" y="478"/>
                  </a:lnTo>
                  <a:lnTo>
                    <a:pt x="1230" y="478"/>
                  </a:lnTo>
                  <a:lnTo>
                    <a:pt x="1232" y="478"/>
                  </a:lnTo>
                  <a:lnTo>
                    <a:pt x="1232" y="478"/>
                  </a:lnTo>
                  <a:lnTo>
                    <a:pt x="1232" y="481"/>
                  </a:lnTo>
                  <a:lnTo>
                    <a:pt x="1232" y="481"/>
                  </a:lnTo>
                  <a:lnTo>
                    <a:pt x="1232" y="481"/>
                  </a:lnTo>
                  <a:lnTo>
                    <a:pt x="1232" y="481"/>
                  </a:lnTo>
                  <a:lnTo>
                    <a:pt x="1232" y="481"/>
                  </a:lnTo>
                  <a:lnTo>
                    <a:pt x="1232" y="481"/>
                  </a:lnTo>
                  <a:lnTo>
                    <a:pt x="1232" y="481"/>
                  </a:lnTo>
                  <a:lnTo>
                    <a:pt x="1232" y="481"/>
                  </a:lnTo>
                  <a:lnTo>
                    <a:pt x="1232" y="483"/>
                  </a:lnTo>
                  <a:lnTo>
                    <a:pt x="1232" y="483"/>
                  </a:lnTo>
                  <a:lnTo>
                    <a:pt x="1232" y="483"/>
                  </a:lnTo>
                  <a:lnTo>
                    <a:pt x="1232" y="483"/>
                  </a:lnTo>
                  <a:lnTo>
                    <a:pt x="1230" y="483"/>
                  </a:lnTo>
                  <a:lnTo>
                    <a:pt x="1230" y="483"/>
                  </a:lnTo>
                  <a:lnTo>
                    <a:pt x="1227" y="483"/>
                  </a:lnTo>
                  <a:lnTo>
                    <a:pt x="1227" y="485"/>
                  </a:lnTo>
                  <a:lnTo>
                    <a:pt x="1225" y="485"/>
                  </a:lnTo>
                  <a:lnTo>
                    <a:pt x="1225" y="485"/>
                  </a:lnTo>
                  <a:lnTo>
                    <a:pt x="1222" y="485"/>
                  </a:lnTo>
                  <a:lnTo>
                    <a:pt x="1222" y="485"/>
                  </a:lnTo>
                  <a:lnTo>
                    <a:pt x="1220" y="485"/>
                  </a:lnTo>
                  <a:lnTo>
                    <a:pt x="1220" y="485"/>
                  </a:lnTo>
                  <a:lnTo>
                    <a:pt x="1218" y="485"/>
                  </a:lnTo>
                  <a:lnTo>
                    <a:pt x="1218" y="485"/>
                  </a:lnTo>
                  <a:lnTo>
                    <a:pt x="1218" y="488"/>
                  </a:lnTo>
                  <a:lnTo>
                    <a:pt x="1218" y="488"/>
                  </a:lnTo>
                  <a:lnTo>
                    <a:pt x="1215" y="488"/>
                  </a:lnTo>
                  <a:lnTo>
                    <a:pt x="1215" y="488"/>
                  </a:lnTo>
                  <a:lnTo>
                    <a:pt x="1215" y="490"/>
                  </a:lnTo>
                  <a:lnTo>
                    <a:pt x="1215" y="490"/>
                  </a:lnTo>
                  <a:lnTo>
                    <a:pt x="1215" y="490"/>
                  </a:lnTo>
                  <a:lnTo>
                    <a:pt x="1213" y="492"/>
                  </a:lnTo>
                  <a:lnTo>
                    <a:pt x="1213" y="492"/>
                  </a:lnTo>
                  <a:lnTo>
                    <a:pt x="1213" y="495"/>
                  </a:lnTo>
                  <a:lnTo>
                    <a:pt x="1213" y="495"/>
                  </a:lnTo>
                  <a:lnTo>
                    <a:pt x="1213" y="495"/>
                  </a:lnTo>
                  <a:lnTo>
                    <a:pt x="1211" y="497"/>
                  </a:lnTo>
                  <a:lnTo>
                    <a:pt x="1211" y="497"/>
                  </a:lnTo>
                  <a:lnTo>
                    <a:pt x="1211" y="497"/>
                  </a:lnTo>
                  <a:lnTo>
                    <a:pt x="1211" y="497"/>
                  </a:lnTo>
                  <a:lnTo>
                    <a:pt x="1211" y="497"/>
                  </a:lnTo>
                  <a:lnTo>
                    <a:pt x="1211" y="497"/>
                  </a:lnTo>
                  <a:lnTo>
                    <a:pt x="1211" y="497"/>
                  </a:lnTo>
                  <a:lnTo>
                    <a:pt x="1208" y="497"/>
                  </a:lnTo>
                  <a:lnTo>
                    <a:pt x="1208" y="497"/>
                  </a:lnTo>
                  <a:lnTo>
                    <a:pt x="1208" y="497"/>
                  </a:lnTo>
                  <a:lnTo>
                    <a:pt x="1208" y="495"/>
                  </a:lnTo>
                  <a:lnTo>
                    <a:pt x="1208" y="495"/>
                  </a:lnTo>
                  <a:close/>
                  <a:moveTo>
                    <a:pt x="1225" y="516"/>
                  </a:moveTo>
                  <a:lnTo>
                    <a:pt x="1225" y="516"/>
                  </a:lnTo>
                  <a:lnTo>
                    <a:pt x="1222" y="514"/>
                  </a:lnTo>
                  <a:lnTo>
                    <a:pt x="1222" y="514"/>
                  </a:lnTo>
                  <a:lnTo>
                    <a:pt x="1222" y="514"/>
                  </a:lnTo>
                  <a:lnTo>
                    <a:pt x="1225" y="511"/>
                  </a:lnTo>
                  <a:lnTo>
                    <a:pt x="1225" y="511"/>
                  </a:lnTo>
                  <a:lnTo>
                    <a:pt x="1225" y="509"/>
                  </a:lnTo>
                  <a:lnTo>
                    <a:pt x="1225" y="507"/>
                  </a:lnTo>
                  <a:lnTo>
                    <a:pt x="1225" y="507"/>
                  </a:lnTo>
                  <a:lnTo>
                    <a:pt x="1227" y="504"/>
                  </a:lnTo>
                  <a:lnTo>
                    <a:pt x="1227" y="502"/>
                  </a:lnTo>
                  <a:lnTo>
                    <a:pt x="1230" y="500"/>
                  </a:lnTo>
                  <a:lnTo>
                    <a:pt x="1230" y="500"/>
                  </a:lnTo>
                  <a:lnTo>
                    <a:pt x="1230" y="500"/>
                  </a:lnTo>
                  <a:lnTo>
                    <a:pt x="1232" y="497"/>
                  </a:lnTo>
                  <a:lnTo>
                    <a:pt x="1232" y="497"/>
                  </a:lnTo>
                  <a:lnTo>
                    <a:pt x="1234" y="495"/>
                  </a:lnTo>
                  <a:lnTo>
                    <a:pt x="1234" y="495"/>
                  </a:lnTo>
                  <a:lnTo>
                    <a:pt x="1237" y="492"/>
                  </a:lnTo>
                  <a:lnTo>
                    <a:pt x="1237" y="492"/>
                  </a:lnTo>
                  <a:lnTo>
                    <a:pt x="1237" y="492"/>
                  </a:lnTo>
                  <a:lnTo>
                    <a:pt x="1239" y="492"/>
                  </a:lnTo>
                  <a:lnTo>
                    <a:pt x="1239" y="492"/>
                  </a:lnTo>
                  <a:lnTo>
                    <a:pt x="1239" y="492"/>
                  </a:lnTo>
                  <a:lnTo>
                    <a:pt x="1241" y="492"/>
                  </a:lnTo>
                  <a:lnTo>
                    <a:pt x="1241" y="492"/>
                  </a:lnTo>
                  <a:lnTo>
                    <a:pt x="1244" y="492"/>
                  </a:lnTo>
                  <a:lnTo>
                    <a:pt x="1246" y="492"/>
                  </a:lnTo>
                  <a:lnTo>
                    <a:pt x="1249" y="492"/>
                  </a:lnTo>
                  <a:lnTo>
                    <a:pt x="1251" y="492"/>
                  </a:lnTo>
                  <a:lnTo>
                    <a:pt x="1253" y="492"/>
                  </a:lnTo>
                  <a:lnTo>
                    <a:pt x="1253" y="492"/>
                  </a:lnTo>
                  <a:lnTo>
                    <a:pt x="1256" y="495"/>
                  </a:lnTo>
                  <a:lnTo>
                    <a:pt x="1256" y="495"/>
                  </a:lnTo>
                  <a:lnTo>
                    <a:pt x="1256" y="495"/>
                  </a:lnTo>
                  <a:lnTo>
                    <a:pt x="1256" y="495"/>
                  </a:lnTo>
                  <a:lnTo>
                    <a:pt x="1256" y="495"/>
                  </a:lnTo>
                  <a:lnTo>
                    <a:pt x="1256" y="497"/>
                  </a:lnTo>
                  <a:lnTo>
                    <a:pt x="1253" y="497"/>
                  </a:lnTo>
                  <a:lnTo>
                    <a:pt x="1253" y="497"/>
                  </a:lnTo>
                  <a:lnTo>
                    <a:pt x="1251" y="500"/>
                  </a:lnTo>
                  <a:lnTo>
                    <a:pt x="1251" y="500"/>
                  </a:lnTo>
                  <a:lnTo>
                    <a:pt x="1249" y="502"/>
                  </a:lnTo>
                  <a:lnTo>
                    <a:pt x="1246" y="502"/>
                  </a:lnTo>
                  <a:lnTo>
                    <a:pt x="1246" y="502"/>
                  </a:lnTo>
                  <a:lnTo>
                    <a:pt x="1244" y="504"/>
                  </a:lnTo>
                  <a:lnTo>
                    <a:pt x="1241" y="504"/>
                  </a:lnTo>
                  <a:lnTo>
                    <a:pt x="1241" y="504"/>
                  </a:lnTo>
                  <a:lnTo>
                    <a:pt x="1241" y="504"/>
                  </a:lnTo>
                  <a:lnTo>
                    <a:pt x="1239" y="504"/>
                  </a:lnTo>
                  <a:lnTo>
                    <a:pt x="1239" y="504"/>
                  </a:lnTo>
                  <a:lnTo>
                    <a:pt x="1239" y="507"/>
                  </a:lnTo>
                  <a:lnTo>
                    <a:pt x="1237" y="507"/>
                  </a:lnTo>
                  <a:lnTo>
                    <a:pt x="1234" y="511"/>
                  </a:lnTo>
                  <a:lnTo>
                    <a:pt x="1234" y="511"/>
                  </a:lnTo>
                  <a:lnTo>
                    <a:pt x="1232" y="514"/>
                  </a:lnTo>
                  <a:lnTo>
                    <a:pt x="1232" y="514"/>
                  </a:lnTo>
                  <a:lnTo>
                    <a:pt x="1232" y="516"/>
                  </a:lnTo>
                  <a:lnTo>
                    <a:pt x="1230" y="516"/>
                  </a:lnTo>
                  <a:lnTo>
                    <a:pt x="1230" y="516"/>
                  </a:lnTo>
                  <a:lnTo>
                    <a:pt x="1227" y="516"/>
                  </a:lnTo>
                  <a:lnTo>
                    <a:pt x="1227" y="516"/>
                  </a:lnTo>
                  <a:lnTo>
                    <a:pt x="1227" y="518"/>
                  </a:lnTo>
                  <a:lnTo>
                    <a:pt x="1225" y="518"/>
                  </a:lnTo>
                  <a:lnTo>
                    <a:pt x="1225" y="518"/>
                  </a:lnTo>
                  <a:lnTo>
                    <a:pt x="1225" y="518"/>
                  </a:lnTo>
                  <a:lnTo>
                    <a:pt x="1225" y="518"/>
                  </a:lnTo>
                  <a:lnTo>
                    <a:pt x="1225" y="516"/>
                  </a:lnTo>
                  <a:lnTo>
                    <a:pt x="1225" y="516"/>
                  </a:lnTo>
                  <a:lnTo>
                    <a:pt x="1225" y="516"/>
                  </a:lnTo>
                  <a:lnTo>
                    <a:pt x="1225" y="516"/>
                  </a:lnTo>
                  <a:lnTo>
                    <a:pt x="1225" y="516"/>
                  </a:lnTo>
                  <a:lnTo>
                    <a:pt x="1225" y="516"/>
                  </a:lnTo>
                  <a:close/>
                  <a:moveTo>
                    <a:pt x="1239" y="523"/>
                  </a:moveTo>
                  <a:lnTo>
                    <a:pt x="1239" y="523"/>
                  </a:lnTo>
                  <a:lnTo>
                    <a:pt x="1239" y="521"/>
                  </a:lnTo>
                  <a:lnTo>
                    <a:pt x="1239" y="521"/>
                  </a:lnTo>
                  <a:lnTo>
                    <a:pt x="1239" y="521"/>
                  </a:lnTo>
                  <a:lnTo>
                    <a:pt x="1241" y="518"/>
                  </a:lnTo>
                  <a:lnTo>
                    <a:pt x="1241" y="518"/>
                  </a:lnTo>
                  <a:lnTo>
                    <a:pt x="1241" y="516"/>
                  </a:lnTo>
                  <a:lnTo>
                    <a:pt x="1241" y="516"/>
                  </a:lnTo>
                  <a:lnTo>
                    <a:pt x="1241" y="516"/>
                  </a:lnTo>
                  <a:lnTo>
                    <a:pt x="1244" y="514"/>
                  </a:lnTo>
                  <a:lnTo>
                    <a:pt x="1244" y="514"/>
                  </a:lnTo>
                  <a:lnTo>
                    <a:pt x="1244" y="511"/>
                  </a:lnTo>
                  <a:lnTo>
                    <a:pt x="1246" y="511"/>
                  </a:lnTo>
                  <a:lnTo>
                    <a:pt x="1246" y="511"/>
                  </a:lnTo>
                  <a:lnTo>
                    <a:pt x="1246" y="509"/>
                  </a:lnTo>
                  <a:lnTo>
                    <a:pt x="1249" y="509"/>
                  </a:lnTo>
                  <a:lnTo>
                    <a:pt x="1249" y="509"/>
                  </a:lnTo>
                  <a:lnTo>
                    <a:pt x="1251" y="509"/>
                  </a:lnTo>
                  <a:lnTo>
                    <a:pt x="1251" y="507"/>
                  </a:lnTo>
                  <a:lnTo>
                    <a:pt x="1253" y="507"/>
                  </a:lnTo>
                  <a:lnTo>
                    <a:pt x="1253" y="507"/>
                  </a:lnTo>
                  <a:lnTo>
                    <a:pt x="1253" y="507"/>
                  </a:lnTo>
                  <a:lnTo>
                    <a:pt x="1256" y="507"/>
                  </a:lnTo>
                  <a:lnTo>
                    <a:pt x="1256" y="507"/>
                  </a:lnTo>
                  <a:lnTo>
                    <a:pt x="1258" y="507"/>
                  </a:lnTo>
                  <a:lnTo>
                    <a:pt x="1258" y="507"/>
                  </a:lnTo>
                  <a:lnTo>
                    <a:pt x="1260" y="507"/>
                  </a:lnTo>
                  <a:lnTo>
                    <a:pt x="1260" y="507"/>
                  </a:lnTo>
                  <a:lnTo>
                    <a:pt x="1263" y="507"/>
                  </a:lnTo>
                  <a:lnTo>
                    <a:pt x="1263" y="507"/>
                  </a:lnTo>
                  <a:lnTo>
                    <a:pt x="1265" y="507"/>
                  </a:lnTo>
                  <a:lnTo>
                    <a:pt x="1265" y="509"/>
                  </a:lnTo>
                  <a:lnTo>
                    <a:pt x="1267" y="509"/>
                  </a:lnTo>
                  <a:lnTo>
                    <a:pt x="1267" y="511"/>
                  </a:lnTo>
                  <a:lnTo>
                    <a:pt x="1270" y="511"/>
                  </a:lnTo>
                  <a:lnTo>
                    <a:pt x="1270" y="511"/>
                  </a:lnTo>
                  <a:lnTo>
                    <a:pt x="1270" y="514"/>
                  </a:lnTo>
                  <a:lnTo>
                    <a:pt x="1272" y="514"/>
                  </a:lnTo>
                  <a:lnTo>
                    <a:pt x="1272" y="514"/>
                  </a:lnTo>
                  <a:lnTo>
                    <a:pt x="1272" y="514"/>
                  </a:lnTo>
                  <a:lnTo>
                    <a:pt x="1272" y="516"/>
                  </a:lnTo>
                  <a:lnTo>
                    <a:pt x="1272" y="516"/>
                  </a:lnTo>
                  <a:lnTo>
                    <a:pt x="1272" y="516"/>
                  </a:lnTo>
                  <a:lnTo>
                    <a:pt x="1272" y="516"/>
                  </a:lnTo>
                  <a:lnTo>
                    <a:pt x="1270" y="516"/>
                  </a:lnTo>
                  <a:lnTo>
                    <a:pt x="1270" y="516"/>
                  </a:lnTo>
                  <a:lnTo>
                    <a:pt x="1270" y="516"/>
                  </a:lnTo>
                  <a:lnTo>
                    <a:pt x="1267" y="516"/>
                  </a:lnTo>
                  <a:lnTo>
                    <a:pt x="1265" y="516"/>
                  </a:lnTo>
                  <a:lnTo>
                    <a:pt x="1263" y="516"/>
                  </a:lnTo>
                  <a:lnTo>
                    <a:pt x="1260" y="516"/>
                  </a:lnTo>
                  <a:lnTo>
                    <a:pt x="1258" y="516"/>
                  </a:lnTo>
                  <a:lnTo>
                    <a:pt x="1258" y="516"/>
                  </a:lnTo>
                  <a:lnTo>
                    <a:pt x="1258" y="516"/>
                  </a:lnTo>
                  <a:lnTo>
                    <a:pt x="1256" y="516"/>
                  </a:lnTo>
                  <a:lnTo>
                    <a:pt x="1256" y="516"/>
                  </a:lnTo>
                  <a:lnTo>
                    <a:pt x="1256" y="518"/>
                  </a:lnTo>
                  <a:lnTo>
                    <a:pt x="1253" y="518"/>
                  </a:lnTo>
                  <a:lnTo>
                    <a:pt x="1253" y="521"/>
                  </a:lnTo>
                  <a:lnTo>
                    <a:pt x="1251" y="521"/>
                  </a:lnTo>
                  <a:lnTo>
                    <a:pt x="1251" y="523"/>
                  </a:lnTo>
                  <a:lnTo>
                    <a:pt x="1249" y="523"/>
                  </a:lnTo>
                  <a:lnTo>
                    <a:pt x="1249" y="526"/>
                  </a:lnTo>
                  <a:lnTo>
                    <a:pt x="1246" y="526"/>
                  </a:lnTo>
                  <a:lnTo>
                    <a:pt x="1246" y="526"/>
                  </a:lnTo>
                  <a:lnTo>
                    <a:pt x="1244" y="526"/>
                  </a:lnTo>
                  <a:lnTo>
                    <a:pt x="1244" y="526"/>
                  </a:lnTo>
                  <a:lnTo>
                    <a:pt x="1244" y="526"/>
                  </a:lnTo>
                  <a:lnTo>
                    <a:pt x="1244" y="526"/>
                  </a:lnTo>
                  <a:lnTo>
                    <a:pt x="1241" y="526"/>
                  </a:lnTo>
                  <a:lnTo>
                    <a:pt x="1241" y="526"/>
                  </a:lnTo>
                  <a:lnTo>
                    <a:pt x="1241" y="526"/>
                  </a:lnTo>
                  <a:lnTo>
                    <a:pt x="1241" y="526"/>
                  </a:lnTo>
                  <a:lnTo>
                    <a:pt x="1241" y="526"/>
                  </a:lnTo>
                  <a:lnTo>
                    <a:pt x="1241" y="526"/>
                  </a:lnTo>
                  <a:lnTo>
                    <a:pt x="1239" y="523"/>
                  </a:lnTo>
                  <a:lnTo>
                    <a:pt x="1239" y="523"/>
                  </a:lnTo>
                  <a:close/>
                  <a:moveTo>
                    <a:pt x="1317" y="568"/>
                  </a:moveTo>
                  <a:lnTo>
                    <a:pt x="1317" y="568"/>
                  </a:lnTo>
                  <a:lnTo>
                    <a:pt x="1317" y="568"/>
                  </a:lnTo>
                  <a:lnTo>
                    <a:pt x="1317" y="568"/>
                  </a:lnTo>
                  <a:lnTo>
                    <a:pt x="1317" y="568"/>
                  </a:lnTo>
                  <a:lnTo>
                    <a:pt x="1317" y="566"/>
                  </a:lnTo>
                  <a:lnTo>
                    <a:pt x="1319" y="566"/>
                  </a:lnTo>
                  <a:lnTo>
                    <a:pt x="1319" y="566"/>
                  </a:lnTo>
                  <a:lnTo>
                    <a:pt x="1319" y="566"/>
                  </a:lnTo>
                  <a:lnTo>
                    <a:pt x="1319" y="563"/>
                  </a:lnTo>
                  <a:lnTo>
                    <a:pt x="1319" y="563"/>
                  </a:lnTo>
                  <a:lnTo>
                    <a:pt x="1319" y="563"/>
                  </a:lnTo>
                  <a:lnTo>
                    <a:pt x="1317" y="561"/>
                  </a:lnTo>
                  <a:lnTo>
                    <a:pt x="1317" y="561"/>
                  </a:lnTo>
                  <a:lnTo>
                    <a:pt x="1317" y="559"/>
                  </a:lnTo>
                  <a:lnTo>
                    <a:pt x="1317" y="559"/>
                  </a:lnTo>
                  <a:lnTo>
                    <a:pt x="1317" y="556"/>
                  </a:lnTo>
                  <a:lnTo>
                    <a:pt x="1315" y="554"/>
                  </a:lnTo>
                  <a:lnTo>
                    <a:pt x="1315" y="554"/>
                  </a:lnTo>
                  <a:lnTo>
                    <a:pt x="1312" y="549"/>
                  </a:lnTo>
                  <a:lnTo>
                    <a:pt x="1310" y="547"/>
                  </a:lnTo>
                  <a:lnTo>
                    <a:pt x="1310" y="547"/>
                  </a:lnTo>
                  <a:lnTo>
                    <a:pt x="1308" y="544"/>
                  </a:lnTo>
                  <a:lnTo>
                    <a:pt x="1308" y="544"/>
                  </a:lnTo>
                  <a:lnTo>
                    <a:pt x="1305" y="542"/>
                  </a:lnTo>
                  <a:lnTo>
                    <a:pt x="1305" y="542"/>
                  </a:lnTo>
                  <a:lnTo>
                    <a:pt x="1303" y="542"/>
                  </a:lnTo>
                  <a:lnTo>
                    <a:pt x="1303" y="542"/>
                  </a:lnTo>
                  <a:lnTo>
                    <a:pt x="1301" y="540"/>
                  </a:lnTo>
                  <a:lnTo>
                    <a:pt x="1298" y="540"/>
                  </a:lnTo>
                  <a:lnTo>
                    <a:pt x="1296" y="540"/>
                  </a:lnTo>
                  <a:lnTo>
                    <a:pt x="1293" y="540"/>
                  </a:lnTo>
                  <a:lnTo>
                    <a:pt x="1291" y="537"/>
                  </a:lnTo>
                  <a:lnTo>
                    <a:pt x="1291" y="537"/>
                  </a:lnTo>
                  <a:lnTo>
                    <a:pt x="1289" y="537"/>
                  </a:lnTo>
                  <a:lnTo>
                    <a:pt x="1289" y="540"/>
                  </a:lnTo>
                  <a:lnTo>
                    <a:pt x="1286" y="540"/>
                  </a:lnTo>
                  <a:lnTo>
                    <a:pt x="1286" y="540"/>
                  </a:lnTo>
                  <a:lnTo>
                    <a:pt x="1286" y="542"/>
                  </a:lnTo>
                  <a:lnTo>
                    <a:pt x="1286" y="542"/>
                  </a:lnTo>
                  <a:lnTo>
                    <a:pt x="1286" y="544"/>
                  </a:lnTo>
                  <a:lnTo>
                    <a:pt x="1286" y="544"/>
                  </a:lnTo>
                  <a:lnTo>
                    <a:pt x="1286" y="547"/>
                  </a:lnTo>
                  <a:lnTo>
                    <a:pt x="1286" y="549"/>
                  </a:lnTo>
                  <a:lnTo>
                    <a:pt x="1286" y="552"/>
                  </a:lnTo>
                  <a:lnTo>
                    <a:pt x="1286" y="552"/>
                  </a:lnTo>
                  <a:lnTo>
                    <a:pt x="1286" y="554"/>
                  </a:lnTo>
                  <a:lnTo>
                    <a:pt x="1286" y="556"/>
                  </a:lnTo>
                  <a:lnTo>
                    <a:pt x="1289" y="559"/>
                  </a:lnTo>
                  <a:lnTo>
                    <a:pt x="1289" y="559"/>
                  </a:lnTo>
                  <a:lnTo>
                    <a:pt x="1291" y="561"/>
                  </a:lnTo>
                  <a:lnTo>
                    <a:pt x="1291" y="563"/>
                  </a:lnTo>
                  <a:lnTo>
                    <a:pt x="1293" y="563"/>
                  </a:lnTo>
                  <a:lnTo>
                    <a:pt x="1293" y="566"/>
                  </a:lnTo>
                  <a:lnTo>
                    <a:pt x="1296" y="568"/>
                  </a:lnTo>
                  <a:lnTo>
                    <a:pt x="1298" y="568"/>
                  </a:lnTo>
                  <a:lnTo>
                    <a:pt x="1298" y="571"/>
                  </a:lnTo>
                  <a:lnTo>
                    <a:pt x="1301" y="571"/>
                  </a:lnTo>
                  <a:lnTo>
                    <a:pt x="1303" y="571"/>
                  </a:lnTo>
                  <a:lnTo>
                    <a:pt x="1305" y="571"/>
                  </a:lnTo>
                  <a:lnTo>
                    <a:pt x="1308" y="571"/>
                  </a:lnTo>
                  <a:lnTo>
                    <a:pt x="1310" y="571"/>
                  </a:lnTo>
                  <a:lnTo>
                    <a:pt x="1312" y="571"/>
                  </a:lnTo>
                  <a:lnTo>
                    <a:pt x="1315" y="571"/>
                  </a:lnTo>
                  <a:lnTo>
                    <a:pt x="1317" y="568"/>
                  </a:lnTo>
                  <a:lnTo>
                    <a:pt x="1317" y="568"/>
                  </a:lnTo>
                  <a:close/>
                  <a:moveTo>
                    <a:pt x="1348" y="556"/>
                  </a:moveTo>
                  <a:lnTo>
                    <a:pt x="1348" y="554"/>
                  </a:lnTo>
                  <a:lnTo>
                    <a:pt x="1348" y="554"/>
                  </a:lnTo>
                  <a:lnTo>
                    <a:pt x="1348" y="554"/>
                  </a:lnTo>
                  <a:lnTo>
                    <a:pt x="1348" y="552"/>
                  </a:lnTo>
                  <a:lnTo>
                    <a:pt x="1348" y="552"/>
                  </a:lnTo>
                  <a:lnTo>
                    <a:pt x="1348" y="549"/>
                  </a:lnTo>
                  <a:lnTo>
                    <a:pt x="1345" y="547"/>
                  </a:lnTo>
                  <a:lnTo>
                    <a:pt x="1345" y="547"/>
                  </a:lnTo>
                  <a:lnTo>
                    <a:pt x="1345" y="544"/>
                  </a:lnTo>
                  <a:lnTo>
                    <a:pt x="1343" y="542"/>
                  </a:lnTo>
                  <a:lnTo>
                    <a:pt x="1343" y="542"/>
                  </a:lnTo>
                  <a:lnTo>
                    <a:pt x="1341" y="540"/>
                  </a:lnTo>
                  <a:lnTo>
                    <a:pt x="1341" y="537"/>
                  </a:lnTo>
                  <a:lnTo>
                    <a:pt x="1338" y="535"/>
                  </a:lnTo>
                  <a:lnTo>
                    <a:pt x="1336" y="535"/>
                  </a:lnTo>
                  <a:lnTo>
                    <a:pt x="1336" y="533"/>
                  </a:lnTo>
                  <a:lnTo>
                    <a:pt x="1334" y="530"/>
                  </a:lnTo>
                  <a:lnTo>
                    <a:pt x="1331" y="530"/>
                  </a:lnTo>
                  <a:lnTo>
                    <a:pt x="1331" y="528"/>
                  </a:lnTo>
                  <a:lnTo>
                    <a:pt x="1329" y="528"/>
                  </a:lnTo>
                  <a:lnTo>
                    <a:pt x="1327" y="526"/>
                  </a:lnTo>
                  <a:lnTo>
                    <a:pt x="1327" y="526"/>
                  </a:lnTo>
                  <a:lnTo>
                    <a:pt x="1324" y="526"/>
                  </a:lnTo>
                  <a:lnTo>
                    <a:pt x="1322" y="523"/>
                  </a:lnTo>
                  <a:lnTo>
                    <a:pt x="1322" y="523"/>
                  </a:lnTo>
                  <a:lnTo>
                    <a:pt x="1319" y="523"/>
                  </a:lnTo>
                  <a:lnTo>
                    <a:pt x="1319" y="523"/>
                  </a:lnTo>
                  <a:lnTo>
                    <a:pt x="1317" y="523"/>
                  </a:lnTo>
                  <a:lnTo>
                    <a:pt x="1315" y="523"/>
                  </a:lnTo>
                  <a:lnTo>
                    <a:pt x="1315" y="526"/>
                  </a:lnTo>
                  <a:lnTo>
                    <a:pt x="1312" y="526"/>
                  </a:lnTo>
                  <a:lnTo>
                    <a:pt x="1312" y="528"/>
                  </a:lnTo>
                  <a:lnTo>
                    <a:pt x="1312" y="528"/>
                  </a:lnTo>
                  <a:lnTo>
                    <a:pt x="1312" y="530"/>
                  </a:lnTo>
                  <a:lnTo>
                    <a:pt x="1312" y="530"/>
                  </a:lnTo>
                  <a:lnTo>
                    <a:pt x="1312" y="533"/>
                  </a:lnTo>
                  <a:lnTo>
                    <a:pt x="1312" y="533"/>
                  </a:lnTo>
                  <a:lnTo>
                    <a:pt x="1312" y="535"/>
                  </a:lnTo>
                  <a:lnTo>
                    <a:pt x="1312" y="535"/>
                  </a:lnTo>
                  <a:lnTo>
                    <a:pt x="1315" y="537"/>
                  </a:lnTo>
                  <a:lnTo>
                    <a:pt x="1315" y="540"/>
                  </a:lnTo>
                  <a:lnTo>
                    <a:pt x="1317" y="540"/>
                  </a:lnTo>
                  <a:lnTo>
                    <a:pt x="1317" y="542"/>
                  </a:lnTo>
                  <a:lnTo>
                    <a:pt x="1319" y="544"/>
                  </a:lnTo>
                  <a:lnTo>
                    <a:pt x="1319" y="544"/>
                  </a:lnTo>
                  <a:lnTo>
                    <a:pt x="1322" y="547"/>
                  </a:lnTo>
                  <a:lnTo>
                    <a:pt x="1324" y="549"/>
                  </a:lnTo>
                  <a:lnTo>
                    <a:pt x="1324" y="549"/>
                  </a:lnTo>
                  <a:lnTo>
                    <a:pt x="1327" y="552"/>
                  </a:lnTo>
                  <a:lnTo>
                    <a:pt x="1329" y="552"/>
                  </a:lnTo>
                  <a:lnTo>
                    <a:pt x="1329" y="554"/>
                  </a:lnTo>
                  <a:lnTo>
                    <a:pt x="1331" y="554"/>
                  </a:lnTo>
                  <a:lnTo>
                    <a:pt x="1334" y="556"/>
                  </a:lnTo>
                  <a:lnTo>
                    <a:pt x="1334" y="556"/>
                  </a:lnTo>
                  <a:lnTo>
                    <a:pt x="1336" y="559"/>
                  </a:lnTo>
                  <a:lnTo>
                    <a:pt x="1338" y="559"/>
                  </a:lnTo>
                  <a:lnTo>
                    <a:pt x="1338" y="559"/>
                  </a:lnTo>
                  <a:lnTo>
                    <a:pt x="1341" y="559"/>
                  </a:lnTo>
                  <a:lnTo>
                    <a:pt x="1343" y="559"/>
                  </a:lnTo>
                  <a:lnTo>
                    <a:pt x="1343" y="559"/>
                  </a:lnTo>
                  <a:lnTo>
                    <a:pt x="1345" y="559"/>
                  </a:lnTo>
                  <a:lnTo>
                    <a:pt x="1345" y="559"/>
                  </a:lnTo>
                  <a:lnTo>
                    <a:pt x="1348" y="556"/>
                  </a:lnTo>
                  <a:lnTo>
                    <a:pt x="1348" y="556"/>
                  </a:lnTo>
                  <a:lnTo>
                    <a:pt x="1348" y="556"/>
                  </a:lnTo>
                  <a:close/>
                  <a:moveTo>
                    <a:pt x="1277" y="686"/>
                  </a:moveTo>
                  <a:lnTo>
                    <a:pt x="1275" y="686"/>
                  </a:lnTo>
                  <a:lnTo>
                    <a:pt x="1275" y="686"/>
                  </a:lnTo>
                  <a:lnTo>
                    <a:pt x="1275" y="686"/>
                  </a:lnTo>
                  <a:lnTo>
                    <a:pt x="1275" y="684"/>
                  </a:lnTo>
                  <a:lnTo>
                    <a:pt x="1272" y="684"/>
                  </a:lnTo>
                  <a:lnTo>
                    <a:pt x="1272" y="684"/>
                  </a:lnTo>
                  <a:lnTo>
                    <a:pt x="1272" y="684"/>
                  </a:lnTo>
                  <a:lnTo>
                    <a:pt x="1272" y="684"/>
                  </a:lnTo>
                  <a:lnTo>
                    <a:pt x="1272" y="682"/>
                  </a:lnTo>
                  <a:lnTo>
                    <a:pt x="1275" y="682"/>
                  </a:lnTo>
                  <a:lnTo>
                    <a:pt x="1275" y="682"/>
                  </a:lnTo>
                  <a:lnTo>
                    <a:pt x="1275" y="682"/>
                  </a:lnTo>
                  <a:lnTo>
                    <a:pt x="1275" y="679"/>
                  </a:lnTo>
                  <a:lnTo>
                    <a:pt x="1277" y="679"/>
                  </a:lnTo>
                  <a:lnTo>
                    <a:pt x="1279" y="677"/>
                  </a:lnTo>
                  <a:lnTo>
                    <a:pt x="1282" y="675"/>
                  </a:lnTo>
                  <a:lnTo>
                    <a:pt x="1284" y="675"/>
                  </a:lnTo>
                  <a:lnTo>
                    <a:pt x="1284" y="675"/>
                  </a:lnTo>
                  <a:lnTo>
                    <a:pt x="1284" y="672"/>
                  </a:lnTo>
                  <a:lnTo>
                    <a:pt x="1284" y="672"/>
                  </a:lnTo>
                  <a:lnTo>
                    <a:pt x="1284" y="672"/>
                  </a:lnTo>
                  <a:lnTo>
                    <a:pt x="1284" y="672"/>
                  </a:lnTo>
                  <a:lnTo>
                    <a:pt x="1286" y="670"/>
                  </a:lnTo>
                  <a:lnTo>
                    <a:pt x="1286" y="668"/>
                  </a:lnTo>
                  <a:lnTo>
                    <a:pt x="1289" y="668"/>
                  </a:lnTo>
                  <a:lnTo>
                    <a:pt x="1289" y="665"/>
                  </a:lnTo>
                  <a:lnTo>
                    <a:pt x="1291" y="665"/>
                  </a:lnTo>
                  <a:lnTo>
                    <a:pt x="1291" y="663"/>
                  </a:lnTo>
                  <a:lnTo>
                    <a:pt x="1291" y="663"/>
                  </a:lnTo>
                  <a:lnTo>
                    <a:pt x="1293" y="663"/>
                  </a:lnTo>
                  <a:lnTo>
                    <a:pt x="1293" y="663"/>
                  </a:lnTo>
                  <a:lnTo>
                    <a:pt x="1293" y="663"/>
                  </a:lnTo>
                  <a:lnTo>
                    <a:pt x="1296" y="663"/>
                  </a:lnTo>
                  <a:lnTo>
                    <a:pt x="1296" y="663"/>
                  </a:lnTo>
                  <a:lnTo>
                    <a:pt x="1296" y="665"/>
                  </a:lnTo>
                  <a:lnTo>
                    <a:pt x="1296" y="665"/>
                  </a:lnTo>
                  <a:lnTo>
                    <a:pt x="1296" y="665"/>
                  </a:lnTo>
                  <a:lnTo>
                    <a:pt x="1296" y="668"/>
                  </a:lnTo>
                  <a:lnTo>
                    <a:pt x="1296" y="668"/>
                  </a:lnTo>
                  <a:lnTo>
                    <a:pt x="1298" y="670"/>
                  </a:lnTo>
                  <a:lnTo>
                    <a:pt x="1296" y="670"/>
                  </a:lnTo>
                  <a:lnTo>
                    <a:pt x="1296" y="672"/>
                  </a:lnTo>
                  <a:lnTo>
                    <a:pt x="1296" y="672"/>
                  </a:lnTo>
                  <a:lnTo>
                    <a:pt x="1296" y="675"/>
                  </a:lnTo>
                  <a:lnTo>
                    <a:pt x="1296" y="675"/>
                  </a:lnTo>
                  <a:lnTo>
                    <a:pt x="1296" y="677"/>
                  </a:lnTo>
                  <a:lnTo>
                    <a:pt x="1293" y="679"/>
                  </a:lnTo>
                  <a:lnTo>
                    <a:pt x="1293" y="679"/>
                  </a:lnTo>
                  <a:lnTo>
                    <a:pt x="1293" y="682"/>
                  </a:lnTo>
                  <a:lnTo>
                    <a:pt x="1291" y="682"/>
                  </a:lnTo>
                  <a:lnTo>
                    <a:pt x="1291" y="684"/>
                  </a:lnTo>
                  <a:lnTo>
                    <a:pt x="1289" y="684"/>
                  </a:lnTo>
                  <a:lnTo>
                    <a:pt x="1286" y="684"/>
                  </a:lnTo>
                  <a:lnTo>
                    <a:pt x="1286" y="686"/>
                  </a:lnTo>
                  <a:lnTo>
                    <a:pt x="1284" y="686"/>
                  </a:lnTo>
                  <a:lnTo>
                    <a:pt x="1282" y="689"/>
                  </a:lnTo>
                  <a:lnTo>
                    <a:pt x="1279" y="689"/>
                  </a:lnTo>
                  <a:lnTo>
                    <a:pt x="1279" y="689"/>
                  </a:lnTo>
                  <a:lnTo>
                    <a:pt x="1279" y="689"/>
                  </a:lnTo>
                  <a:lnTo>
                    <a:pt x="1279" y="689"/>
                  </a:lnTo>
                  <a:lnTo>
                    <a:pt x="1277" y="689"/>
                  </a:lnTo>
                  <a:lnTo>
                    <a:pt x="1277" y="689"/>
                  </a:lnTo>
                  <a:lnTo>
                    <a:pt x="1277" y="689"/>
                  </a:lnTo>
                  <a:lnTo>
                    <a:pt x="1277" y="686"/>
                  </a:lnTo>
                  <a:lnTo>
                    <a:pt x="1277" y="686"/>
                  </a:lnTo>
                  <a:close/>
                  <a:moveTo>
                    <a:pt x="1291" y="696"/>
                  </a:moveTo>
                  <a:lnTo>
                    <a:pt x="1291" y="696"/>
                  </a:lnTo>
                  <a:lnTo>
                    <a:pt x="1293" y="696"/>
                  </a:lnTo>
                  <a:lnTo>
                    <a:pt x="1293" y="696"/>
                  </a:lnTo>
                  <a:lnTo>
                    <a:pt x="1293" y="694"/>
                  </a:lnTo>
                  <a:lnTo>
                    <a:pt x="1296" y="694"/>
                  </a:lnTo>
                  <a:lnTo>
                    <a:pt x="1298" y="694"/>
                  </a:lnTo>
                  <a:lnTo>
                    <a:pt x="1298" y="691"/>
                  </a:lnTo>
                  <a:lnTo>
                    <a:pt x="1301" y="691"/>
                  </a:lnTo>
                  <a:lnTo>
                    <a:pt x="1301" y="691"/>
                  </a:lnTo>
                  <a:lnTo>
                    <a:pt x="1303" y="689"/>
                  </a:lnTo>
                  <a:lnTo>
                    <a:pt x="1303" y="689"/>
                  </a:lnTo>
                  <a:lnTo>
                    <a:pt x="1303" y="686"/>
                  </a:lnTo>
                  <a:lnTo>
                    <a:pt x="1305" y="686"/>
                  </a:lnTo>
                  <a:lnTo>
                    <a:pt x="1305" y="686"/>
                  </a:lnTo>
                  <a:lnTo>
                    <a:pt x="1305" y="686"/>
                  </a:lnTo>
                  <a:lnTo>
                    <a:pt x="1305" y="684"/>
                  </a:lnTo>
                  <a:lnTo>
                    <a:pt x="1308" y="682"/>
                  </a:lnTo>
                  <a:lnTo>
                    <a:pt x="1308" y="677"/>
                  </a:lnTo>
                  <a:lnTo>
                    <a:pt x="1310" y="677"/>
                  </a:lnTo>
                  <a:lnTo>
                    <a:pt x="1310" y="675"/>
                  </a:lnTo>
                  <a:lnTo>
                    <a:pt x="1312" y="675"/>
                  </a:lnTo>
                  <a:lnTo>
                    <a:pt x="1312" y="672"/>
                  </a:lnTo>
                  <a:lnTo>
                    <a:pt x="1312" y="672"/>
                  </a:lnTo>
                  <a:lnTo>
                    <a:pt x="1312" y="672"/>
                  </a:lnTo>
                  <a:lnTo>
                    <a:pt x="1315" y="672"/>
                  </a:lnTo>
                  <a:lnTo>
                    <a:pt x="1315" y="670"/>
                  </a:lnTo>
                  <a:lnTo>
                    <a:pt x="1315" y="670"/>
                  </a:lnTo>
                  <a:lnTo>
                    <a:pt x="1315" y="670"/>
                  </a:lnTo>
                  <a:lnTo>
                    <a:pt x="1317" y="670"/>
                  </a:lnTo>
                  <a:lnTo>
                    <a:pt x="1317" y="670"/>
                  </a:lnTo>
                  <a:lnTo>
                    <a:pt x="1317" y="670"/>
                  </a:lnTo>
                  <a:lnTo>
                    <a:pt x="1317" y="670"/>
                  </a:lnTo>
                  <a:lnTo>
                    <a:pt x="1317" y="670"/>
                  </a:lnTo>
                  <a:lnTo>
                    <a:pt x="1317" y="672"/>
                  </a:lnTo>
                  <a:lnTo>
                    <a:pt x="1319" y="672"/>
                  </a:lnTo>
                  <a:lnTo>
                    <a:pt x="1319" y="672"/>
                  </a:lnTo>
                  <a:lnTo>
                    <a:pt x="1319" y="672"/>
                  </a:lnTo>
                  <a:lnTo>
                    <a:pt x="1319" y="675"/>
                  </a:lnTo>
                  <a:lnTo>
                    <a:pt x="1319" y="675"/>
                  </a:lnTo>
                  <a:lnTo>
                    <a:pt x="1322" y="677"/>
                  </a:lnTo>
                  <a:lnTo>
                    <a:pt x="1322" y="679"/>
                  </a:lnTo>
                  <a:lnTo>
                    <a:pt x="1322" y="679"/>
                  </a:lnTo>
                  <a:lnTo>
                    <a:pt x="1322" y="682"/>
                  </a:lnTo>
                  <a:lnTo>
                    <a:pt x="1319" y="684"/>
                  </a:lnTo>
                  <a:lnTo>
                    <a:pt x="1319" y="684"/>
                  </a:lnTo>
                  <a:lnTo>
                    <a:pt x="1319" y="686"/>
                  </a:lnTo>
                  <a:lnTo>
                    <a:pt x="1317" y="689"/>
                  </a:lnTo>
                  <a:lnTo>
                    <a:pt x="1317" y="689"/>
                  </a:lnTo>
                  <a:lnTo>
                    <a:pt x="1315" y="691"/>
                  </a:lnTo>
                  <a:lnTo>
                    <a:pt x="1315" y="694"/>
                  </a:lnTo>
                  <a:lnTo>
                    <a:pt x="1312" y="694"/>
                  </a:lnTo>
                  <a:lnTo>
                    <a:pt x="1312" y="696"/>
                  </a:lnTo>
                  <a:lnTo>
                    <a:pt x="1310" y="696"/>
                  </a:lnTo>
                  <a:lnTo>
                    <a:pt x="1308" y="698"/>
                  </a:lnTo>
                  <a:lnTo>
                    <a:pt x="1308" y="698"/>
                  </a:lnTo>
                  <a:lnTo>
                    <a:pt x="1305" y="701"/>
                  </a:lnTo>
                  <a:lnTo>
                    <a:pt x="1305" y="701"/>
                  </a:lnTo>
                  <a:lnTo>
                    <a:pt x="1303" y="701"/>
                  </a:lnTo>
                  <a:lnTo>
                    <a:pt x="1301" y="701"/>
                  </a:lnTo>
                  <a:lnTo>
                    <a:pt x="1301" y="701"/>
                  </a:lnTo>
                  <a:lnTo>
                    <a:pt x="1298" y="703"/>
                  </a:lnTo>
                  <a:lnTo>
                    <a:pt x="1298" y="703"/>
                  </a:lnTo>
                  <a:lnTo>
                    <a:pt x="1296" y="703"/>
                  </a:lnTo>
                  <a:lnTo>
                    <a:pt x="1296" y="701"/>
                  </a:lnTo>
                  <a:lnTo>
                    <a:pt x="1293" y="701"/>
                  </a:lnTo>
                  <a:lnTo>
                    <a:pt x="1293" y="701"/>
                  </a:lnTo>
                  <a:lnTo>
                    <a:pt x="1293" y="701"/>
                  </a:lnTo>
                  <a:lnTo>
                    <a:pt x="1293" y="698"/>
                  </a:lnTo>
                  <a:lnTo>
                    <a:pt x="1291" y="698"/>
                  </a:lnTo>
                  <a:lnTo>
                    <a:pt x="1291" y="696"/>
                  </a:lnTo>
                  <a:lnTo>
                    <a:pt x="1291" y="696"/>
                  </a:lnTo>
                  <a:close/>
                  <a:moveTo>
                    <a:pt x="1308" y="708"/>
                  </a:moveTo>
                  <a:lnTo>
                    <a:pt x="1308" y="708"/>
                  </a:lnTo>
                  <a:lnTo>
                    <a:pt x="1308" y="708"/>
                  </a:lnTo>
                  <a:lnTo>
                    <a:pt x="1310" y="708"/>
                  </a:lnTo>
                  <a:lnTo>
                    <a:pt x="1312" y="705"/>
                  </a:lnTo>
                  <a:lnTo>
                    <a:pt x="1312" y="705"/>
                  </a:lnTo>
                  <a:lnTo>
                    <a:pt x="1315" y="705"/>
                  </a:lnTo>
                  <a:lnTo>
                    <a:pt x="1315" y="703"/>
                  </a:lnTo>
                  <a:lnTo>
                    <a:pt x="1317" y="703"/>
                  </a:lnTo>
                  <a:lnTo>
                    <a:pt x="1317" y="703"/>
                  </a:lnTo>
                  <a:lnTo>
                    <a:pt x="1319" y="701"/>
                  </a:lnTo>
                  <a:lnTo>
                    <a:pt x="1319" y="701"/>
                  </a:lnTo>
                  <a:lnTo>
                    <a:pt x="1322" y="698"/>
                  </a:lnTo>
                  <a:lnTo>
                    <a:pt x="1322" y="698"/>
                  </a:lnTo>
                  <a:lnTo>
                    <a:pt x="1322" y="696"/>
                  </a:lnTo>
                  <a:lnTo>
                    <a:pt x="1324" y="696"/>
                  </a:lnTo>
                  <a:lnTo>
                    <a:pt x="1324" y="694"/>
                  </a:lnTo>
                  <a:lnTo>
                    <a:pt x="1327" y="691"/>
                  </a:lnTo>
                  <a:lnTo>
                    <a:pt x="1327" y="689"/>
                  </a:lnTo>
                  <a:lnTo>
                    <a:pt x="1329" y="686"/>
                  </a:lnTo>
                  <a:lnTo>
                    <a:pt x="1329" y="686"/>
                  </a:lnTo>
                  <a:lnTo>
                    <a:pt x="1329" y="684"/>
                  </a:lnTo>
                  <a:lnTo>
                    <a:pt x="1329" y="684"/>
                  </a:lnTo>
                  <a:lnTo>
                    <a:pt x="1329" y="684"/>
                  </a:lnTo>
                  <a:lnTo>
                    <a:pt x="1329" y="684"/>
                  </a:lnTo>
                  <a:lnTo>
                    <a:pt x="1331" y="684"/>
                  </a:lnTo>
                  <a:lnTo>
                    <a:pt x="1334" y="684"/>
                  </a:lnTo>
                  <a:lnTo>
                    <a:pt x="1334" y="684"/>
                  </a:lnTo>
                  <a:lnTo>
                    <a:pt x="1334" y="684"/>
                  </a:lnTo>
                  <a:lnTo>
                    <a:pt x="1336" y="686"/>
                  </a:lnTo>
                  <a:lnTo>
                    <a:pt x="1336" y="686"/>
                  </a:lnTo>
                  <a:lnTo>
                    <a:pt x="1336" y="686"/>
                  </a:lnTo>
                  <a:lnTo>
                    <a:pt x="1338" y="689"/>
                  </a:lnTo>
                  <a:lnTo>
                    <a:pt x="1338" y="689"/>
                  </a:lnTo>
                  <a:lnTo>
                    <a:pt x="1338" y="691"/>
                  </a:lnTo>
                  <a:lnTo>
                    <a:pt x="1338" y="691"/>
                  </a:lnTo>
                  <a:lnTo>
                    <a:pt x="1338" y="694"/>
                  </a:lnTo>
                  <a:lnTo>
                    <a:pt x="1338" y="696"/>
                  </a:lnTo>
                  <a:lnTo>
                    <a:pt x="1338" y="696"/>
                  </a:lnTo>
                  <a:lnTo>
                    <a:pt x="1336" y="698"/>
                  </a:lnTo>
                  <a:lnTo>
                    <a:pt x="1336" y="698"/>
                  </a:lnTo>
                  <a:lnTo>
                    <a:pt x="1336" y="701"/>
                  </a:lnTo>
                  <a:lnTo>
                    <a:pt x="1336" y="703"/>
                  </a:lnTo>
                  <a:lnTo>
                    <a:pt x="1334" y="703"/>
                  </a:lnTo>
                  <a:lnTo>
                    <a:pt x="1334" y="705"/>
                  </a:lnTo>
                  <a:lnTo>
                    <a:pt x="1331" y="705"/>
                  </a:lnTo>
                  <a:lnTo>
                    <a:pt x="1331" y="708"/>
                  </a:lnTo>
                  <a:lnTo>
                    <a:pt x="1329" y="710"/>
                  </a:lnTo>
                  <a:lnTo>
                    <a:pt x="1329" y="710"/>
                  </a:lnTo>
                  <a:lnTo>
                    <a:pt x="1327" y="710"/>
                  </a:lnTo>
                  <a:lnTo>
                    <a:pt x="1324" y="712"/>
                  </a:lnTo>
                  <a:lnTo>
                    <a:pt x="1322" y="712"/>
                  </a:lnTo>
                  <a:lnTo>
                    <a:pt x="1322" y="715"/>
                  </a:lnTo>
                  <a:lnTo>
                    <a:pt x="1319" y="715"/>
                  </a:lnTo>
                  <a:lnTo>
                    <a:pt x="1317" y="715"/>
                  </a:lnTo>
                  <a:lnTo>
                    <a:pt x="1315" y="715"/>
                  </a:lnTo>
                  <a:lnTo>
                    <a:pt x="1312" y="715"/>
                  </a:lnTo>
                  <a:lnTo>
                    <a:pt x="1312" y="715"/>
                  </a:lnTo>
                  <a:lnTo>
                    <a:pt x="1310" y="715"/>
                  </a:lnTo>
                  <a:lnTo>
                    <a:pt x="1310" y="715"/>
                  </a:lnTo>
                  <a:lnTo>
                    <a:pt x="1310" y="715"/>
                  </a:lnTo>
                  <a:lnTo>
                    <a:pt x="1308" y="715"/>
                  </a:lnTo>
                  <a:lnTo>
                    <a:pt x="1308" y="715"/>
                  </a:lnTo>
                  <a:lnTo>
                    <a:pt x="1308" y="712"/>
                  </a:lnTo>
                  <a:lnTo>
                    <a:pt x="1308" y="712"/>
                  </a:lnTo>
                  <a:lnTo>
                    <a:pt x="1308" y="712"/>
                  </a:lnTo>
                  <a:lnTo>
                    <a:pt x="1305" y="712"/>
                  </a:lnTo>
                  <a:lnTo>
                    <a:pt x="1305" y="712"/>
                  </a:lnTo>
                  <a:lnTo>
                    <a:pt x="1305" y="710"/>
                  </a:lnTo>
                  <a:lnTo>
                    <a:pt x="1305" y="710"/>
                  </a:lnTo>
                  <a:lnTo>
                    <a:pt x="1305" y="710"/>
                  </a:lnTo>
                  <a:lnTo>
                    <a:pt x="1305" y="708"/>
                  </a:lnTo>
                  <a:lnTo>
                    <a:pt x="1308" y="708"/>
                  </a:lnTo>
                  <a:lnTo>
                    <a:pt x="1308" y="708"/>
                  </a:lnTo>
                  <a:close/>
                  <a:moveTo>
                    <a:pt x="932" y="720"/>
                  </a:moveTo>
                  <a:lnTo>
                    <a:pt x="932" y="720"/>
                  </a:lnTo>
                  <a:lnTo>
                    <a:pt x="934" y="722"/>
                  </a:lnTo>
                  <a:lnTo>
                    <a:pt x="934" y="724"/>
                  </a:lnTo>
                  <a:lnTo>
                    <a:pt x="934" y="724"/>
                  </a:lnTo>
                  <a:lnTo>
                    <a:pt x="936" y="724"/>
                  </a:lnTo>
                  <a:lnTo>
                    <a:pt x="936" y="727"/>
                  </a:lnTo>
                  <a:lnTo>
                    <a:pt x="936" y="727"/>
                  </a:lnTo>
                  <a:lnTo>
                    <a:pt x="939" y="727"/>
                  </a:lnTo>
                  <a:lnTo>
                    <a:pt x="939" y="727"/>
                  </a:lnTo>
                  <a:lnTo>
                    <a:pt x="941" y="729"/>
                  </a:lnTo>
                  <a:lnTo>
                    <a:pt x="941" y="729"/>
                  </a:lnTo>
                  <a:lnTo>
                    <a:pt x="943" y="729"/>
                  </a:lnTo>
                  <a:lnTo>
                    <a:pt x="946" y="729"/>
                  </a:lnTo>
                  <a:lnTo>
                    <a:pt x="948" y="729"/>
                  </a:lnTo>
                  <a:lnTo>
                    <a:pt x="951" y="731"/>
                  </a:lnTo>
                  <a:lnTo>
                    <a:pt x="953" y="731"/>
                  </a:lnTo>
                  <a:lnTo>
                    <a:pt x="953" y="731"/>
                  </a:lnTo>
                  <a:lnTo>
                    <a:pt x="955" y="731"/>
                  </a:lnTo>
                  <a:lnTo>
                    <a:pt x="955" y="731"/>
                  </a:lnTo>
                  <a:lnTo>
                    <a:pt x="958" y="731"/>
                  </a:lnTo>
                  <a:lnTo>
                    <a:pt x="958" y="731"/>
                  </a:lnTo>
                  <a:lnTo>
                    <a:pt x="960" y="729"/>
                  </a:lnTo>
                  <a:lnTo>
                    <a:pt x="960" y="729"/>
                  </a:lnTo>
                  <a:lnTo>
                    <a:pt x="960" y="729"/>
                  </a:lnTo>
                  <a:lnTo>
                    <a:pt x="960" y="729"/>
                  </a:lnTo>
                  <a:lnTo>
                    <a:pt x="960" y="729"/>
                  </a:lnTo>
                  <a:lnTo>
                    <a:pt x="962" y="729"/>
                  </a:lnTo>
                  <a:lnTo>
                    <a:pt x="962" y="727"/>
                  </a:lnTo>
                  <a:lnTo>
                    <a:pt x="962" y="727"/>
                  </a:lnTo>
                  <a:lnTo>
                    <a:pt x="962" y="727"/>
                  </a:lnTo>
                  <a:lnTo>
                    <a:pt x="962" y="727"/>
                  </a:lnTo>
                  <a:lnTo>
                    <a:pt x="962" y="727"/>
                  </a:lnTo>
                  <a:lnTo>
                    <a:pt x="962" y="724"/>
                  </a:lnTo>
                  <a:lnTo>
                    <a:pt x="960" y="724"/>
                  </a:lnTo>
                  <a:lnTo>
                    <a:pt x="960" y="722"/>
                  </a:lnTo>
                  <a:lnTo>
                    <a:pt x="960" y="722"/>
                  </a:lnTo>
                  <a:lnTo>
                    <a:pt x="960" y="720"/>
                  </a:lnTo>
                  <a:lnTo>
                    <a:pt x="958" y="720"/>
                  </a:lnTo>
                  <a:lnTo>
                    <a:pt x="958" y="720"/>
                  </a:lnTo>
                  <a:lnTo>
                    <a:pt x="955" y="717"/>
                  </a:lnTo>
                  <a:lnTo>
                    <a:pt x="955" y="717"/>
                  </a:lnTo>
                  <a:lnTo>
                    <a:pt x="953" y="715"/>
                  </a:lnTo>
                  <a:lnTo>
                    <a:pt x="953" y="715"/>
                  </a:lnTo>
                  <a:lnTo>
                    <a:pt x="951" y="715"/>
                  </a:lnTo>
                  <a:lnTo>
                    <a:pt x="951" y="715"/>
                  </a:lnTo>
                  <a:lnTo>
                    <a:pt x="948" y="712"/>
                  </a:lnTo>
                  <a:lnTo>
                    <a:pt x="946" y="712"/>
                  </a:lnTo>
                  <a:lnTo>
                    <a:pt x="946" y="712"/>
                  </a:lnTo>
                  <a:lnTo>
                    <a:pt x="943" y="712"/>
                  </a:lnTo>
                  <a:lnTo>
                    <a:pt x="943" y="712"/>
                  </a:lnTo>
                  <a:lnTo>
                    <a:pt x="941" y="712"/>
                  </a:lnTo>
                  <a:lnTo>
                    <a:pt x="939" y="710"/>
                  </a:lnTo>
                  <a:lnTo>
                    <a:pt x="939" y="710"/>
                  </a:lnTo>
                  <a:lnTo>
                    <a:pt x="936" y="710"/>
                  </a:lnTo>
                  <a:lnTo>
                    <a:pt x="936" y="710"/>
                  </a:lnTo>
                  <a:lnTo>
                    <a:pt x="934" y="712"/>
                  </a:lnTo>
                  <a:lnTo>
                    <a:pt x="934" y="712"/>
                  </a:lnTo>
                  <a:lnTo>
                    <a:pt x="934" y="712"/>
                  </a:lnTo>
                  <a:lnTo>
                    <a:pt x="932" y="712"/>
                  </a:lnTo>
                  <a:lnTo>
                    <a:pt x="932" y="712"/>
                  </a:lnTo>
                  <a:lnTo>
                    <a:pt x="932" y="715"/>
                  </a:lnTo>
                  <a:lnTo>
                    <a:pt x="932" y="715"/>
                  </a:lnTo>
                  <a:lnTo>
                    <a:pt x="932" y="715"/>
                  </a:lnTo>
                  <a:lnTo>
                    <a:pt x="932" y="717"/>
                  </a:lnTo>
                  <a:lnTo>
                    <a:pt x="932" y="717"/>
                  </a:lnTo>
                  <a:lnTo>
                    <a:pt x="932" y="720"/>
                  </a:lnTo>
                  <a:lnTo>
                    <a:pt x="932" y="720"/>
                  </a:lnTo>
                  <a:close/>
                  <a:moveTo>
                    <a:pt x="489" y="350"/>
                  </a:moveTo>
                  <a:lnTo>
                    <a:pt x="492" y="350"/>
                  </a:lnTo>
                  <a:lnTo>
                    <a:pt x="492" y="350"/>
                  </a:lnTo>
                  <a:lnTo>
                    <a:pt x="492" y="350"/>
                  </a:lnTo>
                  <a:lnTo>
                    <a:pt x="494" y="350"/>
                  </a:lnTo>
                  <a:lnTo>
                    <a:pt x="494" y="350"/>
                  </a:lnTo>
                  <a:lnTo>
                    <a:pt x="496" y="350"/>
                  </a:lnTo>
                  <a:lnTo>
                    <a:pt x="496" y="353"/>
                  </a:lnTo>
                  <a:lnTo>
                    <a:pt x="496" y="353"/>
                  </a:lnTo>
                  <a:lnTo>
                    <a:pt x="499" y="353"/>
                  </a:lnTo>
                  <a:lnTo>
                    <a:pt x="499" y="355"/>
                  </a:lnTo>
                  <a:lnTo>
                    <a:pt x="499" y="355"/>
                  </a:lnTo>
                  <a:lnTo>
                    <a:pt x="499" y="355"/>
                  </a:lnTo>
                  <a:lnTo>
                    <a:pt x="501" y="358"/>
                  </a:lnTo>
                  <a:lnTo>
                    <a:pt x="501" y="358"/>
                  </a:lnTo>
                  <a:lnTo>
                    <a:pt x="501" y="360"/>
                  </a:lnTo>
                  <a:lnTo>
                    <a:pt x="501" y="360"/>
                  </a:lnTo>
                  <a:lnTo>
                    <a:pt x="501" y="362"/>
                  </a:lnTo>
                  <a:lnTo>
                    <a:pt x="501" y="362"/>
                  </a:lnTo>
                  <a:lnTo>
                    <a:pt x="501" y="362"/>
                  </a:lnTo>
                  <a:lnTo>
                    <a:pt x="501" y="365"/>
                  </a:lnTo>
                  <a:lnTo>
                    <a:pt x="501" y="365"/>
                  </a:lnTo>
                  <a:lnTo>
                    <a:pt x="499" y="367"/>
                  </a:lnTo>
                  <a:lnTo>
                    <a:pt x="499" y="367"/>
                  </a:lnTo>
                  <a:lnTo>
                    <a:pt x="499" y="367"/>
                  </a:lnTo>
                  <a:lnTo>
                    <a:pt x="499" y="369"/>
                  </a:lnTo>
                  <a:lnTo>
                    <a:pt x="496" y="369"/>
                  </a:lnTo>
                  <a:lnTo>
                    <a:pt x="496" y="369"/>
                  </a:lnTo>
                  <a:lnTo>
                    <a:pt x="494" y="369"/>
                  </a:lnTo>
                  <a:lnTo>
                    <a:pt x="494" y="372"/>
                  </a:lnTo>
                  <a:lnTo>
                    <a:pt x="494" y="372"/>
                  </a:lnTo>
                  <a:lnTo>
                    <a:pt x="492" y="372"/>
                  </a:lnTo>
                  <a:lnTo>
                    <a:pt x="492" y="372"/>
                  </a:lnTo>
                  <a:lnTo>
                    <a:pt x="489" y="372"/>
                  </a:lnTo>
                  <a:lnTo>
                    <a:pt x="489" y="372"/>
                  </a:lnTo>
                  <a:lnTo>
                    <a:pt x="487" y="372"/>
                  </a:lnTo>
                  <a:lnTo>
                    <a:pt x="487" y="372"/>
                  </a:lnTo>
                  <a:lnTo>
                    <a:pt x="485" y="372"/>
                  </a:lnTo>
                  <a:lnTo>
                    <a:pt x="485" y="369"/>
                  </a:lnTo>
                  <a:lnTo>
                    <a:pt x="485" y="369"/>
                  </a:lnTo>
                  <a:lnTo>
                    <a:pt x="482" y="369"/>
                  </a:lnTo>
                  <a:lnTo>
                    <a:pt x="482" y="369"/>
                  </a:lnTo>
                  <a:lnTo>
                    <a:pt x="482" y="367"/>
                  </a:lnTo>
                  <a:lnTo>
                    <a:pt x="480" y="367"/>
                  </a:lnTo>
                  <a:lnTo>
                    <a:pt x="480" y="365"/>
                  </a:lnTo>
                  <a:lnTo>
                    <a:pt x="480" y="365"/>
                  </a:lnTo>
                  <a:lnTo>
                    <a:pt x="480" y="365"/>
                  </a:lnTo>
                  <a:lnTo>
                    <a:pt x="480" y="362"/>
                  </a:lnTo>
                  <a:lnTo>
                    <a:pt x="480" y="362"/>
                  </a:lnTo>
                  <a:lnTo>
                    <a:pt x="480" y="360"/>
                  </a:lnTo>
                  <a:lnTo>
                    <a:pt x="480" y="360"/>
                  </a:lnTo>
                  <a:lnTo>
                    <a:pt x="480" y="358"/>
                  </a:lnTo>
                  <a:lnTo>
                    <a:pt x="480" y="358"/>
                  </a:lnTo>
                  <a:lnTo>
                    <a:pt x="480" y="355"/>
                  </a:lnTo>
                  <a:lnTo>
                    <a:pt x="480" y="355"/>
                  </a:lnTo>
                  <a:lnTo>
                    <a:pt x="482" y="355"/>
                  </a:lnTo>
                  <a:lnTo>
                    <a:pt x="482" y="353"/>
                  </a:lnTo>
                  <a:lnTo>
                    <a:pt x="482" y="353"/>
                  </a:lnTo>
                  <a:lnTo>
                    <a:pt x="485" y="353"/>
                  </a:lnTo>
                  <a:lnTo>
                    <a:pt x="485" y="350"/>
                  </a:lnTo>
                  <a:lnTo>
                    <a:pt x="485" y="350"/>
                  </a:lnTo>
                  <a:lnTo>
                    <a:pt x="487" y="350"/>
                  </a:lnTo>
                  <a:lnTo>
                    <a:pt x="487" y="350"/>
                  </a:lnTo>
                  <a:lnTo>
                    <a:pt x="489" y="350"/>
                  </a:lnTo>
                  <a:lnTo>
                    <a:pt x="489" y="350"/>
                  </a:lnTo>
                  <a:lnTo>
                    <a:pt x="489" y="350"/>
                  </a:lnTo>
                  <a:close/>
                  <a:moveTo>
                    <a:pt x="539" y="353"/>
                  </a:moveTo>
                  <a:lnTo>
                    <a:pt x="541" y="353"/>
                  </a:lnTo>
                  <a:lnTo>
                    <a:pt x="541" y="353"/>
                  </a:lnTo>
                  <a:lnTo>
                    <a:pt x="544" y="353"/>
                  </a:lnTo>
                  <a:lnTo>
                    <a:pt x="544" y="355"/>
                  </a:lnTo>
                  <a:lnTo>
                    <a:pt x="544" y="355"/>
                  </a:lnTo>
                  <a:lnTo>
                    <a:pt x="546" y="355"/>
                  </a:lnTo>
                  <a:lnTo>
                    <a:pt x="546" y="355"/>
                  </a:lnTo>
                  <a:lnTo>
                    <a:pt x="548" y="355"/>
                  </a:lnTo>
                  <a:lnTo>
                    <a:pt x="548" y="358"/>
                  </a:lnTo>
                  <a:lnTo>
                    <a:pt x="548" y="358"/>
                  </a:lnTo>
                  <a:lnTo>
                    <a:pt x="548" y="358"/>
                  </a:lnTo>
                  <a:lnTo>
                    <a:pt x="551" y="360"/>
                  </a:lnTo>
                  <a:lnTo>
                    <a:pt x="551" y="360"/>
                  </a:lnTo>
                  <a:lnTo>
                    <a:pt x="551" y="362"/>
                  </a:lnTo>
                  <a:lnTo>
                    <a:pt x="551" y="362"/>
                  </a:lnTo>
                  <a:lnTo>
                    <a:pt x="551" y="365"/>
                  </a:lnTo>
                  <a:lnTo>
                    <a:pt x="551" y="365"/>
                  </a:lnTo>
                  <a:lnTo>
                    <a:pt x="551" y="367"/>
                  </a:lnTo>
                  <a:lnTo>
                    <a:pt x="551" y="367"/>
                  </a:lnTo>
                  <a:lnTo>
                    <a:pt x="551" y="367"/>
                  </a:lnTo>
                  <a:lnTo>
                    <a:pt x="551" y="369"/>
                  </a:lnTo>
                  <a:lnTo>
                    <a:pt x="548" y="369"/>
                  </a:lnTo>
                  <a:lnTo>
                    <a:pt x="548" y="372"/>
                  </a:lnTo>
                  <a:lnTo>
                    <a:pt x="548" y="372"/>
                  </a:lnTo>
                  <a:lnTo>
                    <a:pt x="548" y="372"/>
                  </a:lnTo>
                  <a:lnTo>
                    <a:pt x="546" y="374"/>
                  </a:lnTo>
                  <a:lnTo>
                    <a:pt x="546" y="374"/>
                  </a:lnTo>
                  <a:lnTo>
                    <a:pt x="546" y="374"/>
                  </a:lnTo>
                  <a:lnTo>
                    <a:pt x="544" y="374"/>
                  </a:lnTo>
                  <a:lnTo>
                    <a:pt x="544" y="374"/>
                  </a:lnTo>
                  <a:lnTo>
                    <a:pt x="541" y="376"/>
                  </a:lnTo>
                  <a:lnTo>
                    <a:pt x="541" y="376"/>
                  </a:lnTo>
                  <a:lnTo>
                    <a:pt x="539" y="376"/>
                  </a:lnTo>
                  <a:lnTo>
                    <a:pt x="539" y="376"/>
                  </a:lnTo>
                  <a:lnTo>
                    <a:pt x="537" y="374"/>
                  </a:lnTo>
                  <a:lnTo>
                    <a:pt x="537" y="374"/>
                  </a:lnTo>
                  <a:lnTo>
                    <a:pt x="537" y="374"/>
                  </a:lnTo>
                  <a:lnTo>
                    <a:pt x="534" y="374"/>
                  </a:lnTo>
                  <a:lnTo>
                    <a:pt x="534" y="374"/>
                  </a:lnTo>
                  <a:lnTo>
                    <a:pt x="532" y="372"/>
                  </a:lnTo>
                  <a:lnTo>
                    <a:pt x="532" y="372"/>
                  </a:lnTo>
                  <a:lnTo>
                    <a:pt x="532" y="372"/>
                  </a:lnTo>
                  <a:lnTo>
                    <a:pt x="532" y="369"/>
                  </a:lnTo>
                  <a:lnTo>
                    <a:pt x="529" y="369"/>
                  </a:lnTo>
                  <a:lnTo>
                    <a:pt x="529" y="369"/>
                  </a:lnTo>
                  <a:lnTo>
                    <a:pt x="529" y="367"/>
                  </a:lnTo>
                  <a:lnTo>
                    <a:pt x="529" y="367"/>
                  </a:lnTo>
                  <a:lnTo>
                    <a:pt x="529" y="365"/>
                  </a:lnTo>
                  <a:lnTo>
                    <a:pt x="529" y="365"/>
                  </a:lnTo>
                  <a:lnTo>
                    <a:pt x="529" y="362"/>
                  </a:lnTo>
                  <a:lnTo>
                    <a:pt x="529" y="362"/>
                  </a:lnTo>
                  <a:lnTo>
                    <a:pt x="529" y="360"/>
                  </a:lnTo>
                  <a:lnTo>
                    <a:pt x="529" y="360"/>
                  </a:lnTo>
                  <a:lnTo>
                    <a:pt x="529" y="360"/>
                  </a:lnTo>
                  <a:lnTo>
                    <a:pt x="532" y="358"/>
                  </a:lnTo>
                  <a:lnTo>
                    <a:pt x="532" y="358"/>
                  </a:lnTo>
                  <a:lnTo>
                    <a:pt x="532" y="358"/>
                  </a:lnTo>
                  <a:lnTo>
                    <a:pt x="534" y="355"/>
                  </a:lnTo>
                  <a:lnTo>
                    <a:pt x="534" y="355"/>
                  </a:lnTo>
                  <a:lnTo>
                    <a:pt x="534" y="355"/>
                  </a:lnTo>
                  <a:lnTo>
                    <a:pt x="537" y="355"/>
                  </a:lnTo>
                  <a:lnTo>
                    <a:pt x="537" y="355"/>
                  </a:lnTo>
                  <a:lnTo>
                    <a:pt x="539" y="353"/>
                  </a:lnTo>
                  <a:lnTo>
                    <a:pt x="539" y="353"/>
                  </a:lnTo>
                  <a:lnTo>
                    <a:pt x="539" y="353"/>
                  </a:lnTo>
                  <a:close/>
                  <a:moveTo>
                    <a:pt x="596" y="350"/>
                  </a:moveTo>
                  <a:lnTo>
                    <a:pt x="598" y="350"/>
                  </a:lnTo>
                  <a:lnTo>
                    <a:pt x="598" y="350"/>
                  </a:lnTo>
                  <a:lnTo>
                    <a:pt x="600" y="350"/>
                  </a:lnTo>
                  <a:lnTo>
                    <a:pt x="600" y="350"/>
                  </a:lnTo>
                  <a:lnTo>
                    <a:pt x="600" y="350"/>
                  </a:lnTo>
                  <a:lnTo>
                    <a:pt x="603" y="350"/>
                  </a:lnTo>
                  <a:lnTo>
                    <a:pt x="603" y="350"/>
                  </a:lnTo>
                  <a:lnTo>
                    <a:pt x="605" y="353"/>
                  </a:lnTo>
                  <a:lnTo>
                    <a:pt x="605" y="353"/>
                  </a:lnTo>
                  <a:lnTo>
                    <a:pt x="605" y="353"/>
                  </a:lnTo>
                  <a:lnTo>
                    <a:pt x="605" y="355"/>
                  </a:lnTo>
                  <a:lnTo>
                    <a:pt x="608" y="355"/>
                  </a:lnTo>
                  <a:lnTo>
                    <a:pt x="608" y="358"/>
                  </a:lnTo>
                  <a:lnTo>
                    <a:pt x="608" y="358"/>
                  </a:lnTo>
                  <a:lnTo>
                    <a:pt x="608" y="358"/>
                  </a:lnTo>
                  <a:lnTo>
                    <a:pt x="608" y="360"/>
                  </a:lnTo>
                  <a:lnTo>
                    <a:pt x="608" y="360"/>
                  </a:lnTo>
                  <a:lnTo>
                    <a:pt x="608" y="362"/>
                  </a:lnTo>
                  <a:lnTo>
                    <a:pt x="608" y="362"/>
                  </a:lnTo>
                  <a:lnTo>
                    <a:pt x="608" y="365"/>
                  </a:lnTo>
                  <a:lnTo>
                    <a:pt x="608" y="365"/>
                  </a:lnTo>
                  <a:lnTo>
                    <a:pt x="605" y="367"/>
                  </a:lnTo>
                  <a:lnTo>
                    <a:pt x="605" y="367"/>
                  </a:lnTo>
                  <a:lnTo>
                    <a:pt x="605" y="367"/>
                  </a:lnTo>
                  <a:lnTo>
                    <a:pt x="605" y="369"/>
                  </a:lnTo>
                  <a:lnTo>
                    <a:pt x="603" y="369"/>
                  </a:lnTo>
                  <a:lnTo>
                    <a:pt x="603" y="369"/>
                  </a:lnTo>
                  <a:lnTo>
                    <a:pt x="603" y="369"/>
                  </a:lnTo>
                  <a:lnTo>
                    <a:pt x="600" y="372"/>
                  </a:lnTo>
                  <a:lnTo>
                    <a:pt x="600" y="372"/>
                  </a:lnTo>
                  <a:lnTo>
                    <a:pt x="598" y="372"/>
                  </a:lnTo>
                  <a:lnTo>
                    <a:pt x="598" y="372"/>
                  </a:lnTo>
                  <a:lnTo>
                    <a:pt x="596" y="372"/>
                  </a:lnTo>
                  <a:lnTo>
                    <a:pt x="596" y="372"/>
                  </a:lnTo>
                  <a:lnTo>
                    <a:pt x="593" y="372"/>
                  </a:lnTo>
                  <a:lnTo>
                    <a:pt x="593" y="372"/>
                  </a:lnTo>
                  <a:lnTo>
                    <a:pt x="593" y="369"/>
                  </a:lnTo>
                  <a:lnTo>
                    <a:pt x="591" y="369"/>
                  </a:lnTo>
                  <a:lnTo>
                    <a:pt x="591" y="369"/>
                  </a:lnTo>
                  <a:lnTo>
                    <a:pt x="589" y="369"/>
                  </a:lnTo>
                  <a:lnTo>
                    <a:pt x="589" y="367"/>
                  </a:lnTo>
                  <a:lnTo>
                    <a:pt x="589" y="367"/>
                  </a:lnTo>
                  <a:lnTo>
                    <a:pt x="589" y="367"/>
                  </a:lnTo>
                  <a:lnTo>
                    <a:pt x="586" y="365"/>
                  </a:lnTo>
                  <a:lnTo>
                    <a:pt x="586" y="365"/>
                  </a:lnTo>
                  <a:lnTo>
                    <a:pt x="586" y="365"/>
                  </a:lnTo>
                  <a:lnTo>
                    <a:pt x="586" y="362"/>
                  </a:lnTo>
                  <a:lnTo>
                    <a:pt x="586" y="362"/>
                  </a:lnTo>
                  <a:lnTo>
                    <a:pt x="586" y="360"/>
                  </a:lnTo>
                  <a:lnTo>
                    <a:pt x="586" y="360"/>
                  </a:lnTo>
                  <a:lnTo>
                    <a:pt x="586" y="358"/>
                  </a:lnTo>
                  <a:lnTo>
                    <a:pt x="586" y="358"/>
                  </a:lnTo>
                  <a:lnTo>
                    <a:pt x="586" y="355"/>
                  </a:lnTo>
                  <a:lnTo>
                    <a:pt x="586" y="355"/>
                  </a:lnTo>
                  <a:lnTo>
                    <a:pt x="589" y="355"/>
                  </a:lnTo>
                  <a:lnTo>
                    <a:pt x="589" y="353"/>
                  </a:lnTo>
                  <a:lnTo>
                    <a:pt x="589" y="353"/>
                  </a:lnTo>
                  <a:lnTo>
                    <a:pt x="591" y="353"/>
                  </a:lnTo>
                  <a:lnTo>
                    <a:pt x="591" y="350"/>
                  </a:lnTo>
                  <a:lnTo>
                    <a:pt x="591" y="350"/>
                  </a:lnTo>
                  <a:lnTo>
                    <a:pt x="593" y="350"/>
                  </a:lnTo>
                  <a:lnTo>
                    <a:pt x="593" y="350"/>
                  </a:lnTo>
                  <a:lnTo>
                    <a:pt x="596" y="350"/>
                  </a:lnTo>
                  <a:lnTo>
                    <a:pt x="596" y="350"/>
                  </a:lnTo>
                  <a:lnTo>
                    <a:pt x="596" y="350"/>
                  </a:lnTo>
                  <a:close/>
                  <a:moveTo>
                    <a:pt x="380" y="746"/>
                  </a:moveTo>
                  <a:lnTo>
                    <a:pt x="380" y="746"/>
                  </a:lnTo>
                  <a:lnTo>
                    <a:pt x="383" y="746"/>
                  </a:lnTo>
                  <a:lnTo>
                    <a:pt x="383" y="746"/>
                  </a:lnTo>
                  <a:lnTo>
                    <a:pt x="385" y="746"/>
                  </a:lnTo>
                  <a:lnTo>
                    <a:pt x="385" y="746"/>
                  </a:lnTo>
                  <a:lnTo>
                    <a:pt x="388" y="748"/>
                  </a:lnTo>
                  <a:lnTo>
                    <a:pt x="388" y="748"/>
                  </a:lnTo>
                  <a:lnTo>
                    <a:pt x="390" y="748"/>
                  </a:lnTo>
                  <a:lnTo>
                    <a:pt x="390" y="750"/>
                  </a:lnTo>
                  <a:lnTo>
                    <a:pt x="390" y="750"/>
                  </a:lnTo>
                  <a:lnTo>
                    <a:pt x="392" y="750"/>
                  </a:lnTo>
                  <a:lnTo>
                    <a:pt x="392" y="753"/>
                  </a:lnTo>
                  <a:lnTo>
                    <a:pt x="392" y="753"/>
                  </a:lnTo>
                  <a:lnTo>
                    <a:pt x="392" y="755"/>
                  </a:lnTo>
                  <a:lnTo>
                    <a:pt x="392" y="755"/>
                  </a:lnTo>
                  <a:lnTo>
                    <a:pt x="392" y="757"/>
                  </a:lnTo>
                  <a:lnTo>
                    <a:pt x="392" y="757"/>
                  </a:lnTo>
                  <a:lnTo>
                    <a:pt x="392" y="760"/>
                  </a:lnTo>
                  <a:lnTo>
                    <a:pt x="392" y="762"/>
                  </a:lnTo>
                  <a:lnTo>
                    <a:pt x="392" y="762"/>
                  </a:lnTo>
                  <a:lnTo>
                    <a:pt x="392" y="762"/>
                  </a:lnTo>
                  <a:lnTo>
                    <a:pt x="392" y="765"/>
                  </a:lnTo>
                  <a:lnTo>
                    <a:pt x="390" y="765"/>
                  </a:lnTo>
                  <a:lnTo>
                    <a:pt x="390" y="767"/>
                  </a:lnTo>
                  <a:lnTo>
                    <a:pt x="390" y="767"/>
                  </a:lnTo>
                  <a:lnTo>
                    <a:pt x="388" y="767"/>
                  </a:lnTo>
                  <a:lnTo>
                    <a:pt x="388" y="769"/>
                  </a:lnTo>
                  <a:lnTo>
                    <a:pt x="385" y="769"/>
                  </a:lnTo>
                  <a:lnTo>
                    <a:pt x="385" y="769"/>
                  </a:lnTo>
                  <a:lnTo>
                    <a:pt x="383" y="769"/>
                  </a:lnTo>
                  <a:lnTo>
                    <a:pt x="383" y="769"/>
                  </a:lnTo>
                  <a:lnTo>
                    <a:pt x="380" y="772"/>
                  </a:lnTo>
                  <a:lnTo>
                    <a:pt x="380" y="772"/>
                  </a:lnTo>
                  <a:lnTo>
                    <a:pt x="378" y="772"/>
                  </a:lnTo>
                  <a:lnTo>
                    <a:pt x="378" y="769"/>
                  </a:lnTo>
                  <a:lnTo>
                    <a:pt x="376" y="769"/>
                  </a:lnTo>
                  <a:lnTo>
                    <a:pt x="376" y="769"/>
                  </a:lnTo>
                  <a:lnTo>
                    <a:pt x="373" y="769"/>
                  </a:lnTo>
                  <a:lnTo>
                    <a:pt x="373" y="769"/>
                  </a:lnTo>
                  <a:lnTo>
                    <a:pt x="373" y="767"/>
                  </a:lnTo>
                  <a:lnTo>
                    <a:pt x="371" y="767"/>
                  </a:lnTo>
                  <a:lnTo>
                    <a:pt x="371" y="767"/>
                  </a:lnTo>
                  <a:lnTo>
                    <a:pt x="371" y="765"/>
                  </a:lnTo>
                  <a:lnTo>
                    <a:pt x="369" y="765"/>
                  </a:lnTo>
                  <a:lnTo>
                    <a:pt x="369" y="762"/>
                  </a:lnTo>
                  <a:lnTo>
                    <a:pt x="369" y="762"/>
                  </a:lnTo>
                  <a:lnTo>
                    <a:pt x="369" y="760"/>
                  </a:lnTo>
                  <a:lnTo>
                    <a:pt x="369" y="760"/>
                  </a:lnTo>
                  <a:lnTo>
                    <a:pt x="369" y="757"/>
                  </a:lnTo>
                  <a:lnTo>
                    <a:pt x="369" y="757"/>
                  </a:lnTo>
                  <a:lnTo>
                    <a:pt x="369" y="755"/>
                  </a:lnTo>
                  <a:lnTo>
                    <a:pt x="369" y="755"/>
                  </a:lnTo>
                  <a:lnTo>
                    <a:pt x="369" y="753"/>
                  </a:lnTo>
                  <a:lnTo>
                    <a:pt x="369" y="753"/>
                  </a:lnTo>
                  <a:lnTo>
                    <a:pt x="371" y="750"/>
                  </a:lnTo>
                  <a:lnTo>
                    <a:pt x="371" y="750"/>
                  </a:lnTo>
                  <a:lnTo>
                    <a:pt x="371" y="748"/>
                  </a:lnTo>
                  <a:lnTo>
                    <a:pt x="373" y="748"/>
                  </a:lnTo>
                  <a:lnTo>
                    <a:pt x="373" y="748"/>
                  </a:lnTo>
                  <a:lnTo>
                    <a:pt x="376" y="748"/>
                  </a:lnTo>
                  <a:lnTo>
                    <a:pt x="376" y="746"/>
                  </a:lnTo>
                  <a:lnTo>
                    <a:pt x="378" y="746"/>
                  </a:lnTo>
                  <a:lnTo>
                    <a:pt x="378" y="746"/>
                  </a:lnTo>
                  <a:lnTo>
                    <a:pt x="380" y="746"/>
                  </a:lnTo>
                  <a:lnTo>
                    <a:pt x="380" y="746"/>
                  </a:lnTo>
                  <a:close/>
                  <a:moveTo>
                    <a:pt x="376" y="665"/>
                  </a:moveTo>
                  <a:lnTo>
                    <a:pt x="378" y="665"/>
                  </a:lnTo>
                  <a:lnTo>
                    <a:pt x="378" y="665"/>
                  </a:lnTo>
                  <a:lnTo>
                    <a:pt x="378" y="665"/>
                  </a:lnTo>
                  <a:lnTo>
                    <a:pt x="378" y="665"/>
                  </a:lnTo>
                  <a:lnTo>
                    <a:pt x="380" y="665"/>
                  </a:lnTo>
                  <a:lnTo>
                    <a:pt x="380" y="665"/>
                  </a:lnTo>
                  <a:lnTo>
                    <a:pt x="380" y="665"/>
                  </a:lnTo>
                  <a:lnTo>
                    <a:pt x="383" y="668"/>
                  </a:lnTo>
                  <a:lnTo>
                    <a:pt x="383" y="668"/>
                  </a:lnTo>
                  <a:lnTo>
                    <a:pt x="383" y="668"/>
                  </a:lnTo>
                  <a:lnTo>
                    <a:pt x="383" y="668"/>
                  </a:lnTo>
                  <a:lnTo>
                    <a:pt x="385" y="670"/>
                  </a:lnTo>
                  <a:lnTo>
                    <a:pt x="385" y="670"/>
                  </a:lnTo>
                  <a:lnTo>
                    <a:pt x="385" y="672"/>
                  </a:lnTo>
                  <a:lnTo>
                    <a:pt x="388" y="675"/>
                  </a:lnTo>
                  <a:lnTo>
                    <a:pt x="388" y="675"/>
                  </a:lnTo>
                  <a:lnTo>
                    <a:pt x="390" y="677"/>
                  </a:lnTo>
                  <a:lnTo>
                    <a:pt x="390" y="679"/>
                  </a:lnTo>
                  <a:lnTo>
                    <a:pt x="390" y="682"/>
                  </a:lnTo>
                  <a:lnTo>
                    <a:pt x="390" y="684"/>
                  </a:lnTo>
                  <a:lnTo>
                    <a:pt x="392" y="686"/>
                  </a:lnTo>
                  <a:lnTo>
                    <a:pt x="392" y="689"/>
                  </a:lnTo>
                  <a:lnTo>
                    <a:pt x="392" y="691"/>
                  </a:lnTo>
                  <a:lnTo>
                    <a:pt x="392" y="694"/>
                  </a:lnTo>
                  <a:lnTo>
                    <a:pt x="392" y="696"/>
                  </a:lnTo>
                  <a:lnTo>
                    <a:pt x="390" y="698"/>
                  </a:lnTo>
                  <a:lnTo>
                    <a:pt x="390" y="701"/>
                  </a:lnTo>
                  <a:lnTo>
                    <a:pt x="390" y="703"/>
                  </a:lnTo>
                  <a:lnTo>
                    <a:pt x="390" y="705"/>
                  </a:lnTo>
                  <a:lnTo>
                    <a:pt x="390" y="708"/>
                  </a:lnTo>
                  <a:lnTo>
                    <a:pt x="388" y="710"/>
                  </a:lnTo>
                  <a:lnTo>
                    <a:pt x="388" y="710"/>
                  </a:lnTo>
                  <a:lnTo>
                    <a:pt x="388" y="712"/>
                  </a:lnTo>
                  <a:lnTo>
                    <a:pt x="385" y="712"/>
                  </a:lnTo>
                  <a:lnTo>
                    <a:pt x="385" y="712"/>
                  </a:lnTo>
                  <a:lnTo>
                    <a:pt x="385" y="712"/>
                  </a:lnTo>
                  <a:lnTo>
                    <a:pt x="385" y="715"/>
                  </a:lnTo>
                  <a:lnTo>
                    <a:pt x="383" y="715"/>
                  </a:lnTo>
                  <a:lnTo>
                    <a:pt x="383" y="715"/>
                  </a:lnTo>
                  <a:lnTo>
                    <a:pt x="383" y="715"/>
                  </a:lnTo>
                  <a:lnTo>
                    <a:pt x="383" y="715"/>
                  </a:lnTo>
                  <a:lnTo>
                    <a:pt x="380" y="715"/>
                  </a:lnTo>
                  <a:lnTo>
                    <a:pt x="380" y="715"/>
                  </a:lnTo>
                  <a:lnTo>
                    <a:pt x="380" y="715"/>
                  </a:lnTo>
                  <a:lnTo>
                    <a:pt x="380" y="715"/>
                  </a:lnTo>
                  <a:lnTo>
                    <a:pt x="378" y="715"/>
                  </a:lnTo>
                  <a:lnTo>
                    <a:pt x="378" y="715"/>
                  </a:lnTo>
                  <a:lnTo>
                    <a:pt x="378" y="715"/>
                  </a:lnTo>
                  <a:lnTo>
                    <a:pt x="376" y="715"/>
                  </a:lnTo>
                  <a:lnTo>
                    <a:pt x="376" y="715"/>
                  </a:lnTo>
                  <a:lnTo>
                    <a:pt x="376" y="715"/>
                  </a:lnTo>
                  <a:lnTo>
                    <a:pt x="376" y="715"/>
                  </a:lnTo>
                  <a:lnTo>
                    <a:pt x="373" y="712"/>
                  </a:lnTo>
                  <a:lnTo>
                    <a:pt x="373" y="712"/>
                  </a:lnTo>
                  <a:lnTo>
                    <a:pt x="373" y="712"/>
                  </a:lnTo>
                  <a:lnTo>
                    <a:pt x="373" y="712"/>
                  </a:lnTo>
                  <a:lnTo>
                    <a:pt x="371" y="710"/>
                  </a:lnTo>
                  <a:lnTo>
                    <a:pt x="371" y="710"/>
                  </a:lnTo>
                  <a:lnTo>
                    <a:pt x="369" y="708"/>
                  </a:lnTo>
                  <a:lnTo>
                    <a:pt x="369" y="705"/>
                  </a:lnTo>
                  <a:lnTo>
                    <a:pt x="369" y="703"/>
                  </a:lnTo>
                  <a:lnTo>
                    <a:pt x="366" y="701"/>
                  </a:lnTo>
                  <a:lnTo>
                    <a:pt x="366" y="698"/>
                  </a:lnTo>
                  <a:lnTo>
                    <a:pt x="366" y="696"/>
                  </a:lnTo>
                  <a:lnTo>
                    <a:pt x="366" y="694"/>
                  </a:lnTo>
                  <a:lnTo>
                    <a:pt x="366" y="691"/>
                  </a:lnTo>
                  <a:lnTo>
                    <a:pt x="364" y="689"/>
                  </a:lnTo>
                  <a:lnTo>
                    <a:pt x="364" y="686"/>
                  </a:lnTo>
                  <a:lnTo>
                    <a:pt x="366" y="684"/>
                  </a:lnTo>
                  <a:lnTo>
                    <a:pt x="366" y="682"/>
                  </a:lnTo>
                  <a:lnTo>
                    <a:pt x="366" y="679"/>
                  </a:lnTo>
                  <a:lnTo>
                    <a:pt x="366" y="677"/>
                  </a:lnTo>
                  <a:lnTo>
                    <a:pt x="366" y="675"/>
                  </a:lnTo>
                  <a:lnTo>
                    <a:pt x="369" y="672"/>
                  </a:lnTo>
                  <a:lnTo>
                    <a:pt x="369" y="672"/>
                  </a:lnTo>
                  <a:lnTo>
                    <a:pt x="369" y="670"/>
                  </a:lnTo>
                  <a:lnTo>
                    <a:pt x="371" y="670"/>
                  </a:lnTo>
                  <a:lnTo>
                    <a:pt x="371" y="668"/>
                  </a:lnTo>
                  <a:lnTo>
                    <a:pt x="371" y="668"/>
                  </a:lnTo>
                  <a:lnTo>
                    <a:pt x="371" y="668"/>
                  </a:lnTo>
                  <a:lnTo>
                    <a:pt x="371" y="668"/>
                  </a:lnTo>
                  <a:lnTo>
                    <a:pt x="373" y="668"/>
                  </a:lnTo>
                  <a:lnTo>
                    <a:pt x="373" y="665"/>
                  </a:lnTo>
                  <a:lnTo>
                    <a:pt x="373" y="665"/>
                  </a:lnTo>
                  <a:lnTo>
                    <a:pt x="373" y="665"/>
                  </a:lnTo>
                  <a:lnTo>
                    <a:pt x="376" y="665"/>
                  </a:lnTo>
                  <a:lnTo>
                    <a:pt x="376" y="665"/>
                  </a:lnTo>
                  <a:lnTo>
                    <a:pt x="376" y="665"/>
                  </a:lnTo>
                  <a:lnTo>
                    <a:pt x="376" y="665"/>
                  </a:lnTo>
                  <a:close/>
                  <a:moveTo>
                    <a:pt x="373" y="800"/>
                  </a:moveTo>
                  <a:lnTo>
                    <a:pt x="376" y="800"/>
                  </a:lnTo>
                  <a:lnTo>
                    <a:pt x="376" y="800"/>
                  </a:lnTo>
                  <a:lnTo>
                    <a:pt x="376" y="800"/>
                  </a:lnTo>
                  <a:lnTo>
                    <a:pt x="378" y="800"/>
                  </a:lnTo>
                  <a:lnTo>
                    <a:pt x="378" y="800"/>
                  </a:lnTo>
                  <a:lnTo>
                    <a:pt x="378" y="800"/>
                  </a:lnTo>
                  <a:lnTo>
                    <a:pt x="378" y="802"/>
                  </a:lnTo>
                  <a:lnTo>
                    <a:pt x="380" y="802"/>
                  </a:lnTo>
                  <a:lnTo>
                    <a:pt x="380" y="802"/>
                  </a:lnTo>
                  <a:lnTo>
                    <a:pt x="380" y="802"/>
                  </a:lnTo>
                  <a:lnTo>
                    <a:pt x="380" y="805"/>
                  </a:lnTo>
                  <a:lnTo>
                    <a:pt x="380" y="805"/>
                  </a:lnTo>
                  <a:lnTo>
                    <a:pt x="383" y="805"/>
                  </a:lnTo>
                  <a:lnTo>
                    <a:pt x="383" y="807"/>
                  </a:lnTo>
                  <a:lnTo>
                    <a:pt x="383" y="810"/>
                  </a:lnTo>
                  <a:lnTo>
                    <a:pt x="385" y="812"/>
                  </a:lnTo>
                  <a:lnTo>
                    <a:pt x="385" y="814"/>
                  </a:lnTo>
                  <a:lnTo>
                    <a:pt x="385" y="817"/>
                  </a:lnTo>
                  <a:lnTo>
                    <a:pt x="385" y="819"/>
                  </a:lnTo>
                  <a:lnTo>
                    <a:pt x="385" y="821"/>
                  </a:lnTo>
                  <a:lnTo>
                    <a:pt x="385" y="824"/>
                  </a:lnTo>
                  <a:lnTo>
                    <a:pt x="385" y="826"/>
                  </a:lnTo>
                  <a:lnTo>
                    <a:pt x="385" y="828"/>
                  </a:lnTo>
                  <a:lnTo>
                    <a:pt x="385" y="831"/>
                  </a:lnTo>
                  <a:lnTo>
                    <a:pt x="385" y="833"/>
                  </a:lnTo>
                  <a:lnTo>
                    <a:pt x="383" y="836"/>
                  </a:lnTo>
                  <a:lnTo>
                    <a:pt x="383" y="838"/>
                  </a:lnTo>
                  <a:lnTo>
                    <a:pt x="383" y="840"/>
                  </a:lnTo>
                  <a:lnTo>
                    <a:pt x="380" y="843"/>
                  </a:lnTo>
                  <a:lnTo>
                    <a:pt x="380" y="843"/>
                  </a:lnTo>
                  <a:lnTo>
                    <a:pt x="378" y="845"/>
                  </a:lnTo>
                  <a:lnTo>
                    <a:pt x="378" y="847"/>
                  </a:lnTo>
                  <a:lnTo>
                    <a:pt x="378" y="847"/>
                  </a:lnTo>
                  <a:lnTo>
                    <a:pt x="376" y="847"/>
                  </a:lnTo>
                  <a:lnTo>
                    <a:pt x="376" y="847"/>
                  </a:lnTo>
                  <a:lnTo>
                    <a:pt x="376" y="847"/>
                  </a:lnTo>
                  <a:lnTo>
                    <a:pt x="373" y="850"/>
                  </a:lnTo>
                  <a:lnTo>
                    <a:pt x="373" y="850"/>
                  </a:lnTo>
                  <a:lnTo>
                    <a:pt x="373" y="850"/>
                  </a:lnTo>
                  <a:lnTo>
                    <a:pt x="373" y="850"/>
                  </a:lnTo>
                  <a:lnTo>
                    <a:pt x="371" y="850"/>
                  </a:lnTo>
                  <a:lnTo>
                    <a:pt x="371" y="850"/>
                  </a:lnTo>
                  <a:lnTo>
                    <a:pt x="371" y="850"/>
                  </a:lnTo>
                  <a:lnTo>
                    <a:pt x="371" y="850"/>
                  </a:lnTo>
                  <a:lnTo>
                    <a:pt x="369" y="850"/>
                  </a:lnTo>
                  <a:lnTo>
                    <a:pt x="369" y="850"/>
                  </a:lnTo>
                  <a:lnTo>
                    <a:pt x="369" y="850"/>
                  </a:lnTo>
                  <a:lnTo>
                    <a:pt x="366" y="850"/>
                  </a:lnTo>
                  <a:lnTo>
                    <a:pt x="366" y="850"/>
                  </a:lnTo>
                  <a:lnTo>
                    <a:pt x="366" y="847"/>
                  </a:lnTo>
                  <a:lnTo>
                    <a:pt x="366" y="847"/>
                  </a:lnTo>
                  <a:lnTo>
                    <a:pt x="364" y="847"/>
                  </a:lnTo>
                  <a:lnTo>
                    <a:pt x="364" y="847"/>
                  </a:lnTo>
                  <a:lnTo>
                    <a:pt x="364" y="847"/>
                  </a:lnTo>
                  <a:lnTo>
                    <a:pt x="364" y="845"/>
                  </a:lnTo>
                  <a:lnTo>
                    <a:pt x="364" y="845"/>
                  </a:lnTo>
                  <a:lnTo>
                    <a:pt x="362" y="843"/>
                  </a:lnTo>
                  <a:lnTo>
                    <a:pt x="362" y="843"/>
                  </a:lnTo>
                  <a:lnTo>
                    <a:pt x="362" y="840"/>
                  </a:lnTo>
                  <a:lnTo>
                    <a:pt x="359" y="838"/>
                  </a:lnTo>
                  <a:lnTo>
                    <a:pt x="359" y="836"/>
                  </a:lnTo>
                  <a:lnTo>
                    <a:pt x="359" y="833"/>
                  </a:lnTo>
                  <a:lnTo>
                    <a:pt x="359" y="831"/>
                  </a:lnTo>
                  <a:lnTo>
                    <a:pt x="359" y="828"/>
                  </a:lnTo>
                  <a:lnTo>
                    <a:pt x="359" y="826"/>
                  </a:lnTo>
                  <a:lnTo>
                    <a:pt x="359" y="824"/>
                  </a:lnTo>
                  <a:lnTo>
                    <a:pt x="359" y="821"/>
                  </a:lnTo>
                  <a:lnTo>
                    <a:pt x="359" y="819"/>
                  </a:lnTo>
                  <a:lnTo>
                    <a:pt x="362" y="817"/>
                  </a:lnTo>
                  <a:lnTo>
                    <a:pt x="362" y="814"/>
                  </a:lnTo>
                  <a:lnTo>
                    <a:pt x="362" y="812"/>
                  </a:lnTo>
                  <a:lnTo>
                    <a:pt x="362" y="810"/>
                  </a:lnTo>
                  <a:lnTo>
                    <a:pt x="364" y="807"/>
                  </a:lnTo>
                  <a:lnTo>
                    <a:pt x="364" y="805"/>
                  </a:lnTo>
                  <a:lnTo>
                    <a:pt x="366" y="805"/>
                  </a:lnTo>
                  <a:lnTo>
                    <a:pt x="366" y="802"/>
                  </a:lnTo>
                  <a:lnTo>
                    <a:pt x="366" y="802"/>
                  </a:lnTo>
                  <a:lnTo>
                    <a:pt x="369" y="802"/>
                  </a:lnTo>
                  <a:lnTo>
                    <a:pt x="369" y="802"/>
                  </a:lnTo>
                  <a:lnTo>
                    <a:pt x="369" y="800"/>
                  </a:lnTo>
                  <a:lnTo>
                    <a:pt x="371" y="800"/>
                  </a:lnTo>
                  <a:lnTo>
                    <a:pt x="371" y="800"/>
                  </a:lnTo>
                  <a:lnTo>
                    <a:pt x="371" y="800"/>
                  </a:lnTo>
                  <a:lnTo>
                    <a:pt x="371" y="800"/>
                  </a:lnTo>
                  <a:lnTo>
                    <a:pt x="373" y="800"/>
                  </a:lnTo>
                  <a:lnTo>
                    <a:pt x="373" y="800"/>
                  </a:lnTo>
                  <a:lnTo>
                    <a:pt x="373" y="800"/>
                  </a:lnTo>
                  <a:lnTo>
                    <a:pt x="373" y="800"/>
                  </a:lnTo>
                  <a:lnTo>
                    <a:pt x="373" y="800"/>
                  </a:lnTo>
                  <a:close/>
                  <a:moveTo>
                    <a:pt x="435" y="679"/>
                  </a:moveTo>
                  <a:lnTo>
                    <a:pt x="435" y="679"/>
                  </a:lnTo>
                  <a:lnTo>
                    <a:pt x="437" y="682"/>
                  </a:lnTo>
                  <a:lnTo>
                    <a:pt x="437" y="682"/>
                  </a:lnTo>
                  <a:lnTo>
                    <a:pt x="437" y="682"/>
                  </a:lnTo>
                  <a:lnTo>
                    <a:pt x="437" y="682"/>
                  </a:lnTo>
                  <a:lnTo>
                    <a:pt x="437" y="684"/>
                  </a:lnTo>
                  <a:lnTo>
                    <a:pt x="437" y="684"/>
                  </a:lnTo>
                  <a:lnTo>
                    <a:pt x="437" y="684"/>
                  </a:lnTo>
                  <a:lnTo>
                    <a:pt x="437" y="684"/>
                  </a:lnTo>
                  <a:lnTo>
                    <a:pt x="437" y="686"/>
                  </a:lnTo>
                  <a:lnTo>
                    <a:pt x="437" y="686"/>
                  </a:lnTo>
                  <a:lnTo>
                    <a:pt x="440" y="686"/>
                  </a:lnTo>
                  <a:lnTo>
                    <a:pt x="437" y="689"/>
                  </a:lnTo>
                  <a:lnTo>
                    <a:pt x="437" y="691"/>
                  </a:lnTo>
                  <a:lnTo>
                    <a:pt x="437" y="694"/>
                  </a:lnTo>
                  <a:lnTo>
                    <a:pt x="437" y="696"/>
                  </a:lnTo>
                  <a:lnTo>
                    <a:pt x="437" y="698"/>
                  </a:lnTo>
                  <a:lnTo>
                    <a:pt x="435" y="701"/>
                  </a:lnTo>
                  <a:lnTo>
                    <a:pt x="435" y="701"/>
                  </a:lnTo>
                  <a:lnTo>
                    <a:pt x="433" y="703"/>
                  </a:lnTo>
                  <a:lnTo>
                    <a:pt x="433" y="705"/>
                  </a:lnTo>
                  <a:lnTo>
                    <a:pt x="430" y="708"/>
                  </a:lnTo>
                  <a:lnTo>
                    <a:pt x="430" y="710"/>
                  </a:lnTo>
                  <a:lnTo>
                    <a:pt x="428" y="712"/>
                  </a:lnTo>
                  <a:lnTo>
                    <a:pt x="425" y="715"/>
                  </a:lnTo>
                  <a:lnTo>
                    <a:pt x="423" y="715"/>
                  </a:lnTo>
                  <a:lnTo>
                    <a:pt x="423" y="717"/>
                  </a:lnTo>
                  <a:lnTo>
                    <a:pt x="421" y="717"/>
                  </a:lnTo>
                  <a:lnTo>
                    <a:pt x="418" y="720"/>
                  </a:lnTo>
                  <a:lnTo>
                    <a:pt x="416" y="720"/>
                  </a:lnTo>
                  <a:lnTo>
                    <a:pt x="416" y="722"/>
                  </a:lnTo>
                  <a:lnTo>
                    <a:pt x="414" y="722"/>
                  </a:lnTo>
                  <a:lnTo>
                    <a:pt x="414" y="722"/>
                  </a:lnTo>
                  <a:lnTo>
                    <a:pt x="411" y="722"/>
                  </a:lnTo>
                  <a:lnTo>
                    <a:pt x="411" y="722"/>
                  </a:lnTo>
                  <a:lnTo>
                    <a:pt x="411" y="722"/>
                  </a:lnTo>
                  <a:lnTo>
                    <a:pt x="409" y="722"/>
                  </a:lnTo>
                  <a:lnTo>
                    <a:pt x="409" y="722"/>
                  </a:lnTo>
                  <a:lnTo>
                    <a:pt x="409" y="722"/>
                  </a:lnTo>
                  <a:lnTo>
                    <a:pt x="407" y="722"/>
                  </a:lnTo>
                  <a:lnTo>
                    <a:pt x="407" y="722"/>
                  </a:lnTo>
                  <a:lnTo>
                    <a:pt x="407" y="722"/>
                  </a:lnTo>
                  <a:lnTo>
                    <a:pt x="407" y="722"/>
                  </a:lnTo>
                  <a:lnTo>
                    <a:pt x="404" y="720"/>
                  </a:lnTo>
                  <a:lnTo>
                    <a:pt x="404" y="720"/>
                  </a:lnTo>
                  <a:lnTo>
                    <a:pt x="404" y="720"/>
                  </a:lnTo>
                  <a:lnTo>
                    <a:pt x="404" y="720"/>
                  </a:lnTo>
                  <a:lnTo>
                    <a:pt x="404" y="720"/>
                  </a:lnTo>
                  <a:lnTo>
                    <a:pt x="402" y="717"/>
                  </a:lnTo>
                  <a:lnTo>
                    <a:pt x="402" y="717"/>
                  </a:lnTo>
                  <a:lnTo>
                    <a:pt x="402" y="717"/>
                  </a:lnTo>
                  <a:lnTo>
                    <a:pt x="402" y="717"/>
                  </a:lnTo>
                  <a:lnTo>
                    <a:pt x="402" y="715"/>
                  </a:lnTo>
                  <a:lnTo>
                    <a:pt x="402" y="715"/>
                  </a:lnTo>
                  <a:lnTo>
                    <a:pt x="402" y="715"/>
                  </a:lnTo>
                  <a:lnTo>
                    <a:pt x="402" y="712"/>
                  </a:lnTo>
                  <a:lnTo>
                    <a:pt x="402" y="710"/>
                  </a:lnTo>
                  <a:lnTo>
                    <a:pt x="402" y="710"/>
                  </a:lnTo>
                  <a:lnTo>
                    <a:pt x="402" y="708"/>
                  </a:lnTo>
                  <a:lnTo>
                    <a:pt x="402" y="705"/>
                  </a:lnTo>
                  <a:lnTo>
                    <a:pt x="404" y="703"/>
                  </a:lnTo>
                  <a:lnTo>
                    <a:pt x="404" y="701"/>
                  </a:lnTo>
                  <a:lnTo>
                    <a:pt x="407" y="698"/>
                  </a:lnTo>
                  <a:lnTo>
                    <a:pt x="407" y="696"/>
                  </a:lnTo>
                  <a:lnTo>
                    <a:pt x="409" y="694"/>
                  </a:lnTo>
                  <a:lnTo>
                    <a:pt x="409" y="694"/>
                  </a:lnTo>
                  <a:lnTo>
                    <a:pt x="411" y="691"/>
                  </a:lnTo>
                  <a:lnTo>
                    <a:pt x="414" y="689"/>
                  </a:lnTo>
                  <a:lnTo>
                    <a:pt x="414" y="686"/>
                  </a:lnTo>
                  <a:lnTo>
                    <a:pt x="416" y="684"/>
                  </a:lnTo>
                  <a:lnTo>
                    <a:pt x="418" y="684"/>
                  </a:lnTo>
                  <a:lnTo>
                    <a:pt x="421" y="682"/>
                  </a:lnTo>
                  <a:lnTo>
                    <a:pt x="421" y="682"/>
                  </a:lnTo>
                  <a:lnTo>
                    <a:pt x="423" y="679"/>
                  </a:lnTo>
                  <a:lnTo>
                    <a:pt x="425" y="679"/>
                  </a:lnTo>
                  <a:lnTo>
                    <a:pt x="425" y="679"/>
                  </a:lnTo>
                  <a:lnTo>
                    <a:pt x="428" y="679"/>
                  </a:lnTo>
                  <a:lnTo>
                    <a:pt x="428" y="679"/>
                  </a:lnTo>
                  <a:lnTo>
                    <a:pt x="430" y="679"/>
                  </a:lnTo>
                  <a:lnTo>
                    <a:pt x="430" y="679"/>
                  </a:lnTo>
                  <a:lnTo>
                    <a:pt x="430" y="679"/>
                  </a:lnTo>
                  <a:lnTo>
                    <a:pt x="430" y="679"/>
                  </a:lnTo>
                  <a:lnTo>
                    <a:pt x="433" y="679"/>
                  </a:lnTo>
                  <a:lnTo>
                    <a:pt x="433" y="679"/>
                  </a:lnTo>
                  <a:lnTo>
                    <a:pt x="433" y="679"/>
                  </a:lnTo>
                  <a:lnTo>
                    <a:pt x="435" y="679"/>
                  </a:lnTo>
                  <a:lnTo>
                    <a:pt x="435" y="679"/>
                  </a:lnTo>
                  <a:lnTo>
                    <a:pt x="435" y="679"/>
                  </a:lnTo>
                  <a:lnTo>
                    <a:pt x="435" y="679"/>
                  </a:lnTo>
                  <a:close/>
                  <a:moveTo>
                    <a:pt x="475" y="731"/>
                  </a:moveTo>
                  <a:lnTo>
                    <a:pt x="475" y="734"/>
                  </a:lnTo>
                  <a:lnTo>
                    <a:pt x="475" y="734"/>
                  </a:lnTo>
                  <a:lnTo>
                    <a:pt x="475" y="734"/>
                  </a:lnTo>
                  <a:lnTo>
                    <a:pt x="475" y="734"/>
                  </a:lnTo>
                  <a:lnTo>
                    <a:pt x="475" y="736"/>
                  </a:lnTo>
                  <a:lnTo>
                    <a:pt x="475" y="736"/>
                  </a:lnTo>
                  <a:lnTo>
                    <a:pt x="475" y="736"/>
                  </a:lnTo>
                  <a:lnTo>
                    <a:pt x="475" y="739"/>
                  </a:lnTo>
                  <a:lnTo>
                    <a:pt x="473" y="739"/>
                  </a:lnTo>
                  <a:lnTo>
                    <a:pt x="473" y="739"/>
                  </a:lnTo>
                  <a:lnTo>
                    <a:pt x="473" y="739"/>
                  </a:lnTo>
                  <a:lnTo>
                    <a:pt x="473" y="741"/>
                  </a:lnTo>
                  <a:lnTo>
                    <a:pt x="470" y="741"/>
                  </a:lnTo>
                  <a:lnTo>
                    <a:pt x="470" y="743"/>
                  </a:lnTo>
                  <a:lnTo>
                    <a:pt x="468" y="743"/>
                  </a:lnTo>
                  <a:lnTo>
                    <a:pt x="466" y="746"/>
                  </a:lnTo>
                  <a:lnTo>
                    <a:pt x="463" y="746"/>
                  </a:lnTo>
                  <a:lnTo>
                    <a:pt x="461" y="746"/>
                  </a:lnTo>
                  <a:lnTo>
                    <a:pt x="461" y="748"/>
                  </a:lnTo>
                  <a:lnTo>
                    <a:pt x="459" y="748"/>
                  </a:lnTo>
                  <a:lnTo>
                    <a:pt x="454" y="748"/>
                  </a:lnTo>
                  <a:lnTo>
                    <a:pt x="451" y="750"/>
                  </a:lnTo>
                  <a:lnTo>
                    <a:pt x="449" y="750"/>
                  </a:lnTo>
                  <a:lnTo>
                    <a:pt x="447" y="750"/>
                  </a:lnTo>
                  <a:lnTo>
                    <a:pt x="444" y="750"/>
                  </a:lnTo>
                  <a:lnTo>
                    <a:pt x="442" y="750"/>
                  </a:lnTo>
                  <a:lnTo>
                    <a:pt x="440" y="750"/>
                  </a:lnTo>
                  <a:lnTo>
                    <a:pt x="437" y="750"/>
                  </a:lnTo>
                  <a:lnTo>
                    <a:pt x="435" y="750"/>
                  </a:lnTo>
                  <a:lnTo>
                    <a:pt x="435" y="748"/>
                  </a:lnTo>
                  <a:lnTo>
                    <a:pt x="433" y="748"/>
                  </a:lnTo>
                  <a:lnTo>
                    <a:pt x="430" y="748"/>
                  </a:lnTo>
                  <a:lnTo>
                    <a:pt x="430" y="748"/>
                  </a:lnTo>
                  <a:lnTo>
                    <a:pt x="430" y="746"/>
                  </a:lnTo>
                  <a:lnTo>
                    <a:pt x="428" y="746"/>
                  </a:lnTo>
                  <a:lnTo>
                    <a:pt x="428" y="746"/>
                  </a:lnTo>
                  <a:lnTo>
                    <a:pt x="428" y="746"/>
                  </a:lnTo>
                  <a:lnTo>
                    <a:pt x="428" y="746"/>
                  </a:lnTo>
                  <a:lnTo>
                    <a:pt x="425" y="743"/>
                  </a:lnTo>
                  <a:lnTo>
                    <a:pt x="425" y="743"/>
                  </a:lnTo>
                  <a:lnTo>
                    <a:pt x="425" y="743"/>
                  </a:lnTo>
                  <a:lnTo>
                    <a:pt x="425" y="741"/>
                  </a:lnTo>
                  <a:lnTo>
                    <a:pt x="425" y="741"/>
                  </a:lnTo>
                  <a:lnTo>
                    <a:pt x="425" y="741"/>
                  </a:lnTo>
                  <a:lnTo>
                    <a:pt x="425" y="741"/>
                  </a:lnTo>
                  <a:lnTo>
                    <a:pt x="425" y="739"/>
                  </a:lnTo>
                  <a:lnTo>
                    <a:pt x="425" y="739"/>
                  </a:lnTo>
                  <a:lnTo>
                    <a:pt x="425" y="739"/>
                  </a:lnTo>
                  <a:lnTo>
                    <a:pt x="425" y="739"/>
                  </a:lnTo>
                  <a:lnTo>
                    <a:pt x="425" y="736"/>
                  </a:lnTo>
                  <a:lnTo>
                    <a:pt x="425" y="736"/>
                  </a:lnTo>
                  <a:lnTo>
                    <a:pt x="425" y="736"/>
                  </a:lnTo>
                  <a:lnTo>
                    <a:pt x="425" y="734"/>
                  </a:lnTo>
                  <a:lnTo>
                    <a:pt x="428" y="734"/>
                  </a:lnTo>
                  <a:lnTo>
                    <a:pt x="428" y="734"/>
                  </a:lnTo>
                  <a:lnTo>
                    <a:pt x="428" y="734"/>
                  </a:lnTo>
                  <a:lnTo>
                    <a:pt x="430" y="731"/>
                  </a:lnTo>
                  <a:lnTo>
                    <a:pt x="430" y="731"/>
                  </a:lnTo>
                  <a:lnTo>
                    <a:pt x="433" y="729"/>
                  </a:lnTo>
                  <a:lnTo>
                    <a:pt x="435" y="729"/>
                  </a:lnTo>
                  <a:lnTo>
                    <a:pt x="437" y="727"/>
                  </a:lnTo>
                  <a:lnTo>
                    <a:pt x="437" y="727"/>
                  </a:lnTo>
                  <a:lnTo>
                    <a:pt x="440" y="724"/>
                  </a:lnTo>
                  <a:lnTo>
                    <a:pt x="442" y="724"/>
                  </a:lnTo>
                  <a:lnTo>
                    <a:pt x="444" y="724"/>
                  </a:lnTo>
                  <a:lnTo>
                    <a:pt x="447" y="724"/>
                  </a:lnTo>
                  <a:lnTo>
                    <a:pt x="451" y="722"/>
                  </a:lnTo>
                  <a:lnTo>
                    <a:pt x="454" y="722"/>
                  </a:lnTo>
                  <a:lnTo>
                    <a:pt x="456" y="722"/>
                  </a:lnTo>
                  <a:lnTo>
                    <a:pt x="459" y="722"/>
                  </a:lnTo>
                  <a:lnTo>
                    <a:pt x="461" y="722"/>
                  </a:lnTo>
                  <a:lnTo>
                    <a:pt x="463" y="724"/>
                  </a:lnTo>
                  <a:lnTo>
                    <a:pt x="463" y="724"/>
                  </a:lnTo>
                  <a:lnTo>
                    <a:pt x="466" y="724"/>
                  </a:lnTo>
                  <a:lnTo>
                    <a:pt x="468" y="724"/>
                  </a:lnTo>
                  <a:lnTo>
                    <a:pt x="470" y="727"/>
                  </a:lnTo>
                  <a:lnTo>
                    <a:pt x="470" y="727"/>
                  </a:lnTo>
                  <a:lnTo>
                    <a:pt x="470" y="727"/>
                  </a:lnTo>
                  <a:lnTo>
                    <a:pt x="473" y="727"/>
                  </a:lnTo>
                  <a:lnTo>
                    <a:pt x="473" y="727"/>
                  </a:lnTo>
                  <a:lnTo>
                    <a:pt x="473" y="729"/>
                  </a:lnTo>
                  <a:lnTo>
                    <a:pt x="473" y="729"/>
                  </a:lnTo>
                  <a:lnTo>
                    <a:pt x="473" y="729"/>
                  </a:lnTo>
                  <a:lnTo>
                    <a:pt x="475" y="729"/>
                  </a:lnTo>
                  <a:lnTo>
                    <a:pt x="475" y="729"/>
                  </a:lnTo>
                  <a:lnTo>
                    <a:pt x="475" y="731"/>
                  </a:lnTo>
                  <a:lnTo>
                    <a:pt x="475" y="731"/>
                  </a:lnTo>
                  <a:lnTo>
                    <a:pt x="475" y="731"/>
                  </a:lnTo>
                  <a:lnTo>
                    <a:pt x="475" y="731"/>
                  </a:lnTo>
                  <a:close/>
                  <a:moveTo>
                    <a:pt x="475" y="791"/>
                  </a:moveTo>
                  <a:lnTo>
                    <a:pt x="473" y="791"/>
                  </a:lnTo>
                  <a:lnTo>
                    <a:pt x="473" y="791"/>
                  </a:lnTo>
                  <a:lnTo>
                    <a:pt x="473" y="791"/>
                  </a:lnTo>
                  <a:lnTo>
                    <a:pt x="473" y="793"/>
                  </a:lnTo>
                  <a:lnTo>
                    <a:pt x="473" y="793"/>
                  </a:lnTo>
                  <a:lnTo>
                    <a:pt x="470" y="793"/>
                  </a:lnTo>
                  <a:lnTo>
                    <a:pt x="470" y="793"/>
                  </a:lnTo>
                  <a:lnTo>
                    <a:pt x="470" y="793"/>
                  </a:lnTo>
                  <a:lnTo>
                    <a:pt x="470" y="795"/>
                  </a:lnTo>
                  <a:lnTo>
                    <a:pt x="468" y="795"/>
                  </a:lnTo>
                  <a:lnTo>
                    <a:pt x="468" y="795"/>
                  </a:lnTo>
                  <a:lnTo>
                    <a:pt x="468" y="795"/>
                  </a:lnTo>
                  <a:lnTo>
                    <a:pt x="466" y="795"/>
                  </a:lnTo>
                  <a:lnTo>
                    <a:pt x="463" y="795"/>
                  </a:lnTo>
                  <a:lnTo>
                    <a:pt x="461" y="795"/>
                  </a:lnTo>
                  <a:lnTo>
                    <a:pt x="459" y="795"/>
                  </a:lnTo>
                  <a:lnTo>
                    <a:pt x="456" y="795"/>
                  </a:lnTo>
                  <a:lnTo>
                    <a:pt x="456" y="795"/>
                  </a:lnTo>
                  <a:lnTo>
                    <a:pt x="454" y="795"/>
                  </a:lnTo>
                  <a:lnTo>
                    <a:pt x="451" y="795"/>
                  </a:lnTo>
                  <a:lnTo>
                    <a:pt x="447" y="793"/>
                  </a:lnTo>
                  <a:lnTo>
                    <a:pt x="444" y="793"/>
                  </a:lnTo>
                  <a:lnTo>
                    <a:pt x="442" y="793"/>
                  </a:lnTo>
                  <a:lnTo>
                    <a:pt x="442" y="791"/>
                  </a:lnTo>
                  <a:lnTo>
                    <a:pt x="440" y="791"/>
                  </a:lnTo>
                  <a:lnTo>
                    <a:pt x="437" y="788"/>
                  </a:lnTo>
                  <a:lnTo>
                    <a:pt x="435" y="786"/>
                  </a:lnTo>
                  <a:lnTo>
                    <a:pt x="433" y="786"/>
                  </a:lnTo>
                  <a:lnTo>
                    <a:pt x="433" y="783"/>
                  </a:lnTo>
                  <a:lnTo>
                    <a:pt x="430" y="783"/>
                  </a:lnTo>
                  <a:lnTo>
                    <a:pt x="430" y="781"/>
                  </a:lnTo>
                  <a:lnTo>
                    <a:pt x="428" y="779"/>
                  </a:lnTo>
                  <a:lnTo>
                    <a:pt x="428" y="779"/>
                  </a:lnTo>
                  <a:lnTo>
                    <a:pt x="428" y="779"/>
                  </a:lnTo>
                  <a:lnTo>
                    <a:pt x="428" y="776"/>
                  </a:lnTo>
                  <a:lnTo>
                    <a:pt x="425" y="776"/>
                  </a:lnTo>
                  <a:lnTo>
                    <a:pt x="425" y="776"/>
                  </a:lnTo>
                  <a:lnTo>
                    <a:pt x="425" y="776"/>
                  </a:lnTo>
                  <a:lnTo>
                    <a:pt x="425" y="774"/>
                  </a:lnTo>
                  <a:lnTo>
                    <a:pt x="425" y="774"/>
                  </a:lnTo>
                  <a:lnTo>
                    <a:pt x="425" y="774"/>
                  </a:lnTo>
                  <a:lnTo>
                    <a:pt x="425" y="772"/>
                  </a:lnTo>
                  <a:lnTo>
                    <a:pt x="425" y="772"/>
                  </a:lnTo>
                  <a:lnTo>
                    <a:pt x="425" y="772"/>
                  </a:lnTo>
                  <a:lnTo>
                    <a:pt x="428" y="772"/>
                  </a:lnTo>
                  <a:lnTo>
                    <a:pt x="428" y="769"/>
                  </a:lnTo>
                  <a:lnTo>
                    <a:pt x="428" y="769"/>
                  </a:lnTo>
                  <a:lnTo>
                    <a:pt x="428" y="769"/>
                  </a:lnTo>
                  <a:lnTo>
                    <a:pt x="428" y="769"/>
                  </a:lnTo>
                  <a:lnTo>
                    <a:pt x="430" y="767"/>
                  </a:lnTo>
                  <a:lnTo>
                    <a:pt x="430" y="767"/>
                  </a:lnTo>
                  <a:lnTo>
                    <a:pt x="430" y="767"/>
                  </a:lnTo>
                  <a:lnTo>
                    <a:pt x="430" y="767"/>
                  </a:lnTo>
                  <a:lnTo>
                    <a:pt x="433" y="767"/>
                  </a:lnTo>
                  <a:lnTo>
                    <a:pt x="433" y="767"/>
                  </a:lnTo>
                  <a:lnTo>
                    <a:pt x="433" y="767"/>
                  </a:lnTo>
                  <a:lnTo>
                    <a:pt x="435" y="765"/>
                  </a:lnTo>
                  <a:lnTo>
                    <a:pt x="437" y="765"/>
                  </a:lnTo>
                  <a:lnTo>
                    <a:pt x="440" y="765"/>
                  </a:lnTo>
                  <a:lnTo>
                    <a:pt x="442" y="765"/>
                  </a:lnTo>
                  <a:lnTo>
                    <a:pt x="444" y="765"/>
                  </a:lnTo>
                  <a:lnTo>
                    <a:pt x="444" y="765"/>
                  </a:lnTo>
                  <a:lnTo>
                    <a:pt x="447" y="767"/>
                  </a:lnTo>
                  <a:lnTo>
                    <a:pt x="449" y="767"/>
                  </a:lnTo>
                  <a:lnTo>
                    <a:pt x="454" y="767"/>
                  </a:lnTo>
                  <a:lnTo>
                    <a:pt x="456" y="769"/>
                  </a:lnTo>
                  <a:lnTo>
                    <a:pt x="459" y="769"/>
                  </a:lnTo>
                  <a:lnTo>
                    <a:pt x="461" y="769"/>
                  </a:lnTo>
                  <a:lnTo>
                    <a:pt x="461" y="772"/>
                  </a:lnTo>
                  <a:lnTo>
                    <a:pt x="463" y="772"/>
                  </a:lnTo>
                  <a:lnTo>
                    <a:pt x="466" y="774"/>
                  </a:lnTo>
                  <a:lnTo>
                    <a:pt x="468" y="776"/>
                  </a:lnTo>
                  <a:lnTo>
                    <a:pt x="468" y="776"/>
                  </a:lnTo>
                  <a:lnTo>
                    <a:pt x="470" y="779"/>
                  </a:lnTo>
                  <a:lnTo>
                    <a:pt x="473" y="779"/>
                  </a:lnTo>
                  <a:lnTo>
                    <a:pt x="473" y="781"/>
                  </a:lnTo>
                  <a:lnTo>
                    <a:pt x="473" y="781"/>
                  </a:lnTo>
                  <a:lnTo>
                    <a:pt x="473" y="783"/>
                  </a:lnTo>
                  <a:lnTo>
                    <a:pt x="473" y="783"/>
                  </a:lnTo>
                  <a:lnTo>
                    <a:pt x="475" y="783"/>
                  </a:lnTo>
                  <a:lnTo>
                    <a:pt x="475" y="786"/>
                  </a:lnTo>
                  <a:lnTo>
                    <a:pt x="475" y="786"/>
                  </a:lnTo>
                  <a:lnTo>
                    <a:pt x="475" y="786"/>
                  </a:lnTo>
                  <a:lnTo>
                    <a:pt x="475" y="788"/>
                  </a:lnTo>
                  <a:lnTo>
                    <a:pt x="475" y="788"/>
                  </a:lnTo>
                  <a:lnTo>
                    <a:pt x="475" y="788"/>
                  </a:lnTo>
                  <a:lnTo>
                    <a:pt x="475" y="788"/>
                  </a:lnTo>
                  <a:lnTo>
                    <a:pt x="475" y="791"/>
                  </a:lnTo>
                  <a:lnTo>
                    <a:pt x="475" y="791"/>
                  </a:lnTo>
                  <a:close/>
                  <a:moveTo>
                    <a:pt x="428" y="838"/>
                  </a:moveTo>
                  <a:lnTo>
                    <a:pt x="428" y="838"/>
                  </a:lnTo>
                  <a:lnTo>
                    <a:pt x="425" y="838"/>
                  </a:lnTo>
                  <a:lnTo>
                    <a:pt x="425" y="838"/>
                  </a:lnTo>
                  <a:lnTo>
                    <a:pt x="425" y="838"/>
                  </a:lnTo>
                  <a:lnTo>
                    <a:pt x="425" y="838"/>
                  </a:lnTo>
                  <a:lnTo>
                    <a:pt x="423" y="838"/>
                  </a:lnTo>
                  <a:lnTo>
                    <a:pt x="423" y="838"/>
                  </a:lnTo>
                  <a:lnTo>
                    <a:pt x="423" y="838"/>
                  </a:lnTo>
                  <a:lnTo>
                    <a:pt x="421" y="838"/>
                  </a:lnTo>
                  <a:lnTo>
                    <a:pt x="421" y="838"/>
                  </a:lnTo>
                  <a:lnTo>
                    <a:pt x="421" y="838"/>
                  </a:lnTo>
                  <a:lnTo>
                    <a:pt x="418" y="838"/>
                  </a:lnTo>
                  <a:lnTo>
                    <a:pt x="418" y="836"/>
                  </a:lnTo>
                  <a:lnTo>
                    <a:pt x="416" y="836"/>
                  </a:lnTo>
                  <a:lnTo>
                    <a:pt x="416" y="833"/>
                  </a:lnTo>
                  <a:lnTo>
                    <a:pt x="414" y="831"/>
                  </a:lnTo>
                  <a:lnTo>
                    <a:pt x="411" y="831"/>
                  </a:lnTo>
                  <a:lnTo>
                    <a:pt x="411" y="828"/>
                  </a:lnTo>
                  <a:lnTo>
                    <a:pt x="409" y="826"/>
                  </a:lnTo>
                  <a:lnTo>
                    <a:pt x="409" y="824"/>
                  </a:lnTo>
                  <a:lnTo>
                    <a:pt x="407" y="821"/>
                  </a:lnTo>
                  <a:lnTo>
                    <a:pt x="407" y="819"/>
                  </a:lnTo>
                  <a:lnTo>
                    <a:pt x="404" y="817"/>
                  </a:lnTo>
                  <a:lnTo>
                    <a:pt x="404" y="814"/>
                  </a:lnTo>
                  <a:lnTo>
                    <a:pt x="404" y="812"/>
                  </a:lnTo>
                  <a:lnTo>
                    <a:pt x="402" y="810"/>
                  </a:lnTo>
                  <a:lnTo>
                    <a:pt x="402" y="807"/>
                  </a:lnTo>
                  <a:lnTo>
                    <a:pt x="402" y="805"/>
                  </a:lnTo>
                  <a:lnTo>
                    <a:pt x="402" y="805"/>
                  </a:lnTo>
                  <a:lnTo>
                    <a:pt x="402" y="802"/>
                  </a:lnTo>
                  <a:lnTo>
                    <a:pt x="402" y="800"/>
                  </a:lnTo>
                  <a:lnTo>
                    <a:pt x="402" y="798"/>
                  </a:lnTo>
                  <a:lnTo>
                    <a:pt x="404" y="798"/>
                  </a:lnTo>
                  <a:lnTo>
                    <a:pt x="404" y="795"/>
                  </a:lnTo>
                  <a:lnTo>
                    <a:pt x="404" y="795"/>
                  </a:lnTo>
                  <a:lnTo>
                    <a:pt x="404" y="795"/>
                  </a:lnTo>
                  <a:lnTo>
                    <a:pt x="404" y="795"/>
                  </a:lnTo>
                  <a:lnTo>
                    <a:pt x="404" y="793"/>
                  </a:lnTo>
                  <a:lnTo>
                    <a:pt x="404" y="793"/>
                  </a:lnTo>
                  <a:lnTo>
                    <a:pt x="407" y="793"/>
                  </a:lnTo>
                  <a:lnTo>
                    <a:pt x="407" y="793"/>
                  </a:lnTo>
                  <a:lnTo>
                    <a:pt x="407" y="793"/>
                  </a:lnTo>
                  <a:lnTo>
                    <a:pt x="407" y="791"/>
                  </a:lnTo>
                  <a:lnTo>
                    <a:pt x="409" y="791"/>
                  </a:lnTo>
                  <a:lnTo>
                    <a:pt x="409" y="791"/>
                  </a:lnTo>
                  <a:lnTo>
                    <a:pt x="409" y="791"/>
                  </a:lnTo>
                  <a:lnTo>
                    <a:pt x="409" y="791"/>
                  </a:lnTo>
                  <a:lnTo>
                    <a:pt x="411" y="791"/>
                  </a:lnTo>
                  <a:lnTo>
                    <a:pt x="411" y="791"/>
                  </a:lnTo>
                  <a:lnTo>
                    <a:pt x="411" y="791"/>
                  </a:lnTo>
                  <a:lnTo>
                    <a:pt x="414" y="791"/>
                  </a:lnTo>
                  <a:lnTo>
                    <a:pt x="414" y="791"/>
                  </a:lnTo>
                  <a:lnTo>
                    <a:pt x="414" y="791"/>
                  </a:lnTo>
                  <a:lnTo>
                    <a:pt x="416" y="791"/>
                  </a:lnTo>
                  <a:lnTo>
                    <a:pt x="416" y="793"/>
                  </a:lnTo>
                  <a:lnTo>
                    <a:pt x="416" y="793"/>
                  </a:lnTo>
                  <a:lnTo>
                    <a:pt x="418" y="793"/>
                  </a:lnTo>
                  <a:lnTo>
                    <a:pt x="418" y="795"/>
                  </a:lnTo>
                  <a:lnTo>
                    <a:pt x="421" y="795"/>
                  </a:lnTo>
                  <a:lnTo>
                    <a:pt x="423" y="798"/>
                  </a:lnTo>
                  <a:lnTo>
                    <a:pt x="423" y="798"/>
                  </a:lnTo>
                  <a:lnTo>
                    <a:pt x="425" y="800"/>
                  </a:lnTo>
                  <a:lnTo>
                    <a:pt x="425" y="802"/>
                  </a:lnTo>
                  <a:lnTo>
                    <a:pt x="428" y="805"/>
                  </a:lnTo>
                  <a:lnTo>
                    <a:pt x="428" y="807"/>
                  </a:lnTo>
                  <a:lnTo>
                    <a:pt x="430" y="810"/>
                  </a:lnTo>
                  <a:lnTo>
                    <a:pt x="430" y="812"/>
                  </a:lnTo>
                  <a:lnTo>
                    <a:pt x="433" y="814"/>
                  </a:lnTo>
                  <a:lnTo>
                    <a:pt x="433" y="817"/>
                  </a:lnTo>
                  <a:lnTo>
                    <a:pt x="433" y="819"/>
                  </a:lnTo>
                  <a:lnTo>
                    <a:pt x="433" y="821"/>
                  </a:lnTo>
                  <a:lnTo>
                    <a:pt x="433" y="824"/>
                  </a:lnTo>
                  <a:lnTo>
                    <a:pt x="433" y="826"/>
                  </a:lnTo>
                  <a:lnTo>
                    <a:pt x="433" y="828"/>
                  </a:lnTo>
                  <a:lnTo>
                    <a:pt x="433" y="828"/>
                  </a:lnTo>
                  <a:lnTo>
                    <a:pt x="433" y="831"/>
                  </a:lnTo>
                  <a:lnTo>
                    <a:pt x="433" y="831"/>
                  </a:lnTo>
                  <a:lnTo>
                    <a:pt x="433" y="833"/>
                  </a:lnTo>
                  <a:lnTo>
                    <a:pt x="433" y="833"/>
                  </a:lnTo>
                  <a:lnTo>
                    <a:pt x="433" y="833"/>
                  </a:lnTo>
                  <a:lnTo>
                    <a:pt x="433" y="836"/>
                  </a:lnTo>
                  <a:lnTo>
                    <a:pt x="430" y="836"/>
                  </a:lnTo>
                  <a:lnTo>
                    <a:pt x="430" y="836"/>
                  </a:lnTo>
                  <a:lnTo>
                    <a:pt x="430" y="836"/>
                  </a:lnTo>
                  <a:lnTo>
                    <a:pt x="430" y="838"/>
                  </a:lnTo>
                  <a:lnTo>
                    <a:pt x="430" y="838"/>
                  </a:lnTo>
                  <a:lnTo>
                    <a:pt x="428" y="838"/>
                  </a:lnTo>
                  <a:lnTo>
                    <a:pt x="428" y="838"/>
                  </a:lnTo>
                  <a:lnTo>
                    <a:pt x="428" y="838"/>
                  </a:lnTo>
                  <a:close/>
                  <a:moveTo>
                    <a:pt x="310" y="819"/>
                  </a:moveTo>
                  <a:lnTo>
                    <a:pt x="310" y="819"/>
                  </a:lnTo>
                  <a:lnTo>
                    <a:pt x="310" y="819"/>
                  </a:lnTo>
                  <a:lnTo>
                    <a:pt x="310" y="817"/>
                  </a:lnTo>
                  <a:lnTo>
                    <a:pt x="307" y="817"/>
                  </a:lnTo>
                  <a:lnTo>
                    <a:pt x="307" y="817"/>
                  </a:lnTo>
                  <a:lnTo>
                    <a:pt x="307" y="817"/>
                  </a:lnTo>
                  <a:lnTo>
                    <a:pt x="307" y="814"/>
                  </a:lnTo>
                  <a:lnTo>
                    <a:pt x="307" y="814"/>
                  </a:lnTo>
                  <a:lnTo>
                    <a:pt x="307" y="814"/>
                  </a:lnTo>
                  <a:lnTo>
                    <a:pt x="307" y="812"/>
                  </a:lnTo>
                  <a:lnTo>
                    <a:pt x="307" y="812"/>
                  </a:lnTo>
                  <a:lnTo>
                    <a:pt x="307" y="812"/>
                  </a:lnTo>
                  <a:lnTo>
                    <a:pt x="310" y="810"/>
                  </a:lnTo>
                  <a:lnTo>
                    <a:pt x="310" y="807"/>
                  </a:lnTo>
                  <a:lnTo>
                    <a:pt x="310" y="805"/>
                  </a:lnTo>
                  <a:lnTo>
                    <a:pt x="312" y="805"/>
                  </a:lnTo>
                  <a:lnTo>
                    <a:pt x="312" y="802"/>
                  </a:lnTo>
                  <a:lnTo>
                    <a:pt x="314" y="800"/>
                  </a:lnTo>
                  <a:lnTo>
                    <a:pt x="314" y="798"/>
                  </a:lnTo>
                  <a:lnTo>
                    <a:pt x="317" y="795"/>
                  </a:lnTo>
                  <a:lnTo>
                    <a:pt x="319" y="795"/>
                  </a:lnTo>
                  <a:lnTo>
                    <a:pt x="319" y="793"/>
                  </a:lnTo>
                  <a:lnTo>
                    <a:pt x="321" y="791"/>
                  </a:lnTo>
                  <a:lnTo>
                    <a:pt x="324" y="791"/>
                  </a:lnTo>
                  <a:lnTo>
                    <a:pt x="326" y="788"/>
                  </a:lnTo>
                  <a:lnTo>
                    <a:pt x="328" y="788"/>
                  </a:lnTo>
                  <a:lnTo>
                    <a:pt x="331" y="786"/>
                  </a:lnTo>
                  <a:lnTo>
                    <a:pt x="333" y="786"/>
                  </a:lnTo>
                  <a:lnTo>
                    <a:pt x="333" y="783"/>
                  </a:lnTo>
                  <a:lnTo>
                    <a:pt x="336" y="783"/>
                  </a:lnTo>
                  <a:lnTo>
                    <a:pt x="338" y="783"/>
                  </a:lnTo>
                  <a:lnTo>
                    <a:pt x="340" y="783"/>
                  </a:lnTo>
                  <a:lnTo>
                    <a:pt x="340" y="783"/>
                  </a:lnTo>
                  <a:lnTo>
                    <a:pt x="340" y="783"/>
                  </a:lnTo>
                  <a:lnTo>
                    <a:pt x="343" y="783"/>
                  </a:lnTo>
                  <a:lnTo>
                    <a:pt x="343" y="783"/>
                  </a:lnTo>
                  <a:lnTo>
                    <a:pt x="343" y="783"/>
                  </a:lnTo>
                  <a:lnTo>
                    <a:pt x="345" y="783"/>
                  </a:lnTo>
                  <a:lnTo>
                    <a:pt x="345" y="783"/>
                  </a:lnTo>
                  <a:lnTo>
                    <a:pt x="345" y="783"/>
                  </a:lnTo>
                  <a:lnTo>
                    <a:pt x="347" y="786"/>
                  </a:lnTo>
                  <a:lnTo>
                    <a:pt x="347" y="786"/>
                  </a:lnTo>
                  <a:lnTo>
                    <a:pt x="347" y="786"/>
                  </a:lnTo>
                  <a:lnTo>
                    <a:pt x="347" y="786"/>
                  </a:lnTo>
                  <a:lnTo>
                    <a:pt x="347" y="786"/>
                  </a:lnTo>
                  <a:lnTo>
                    <a:pt x="350" y="788"/>
                  </a:lnTo>
                  <a:lnTo>
                    <a:pt x="350" y="788"/>
                  </a:lnTo>
                  <a:lnTo>
                    <a:pt x="350" y="788"/>
                  </a:lnTo>
                  <a:lnTo>
                    <a:pt x="350" y="788"/>
                  </a:lnTo>
                  <a:lnTo>
                    <a:pt x="350" y="791"/>
                  </a:lnTo>
                  <a:lnTo>
                    <a:pt x="350" y="791"/>
                  </a:lnTo>
                  <a:lnTo>
                    <a:pt x="350" y="791"/>
                  </a:lnTo>
                  <a:lnTo>
                    <a:pt x="350" y="793"/>
                  </a:lnTo>
                  <a:lnTo>
                    <a:pt x="350" y="793"/>
                  </a:lnTo>
                  <a:lnTo>
                    <a:pt x="350" y="793"/>
                  </a:lnTo>
                  <a:lnTo>
                    <a:pt x="350" y="795"/>
                  </a:lnTo>
                  <a:lnTo>
                    <a:pt x="350" y="795"/>
                  </a:lnTo>
                  <a:lnTo>
                    <a:pt x="347" y="798"/>
                  </a:lnTo>
                  <a:lnTo>
                    <a:pt x="347" y="800"/>
                  </a:lnTo>
                  <a:lnTo>
                    <a:pt x="347" y="802"/>
                  </a:lnTo>
                  <a:lnTo>
                    <a:pt x="345" y="802"/>
                  </a:lnTo>
                  <a:lnTo>
                    <a:pt x="345" y="805"/>
                  </a:lnTo>
                  <a:lnTo>
                    <a:pt x="343" y="807"/>
                  </a:lnTo>
                  <a:lnTo>
                    <a:pt x="340" y="810"/>
                  </a:lnTo>
                  <a:lnTo>
                    <a:pt x="340" y="812"/>
                  </a:lnTo>
                  <a:lnTo>
                    <a:pt x="338" y="812"/>
                  </a:lnTo>
                  <a:lnTo>
                    <a:pt x="336" y="814"/>
                  </a:lnTo>
                  <a:lnTo>
                    <a:pt x="333" y="817"/>
                  </a:lnTo>
                  <a:lnTo>
                    <a:pt x="331" y="817"/>
                  </a:lnTo>
                  <a:lnTo>
                    <a:pt x="328" y="819"/>
                  </a:lnTo>
                  <a:lnTo>
                    <a:pt x="326" y="819"/>
                  </a:lnTo>
                  <a:lnTo>
                    <a:pt x="326" y="821"/>
                  </a:lnTo>
                  <a:lnTo>
                    <a:pt x="324" y="821"/>
                  </a:lnTo>
                  <a:lnTo>
                    <a:pt x="321" y="821"/>
                  </a:lnTo>
                  <a:lnTo>
                    <a:pt x="319" y="821"/>
                  </a:lnTo>
                  <a:lnTo>
                    <a:pt x="317" y="821"/>
                  </a:lnTo>
                  <a:lnTo>
                    <a:pt x="317" y="821"/>
                  </a:lnTo>
                  <a:lnTo>
                    <a:pt x="317" y="821"/>
                  </a:lnTo>
                  <a:lnTo>
                    <a:pt x="314" y="821"/>
                  </a:lnTo>
                  <a:lnTo>
                    <a:pt x="314" y="821"/>
                  </a:lnTo>
                  <a:lnTo>
                    <a:pt x="314" y="821"/>
                  </a:lnTo>
                  <a:lnTo>
                    <a:pt x="312" y="821"/>
                  </a:lnTo>
                  <a:lnTo>
                    <a:pt x="312" y="821"/>
                  </a:lnTo>
                  <a:lnTo>
                    <a:pt x="312" y="821"/>
                  </a:lnTo>
                  <a:lnTo>
                    <a:pt x="312" y="821"/>
                  </a:lnTo>
                  <a:lnTo>
                    <a:pt x="310" y="821"/>
                  </a:lnTo>
                  <a:lnTo>
                    <a:pt x="310" y="819"/>
                  </a:lnTo>
                  <a:lnTo>
                    <a:pt x="310" y="819"/>
                  </a:lnTo>
                  <a:lnTo>
                    <a:pt x="310" y="819"/>
                  </a:lnTo>
                  <a:close/>
                  <a:moveTo>
                    <a:pt x="286" y="753"/>
                  </a:moveTo>
                  <a:lnTo>
                    <a:pt x="286" y="753"/>
                  </a:lnTo>
                  <a:lnTo>
                    <a:pt x="286" y="753"/>
                  </a:lnTo>
                  <a:lnTo>
                    <a:pt x="286" y="750"/>
                  </a:lnTo>
                  <a:lnTo>
                    <a:pt x="288" y="750"/>
                  </a:lnTo>
                  <a:lnTo>
                    <a:pt x="288" y="750"/>
                  </a:lnTo>
                  <a:lnTo>
                    <a:pt x="288" y="750"/>
                  </a:lnTo>
                  <a:lnTo>
                    <a:pt x="288" y="750"/>
                  </a:lnTo>
                  <a:lnTo>
                    <a:pt x="288" y="748"/>
                  </a:lnTo>
                  <a:lnTo>
                    <a:pt x="291" y="748"/>
                  </a:lnTo>
                  <a:lnTo>
                    <a:pt x="291" y="748"/>
                  </a:lnTo>
                  <a:lnTo>
                    <a:pt x="291" y="748"/>
                  </a:lnTo>
                  <a:lnTo>
                    <a:pt x="291" y="746"/>
                  </a:lnTo>
                  <a:lnTo>
                    <a:pt x="293" y="746"/>
                  </a:lnTo>
                  <a:lnTo>
                    <a:pt x="295" y="746"/>
                  </a:lnTo>
                  <a:lnTo>
                    <a:pt x="298" y="746"/>
                  </a:lnTo>
                  <a:lnTo>
                    <a:pt x="300" y="743"/>
                  </a:lnTo>
                  <a:lnTo>
                    <a:pt x="300" y="743"/>
                  </a:lnTo>
                  <a:lnTo>
                    <a:pt x="302" y="743"/>
                  </a:lnTo>
                  <a:lnTo>
                    <a:pt x="305" y="743"/>
                  </a:lnTo>
                  <a:lnTo>
                    <a:pt x="307" y="743"/>
                  </a:lnTo>
                  <a:lnTo>
                    <a:pt x="312" y="743"/>
                  </a:lnTo>
                  <a:lnTo>
                    <a:pt x="314" y="743"/>
                  </a:lnTo>
                  <a:lnTo>
                    <a:pt x="317" y="746"/>
                  </a:lnTo>
                  <a:lnTo>
                    <a:pt x="319" y="746"/>
                  </a:lnTo>
                  <a:lnTo>
                    <a:pt x="321" y="746"/>
                  </a:lnTo>
                  <a:lnTo>
                    <a:pt x="324" y="746"/>
                  </a:lnTo>
                  <a:lnTo>
                    <a:pt x="326" y="748"/>
                  </a:lnTo>
                  <a:lnTo>
                    <a:pt x="326" y="748"/>
                  </a:lnTo>
                  <a:lnTo>
                    <a:pt x="328" y="750"/>
                  </a:lnTo>
                  <a:lnTo>
                    <a:pt x="331" y="750"/>
                  </a:lnTo>
                  <a:lnTo>
                    <a:pt x="333" y="753"/>
                  </a:lnTo>
                  <a:lnTo>
                    <a:pt x="333" y="753"/>
                  </a:lnTo>
                  <a:lnTo>
                    <a:pt x="333" y="753"/>
                  </a:lnTo>
                  <a:lnTo>
                    <a:pt x="336" y="755"/>
                  </a:lnTo>
                  <a:lnTo>
                    <a:pt x="336" y="755"/>
                  </a:lnTo>
                  <a:lnTo>
                    <a:pt x="336" y="755"/>
                  </a:lnTo>
                  <a:lnTo>
                    <a:pt x="336" y="757"/>
                  </a:lnTo>
                  <a:lnTo>
                    <a:pt x="336" y="757"/>
                  </a:lnTo>
                  <a:lnTo>
                    <a:pt x="336" y="757"/>
                  </a:lnTo>
                  <a:lnTo>
                    <a:pt x="336" y="757"/>
                  </a:lnTo>
                  <a:lnTo>
                    <a:pt x="336" y="760"/>
                  </a:lnTo>
                  <a:lnTo>
                    <a:pt x="336" y="760"/>
                  </a:lnTo>
                  <a:lnTo>
                    <a:pt x="336" y="760"/>
                  </a:lnTo>
                  <a:lnTo>
                    <a:pt x="336" y="762"/>
                  </a:lnTo>
                  <a:lnTo>
                    <a:pt x="336" y="762"/>
                  </a:lnTo>
                  <a:lnTo>
                    <a:pt x="336" y="762"/>
                  </a:lnTo>
                  <a:lnTo>
                    <a:pt x="336" y="762"/>
                  </a:lnTo>
                  <a:lnTo>
                    <a:pt x="336" y="765"/>
                  </a:lnTo>
                  <a:lnTo>
                    <a:pt x="336" y="765"/>
                  </a:lnTo>
                  <a:lnTo>
                    <a:pt x="336" y="765"/>
                  </a:lnTo>
                  <a:lnTo>
                    <a:pt x="336" y="765"/>
                  </a:lnTo>
                  <a:lnTo>
                    <a:pt x="333" y="767"/>
                  </a:lnTo>
                  <a:lnTo>
                    <a:pt x="333" y="767"/>
                  </a:lnTo>
                  <a:lnTo>
                    <a:pt x="333" y="767"/>
                  </a:lnTo>
                  <a:lnTo>
                    <a:pt x="331" y="767"/>
                  </a:lnTo>
                  <a:lnTo>
                    <a:pt x="331" y="767"/>
                  </a:lnTo>
                  <a:lnTo>
                    <a:pt x="328" y="769"/>
                  </a:lnTo>
                  <a:lnTo>
                    <a:pt x="328" y="769"/>
                  </a:lnTo>
                  <a:lnTo>
                    <a:pt x="326" y="769"/>
                  </a:lnTo>
                  <a:lnTo>
                    <a:pt x="324" y="769"/>
                  </a:lnTo>
                  <a:lnTo>
                    <a:pt x="321" y="772"/>
                  </a:lnTo>
                  <a:lnTo>
                    <a:pt x="319" y="772"/>
                  </a:lnTo>
                  <a:lnTo>
                    <a:pt x="317" y="772"/>
                  </a:lnTo>
                  <a:lnTo>
                    <a:pt x="314" y="772"/>
                  </a:lnTo>
                  <a:lnTo>
                    <a:pt x="312" y="772"/>
                  </a:lnTo>
                  <a:lnTo>
                    <a:pt x="310" y="769"/>
                  </a:lnTo>
                  <a:lnTo>
                    <a:pt x="307" y="769"/>
                  </a:lnTo>
                  <a:lnTo>
                    <a:pt x="305" y="769"/>
                  </a:lnTo>
                  <a:lnTo>
                    <a:pt x="302" y="769"/>
                  </a:lnTo>
                  <a:lnTo>
                    <a:pt x="300" y="767"/>
                  </a:lnTo>
                  <a:lnTo>
                    <a:pt x="298" y="767"/>
                  </a:lnTo>
                  <a:lnTo>
                    <a:pt x="295" y="767"/>
                  </a:lnTo>
                  <a:lnTo>
                    <a:pt x="293" y="765"/>
                  </a:lnTo>
                  <a:lnTo>
                    <a:pt x="293" y="765"/>
                  </a:lnTo>
                  <a:lnTo>
                    <a:pt x="291" y="762"/>
                  </a:lnTo>
                  <a:lnTo>
                    <a:pt x="291" y="762"/>
                  </a:lnTo>
                  <a:lnTo>
                    <a:pt x="288" y="760"/>
                  </a:lnTo>
                  <a:lnTo>
                    <a:pt x="288" y="760"/>
                  </a:lnTo>
                  <a:lnTo>
                    <a:pt x="288" y="760"/>
                  </a:lnTo>
                  <a:lnTo>
                    <a:pt x="288" y="760"/>
                  </a:lnTo>
                  <a:lnTo>
                    <a:pt x="288" y="757"/>
                  </a:lnTo>
                  <a:lnTo>
                    <a:pt x="286" y="757"/>
                  </a:lnTo>
                  <a:lnTo>
                    <a:pt x="286" y="757"/>
                  </a:lnTo>
                  <a:lnTo>
                    <a:pt x="286" y="755"/>
                  </a:lnTo>
                  <a:lnTo>
                    <a:pt x="286" y="755"/>
                  </a:lnTo>
                  <a:lnTo>
                    <a:pt x="286" y="755"/>
                  </a:lnTo>
                  <a:lnTo>
                    <a:pt x="286" y="755"/>
                  </a:lnTo>
                  <a:lnTo>
                    <a:pt x="286" y="753"/>
                  </a:lnTo>
                  <a:lnTo>
                    <a:pt x="286" y="753"/>
                  </a:lnTo>
                  <a:close/>
                  <a:moveTo>
                    <a:pt x="307" y="701"/>
                  </a:moveTo>
                  <a:lnTo>
                    <a:pt x="307" y="701"/>
                  </a:lnTo>
                  <a:lnTo>
                    <a:pt x="307" y="698"/>
                  </a:lnTo>
                  <a:lnTo>
                    <a:pt x="310" y="698"/>
                  </a:lnTo>
                  <a:lnTo>
                    <a:pt x="310" y="698"/>
                  </a:lnTo>
                  <a:lnTo>
                    <a:pt x="310" y="698"/>
                  </a:lnTo>
                  <a:lnTo>
                    <a:pt x="310" y="698"/>
                  </a:lnTo>
                  <a:lnTo>
                    <a:pt x="312" y="698"/>
                  </a:lnTo>
                  <a:lnTo>
                    <a:pt x="312" y="698"/>
                  </a:lnTo>
                  <a:lnTo>
                    <a:pt x="312" y="696"/>
                  </a:lnTo>
                  <a:lnTo>
                    <a:pt x="314" y="696"/>
                  </a:lnTo>
                  <a:lnTo>
                    <a:pt x="314" y="696"/>
                  </a:lnTo>
                  <a:lnTo>
                    <a:pt x="314" y="696"/>
                  </a:lnTo>
                  <a:lnTo>
                    <a:pt x="317" y="696"/>
                  </a:lnTo>
                  <a:lnTo>
                    <a:pt x="319" y="696"/>
                  </a:lnTo>
                  <a:lnTo>
                    <a:pt x="321" y="698"/>
                  </a:lnTo>
                  <a:lnTo>
                    <a:pt x="324" y="698"/>
                  </a:lnTo>
                  <a:lnTo>
                    <a:pt x="326" y="698"/>
                  </a:lnTo>
                  <a:lnTo>
                    <a:pt x="326" y="698"/>
                  </a:lnTo>
                  <a:lnTo>
                    <a:pt x="328" y="701"/>
                  </a:lnTo>
                  <a:lnTo>
                    <a:pt x="331" y="701"/>
                  </a:lnTo>
                  <a:lnTo>
                    <a:pt x="333" y="703"/>
                  </a:lnTo>
                  <a:lnTo>
                    <a:pt x="336" y="703"/>
                  </a:lnTo>
                  <a:lnTo>
                    <a:pt x="338" y="705"/>
                  </a:lnTo>
                  <a:lnTo>
                    <a:pt x="340" y="708"/>
                  </a:lnTo>
                  <a:lnTo>
                    <a:pt x="343" y="708"/>
                  </a:lnTo>
                  <a:lnTo>
                    <a:pt x="343" y="710"/>
                  </a:lnTo>
                  <a:lnTo>
                    <a:pt x="345" y="712"/>
                  </a:lnTo>
                  <a:lnTo>
                    <a:pt x="345" y="715"/>
                  </a:lnTo>
                  <a:lnTo>
                    <a:pt x="347" y="715"/>
                  </a:lnTo>
                  <a:lnTo>
                    <a:pt x="347" y="717"/>
                  </a:lnTo>
                  <a:lnTo>
                    <a:pt x="350" y="720"/>
                  </a:lnTo>
                  <a:lnTo>
                    <a:pt x="350" y="720"/>
                  </a:lnTo>
                  <a:lnTo>
                    <a:pt x="350" y="722"/>
                  </a:lnTo>
                  <a:lnTo>
                    <a:pt x="350" y="722"/>
                  </a:lnTo>
                  <a:lnTo>
                    <a:pt x="350" y="724"/>
                  </a:lnTo>
                  <a:lnTo>
                    <a:pt x="350" y="724"/>
                  </a:lnTo>
                  <a:lnTo>
                    <a:pt x="350" y="724"/>
                  </a:lnTo>
                  <a:lnTo>
                    <a:pt x="350" y="724"/>
                  </a:lnTo>
                  <a:lnTo>
                    <a:pt x="350" y="727"/>
                  </a:lnTo>
                  <a:lnTo>
                    <a:pt x="350" y="727"/>
                  </a:lnTo>
                  <a:lnTo>
                    <a:pt x="350" y="727"/>
                  </a:lnTo>
                  <a:lnTo>
                    <a:pt x="350" y="729"/>
                  </a:lnTo>
                  <a:lnTo>
                    <a:pt x="350" y="729"/>
                  </a:lnTo>
                  <a:lnTo>
                    <a:pt x="350" y="729"/>
                  </a:lnTo>
                  <a:lnTo>
                    <a:pt x="350" y="729"/>
                  </a:lnTo>
                  <a:lnTo>
                    <a:pt x="347" y="731"/>
                  </a:lnTo>
                  <a:lnTo>
                    <a:pt x="347" y="731"/>
                  </a:lnTo>
                  <a:lnTo>
                    <a:pt x="347" y="731"/>
                  </a:lnTo>
                  <a:lnTo>
                    <a:pt x="347" y="731"/>
                  </a:lnTo>
                  <a:lnTo>
                    <a:pt x="345" y="731"/>
                  </a:lnTo>
                  <a:lnTo>
                    <a:pt x="345" y="731"/>
                  </a:lnTo>
                  <a:lnTo>
                    <a:pt x="345" y="731"/>
                  </a:lnTo>
                  <a:lnTo>
                    <a:pt x="343" y="734"/>
                  </a:lnTo>
                  <a:lnTo>
                    <a:pt x="343" y="734"/>
                  </a:lnTo>
                  <a:lnTo>
                    <a:pt x="343" y="734"/>
                  </a:lnTo>
                  <a:lnTo>
                    <a:pt x="340" y="734"/>
                  </a:lnTo>
                  <a:lnTo>
                    <a:pt x="340" y="734"/>
                  </a:lnTo>
                  <a:lnTo>
                    <a:pt x="338" y="734"/>
                  </a:lnTo>
                  <a:lnTo>
                    <a:pt x="336" y="731"/>
                  </a:lnTo>
                  <a:lnTo>
                    <a:pt x="333" y="731"/>
                  </a:lnTo>
                  <a:lnTo>
                    <a:pt x="331" y="731"/>
                  </a:lnTo>
                  <a:lnTo>
                    <a:pt x="328" y="731"/>
                  </a:lnTo>
                  <a:lnTo>
                    <a:pt x="326" y="729"/>
                  </a:lnTo>
                  <a:lnTo>
                    <a:pt x="326" y="729"/>
                  </a:lnTo>
                  <a:lnTo>
                    <a:pt x="324" y="727"/>
                  </a:lnTo>
                  <a:lnTo>
                    <a:pt x="321" y="727"/>
                  </a:lnTo>
                  <a:lnTo>
                    <a:pt x="319" y="724"/>
                  </a:lnTo>
                  <a:lnTo>
                    <a:pt x="317" y="722"/>
                  </a:lnTo>
                  <a:lnTo>
                    <a:pt x="314" y="720"/>
                  </a:lnTo>
                  <a:lnTo>
                    <a:pt x="314" y="720"/>
                  </a:lnTo>
                  <a:lnTo>
                    <a:pt x="312" y="717"/>
                  </a:lnTo>
                  <a:lnTo>
                    <a:pt x="310" y="715"/>
                  </a:lnTo>
                  <a:lnTo>
                    <a:pt x="310" y="715"/>
                  </a:lnTo>
                  <a:lnTo>
                    <a:pt x="307" y="712"/>
                  </a:lnTo>
                  <a:lnTo>
                    <a:pt x="307" y="710"/>
                  </a:lnTo>
                  <a:lnTo>
                    <a:pt x="307" y="708"/>
                  </a:lnTo>
                  <a:lnTo>
                    <a:pt x="307" y="708"/>
                  </a:lnTo>
                  <a:lnTo>
                    <a:pt x="307" y="708"/>
                  </a:lnTo>
                  <a:lnTo>
                    <a:pt x="307" y="705"/>
                  </a:lnTo>
                  <a:lnTo>
                    <a:pt x="307" y="705"/>
                  </a:lnTo>
                  <a:lnTo>
                    <a:pt x="307" y="705"/>
                  </a:lnTo>
                  <a:lnTo>
                    <a:pt x="307" y="703"/>
                  </a:lnTo>
                  <a:lnTo>
                    <a:pt x="307" y="703"/>
                  </a:lnTo>
                  <a:lnTo>
                    <a:pt x="307" y="703"/>
                  </a:lnTo>
                  <a:lnTo>
                    <a:pt x="307" y="703"/>
                  </a:lnTo>
                  <a:lnTo>
                    <a:pt x="307" y="701"/>
                  </a:lnTo>
                  <a:lnTo>
                    <a:pt x="307" y="701"/>
                  </a:lnTo>
                  <a:lnTo>
                    <a:pt x="307" y="701"/>
                  </a:lnTo>
                  <a:lnTo>
                    <a:pt x="307" y="701"/>
                  </a:lnTo>
                  <a:close/>
                  <a:moveTo>
                    <a:pt x="116" y="585"/>
                  </a:moveTo>
                  <a:lnTo>
                    <a:pt x="116" y="585"/>
                  </a:lnTo>
                  <a:lnTo>
                    <a:pt x="118" y="585"/>
                  </a:lnTo>
                  <a:lnTo>
                    <a:pt x="118" y="585"/>
                  </a:lnTo>
                  <a:lnTo>
                    <a:pt x="118" y="585"/>
                  </a:lnTo>
                  <a:lnTo>
                    <a:pt x="120" y="585"/>
                  </a:lnTo>
                  <a:lnTo>
                    <a:pt x="120" y="587"/>
                  </a:lnTo>
                  <a:lnTo>
                    <a:pt x="120" y="587"/>
                  </a:lnTo>
                  <a:lnTo>
                    <a:pt x="120" y="587"/>
                  </a:lnTo>
                  <a:lnTo>
                    <a:pt x="123" y="587"/>
                  </a:lnTo>
                  <a:lnTo>
                    <a:pt x="123" y="587"/>
                  </a:lnTo>
                  <a:lnTo>
                    <a:pt x="125" y="589"/>
                  </a:lnTo>
                  <a:lnTo>
                    <a:pt x="125" y="592"/>
                  </a:lnTo>
                  <a:lnTo>
                    <a:pt x="127" y="592"/>
                  </a:lnTo>
                  <a:lnTo>
                    <a:pt x="127" y="594"/>
                  </a:lnTo>
                  <a:lnTo>
                    <a:pt x="130" y="597"/>
                  </a:lnTo>
                  <a:lnTo>
                    <a:pt x="130" y="597"/>
                  </a:lnTo>
                  <a:lnTo>
                    <a:pt x="132" y="599"/>
                  </a:lnTo>
                  <a:lnTo>
                    <a:pt x="132" y="601"/>
                  </a:lnTo>
                  <a:lnTo>
                    <a:pt x="132" y="604"/>
                  </a:lnTo>
                  <a:lnTo>
                    <a:pt x="132" y="606"/>
                  </a:lnTo>
                  <a:lnTo>
                    <a:pt x="132" y="608"/>
                  </a:lnTo>
                  <a:lnTo>
                    <a:pt x="135" y="611"/>
                  </a:lnTo>
                  <a:lnTo>
                    <a:pt x="135" y="613"/>
                  </a:lnTo>
                  <a:lnTo>
                    <a:pt x="135" y="615"/>
                  </a:lnTo>
                  <a:lnTo>
                    <a:pt x="132" y="618"/>
                  </a:lnTo>
                  <a:lnTo>
                    <a:pt x="132" y="620"/>
                  </a:lnTo>
                  <a:lnTo>
                    <a:pt x="132" y="620"/>
                  </a:lnTo>
                  <a:lnTo>
                    <a:pt x="132" y="623"/>
                  </a:lnTo>
                  <a:lnTo>
                    <a:pt x="132" y="625"/>
                  </a:lnTo>
                  <a:lnTo>
                    <a:pt x="130" y="625"/>
                  </a:lnTo>
                  <a:lnTo>
                    <a:pt x="130" y="627"/>
                  </a:lnTo>
                  <a:lnTo>
                    <a:pt x="130" y="630"/>
                  </a:lnTo>
                  <a:lnTo>
                    <a:pt x="130" y="630"/>
                  </a:lnTo>
                  <a:lnTo>
                    <a:pt x="127" y="630"/>
                  </a:lnTo>
                  <a:lnTo>
                    <a:pt x="127" y="630"/>
                  </a:lnTo>
                  <a:lnTo>
                    <a:pt x="127" y="630"/>
                  </a:lnTo>
                  <a:lnTo>
                    <a:pt x="127" y="630"/>
                  </a:lnTo>
                  <a:lnTo>
                    <a:pt x="125" y="632"/>
                  </a:lnTo>
                  <a:lnTo>
                    <a:pt x="125" y="632"/>
                  </a:lnTo>
                  <a:lnTo>
                    <a:pt x="125" y="632"/>
                  </a:lnTo>
                  <a:lnTo>
                    <a:pt x="125" y="632"/>
                  </a:lnTo>
                  <a:lnTo>
                    <a:pt x="123" y="632"/>
                  </a:lnTo>
                  <a:lnTo>
                    <a:pt x="123" y="632"/>
                  </a:lnTo>
                  <a:lnTo>
                    <a:pt x="123" y="632"/>
                  </a:lnTo>
                  <a:lnTo>
                    <a:pt x="120" y="632"/>
                  </a:lnTo>
                  <a:lnTo>
                    <a:pt x="120" y="632"/>
                  </a:lnTo>
                  <a:lnTo>
                    <a:pt x="120" y="630"/>
                  </a:lnTo>
                  <a:lnTo>
                    <a:pt x="120" y="630"/>
                  </a:lnTo>
                  <a:lnTo>
                    <a:pt x="118" y="630"/>
                  </a:lnTo>
                  <a:lnTo>
                    <a:pt x="118" y="630"/>
                  </a:lnTo>
                  <a:lnTo>
                    <a:pt x="116" y="627"/>
                  </a:lnTo>
                  <a:lnTo>
                    <a:pt x="116" y="627"/>
                  </a:lnTo>
                  <a:lnTo>
                    <a:pt x="113" y="625"/>
                  </a:lnTo>
                  <a:lnTo>
                    <a:pt x="113" y="623"/>
                  </a:lnTo>
                  <a:lnTo>
                    <a:pt x="111" y="620"/>
                  </a:lnTo>
                  <a:lnTo>
                    <a:pt x="111" y="620"/>
                  </a:lnTo>
                  <a:lnTo>
                    <a:pt x="108" y="618"/>
                  </a:lnTo>
                  <a:lnTo>
                    <a:pt x="108" y="615"/>
                  </a:lnTo>
                  <a:lnTo>
                    <a:pt x="108" y="613"/>
                  </a:lnTo>
                  <a:lnTo>
                    <a:pt x="108" y="611"/>
                  </a:lnTo>
                  <a:lnTo>
                    <a:pt x="108" y="608"/>
                  </a:lnTo>
                  <a:lnTo>
                    <a:pt x="106" y="606"/>
                  </a:lnTo>
                  <a:lnTo>
                    <a:pt x="106" y="604"/>
                  </a:lnTo>
                  <a:lnTo>
                    <a:pt x="106" y="601"/>
                  </a:lnTo>
                  <a:lnTo>
                    <a:pt x="106" y="599"/>
                  </a:lnTo>
                  <a:lnTo>
                    <a:pt x="108" y="597"/>
                  </a:lnTo>
                  <a:lnTo>
                    <a:pt x="108" y="597"/>
                  </a:lnTo>
                  <a:lnTo>
                    <a:pt x="108" y="594"/>
                  </a:lnTo>
                  <a:lnTo>
                    <a:pt x="108" y="592"/>
                  </a:lnTo>
                  <a:lnTo>
                    <a:pt x="111" y="592"/>
                  </a:lnTo>
                  <a:lnTo>
                    <a:pt x="111" y="589"/>
                  </a:lnTo>
                  <a:lnTo>
                    <a:pt x="111" y="589"/>
                  </a:lnTo>
                  <a:lnTo>
                    <a:pt x="113" y="587"/>
                  </a:lnTo>
                  <a:lnTo>
                    <a:pt x="113" y="587"/>
                  </a:lnTo>
                  <a:lnTo>
                    <a:pt x="113" y="587"/>
                  </a:lnTo>
                  <a:lnTo>
                    <a:pt x="113" y="587"/>
                  </a:lnTo>
                  <a:lnTo>
                    <a:pt x="113" y="587"/>
                  </a:lnTo>
                  <a:lnTo>
                    <a:pt x="116" y="587"/>
                  </a:lnTo>
                  <a:lnTo>
                    <a:pt x="116" y="585"/>
                  </a:lnTo>
                  <a:lnTo>
                    <a:pt x="116" y="585"/>
                  </a:lnTo>
                  <a:lnTo>
                    <a:pt x="116" y="585"/>
                  </a:lnTo>
                  <a:close/>
                  <a:moveTo>
                    <a:pt x="73" y="634"/>
                  </a:moveTo>
                  <a:lnTo>
                    <a:pt x="75" y="632"/>
                  </a:lnTo>
                  <a:lnTo>
                    <a:pt x="75" y="632"/>
                  </a:lnTo>
                  <a:lnTo>
                    <a:pt x="75" y="632"/>
                  </a:lnTo>
                  <a:lnTo>
                    <a:pt x="75" y="632"/>
                  </a:lnTo>
                  <a:lnTo>
                    <a:pt x="75" y="632"/>
                  </a:lnTo>
                  <a:lnTo>
                    <a:pt x="78" y="632"/>
                  </a:lnTo>
                  <a:lnTo>
                    <a:pt x="78" y="632"/>
                  </a:lnTo>
                  <a:lnTo>
                    <a:pt x="78" y="632"/>
                  </a:lnTo>
                  <a:lnTo>
                    <a:pt x="80" y="630"/>
                  </a:lnTo>
                  <a:lnTo>
                    <a:pt x="82" y="630"/>
                  </a:lnTo>
                  <a:lnTo>
                    <a:pt x="82" y="632"/>
                  </a:lnTo>
                  <a:lnTo>
                    <a:pt x="85" y="632"/>
                  </a:lnTo>
                  <a:lnTo>
                    <a:pt x="87" y="632"/>
                  </a:lnTo>
                  <a:lnTo>
                    <a:pt x="90" y="632"/>
                  </a:lnTo>
                  <a:lnTo>
                    <a:pt x="92" y="632"/>
                  </a:lnTo>
                  <a:lnTo>
                    <a:pt x="92" y="634"/>
                  </a:lnTo>
                  <a:lnTo>
                    <a:pt x="94" y="634"/>
                  </a:lnTo>
                  <a:lnTo>
                    <a:pt x="97" y="637"/>
                  </a:lnTo>
                  <a:lnTo>
                    <a:pt x="99" y="637"/>
                  </a:lnTo>
                  <a:lnTo>
                    <a:pt x="101" y="639"/>
                  </a:lnTo>
                  <a:lnTo>
                    <a:pt x="101" y="642"/>
                  </a:lnTo>
                  <a:lnTo>
                    <a:pt x="104" y="642"/>
                  </a:lnTo>
                  <a:lnTo>
                    <a:pt x="106" y="644"/>
                  </a:lnTo>
                  <a:lnTo>
                    <a:pt x="106" y="646"/>
                  </a:lnTo>
                  <a:lnTo>
                    <a:pt x="108" y="649"/>
                  </a:lnTo>
                  <a:lnTo>
                    <a:pt x="108" y="649"/>
                  </a:lnTo>
                  <a:lnTo>
                    <a:pt x="111" y="651"/>
                  </a:lnTo>
                  <a:lnTo>
                    <a:pt x="111" y="653"/>
                  </a:lnTo>
                  <a:lnTo>
                    <a:pt x="111" y="656"/>
                  </a:lnTo>
                  <a:lnTo>
                    <a:pt x="111" y="656"/>
                  </a:lnTo>
                  <a:lnTo>
                    <a:pt x="111" y="658"/>
                  </a:lnTo>
                  <a:lnTo>
                    <a:pt x="113" y="658"/>
                  </a:lnTo>
                  <a:lnTo>
                    <a:pt x="113" y="658"/>
                  </a:lnTo>
                  <a:lnTo>
                    <a:pt x="113" y="660"/>
                  </a:lnTo>
                  <a:lnTo>
                    <a:pt x="113" y="660"/>
                  </a:lnTo>
                  <a:lnTo>
                    <a:pt x="111" y="660"/>
                  </a:lnTo>
                  <a:lnTo>
                    <a:pt x="111" y="663"/>
                  </a:lnTo>
                  <a:lnTo>
                    <a:pt x="111" y="663"/>
                  </a:lnTo>
                  <a:lnTo>
                    <a:pt x="111" y="663"/>
                  </a:lnTo>
                  <a:lnTo>
                    <a:pt x="111" y="663"/>
                  </a:lnTo>
                  <a:lnTo>
                    <a:pt x="111" y="665"/>
                  </a:lnTo>
                  <a:lnTo>
                    <a:pt x="111" y="665"/>
                  </a:lnTo>
                  <a:lnTo>
                    <a:pt x="111" y="665"/>
                  </a:lnTo>
                  <a:lnTo>
                    <a:pt x="108" y="665"/>
                  </a:lnTo>
                  <a:lnTo>
                    <a:pt x="108" y="665"/>
                  </a:lnTo>
                  <a:lnTo>
                    <a:pt x="108" y="665"/>
                  </a:lnTo>
                  <a:lnTo>
                    <a:pt x="108" y="668"/>
                  </a:lnTo>
                  <a:lnTo>
                    <a:pt x="106" y="668"/>
                  </a:lnTo>
                  <a:lnTo>
                    <a:pt x="106" y="668"/>
                  </a:lnTo>
                  <a:lnTo>
                    <a:pt x="106" y="668"/>
                  </a:lnTo>
                  <a:lnTo>
                    <a:pt x="104" y="668"/>
                  </a:lnTo>
                  <a:lnTo>
                    <a:pt x="104" y="668"/>
                  </a:lnTo>
                  <a:lnTo>
                    <a:pt x="104" y="668"/>
                  </a:lnTo>
                  <a:lnTo>
                    <a:pt x="101" y="668"/>
                  </a:lnTo>
                  <a:lnTo>
                    <a:pt x="101" y="668"/>
                  </a:lnTo>
                  <a:lnTo>
                    <a:pt x="99" y="668"/>
                  </a:lnTo>
                  <a:lnTo>
                    <a:pt x="97" y="668"/>
                  </a:lnTo>
                  <a:lnTo>
                    <a:pt x="94" y="665"/>
                  </a:lnTo>
                  <a:lnTo>
                    <a:pt x="94" y="665"/>
                  </a:lnTo>
                  <a:lnTo>
                    <a:pt x="92" y="665"/>
                  </a:lnTo>
                  <a:lnTo>
                    <a:pt x="90" y="663"/>
                  </a:lnTo>
                  <a:lnTo>
                    <a:pt x="87" y="663"/>
                  </a:lnTo>
                  <a:lnTo>
                    <a:pt x="85" y="660"/>
                  </a:lnTo>
                  <a:lnTo>
                    <a:pt x="82" y="658"/>
                  </a:lnTo>
                  <a:lnTo>
                    <a:pt x="82" y="658"/>
                  </a:lnTo>
                  <a:lnTo>
                    <a:pt x="80" y="656"/>
                  </a:lnTo>
                  <a:lnTo>
                    <a:pt x="78" y="653"/>
                  </a:lnTo>
                  <a:lnTo>
                    <a:pt x="78" y="653"/>
                  </a:lnTo>
                  <a:lnTo>
                    <a:pt x="75" y="651"/>
                  </a:lnTo>
                  <a:lnTo>
                    <a:pt x="75" y="649"/>
                  </a:lnTo>
                  <a:lnTo>
                    <a:pt x="73" y="646"/>
                  </a:lnTo>
                  <a:lnTo>
                    <a:pt x="73" y="646"/>
                  </a:lnTo>
                  <a:lnTo>
                    <a:pt x="73" y="644"/>
                  </a:lnTo>
                  <a:lnTo>
                    <a:pt x="73" y="642"/>
                  </a:lnTo>
                  <a:lnTo>
                    <a:pt x="73" y="642"/>
                  </a:lnTo>
                  <a:lnTo>
                    <a:pt x="73" y="639"/>
                  </a:lnTo>
                  <a:lnTo>
                    <a:pt x="73" y="639"/>
                  </a:lnTo>
                  <a:lnTo>
                    <a:pt x="73" y="639"/>
                  </a:lnTo>
                  <a:lnTo>
                    <a:pt x="73" y="639"/>
                  </a:lnTo>
                  <a:lnTo>
                    <a:pt x="73" y="637"/>
                  </a:lnTo>
                  <a:lnTo>
                    <a:pt x="73" y="637"/>
                  </a:lnTo>
                  <a:lnTo>
                    <a:pt x="73" y="637"/>
                  </a:lnTo>
                  <a:lnTo>
                    <a:pt x="73" y="634"/>
                  </a:lnTo>
                  <a:lnTo>
                    <a:pt x="73" y="634"/>
                  </a:lnTo>
                  <a:lnTo>
                    <a:pt x="73" y="634"/>
                  </a:lnTo>
                  <a:lnTo>
                    <a:pt x="73" y="634"/>
                  </a:lnTo>
                  <a:lnTo>
                    <a:pt x="73" y="634"/>
                  </a:lnTo>
                  <a:close/>
                  <a:moveTo>
                    <a:pt x="64" y="689"/>
                  </a:moveTo>
                  <a:lnTo>
                    <a:pt x="64" y="689"/>
                  </a:lnTo>
                  <a:lnTo>
                    <a:pt x="64" y="686"/>
                  </a:lnTo>
                  <a:lnTo>
                    <a:pt x="66" y="686"/>
                  </a:lnTo>
                  <a:lnTo>
                    <a:pt x="66" y="686"/>
                  </a:lnTo>
                  <a:lnTo>
                    <a:pt x="66" y="686"/>
                  </a:lnTo>
                  <a:lnTo>
                    <a:pt x="66" y="686"/>
                  </a:lnTo>
                  <a:lnTo>
                    <a:pt x="66" y="684"/>
                  </a:lnTo>
                  <a:lnTo>
                    <a:pt x="68" y="684"/>
                  </a:lnTo>
                  <a:lnTo>
                    <a:pt x="68" y="684"/>
                  </a:lnTo>
                  <a:lnTo>
                    <a:pt x="68" y="684"/>
                  </a:lnTo>
                  <a:lnTo>
                    <a:pt x="71" y="684"/>
                  </a:lnTo>
                  <a:lnTo>
                    <a:pt x="71" y="684"/>
                  </a:lnTo>
                  <a:lnTo>
                    <a:pt x="73" y="682"/>
                  </a:lnTo>
                  <a:lnTo>
                    <a:pt x="73" y="682"/>
                  </a:lnTo>
                  <a:lnTo>
                    <a:pt x="75" y="682"/>
                  </a:lnTo>
                  <a:lnTo>
                    <a:pt x="78" y="682"/>
                  </a:lnTo>
                  <a:lnTo>
                    <a:pt x="80" y="682"/>
                  </a:lnTo>
                  <a:lnTo>
                    <a:pt x="82" y="682"/>
                  </a:lnTo>
                  <a:lnTo>
                    <a:pt x="85" y="682"/>
                  </a:lnTo>
                  <a:lnTo>
                    <a:pt x="87" y="684"/>
                  </a:lnTo>
                  <a:lnTo>
                    <a:pt x="90" y="684"/>
                  </a:lnTo>
                  <a:lnTo>
                    <a:pt x="92" y="684"/>
                  </a:lnTo>
                  <a:lnTo>
                    <a:pt x="94" y="686"/>
                  </a:lnTo>
                  <a:lnTo>
                    <a:pt x="94" y="686"/>
                  </a:lnTo>
                  <a:lnTo>
                    <a:pt x="97" y="689"/>
                  </a:lnTo>
                  <a:lnTo>
                    <a:pt x="99" y="689"/>
                  </a:lnTo>
                  <a:lnTo>
                    <a:pt x="101" y="691"/>
                  </a:lnTo>
                  <a:lnTo>
                    <a:pt x="104" y="691"/>
                  </a:lnTo>
                  <a:lnTo>
                    <a:pt x="104" y="694"/>
                  </a:lnTo>
                  <a:lnTo>
                    <a:pt x="106" y="694"/>
                  </a:lnTo>
                  <a:lnTo>
                    <a:pt x="106" y="696"/>
                  </a:lnTo>
                  <a:lnTo>
                    <a:pt x="108" y="696"/>
                  </a:lnTo>
                  <a:lnTo>
                    <a:pt x="108" y="698"/>
                  </a:lnTo>
                  <a:lnTo>
                    <a:pt x="108" y="698"/>
                  </a:lnTo>
                  <a:lnTo>
                    <a:pt x="108" y="698"/>
                  </a:lnTo>
                  <a:lnTo>
                    <a:pt x="108" y="701"/>
                  </a:lnTo>
                  <a:lnTo>
                    <a:pt x="108" y="701"/>
                  </a:lnTo>
                  <a:lnTo>
                    <a:pt x="108" y="701"/>
                  </a:lnTo>
                  <a:lnTo>
                    <a:pt x="108" y="703"/>
                  </a:lnTo>
                  <a:lnTo>
                    <a:pt x="108" y="703"/>
                  </a:lnTo>
                  <a:lnTo>
                    <a:pt x="108" y="703"/>
                  </a:lnTo>
                  <a:lnTo>
                    <a:pt x="108" y="703"/>
                  </a:lnTo>
                  <a:lnTo>
                    <a:pt x="108" y="705"/>
                  </a:lnTo>
                  <a:lnTo>
                    <a:pt x="108" y="705"/>
                  </a:lnTo>
                  <a:lnTo>
                    <a:pt x="108" y="705"/>
                  </a:lnTo>
                  <a:lnTo>
                    <a:pt x="108" y="705"/>
                  </a:lnTo>
                  <a:lnTo>
                    <a:pt x="108" y="708"/>
                  </a:lnTo>
                  <a:lnTo>
                    <a:pt x="108" y="708"/>
                  </a:lnTo>
                  <a:lnTo>
                    <a:pt x="106" y="708"/>
                  </a:lnTo>
                  <a:lnTo>
                    <a:pt x="106" y="708"/>
                  </a:lnTo>
                  <a:lnTo>
                    <a:pt x="106" y="710"/>
                  </a:lnTo>
                  <a:lnTo>
                    <a:pt x="106" y="710"/>
                  </a:lnTo>
                  <a:lnTo>
                    <a:pt x="104" y="710"/>
                  </a:lnTo>
                  <a:lnTo>
                    <a:pt x="104" y="710"/>
                  </a:lnTo>
                  <a:lnTo>
                    <a:pt x="104" y="710"/>
                  </a:lnTo>
                  <a:lnTo>
                    <a:pt x="104" y="710"/>
                  </a:lnTo>
                  <a:lnTo>
                    <a:pt x="101" y="710"/>
                  </a:lnTo>
                  <a:lnTo>
                    <a:pt x="99" y="712"/>
                  </a:lnTo>
                  <a:lnTo>
                    <a:pt x="97" y="712"/>
                  </a:lnTo>
                  <a:lnTo>
                    <a:pt x="94" y="712"/>
                  </a:lnTo>
                  <a:lnTo>
                    <a:pt x="94" y="712"/>
                  </a:lnTo>
                  <a:lnTo>
                    <a:pt x="92" y="712"/>
                  </a:lnTo>
                  <a:lnTo>
                    <a:pt x="90" y="710"/>
                  </a:lnTo>
                  <a:lnTo>
                    <a:pt x="87" y="710"/>
                  </a:lnTo>
                  <a:lnTo>
                    <a:pt x="85" y="710"/>
                  </a:lnTo>
                  <a:lnTo>
                    <a:pt x="82" y="710"/>
                  </a:lnTo>
                  <a:lnTo>
                    <a:pt x="80" y="708"/>
                  </a:lnTo>
                  <a:lnTo>
                    <a:pt x="78" y="708"/>
                  </a:lnTo>
                  <a:lnTo>
                    <a:pt x="75" y="705"/>
                  </a:lnTo>
                  <a:lnTo>
                    <a:pt x="73" y="705"/>
                  </a:lnTo>
                  <a:lnTo>
                    <a:pt x="73" y="703"/>
                  </a:lnTo>
                  <a:lnTo>
                    <a:pt x="71" y="703"/>
                  </a:lnTo>
                  <a:lnTo>
                    <a:pt x="68" y="701"/>
                  </a:lnTo>
                  <a:lnTo>
                    <a:pt x="68" y="701"/>
                  </a:lnTo>
                  <a:lnTo>
                    <a:pt x="66" y="698"/>
                  </a:lnTo>
                  <a:lnTo>
                    <a:pt x="66" y="696"/>
                  </a:lnTo>
                  <a:lnTo>
                    <a:pt x="66" y="696"/>
                  </a:lnTo>
                  <a:lnTo>
                    <a:pt x="64" y="696"/>
                  </a:lnTo>
                  <a:lnTo>
                    <a:pt x="64" y="696"/>
                  </a:lnTo>
                  <a:lnTo>
                    <a:pt x="64" y="694"/>
                  </a:lnTo>
                  <a:lnTo>
                    <a:pt x="64" y="694"/>
                  </a:lnTo>
                  <a:lnTo>
                    <a:pt x="64" y="694"/>
                  </a:lnTo>
                  <a:lnTo>
                    <a:pt x="64" y="691"/>
                  </a:lnTo>
                  <a:lnTo>
                    <a:pt x="64" y="691"/>
                  </a:lnTo>
                  <a:lnTo>
                    <a:pt x="64" y="691"/>
                  </a:lnTo>
                  <a:lnTo>
                    <a:pt x="64" y="691"/>
                  </a:lnTo>
                  <a:lnTo>
                    <a:pt x="64" y="689"/>
                  </a:lnTo>
                  <a:lnTo>
                    <a:pt x="64" y="689"/>
                  </a:lnTo>
                  <a:lnTo>
                    <a:pt x="64" y="689"/>
                  </a:lnTo>
                  <a:close/>
                  <a:moveTo>
                    <a:pt x="78" y="736"/>
                  </a:moveTo>
                  <a:lnTo>
                    <a:pt x="78" y="736"/>
                  </a:lnTo>
                  <a:lnTo>
                    <a:pt x="78" y="734"/>
                  </a:lnTo>
                  <a:lnTo>
                    <a:pt x="78" y="734"/>
                  </a:lnTo>
                  <a:lnTo>
                    <a:pt x="78" y="734"/>
                  </a:lnTo>
                  <a:lnTo>
                    <a:pt x="78" y="734"/>
                  </a:lnTo>
                  <a:lnTo>
                    <a:pt x="78" y="731"/>
                  </a:lnTo>
                  <a:lnTo>
                    <a:pt x="78" y="731"/>
                  </a:lnTo>
                  <a:lnTo>
                    <a:pt x="78" y="731"/>
                  </a:lnTo>
                  <a:lnTo>
                    <a:pt x="78" y="729"/>
                  </a:lnTo>
                  <a:lnTo>
                    <a:pt x="78" y="729"/>
                  </a:lnTo>
                  <a:lnTo>
                    <a:pt x="80" y="729"/>
                  </a:lnTo>
                  <a:lnTo>
                    <a:pt x="80" y="729"/>
                  </a:lnTo>
                  <a:lnTo>
                    <a:pt x="80" y="727"/>
                  </a:lnTo>
                  <a:lnTo>
                    <a:pt x="82" y="727"/>
                  </a:lnTo>
                  <a:lnTo>
                    <a:pt x="85" y="724"/>
                  </a:lnTo>
                  <a:lnTo>
                    <a:pt x="87" y="724"/>
                  </a:lnTo>
                  <a:lnTo>
                    <a:pt x="87" y="722"/>
                  </a:lnTo>
                  <a:lnTo>
                    <a:pt x="90" y="722"/>
                  </a:lnTo>
                  <a:lnTo>
                    <a:pt x="92" y="722"/>
                  </a:lnTo>
                  <a:lnTo>
                    <a:pt x="94" y="720"/>
                  </a:lnTo>
                  <a:lnTo>
                    <a:pt x="97" y="720"/>
                  </a:lnTo>
                  <a:lnTo>
                    <a:pt x="99" y="720"/>
                  </a:lnTo>
                  <a:lnTo>
                    <a:pt x="101" y="720"/>
                  </a:lnTo>
                  <a:lnTo>
                    <a:pt x="104" y="720"/>
                  </a:lnTo>
                  <a:lnTo>
                    <a:pt x="106" y="720"/>
                  </a:lnTo>
                  <a:lnTo>
                    <a:pt x="108" y="720"/>
                  </a:lnTo>
                  <a:lnTo>
                    <a:pt x="111" y="720"/>
                  </a:lnTo>
                  <a:lnTo>
                    <a:pt x="113" y="720"/>
                  </a:lnTo>
                  <a:lnTo>
                    <a:pt x="116" y="720"/>
                  </a:lnTo>
                  <a:lnTo>
                    <a:pt x="118" y="720"/>
                  </a:lnTo>
                  <a:lnTo>
                    <a:pt x="120" y="720"/>
                  </a:lnTo>
                  <a:lnTo>
                    <a:pt x="120" y="722"/>
                  </a:lnTo>
                  <a:lnTo>
                    <a:pt x="123" y="722"/>
                  </a:lnTo>
                  <a:lnTo>
                    <a:pt x="123" y="722"/>
                  </a:lnTo>
                  <a:lnTo>
                    <a:pt x="123" y="722"/>
                  </a:lnTo>
                  <a:lnTo>
                    <a:pt x="123" y="724"/>
                  </a:lnTo>
                  <a:lnTo>
                    <a:pt x="125" y="724"/>
                  </a:lnTo>
                  <a:lnTo>
                    <a:pt x="125" y="724"/>
                  </a:lnTo>
                  <a:lnTo>
                    <a:pt x="125" y="724"/>
                  </a:lnTo>
                  <a:lnTo>
                    <a:pt x="125" y="727"/>
                  </a:lnTo>
                  <a:lnTo>
                    <a:pt x="125" y="727"/>
                  </a:lnTo>
                  <a:lnTo>
                    <a:pt x="125" y="727"/>
                  </a:lnTo>
                  <a:lnTo>
                    <a:pt x="127" y="727"/>
                  </a:lnTo>
                  <a:lnTo>
                    <a:pt x="127" y="729"/>
                  </a:lnTo>
                  <a:lnTo>
                    <a:pt x="127" y="729"/>
                  </a:lnTo>
                  <a:lnTo>
                    <a:pt x="127" y="729"/>
                  </a:lnTo>
                  <a:lnTo>
                    <a:pt x="127" y="729"/>
                  </a:lnTo>
                  <a:lnTo>
                    <a:pt x="127" y="731"/>
                  </a:lnTo>
                  <a:lnTo>
                    <a:pt x="125" y="731"/>
                  </a:lnTo>
                  <a:lnTo>
                    <a:pt x="125" y="731"/>
                  </a:lnTo>
                  <a:lnTo>
                    <a:pt x="125" y="734"/>
                  </a:lnTo>
                  <a:lnTo>
                    <a:pt x="125" y="734"/>
                  </a:lnTo>
                  <a:lnTo>
                    <a:pt x="125" y="734"/>
                  </a:lnTo>
                  <a:lnTo>
                    <a:pt x="125" y="734"/>
                  </a:lnTo>
                  <a:lnTo>
                    <a:pt x="125" y="736"/>
                  </a:lnTo>
                  <a:lnTo>
                    <a:pt x="123" y="736"/>
                  </a:lnTo>
                  <a:lnTo>
                    <a:pt x="123" y="736"/>
                  </a:lnTo>
                  <a:lnTo>
                    <a:pt x="120" y="739"/>
                  </a:lnTo>
                  <a:lnTo>
                    <a:pt x="118" y="739"/>
                  </a:lnTo>
                  <a:lnTo>
                    <a:pt x="118" y="741"/>
                  </a:lnTo>
                  <a:lnTo>
                    <a:pt x="116" y="741"/>
                  </a:lnTo>
                  <a:lnTo>
                    <a:pt x="113" y="741"/>
                  </a:lnTo>
                  <a:lnTo>
                    <a:pt x="111" y="743"/>
                  </a:lnTo>
                  <a:lnTo>
                    <a:pt x="108" y="743"/>
                  </a:lnTo>
                  <a:lnTo>
                    <a:pt x="106" y="743"/>
                  </a:lnTo>
                  <a:lnTo>
                    <a:pt x="104" y="746"/>
                  </a:lnTo>
                  <a:lnTo>
                    <a:pt x="101" y="746"/>
                  </a:lnTo>
                  <a:lnTo>
                    <a:pt x="99" y="746"/>
                  </a:lnTo>
                  <a:lnTo>
                    <a:pt x="97" y="746"/>
                  </a:lnTo>
                  <a:lnTo>
                    <a:pt x="94" y="746"/>
                  </a:lnTo>
                  <a:lnTo>
                    <a:pt x="92" y="746"/>
                  </a:lnTo>
                  <a:lnTo>
                    <a:pt x="90" y="746"/>
                  </a:lnTo>
                  <a:lnTo>
                    <a:pt x="87" y="743"/>
                  </a:lnTo>
                  <a:lnTo>
                    <a:pt x="85" y="743"/>
                  </a:lnTo>
                  <a:lnTo>
                    <a:pt x="85" y="743"/>
                  </a:lnTo>
                  <a:lnTo>
                    <a:pt x="82" y="743"/>
                  </a:lnTo>
                  <a:lnTo>
                    <a:pt x="82" y="741"/>
                  </a:lnTo>
                  <a:lnTo>
                    <a:pt x="80" y="741"/>
                  </a:lnTo>
                  <a:lnTo>
                    <a:pt x="80" y="741"/>
                  </a:lnTo>
                  <a:lnTo>
                    <a:pt x="80" y="741"/>
                  </a:lnTo>
                  <a:lnTo>
                    <a:pt x="80" y="741"/>
                  </a:lnTo>
                  <a:lnTo>
                    <a:pt x="78" y="739"/>
                  </a:lnTo>
                  <a:lnTo>
                    <a:pt x="78" y="739"/>
                  </a:lnTo>
                  <a:lnTo>
                    <a:pt x="78" y="739"/>
                  </a:lnTo>
                  <a:lnTo>
                    <a:pt x="78" y="739"/>
                  </a:lnTo>
                  <a:lnTo>
                    <a:pt x="78" y="736"/>
                  </a:lnTo>
                  <a:lnTo>
                    <a:pt x="78" y="736"/>
                  </a:lnTo>
                  <a:lnTo>
                    <a:pt x="78" y="736"/>
                  </a:lnTo>
                  <a:lnTo>
                    <a:pt x="78" y="736"/>
                  </a:lnTo>
                  <a:close/>
                  <a:moveTo>
                    <a:pt x="120" y="776"/>
                  </a:moveTo>
                  <a:lnTo>
                    <a:pt x="120" y="776"/>
                  </a:lnTo>
                  <a:lnTo>
                    <a:pt x="120" y="776"/>
                  </a:lnTo>
                  <a:lnTo>
                    <a:pt x="120" y="774"/>
                  </a:lnTo>
                  <a:lnTo>
                    <a:pt x="120" y="774"/>
                  </a:lnTo>
                  <a:lnTo>
                    <a:pt x="120" y="774"/>
                  </a:lnTo>
                  <a:lnTo>
                    <a:pt x="120" y="774"/>
                  </a:lnTo>
                  <a:lnTo>
                    <a:pt x="120" y="772"/>
                  </a:lnTo>
                  <a:lnTo>
                    <a:pt x="120" y="772"/>
                  </a:lnTo>
                  <a:lnTo>
                    <a:pt x="120" y="772"/>
                  </a:lnTo>
                  <a:lnTo>
                    <a:pt x="120" y="769"/>
                  </a:lnTo>
                  <a:lnTo>
                    <a:pt x="123" y="769"/>
                  </a:lnTo>
                  <a:lnTo>
                    <a:pt x="123" y="769"/>
                  </a:lnTo>
                  <a:lnTo>
                    <a:pt x="123" y="767"/>
                  </a:lnTo>
                  <a:lnTo>
                    <a:pt x="125" y="767"/>
                  </a:lnTo>
                  <a:lnTo>
                    <a:pt x="125" y="765"/>
                  </a:lnTo>
                  <a:lnTo>
                    <a:pt x="127" y="765"/>
                  </a:lnTo>
                  <a:lnTo>
                    <a:pt x="130" y="762"/>
                  </a:lnTo>
                  <a:lnTo>
                    <a:pt x="132" y="762"/>
                  </a:lnTo>
                  <a:lnTo>
                    <a:pt x="135" y="760"/>
                  </a:lnTo>
                  <a:lnTo>
                    <a:pt x="137" y="760"/>
                  </a:lnTo>
                  <a:lnTo>
                    <a:pt x="139" y="760"/>
                  </a:lnTo>
                  <a:lnTo>
                    <a:pt x="142" y="757"/>
                  </a:lnTo>
                  <a:lnTo>
                    <a:pt x="144" y="757"/>
                  </a:lnTo>
                  <a:lnTo>
                    <a:pt x="146" y="757"/>
                  </a:lnTo>
                  <a:lnTo>
                    <a:pt x="149" y="757"/>
                  </a:lnTo>
                  <a:lnTo>
                    <a:pt x="151" y="755"/>
                  </a:lnTo>
                  <a:lnTo>
                    <a:pt x="153" y="755"/>
                  </a:lnTo>
                  <a:lnTo>
                    <a:pt x="153" y="755"/>
                  </a:lnTo>
                  <a:lnTo>
                    <a:pt x="156" y="757"/>
                  </a:lnTo>
                  <a:lnTo>
                    <a:pt x="158" y="757"/>
                  </a:lnTo>
                  <a:lnTo>
                    <a:pt x="161" y="757"/>
                  </a:lnTo>
                  <a:lnTo>
                    <a:pt x="163" y="757"/>
                  </a:lnTo>
                  <a:lnTo>
                    <a:pt x="163" y="757"/>
                  </a:lnTo>
                  <a:lnTo>
                    <a:pt x="163" y="757"/>
                  </a:lnTo>
                  <a:lnTo>
                    <a:pt x="165" y="760"/>
                  </a:lnTo>
                  <a:lnTo>
                    <a:pt x="165" y="760"/>
                  </a:lnTo>
                  <a:lnTo>
                    <a:pt x="165" y="760"/>
                  </a:lnTo>
                  <a:lnTo>
                    <a:pt x="165" y="760"/>
                  </a:lnTo>
                  <a:lnTo>
                    <a:pt x="168" y="760"/>
                  </a:lnTo>
                  <a:lnTo>
                    <a:pt x="168" y="762"/>
                  </a:lnTo>
                  <a:lnTo>
                    <a:pt x="168" y="762"/>
                  </a:lnTo>
                  <a:lnTo>
                    <a:pt x="168" y="762"/>
                  </a:lnTo>
                  <a:lnTo>
                    <a:pt x="168" y="762"/>
                  </a:lnTo>
                  <a:lnTo>
                    <a:pt x="168" y="765"/>
                  </a:lnTo>
                  <a:lnTo>
                    <a:pt x="168" y="765"/>
                  </a:lnTo>
                  <a:lnTo>
                    <a:pt x="168" y="765"/>
                  </a:lnTo>
                  <a:lnTo>
                    <a:pt x="168" y="765"/>
                  </a:lnTo>
                  <a:lnTo>
                    <a:pt x="168" y="767"/>
                  </a:lnTo>
                  <a:lnTo>
                    <a:pt x="168" y="767"/>
                  </a:lnTo>
                  <a:lnTo>
                    <a:pt x="168" y="767"/>
                  </a:lnTo>
                  <a:lnTo>
                    <a:pt x="168" y="767"/>
                  </a:lnTo>
                  <a:lnTo>
                    <a:pt x="168" y="769"/>
                  </a:lnTo>
                  <a:lnTo>
                    <a:pt x="168" y="769"/>
                  </a:lnTo>
                  <a:lnTo>
                    <a:pt x="168" y="769"/>
                  </a:lnTo>
                  <a:lnTo>
                    <a:pt x="168" y="772"/>
                  </a:lnTo>
                  <a:lnTo>
                    <a:pt x="165" y="772"/>
                  </a:lnTo>
                  <a:lnTo>
                    <a:pt x="165" y="772"/>
                  </a:lnTo>
                  <a:lnTo>
                    <a:pt x="163" y="774"/>
                  </a:lnTo>
                  <a:lnTo>
                    <a:pt x="163" y="776"/>
                  </a:lnTo>
                  <a:lnTo>
                    <a:pt x="161" y="776"/>
                  </a:lnTo>
                  <a:lnTo>
                    <a:pt x="158" y="779"/>
                  </a:lnTo>
                  <a:lnTo>
                    <a:pt x="156" y="779"/>
                  </a:lnTo>
                  <a:lnTo>
                    <a:pt x="156" y="779"/>
                  </a:lnTo>
                  <a:lnTo>
                    <a:pt x="153" y="781"/>
                  </a:lnTo>
                  <a:lnTo>
                    <a:pt x="151" y="781"/>
                  </a:lnTo>
                  <a:lnTo>
                    <a:pt x="149" y="783"/>
                  </a:lnTo>
                  <a:lnTo>
                    <a:pt x="146" y="783"/>
                  </a:lnTo>
                  <a:lnTo>
                    <a:pt x="144" y="783"/>
                  </a:lnTo>
                  <a:lnTo>
                    <a:pt x="142" y="783"/>
                  </a:lnTo>
                  <a:lnTo>
                    <a:pt x="139" y="783"/>
                  </a:lnTo>
                  <a:lnTo>
                    <a:pt x="137" y="783"/>
                  </a:lnTo>
                  <a:lnTo>
                    <a:pt x="135" y="783"/>
                  </a:lnTo>
                  <a:lnTo>
                    <a:pt x="132" y="783"/>
                  </a:lnTo>
                  <a:lnTo>
                    <a:pt x="130" y="783"/>
                  </a:lnTo>
                  <a:lnTo>
                    <a:pt x="127" y="783"/>
                  </a:lnTo>
                  <a:lnTo>
                    <a:pt x="127" y="783"/>
                  </a:lnTo>
                  <a:lnTo>
                    <a:pt x="125" y="783"/>
                  </a:lnTo>
                  <a:lnTo>
                    <a:pt x="125" y="781"/>
                  </a:lnTo>
                  <a:lnTo>
                    <a:pt x="125" y="781"/>
                  </a:lnTo>
                  <a:lnTo>
                    <a:pt x="123" y="781"/>
                  </a:lnTo>
                  <a:lnTo>
                    <a:pt x="123" y="781"/>
                  </a:lnTo>
                  <a:lnTo>
                    <a:pt x="123" y="781"/>
                  </a:lnTo>
                  <a:lnTo>
                    <a:pt x="123" y="779"/>
                  </a:lnTo>
                  <a:lnTo>
                    <a:pt x="120" y="779"/>
                  </a:lnTo>
                  <a:lnTo>
                    <a:pt x="120" y="779"/>
                  </a:lnTo>
                  <a:lnTo>
                    <a:pt x="120" y="779"/>
                  </a:lnTo>
                  <a:lnTo>
                    <a:pt x="120" y="779"/>
                  </a:lnTo>
                  <a:lnTo>
                    <a:pt x="120" y="776"/>
                  </a:lnTo>
                  <a:lnTo>
                    <a:pt x="120" y="776"/>
                  </a:lnTo>
                  <a:close/>
                  <a:moveTo>
                    <a:pt x="203" y="805"/>
                  </a:moveTo>
                  <a:lnTo>
                    <a:pt x="203" y="805"/>
                  </a:lnTo>
                  <a:lnTo>
                    <a:pt x="201" y="805"/>
                  </a:lnTo>
                  <a:lnTo>
                    <a:pt x="201" y="805"/>
                  </a:lnTo>
                  <a:lnTo>
                    <a:pt x="201" y="802"/>
                  </a:lnTo>
                  <a:lnTo>
                    <a:pt x="201" y="802"/>
                  </a:lnTo>
                  <a:lnTo>
                    <a:pt x="198" y="802"/>
                  </a:lnTo>
                  <a:lnTo>
                    <a:pt x="198" y="802"/>
                  </a:lnTo>
                  <a:lnTo>
                    <a:pt x="198" y="802"/>
                  </a:lnTo>
                  <a:lnTo>
                    <a:pt x="198" y="800"/>
                  </a:lnTo>
                  <a:lnTo>
                    <a:pt x="198" y="800"/>
                  </a:lnTo>
                  <a:lnTo>
                    <a:pt x="196" y="800"/>
                  </a:lnTo>
                  <a:lnTo>
                    <a:pt x="196" y="800"/>
                  </a:lnTo>
                  <a:lnTo>
                    <a:pt x="196" y="798"/>
                  </a:lnTo>
                  <a:lnTo>
                    <a:pt x="196" y="795"/>
                  </a:lnTo>
                  <a:lnTo>
                    <a:pt x="194" y="793"/>
                  </a:lnTo>
                  <a:lnTo>
                    <a:pt x="194" y="793"/>
                  </a:lnTo>
                  <a:lnTo>
                    <a:pt x="194" y="791"/>
                  </a:lnTo>
                  <a:lnTo>
                    <a:pt x="194" y="788"/>
                  </a:lnTo>
                  <a:lnTo>
                    <a:pt x="194" y="786"/>
                  </a:lnTo>
                  <a:lnTo>
                    <a:pt x="194" y="783"/>
                  </a:lnTo>
                  <a:lnTo>
                    <a:pt x="194" y="781"/>
                  </a:lnTo>
                  <a:lnTo>
                    <a:pt x="194" y="779"/>
                  </a:lnTo>
                  <a:lnTo>
                    <a:pt x="194" y="776"/>
                  </a:lnTo>
                  <a:lnTo>
                    <a:pt x="196" y="774"/>
                  </a:lnTo>
                  <a:lnTo>
                    <a:pt x="196" y="772"/>
                  </a:lnTo>
                  <a:lnTo>
                    <a:pt x="196" y="769"/>
                  </a:lnTo>
                  <a:lnTo>
                    <a:pt x="196" y="767"/>
                  </a:lnTo>
                  <a:lnTo>
                    <a:pt x="198" y="765"/>
                  </a:lnTo>
                  <a:lnTo>
                    <a:pt x="198" y="762"/>
                  </a:lnTo>
                  <a:lnTo>
                    <a:pt x="201" y="760"/>
                  </a:lnTo>
                  <a:lnTo>
                    <a:pt x="201" y="760"/>
                  </a:lnTo>
                  <a:lnTo>
                    <a:pt x="203" y="757"/>
                  </a:lnTo>
                  <a:lnTo>
                    <a:pt x="203" y="757"/>
                  </a:lnTo>
                  <a:lnTo>
                    <a:pt x="203" y="757"/>
                  </a:lnTo>
                  <a:lnTo>
                    <a:pt x="203" y="757"/>
                  </a:lnTo>
                  <a:lnTo>
                    <a:pt x="205" y="755"/>
                  </a:lnTo>
                  <a:lnTo>
                    <a:pt x="205" y="755"/>
                  </a:lnTo>
                  <a:lnTo>
                    <a:pt x="205" y="755"/>
                  </a:lnTo>
                  <a:lnTo>
                    <a:pt x="208" y="755"/>
                  </a:lnTo>
                  <a:lnTo>
                    <a:pt x="208" y="755"/>
                  </a:lnTo>
                  <a:lnTo>
                    <a:pt x="208" y="755"/>
                  </a:lnTo>
                  <a:lnTo>
                    <a:pt x="208" y="755"/>
                  </a:lnTo>
                  <a:lnTo>
                    <a:pt x="210" y="755"/>
                  </a:lnTo>
                  <a:lnTo>
                    <a:pt x="210" y="755"/>
                  </a:lnTo>
                  <a:lnTo>
                    <a:pt x="210" y="755"/>
                  </a:lnTo>
                  <a:lnTo>
                    <a:pt x="213" y="755"/>
                  </a:lnTo>
                  <a:lnTo>
                    <a:pt x="213" y="755"/>
                  </a:lnTo>
                  <a:lnTo>
                    <a:pt x="213" y="755"/>
                  </a:lnTo>
                  <a:lnTo>
                    <a:pt x="213" y="755"/>
                  </a:lnTo>
                  <a:lnTo>
                    <a:pt x="213" y="757"/>
                  </a:lnTo>
                  <a:lnTo>
                    <a:pt x="215" y="757"/>
                  </a:lnTo>
                  <a:lnTo>
                    <a:pt x="215" y="757"/>
                  </a:lnTo>
                  <a:lnTo>
                    <a:pt x="215" y="757"/>
                  </a:lnTo>
                  <a:lnTo>
                    <a:pt x="215" y="757"/>
                  </a:lnTo>
                  <a:lnTo>
                    <a:pt x="217" y="760"/>
                  </a:lnTo>
                  <a:lnTo>
                    <a:pt x="217" y="760"/>
                  </a:lnTo>
                  <a:lnTo>
                    <a:pt x="217" y="762"/>
                  </a:lnTo>
                  <a:lnTo>
                    <a:pt x="217" y="762"/>
                  </a:lnTo>
                  <a:lnTo>
                    <a:pt x="220" y="765"/>
                  </a:lnTo>
                  <a:lnTo>
                    <a:pt x="220" y="767"/>
                  </a:lnTo>
                  <a:lnTo>
                    <a:pt x="220" y="769"/>
                  </a:lnTo>
                  <a:lnTo>
                    <a:pt x="220" y="772"/>
                  </a:lnTo>
                  <a:lnTo>
                    <a:pt x="220" y="774"/>
                  </a:lnTo>
                  <a:lnTo>
                    <a:pt x="220" y="776"/>
                  </a:lnTo>
                  <a:lnTo>
                    <a:pt x="220" y="779"/>
                  </a:lnTo>
                  <a:lnTo>
                    <a:pt x="220" y="781"/>
                  </a:lnTo>
                  <a:lnTo>
                    <a:pt x="220" y="783"/>
                  </a:lnTo>
                  <a:lnTo>
                    <a:pt x="217" y="786"/>
                  </a:lnTo>
                  <a:lnTo>
                    <a:pt x="217" y="788"/>
                  </a:lnTo>
                  <a:lnTo>
                    <a:pt x="217" y="791"/>
                  </a:lnTo>
                  <a:lnTo>
                    <a:pt x="215" y="793"/>
                  </a:lnTo>
                  <a:lnTo>
                    <a:pt x="215" y="795"/>
                  </a:lnTo>
                  <a:lnTo>
                    <a:pt x="215" y="798"/>
                  </a:lnTo>
                  <a:lnTo>
                    <a:pt x="213" y="798"/>
                  </a:lnTo>
                  <a:lnTo>
                    <a:pt x="213" y="800"/>
                  </a:lnTo>
                  <a:lnTo>
                    <a:pt x="210" y="800"/>
                  </a:lnTo>
                  <a:lnTo>
                    <a:pt x="210" y="802"/>
                  </a:lnTo>
                  <a:lnTo>
                    <a:pt x="210" y="802"/>
                  </a:lnTo>
                  <a:lnTo>
                    <a:pt x="208" y="802"/>
                  </a:lnTo>
                  <a:lnTo>
                    <a:pt x="208" y="802"/>
                  </a:lnTo>
                  <a:lnTo>
                    <a:pt x="208" y="802"/>
                  </a:lnTo>
                  <a:lnTo>
                    <a:pt x="208" y="805"/>
                  </a:lnTo>
                  <a:lnTo>
                    <a:pt x="205" y="805"/>
                  </a:lnTo>
                  <a:lnTo>
                    <a:pt x="205" y="805"/>
                  </a:lnTo>
                  <a:lnTo>
                    <a:pt x="205" y="805"/>
                  </a:lnTo>
                  <a:lnTo>
                    <a:pt x="205" y="805"/>
                  </a:lnTo>
                  <a:lnTo>
                    <a:pt x="203" y="805"/>
                  </a:lnTo>
                  <a:lnTo>
                    <a:pt x="203" y="805"/>
                  </a:lnTo>
                  <a:lnTo>
                    <a:pt x="203" y="805"/>
                  </a:lnTo>
                  <a:close/>
                  <a:moveTo>
                    <a:pt x="328" y="440"/>
                  </a:moveTo>
                  <a:lnTo>
                    <a:pt x="328" y="440"/>
                  </a:lnTo>
                  <a:lnTo>
                    <a:pt x="331" y="443"/>
                  </a:lnTo>
                  <a:lnTo>
                    <a:pt x="333" y="443"/>
                  </a:lnTo>
                  <a:lnTo>
                    <a:pt x="333" y="443"/>
                  </a:lnTo>
                  <a:lnTo>
                    <a:pt x="336" y="443"/>
                  </a:lnTo>
                  <a:lnTo>
                    <a:pt x="336" y="443"/>
                  </a:lnTo>
                  <a:lnTo>
                    <a:pt x="338" y="443"/>
                  </a:lnTo>
                  <a:lnTo>
                    <a:pt x="338" y="443"/>
                  </a:lnTo>
                  <a:lnTo>
                    <a:pt x="338" y="443"/>
                  </a:lnTo>
                  <a:lnTo>
                    <a:pt x="340" y="443"/>
                  </a:lnTo>
                  <a:lnTo>
                    <a:pt x="340" y="443"/>
                  </a:lnTo>
                  <a:lnTo>
                    <a:pt x="340" y="443"/>
                  </a:lnTo>
                  <a:lnTo>
                    <a:pt x="340" y="443"/>
                  </a:lnTo>
                  <a:lnTo>
                    <a:pt x="340" y="443"/>
                  </a:lnTo>
                  <a:lnTo>
                    <a:pt x="340" y="440"/>
                  </a:lnTo>
                  <a:lnTo>
                    <a:pt x="340" y="440"/>
                  </a:lnTo>
                  <a:lnTo>
                    <a:pt x="340" y="440"/>
                  </a:lnTo>
                  <a:lnTo>
                    <a:pt x="340" y="440"/>
                  </a:lnTo>
                  <a:lnTo>
                    <a:pt x="340" y="438"/>
                  </a:lnTo>
                  <a:lnTo>
                    <a:pt x="340" y="438"/>
                  </a:lnTo>
                  <a:lnTo>
                    <a:pt x="340" y="438"/>
                  </a:lnTo>
                  <a:lnTo>
                    <a:pt x="340" y="436"/>
                  </a:lnTo>
                  <a:lnTo>
                    <a:pt x="340" y="436"/>
                  </a:lnTo>
                  <a:lnTo>
                    <a:pt x="340" y="436"/>
                  </a:lnTo>
                  <a:lnTo>
                    <a:pt x="340" y="433"/>
                  </a:lnTo>
                  <a:lnTo>
                    <a:pt x="338" y="433"/>
                  </a:lnTo>
                  <a:lnTo>
                    <a:pt x="338" y="433"/>
                  </a:lnTo>
                  <a:lnTo>
                    <a:pt x="338" y="433"/>
                  </a:lnTo>
                  <a:lnTo>
                    <a:pt x="336" y="433"/>
                  </a:lnTo>
                  <a:lnTo>
                    <a:pt x="336" y="431"/>
                  </a:lnTo>
                  <a:lnTo>
                    <a:pt x="336" y="431"/>
                  </a:lnTo>
                  <a:lnTo>
                    <a:pt x="333" y="431"/>
                  </a:lnTo>
                  <a:lnTo>
                    <a:pt x="331" y="431"/>
                  </a:lnTo>
                  <a:lnTo>
                    <a:pt x="328" y="431"/>
                  </a:lnTo>
                  <a:lnTo>
                    <a:pt x="326" y="431"/>
                  </a:lnTo>
                  <a:lnTo>
                    <a:pt x="326" y="431"/>
                  </a:lnTo>
                  <a:lnTo>
                    <a:pt x="324" y="431"/>
                  </a:lnTo>
                  <a:lnTo>
                    <a:pt x="324" y="431"/>
                  </a:lnTo>
                  <a:lnTo>
                    <a:pt x="321" y="431"/>
                  </a:lnTo>
                  <a:lnTo>
                    <a:pt x="321" y="431"/>
                  </a:lnTo>
                  <a:lnTo>
                    <a:pt x="321" y="431"/>
                  </a:lnTo>
                  <a:lnTo>
                    <a:pt x="319" y="431"/>
                  </a:lnTo>
                  <a:lnTo>
                    <a:pt x="319" y="431"/>
                  </a:lnTo>
                  <a:lnTo>
                    <a:pt x="319" y="431"/>
                  </a:lnTo>
                  <a:lnTo>
                    <a:pt x="317" y="431"/>
                  </a:lnTo>
                  <a:lnTo>
                    <a:pt x="317" y="433"/>
                  </a:lnTo>
                  <a:lnTo>
                    <a:pt x="317" y="433"/>
                  </a:lnTo>
                  <a:lnTo>
                    <a:pt x="317" y="433"/>
                  </a:lnTo>
                  <a:lnTo>
                    <a:pt x="314" y="433"/>
                  </a:lnTo>
                  <a:lnTo>
                    <a:pt x="314" y="436"/>
                  </a:lnTo>
                  <a:lnTo>
                    <a:pt x="314" y="436"/>
                  </a:lnTo>
                  <a:lnTo>
                    <a:pt x="314" y="438"/>
                  </a:lnTo>
                  <a:lnTo>
                    <a:pt x="314" y="438"/>
                  </a:lnTo>
                  <a:lnTo>
                    <a:pt x="314" y="438"/>
                  </a:lnTo>
                  <a:lnTo>
                    <a:pt x="314" y="438"/>
                  </a:lnTo>
                  <a:lnTo>
                    <a:pt x="314" y="438"/>
                  </a:lnTo>
                  <a:lnTo>
                    <a:pt x="314" y="440"/>
                  </a:lnTo>
                  <a:lnTo>
                    <a:pt x="314" y="440"/>
                  </a:lnTo>
                  <a:lnTo>
                    <a:pt x="314" y="440"/>
                  </a:lnTo>
                  <a:lnTo>
                    <a:pt x="314" y="440"/>
                  </a:lnTo>
                  <a:lnTo>
                    <a:pt x="314" y="440"/>
                  </a:lnTo>
                  <a:lnTo>
                    <a:pt x="317" y="440"/>
                  </a:lnTo>
                  <a:lnTo>
                    <a:pt x="317" y="440"/>
                  </a:lnTo>
                  <a:lnTo>
                    <a:pt x="317" y="440"/>
                  </a:lnTo>
                  <a:lnTo>
                    <a:pt x="319" y="440"/>
                  </a:lnTo>
                  <a:lnTo>
                    <a:pt x="321" y="440"/>
                  </a:lnTo>
                  <a:lnTo>
                    <a:pt x="324" y="440"/>
                  </a:lnTo>
                  <a:lnTo>
                    <a:pt x="326" y="440"/>
                  </a:lnTo>
                  <a:lnTo>
                    <a:pt x="326" y="440"/>
                  </a:lnTo>
                  <a:lnTo>
                    <a:pt x="326" y="440"/>
                  </a:lnTo>
                  <a:lnTo>
                    <a:pt x="326" y="440"/>
                  </a:lnTo>
                  <a:lnTo>
                    <a:pt x="328" y="440"/>
                  </a:lnTo>
                  <a:lnTo>
                    <a:pt x="328" y="440"/>
                  </a:lnTo>
                  <a:close/>
                  <a:moveTo>
                    <a:pt x="312" y="507"/>
                  </a:moveTo>
                  <a:lnTo>
                    <a:pt x="314" y="507"/>
                  </a:lnTo>
                  <a:lnTo>
                    <a:pt x="314" y="504"/>
                  </a:lnTo>
                  <a:lnTo>
                    <a:pt x="317" y="504"/>
                  </a:lnTo>
                  <a:lnTo>
                    <a:pt x="317" y="502"/>
                  </a:lnTo>
                  <a:lnTo>
                    <a:pt x="319" y="502"/>
                  </a:lnTo>
                  <a:lnTo>
                    <a:pt x="319" y="500"/>
                  </a:lnTo>
                  <a:lnTo>
                    <a:pt x="321" y="497"/>
                  </a:lnTo>
                  <a:lnTo>
                    <a:pt x="321" y="497"/>
                  </a:lnTo>
                  <a:lnTo>
                    <a:pt x="324" y="495"/>
                  </a:lnTo>
                  <a:lnTo>
                    <a:pt x="324" y="492"/>
                  </a:lnTo>
                  <a:lnTo>
                    <a:pt x="326" y="492"/>
                  </a:lnTo>
                  <a:lnTo>
                    <a:pt x="326" y="490"/>
                  </a:lnTo>
                  <a:lnTo>
                    <a:pt x="326" y="488"/>
                  </a:lnTo>
                  <a:lnTo>
                    <a:pt x="328" y="488"/>
                  </a:lnTo>
                  <a:lnTo>
                    <a:pt x="328" y="485"/>
                  </a:lnTo>
                  <a:lnTo>
                    <a:pt x="328" y="485"/>
                  </a:lnTo>
                  <a:lnTo>
                    <a:pt x="328" y="485"/>
                  </a:lnTo>
                  <a:lnTo>
                    <a:pt x="328" y="485"/>
                  </a:lnTo>
                  <a:lnTo>
                    <a:pt x="326" y="483"/>
                  </a:lnTo>
                  <a:lnTo>
                    <a:pt x="326" y="483"/>
                  </a:lnTo>
                  <a:lnTo>
                    <a:pt x="326" y="481"/>
                  </a:lnTo>
                  <a:lnTo>
                    <a:pt x="326" y="481"/>
                  </a:lnTo>
                  <a:lnTo>
                    <a:pt x="326" y="481"/>
                  </a:lnTo>
                  <a:lnTo>
                    <a:pt x="326" y="481"/>
                  </a:lnTo>
                  <a:lnTo>
                    <a:pt x="324" y="481"/>
                  </a:lnTo>
                  <a:lnTo>
                    <a:pt x="324" y="481"/>
                  </a:lnTo>
                  <a:lnTo>
                    <a:pt x="324" y="481"/>
                  </a:lnTo>
                  <a:lnTo>
                    <a:pt x="321" y="481"/>
                  </a:lnTo>
                  <a:lnTo>
                    <a:pt x="321" y="481"/>
                  </a:lnTo>
                  <a:lnTo>
                    <a:pt x="319" y="483"/>
                  </a:lnTo>
                  <a:lnTo>
                    <a:pt x="319" y="483"/>
                  </a:lnTo>
                  <a:lnTo>
                    <a:pt x="317" y="485"/>
                  </a:lnTo>
                  <a:lnTo>
                    <a:pt x="314" y="488"/>
                  </a:lnTo>
                  <a:lnTo>
                    <a:pt x="312" y="488"/>
                  </a:lnTo>
                  <a:lnTo>
                    <a:pt x="312" y="490"/>
                  </a:lnTo>
                  <a:lnTo>
                    <a:pt x="310" y="492"/>
                  </a:lnTo>
                  <a:lnTo>
                    <a:pt x="310" y="495"/>
                  </a:lnTo>
                  <a:lnTo>
                    <a:pt x="307" y="495"/>
                  </a:lnTo>
                  <a:lnTo>
                    <a:pt x="307" y="497"/>
                  </a:lnTo>
                  <a:lnTo>
                    <a:pt x="307" y="497"/>
                  </a:lnTo>
                  <a:lnTo>
                    <a:pt x="307" y="500"/>
                  </a:lnTo>
                  <a:lnTo>
                    <a:pt x="305" y="500"/>
                  </a:lnTo>
                  <a:lnTo>
                    <a:pt x="305" y="500"/>
                  </a:lnTo>
                  <a:lnTo>
                    <a:pt x="305" y="502"/>
                  </a:lnTo>
                  <a:lnTo>
                    <a:pt x="305" y="502"/>
                  </a:lnTo>
                  <a:lnTo>
                    <a:pt x="305" y="504"/>
                  </a:lnTo>
                  <a:lnTo>
                    <a:pt x="305" y="504"/>
                  </a:lnTo>
                  <a:lnTo>
                    <a:pt x="305" y="504"/>
                  </a:lnTo>
                  <a:lnTo>
                    <a:pt x="307" y="507"/>
                  </a:lnTo>
                  <a:lnTo>
                    <a:pt x="307" y="507"/>
                  </a:lnTo>
                  <a:lnTo>
                    <a:pt x="307" y="507"/>
                  </a:lnTo>
                  <a:lnTo>
                    <a:pt x="307" y="507"/>
                  </a:lnTo>
                  <a:lnTo>
                    <a:pt x="307" y="507"/>
                  </a:lnTo>
                  <a:lnTo>
                    <a:pt x="307" y="507"/>
                  </a:lnTo>
                  <a:lnTo>
                    <a:pt x="310" y="507"/>
                  </a:lnTo>
                  <a:lnTo>
                    <a:pt x="310" y="507"/>
                  </a:lnTo>
                  <a:lnTo>
                    <a:pt x="310" y="507"/>
                  </a:lnTo>
                  <a:lnTo>
                    <a:pt x="310" y="507"/>
                  </a:lnTo>
                  <a:lnTo>
                    <a:pt x="312" y="507"/>
                  </a:lnTo>
                  <a:lnTo>
                    <a:pt x="312" y="507"/>
                  </a:lnTo>
                  <a:lnTo>
                    <a:pt x="312" y="507"/>
                  </a:lnTo>
                  <a:close/>
                  <a:moveTo>
                    <a:pt x="321" y="516"/>
                  </a:moveTo>
                  <a:lnTo>
                    <a:pt x="321" y="516"/>
                  </a:lnTo>
                  <a:lnTo>
                    <a:pt x="321" y="514"/>
                  </a:lnTo>
                  <a:lnTo>
                    <a:pt x="324" y="514"/>
                  </a:lnTo>
                  <a:lnTo>
                    <a:pt x="324" y="511"/>
                  </a:lnTo>
                  <a:lnTo>
                    <a:pt x="324" y="511"/>
                  </a:lnTo>
                  <a:lnTo>
                    <a:pt x="326" y="509"/>
                  </a:lnTo>
                  <a:lnTo>
                    <a:pt x="326" y="507"/>
                  </a:lnTo>
                  <a:lnTo>
                    <a:pt x="326" y="507"/>
                  </a:lnTo>
                  <a:lnTo>
                    <a:pt x="328" y="504"/>
                  </a:lnTo>
                  <a:lnTo>
                    <a:pt x="328" y="504"/>
                  </a:lnTo>
                  <a:lnTo>
                    <a:pt x="331" y="502"/>
                  </a:lnTo>
                  <a:lnTo>
                    <a:pt x="331" y="502"/>
                  </a:lnTo>
                  <a:lnTo>
                    <a:pt x="333" y="500"/>
                  </a:lnTo>
                  <a:lnTo>
                    <a:pt x="333" y="500"/>
                  </a:lnTo>
                  <a:lnTo>
                    <a:pt x="333" y="500"/>
                  </a:lnTo>
                  <a:lnTo>
                    <a:pt x="336" y="497"/>
                  </a:lnTo>
                  <a:lnTo>
                    <a:pt x="336" y="497"/>
                  </a:lnTo>
                  <a:lnTo>
                    <a:pt x="338" y="497"/>
                  </a:lnTo>
                  <a:lnTo>
                    <a:pt x="340" y="495"/>
                  </a:lnTo>
                  <a:lnTo>
                    <a:pt x="340" y="495"/>
                  </a:lnTo>
                  <a:lnTo>
                    <a:pt x="343" y="495"/>
                  </a:lnTo>
                  <a:lnTo>
                    <a:pt x="343" y="492"/>
                  </a:lnTo>
                  <a:lnTo>
                    <a:pt x="345" y="492"/>
                  </a:lnTo>
                  <a:lnTo>
                    <a:pt x="345" y="492"/>
                  </a:lnTo>
                  <a:lnTo>
                    <a:pt x="345" y="492"/>
                  </a:lnTo>
                  <a:lnTo>
                    <a:pt x="347" y="492"/>
                  </a:lnTo>
                  <a:lnTo>
                    <a:pt x="347" y="492"/>
                  </a:lnTo>
                  <a:lnTo>
                    <a:pt x="347" y="492"/>
                  </a:lnTo>
                  <a:lnTo>
                    <a:pt x="347" y="492"/>
                  </a:lnTo>
                  <a:lnTo>
                    <a:pt x="347" y="492"/>
                  </a:lnTo>
                  <a:lnTo>
                    <a:pt x="347" y="495"/>
                  </a:lnTo>
                  <a:lnTo>
                    <a:pt x="347" y="495"/>
                  </a:lnTo>
                  <a:lnTo>
                    <a:pt x="347" y="495"/>
                  </a:lnTo>
                  <a:lnTo>
                    <a:pt x="347" y="495"/>
                  </a:lnTo>
                  <a:lnTo>
                    <a:pt x="347" y="497"/>
                  </a:lnTo>
                  <a:lnTo>
                    <a:pt x="347" y="500"/>
                  </a:lnTo>
                  <a:lnTo>
                    <a:pt x="347" y="500"/>
                  </a:lnTo>
                  <a:lnTo>
                    <a:pt x="347" y="502"/>
                  </a:lnTo>
                  <a:lnTo>
                    <a:pt x="347" y="504"/>
                  </a:lnTo>
                  <a:lnTo>
                    <a:pt x="347" y="507"/>
                  </a:lnTo>
                  <a:lnTo>
                    <a:pt x="345" y="507"/>
                  </a:lnTo>
                  <a:lnTo>
                    <a:pt x="345" y="509"/>
                  </a:lnTo>
                  <a:lnTo>
                    <a:pt x="345" y="511"/>
                  </a:lnTo>
                  <a:lnTo>
                    <a:pt x="343" y="511"/>
                  </a:lnTo>
                  <a:lnTo>
                    <a:pt x="343" y="514"/>
                  </a:lnTo>
                  <a:lnTo>
                    <a:pt x="343" y="516"/>
                  </a:lnTo>
                  <a:lnTo>
                    <a:pt x="343" y="516"/>
                  </a:lnTo>
                  <a:lnTo>
                    <a:pt x="340" y="516"/>
                  </a:lnTo>
                  <a:lnTo>
                    <a:pt x="340" y="518"/>
                  </a:lnTo>
                  <a:lnTo>
                    <a:pt x="338" y="518"/>
                  </a:lnTo>
                  <a:lnTo>
                    <a:pt x="338" y="521"/>
                  </a:lnTo>
                  <a:lnTo>
                    <a:pt x="336" y="521"/>
                  </a:lnTo>
                  <a:lnTo>
                    <a:pt x="333" y="523"/>
                  </a:lnTo>
                  <a:lnTo>
                    <a:pt x="333" y="523"/>
                  </a:lnTo>
                  <a:lnTo>
                    <a:pt x="331" y="523"/>
                  </a:lnTo>
                  <a:lnTo>
                    <a:pt x="328" y="526"/>
                  </a:lnTo>
                  <a:lnTo>
                    <a:pt x="328" y="526"/>
                  </a:lnTo>
                  <a:lnTo>
                    <a:pt x="326" y="526"/>
                  </a:lnTo>
                  <a:lnTo>
                    <a:pt x="326" y="526"/>
                  </a:lnTo>
                  <a:lnTo>
                    <a:pt x="326" y="526"/>
                  </a:lnTo>
                  <a:lnTo>
                    <a:pt x="324" y="526"/>
                  </a:lnTo>
                  <a:lnTo>
                    <a:pt x="324" y="526"/>
                  </a:lnTo>
                  <a:lnTo>
                    <a:pt x="324" y="526"/>
                  </a:lnTo>
                  <a:lnTo>
                    <a:pt x="324" y="523"/>
                  </a:lnTo>
                  <a:lnTo>
                    <a:pt x="321" y="523"/>
                  </a:lnTo>
                  <a:lnTo>
                    <a:pt x="321" y="523"/>
                  </a:lnTo>
                  <a:lnTo>
                    <a:pt x="321" y="523"/>
                  </a:lnTo>
                  <a:lnTo>
                    <a:pt x="321" y="521"/>
                  </a:lnTo>
                  <a:lnTo>
                    <a:pt x="321" y="521"/>
                  </a:lnTo>
                  <a:lnTo>
                    <a:pt x="321" y="518"/>
                  </a:lnTo>
                  <a:lnTo>
                    <a:pt x="321" y="518"/>
                  </a:lnTo>
                  <a:lnTo>
                    <a:pt x="321" y="516"/>
                  </a:lnTo>
                  <a:lnTo>
                    <a:pt x="321" y="516"/>
                  </a:lnTo>
                  <a:close/>
                  <a:moveTo>
                    <a:pt x="222" y="554"/>
                  </a:moveTo>
                  <a:lnTo>
                    <a:pt x="222" y="554"/>
                  </a:lnTo>
                  <a:lnTo>
                    <a:pt x="224" y="554"/>
                  </a:lnTo>
                  <a:lnTo>
                    <a:pt x="224" y="556"/>
                  </a:lnTo>
                  <a:lnTo>
                    <a:pt x="227" y="556"/>
                  </a:lnTo>
                  <a:lnTo>
                    <a:pt x="227" y="556"/>
                  </a:lnTo>
                  <a:lnTo>
                    <a:pt x="229" y="556"/>
                  </a:lnTo>
                  <a:lnTo>
                    <a:pt x="231" y="556"/>
                  </a:lnTo>
                  <a:lnTo>
                    <a:pt x="231" y="556"/>
                  </a:lnTo>
                  <a:lnTo>
                    <a:pt x="234" y="556"/>
                  </a:lnTo>
                  <a:lnTo>
                    <a:pt x="234" y="556"/>
                  </a:lnTo>
                  <a:lnTo>
                    <a:pt x="236" y="556"/>
                  </a:lnTo>
                  <a:lnTo>
                    <a:pt x="236" y="556"/>
                  </a:lnTo>
                  <a:lnTo>
                    <a:pt x="239" y="556"/>
                  </a:lnTo>
                  <a:lnTo>
                    <a:pt x="239" y="556"/>
                  </a:lnTo>
                  <a:lnTo>
                    <a:pt x="241" y="556"/>
                  </a:lnTo>
                  <a:lnTo>
                    <a:pt x="241" y="556"/>
                  </a:lnTo>
                  <a:lnTo>
                    <a:pt x="241" y="554"/>
                  </a:lnTo>
                  <a:lnTo>
                    <a:pt x="243" y="554"/>
                  </a:lnTo>
                  <a:lnTo>
                    <a:pt x="243" y="554"/>
                  </a:lnTo>
                  <a:lnTo>
                    <a:pt x="246" y="554"/>
                  </a:lnTo>
                  <a:lnTo>
                    <a:pt x="246" y="552"/>
                  </a:lnTo>
                  <a:lnTo>
                    <a:pt x="246" y="552"/>
                  </a:lnTo>
                  <a:lnTo>
                    <a:pt x="246" y="552"/>
                  </a:lnTo>
                  <a:lnTo>
                    <a:pt x="248" y="549"/>
                  </a:lnTo>
                  <a:lnTo>
                    <a:pt x="248" y="549"/>
                  </a:lnTo>
                  <a:lnTo>
                    <a:pt x="248" y="549"/>
                  </a:lnTo>
                  <a:lnTo>
                    <a:pt x="248" y="547"/>
                  </a:lnTo>
                  <a:lnTo>
                    <a:pt x="248" y="547"/>
                  </a:lnTo>
                  <a:lnTo>
                    <a:pt x="248" y="544"/>
                  </a:lnTo>
                  <a:lnTo>
                    <a:pt x="248" y="544"/>
                  </a:lnTo>
                  <a:lnTo>
                    <a:pt x="248" y="542"/>
                  </a:lnTo>
                  <a:lnTo>
                    <a:pt x="246" y="540"/>
                  </a:lnTo>
                  <a:lnTo>
                    <a:pt x="246" y="540"/>
                  </a:lnTo>
                  <a:lnTo>
                    <a:pt x="246" y="540"/>
                  </a:lnTo>
                  <a:lnTo>
                    <a:pt x="246" y="540"/>
                  </a:lnTo>
                  <a:lnTo>
                    <a:pt x="243" y="540"/>
                  </a:lnTo>
                  <a:lnTo>
                    <a:pt x="241" y="540"/>
                  </a:lnTo>
                  <a:lnTo>
                    <a:pt x="236" y="540"/>
                  </a:lnTo>
                  <a:lnTo>
                    <a:pt x="231" y="540"/>
                  </a:lnTo>
                  <a:lnTo>
                    <a:pt x="229" y="540"/>
                  </a:lnTo>
                  <a:lnTo>
                    <a:pt x="227" y="540"/>
                  </a:lnTo>
                  <a:lnTo>
                    <a:pt x="224" y="540"/>
                  </a:lnTo>
                  <a:lnTo>
                    <a:pt x="222" y="540"/>
                  </a:lnTo>
                  <a:lnTo>
                    <a:pt x="222" y="542"/>
                  </a:lnTo>
                  <a:lnTo>
                    <a:pt x="220" y="542"/>
                  </a:lnTo>
                  <a:lnTo>
                    <a:pt x="220" y="542"/>
                  </a:lnTo>
                  <a:lnTo>
                    <a:pt x="217" y="542"/>
                  </a:lnTo>
                  <a:lnTo>
                    <a:pt x="217" y="544"/>
                  </a:lnTo>
                  <a:lnTo>
                    <a:pt x="217" y="544"/>
                  </a:lnTo>
                  <a:lnTo>
                    <a:pt x="217" y="544"/>
                  </a:lnTo>
                  <a:lnTo>
                    <a:pt x="217" y="544"/>
                  </a:lnTo>
                  <a:lnTo>
                    <a:pt x="217" y="544"/>
                  </a:lnTo>
                  <a:lnTo>
                    <a:pt x="217" y="547"/>
                  </a:lnTo>
                  <a:lnTo>
                    <a:pt x="217" y="547"/>
                  </a:lnTo>
                  <a:lnTo>
                    <a:pt x="215" y="547"/>
                  </a:lnTo>
                  <a:lnTo>
                    <a:pt x="215" y="547"/>
                  </a:lnTo>
                  <a:lnTo>
                    <a:pt x="217" y="547"/>
                  </a:lnTo>
                  <a:lnTo>
                    <a:pt x="217" y="549"/>
                  </a:lnTo>
                  <a:lnTo>
                    <a:pt x="217" y="549"/>
                  </a:lnTo>
                  <a:lnTo>
                    <a:pt x="217" y="549"/>
                  </a:lnTo>
                  <a:lnTo>
                    <a:pt x="217" y="549"/>
                  </a:lnTo>
                  <a:lnTo>
                    <a:pt x="217" y="549"/>
                  </a:lnTo>
                  <a:lnTo>
                    <a:pt x="217" y="552"/>
                  </a:lnTo>
                  <a:lnTo>
                    <a:pt x="217" y="552"/>
                  </a:lnTo>
                  <a:lnTo>
                    <a:pt x="220" y="552"/>
                  </a:lnTo>
                  <a:lnTo>
                    <a:pt x="220" y="552"/>
                  </a:lnTo>
                  <a:lnTo>
                    <a:pt x="220" y="554"/>
                  </a:lnTo>
                  <a:lnTo>
                    <a:pt x="222" y="554"/>
                  </a:lnTo>
                  <a:lnTo>
                    <a:pt x="222" y="554"/>
                  </a:lnTo>
                  <a:close/>
                  <a:moveTo>
                    <a:pt x="345" y="978"/>
                  </a:moveTo>
                  <a:lnTo>
                    <a:pt x="347" y="978"/>
                  </a:lnTo>
                  <a:lnTo>
                    <a:pt x="350" y="980"/>
                  </a:lnTo>
                  <a:lnTo>
                    <a:pt x="354" y="980"/>
                  </a:lnTo>
                  <a:lnTo>
                    <a:pt x="357" y="982"/>
                  </a:lnTo>
                  <a:lnTo>
                    <a:pt x="359" y="982"/>
                  </a:lnTo>
                  <a:lnTo>
                    <a:pt x="362" y="985"/>
                  </a:lnTo>
                  <a:lnTo>
                    <a:pt x="366" y="985"/>
                  </a:lnTo>
                  <a:lnTo>
                    <a:pt x="369" y="985"/>
                  </a:lnTo>
                  <a:lnTo>
                    <a:pt x="371" y="987"/>
                  </a:lnTo>
                  <a:lnTo>
                    <a:pt x="373" y="987"/>
                  </a:lnTo>
                  <a:lnTo>
                    <a:pt x="378" y="987"/>
                  </a:lnTo>
                  <a:lnTo>
                    <a:pt x="380" y="987"/>
                  </a:lnTo>
                  <a:lnTo>
                    <a:pt x="383" y="987"/>
                  </a:lnTo>
                  <a:lnTo>
                    <a:pt x="388" y="987"/>
                  </a:lnTo>
                  <a:lnTo>
                    <a:pt x="390" y="987"/>
                  </a:lnTo>
                  <a:lnTo>
                    <a:pt x="392" y="987"/>
                  </a:lnTo>
                  <a:lnTo>
                    <a:pt x="397" y="987"/>
                  </a:lnTo>
                  <a:lnTo>
                    <a:pt x="399" y="987"/>
                  </a:lnTo>
                  <a:lnTo>
                    <a:pt x="402" y="987"/>
                  </a:lnTo>
                  <a:lnTo>
                    <a:pt x="407" y="987"/>
                  </a:lnTo>
                  <a:lnTo>
                    <a:pt x="409" y="987"/>
                  </a:lnTo>
                  <a:lnTo>
                    <a:pt x="411" y="987"/>
                  </a:lnTo>
                  <a:lnTo>
                    <a:pt x="416" y="987"/>
                  </a:lnTo>
                  <a:lnTo>
                    <a:pt x="418" y="985"/>
                  </a:lnTo>
                  <a:lnTo>
                    <a:pt x="421" y="985"/>
                  </a:lnTo>
                  <a:lnTo>
                    <a:pt x="425" y="985"/>
                  </a:lnTo>
                  <a:lnTo>
                    <a:pt x="428" y="982"/>
                  </a:lnTo>
                  <a:lnTo>
                    <a:pt x="430" y="982"/>
                  </a:lnTo>
                  <a:lnTo>
                    <a:pt x="433" y="982"/>
                  </a:lnTo>
                  <a:lnTo>
                    <a:pt x="437" y="980"/>
                  </a:lnTo>
                  <a:lnTo>
                    <a:pt x="440" y="980"/>
                  </a:lnTo>
                  <a:lnTo>
                    <a:pt x="442" y="978"/>
                  </a:lnTo>
                  <a:lnTo>
                    <a:pt x="435" y="1006"/>
                  </a:lnTo>
                  <a:lnTo>
                    <a:pt x="414" y="994"/>
                  </a:lnTo>
                  <a:lnTo>
                    <a:pt x="397" y="1013"/>
                  </a:lnTo>
                  <a:lnTo>
                    <a:pt x="378" y="994"/>
                  </a:lnTo>
                  <a:lnTo>
                    <a:pt x="357" y="1011"/>
                  </a:lnTo>
                  <a:lnTo>
                    <a:pt x="345" y="978"/>
                  </a:lnTo>
                  <a:lnTo>
                    <a:pt x="345" y="978"/>
                  </a:lnTo>
                  <a:close/>
                  <a:moveTo>
                    <a:pt x="239" y="1086"/>
                  </a:moveTo>
                  <a:lnTo>
                    <a:pt x="243" y="1089"/>
                  </a:lnTo>
                  <a:lnTo>
                    <a:pt x="248" y="1091"/>
                  </a:lnTo>
                  <a:lnTo>
                    <a:pt x="253" y="1091"/>
                  </a:lnTo>
                  <a:lnTo>
                    <a:pt x="258" y="1093"/>
                  </a:lnTo>
                  <a:lnTo>
                    <a:pt x="262" y="1093"/>
                  </a:lnTo>
                  <a:lnTo>
                    <a:pt x="267" y="1096"/>
                  </a:lnTo>
                  <a:lnTo>
                    <a:pt x="269" y="1096"/>
                  </a:lnTo>
                  <a:lnTo>
                    <a:pt x="274" y="1096"/>
                  </a:lnTo>
                  <a:lnTo>
                    <a:pt x="279" y="1098"/>
                  </a:lnTo>
                  <a:lnTo>
                    <a:pt x="281" y="1098"/>
                  </a:lnTo>
                  <a:lnTo>
                    <a:pt x="286" y="1098"/>
                  </a:lnTo>
                  <a:lnTo>
                    <a:pt x="288" y="1098"/>
                  </a:lnTo>
                  <a:lnTo>
                    <a:pt x="293" y="1098"/>
                  </a:lnTo>
                  <a:lnTo>
                    <a:pt x="298" y="1098"/>
                  </a:lnTo>
                  <a:lnTo>
                    <a:pt x="300" y="1096"/>
                  </a:lnTo>
                  <a:lnTo>
                    <a:pt x="305" y="1096"/>
                  </a:lnTo>
                  <a:lnTo>
                    <a:pt x="293" y="1122"/>
                  </a:lnTo>
                  <a:lnTo>
                    <a:pt x="284" y="1105"/>
                  </a:lnTo>
                  <a:lnTo>
                    <a:pt x="267" y="1117"/>
                  </a:lnTo>
                  <a:lnTo>
                    <a:pt x="258" y="1103"/>
                  </a:lnTo>
                  <a:lnTo>
                    <a:pt x="243" y="1115"/>
                  </a:lnTo>
                  <a:lnTo>
                    <a:pt x="239" y="1086"/>
                  </a:lnTo>
                  <a:lnTo>
                    <a:pt x="239" y="1086"/>
                  </a:lnTo>
                  <a:close/>
                  <a:moveTo>
                    <a:pt x="466" y="1103"/>
                  </a:moveTo>
                  <a:lnTo>
                    <a:pt x="470" y="1103"/>
                  </a:lnTo>
                  <a:lnTo>
                    <a:pt x="475" y="1103"/>
                  </a:lnTo>
                  <a:lnTo>
                    <a:pt x="480" y="1103"/>
                  </a:lnTo>
                  <a:lnTo>
                    <a:pt x="485" y="1103"/>
                  </a:lnTo>
                  <a:lnTo>
                    <a:pt x="489" y="1103"/>
                  </a:lnTo>
                  <a:lnTo>
                    <a:pt x="492" y="1103"/>
                  </a:lnTo>
                  <a:lnTo>
                    <a:pt x="496" y="1101"/>
                  </a:lnTo>
                  <a:lnTo>
                    <a:pt x="501" y="1101"/>
                  </a:lnTo>
                  <a:lnTo>
                    <a:pt x="506" y="1101"/>
                  </a:lnTo>
                  <a:lnTo>
                    <a:pt x="508" y="1101"/>
                  </a:lnTo>
                  <a:lnTo>
                    <a:pt x="513" y="1098"/>
                  </a:lnTo>
                  <a:lnTo>
                    <a:pt x="518" y="1098"/>
                  </a:lnTo>
                  <a:lnTo>
                    <a:pt x="522" y="1096"/>
                  </a:lnTo>
                  <a:lnTo>
                    <a:pt x="527" y="1096"/>
                  </a:lnTo>
                  <a:lnTo>
                    <a:pt x="532" y="1096"/>
                  </a:lnTo>
                  <a:lnTo>
                    <a:pt x="534" y="1093"/>
                  </a:lnTo>
                  <a:lnTo>
                    <a:pt x="525" y="1122"/>
                  </a:lnTo>
                  <a:lnTo>
                    <a:pt x="513" y="1108"/>
                  </a:lnTo>
                  <a:lnTo>
                    <a:pt x="503" y="1122"/>
                  </a:lnTo>
                  <a:lnTo>
                    <a:pt x="492" y="1110"/>
                  </a:lnTo>
                  <a:lnTo>
                    <a:pt x="480" y="1129"/>
                  </a:lnTo>
                  <a:lnTo>
                    <a:pt x="466" y="1103"/>
                  </a:lnTo>
                  <a:lnTo>
                    <a:pt x="466" y="1103"/>
                  </a:lnTo>
                  <a:close/>
                  <a:moveTo>
                    <a:pt x="459" y="1034"/>
                  </a:moveTo>
                  <a:lnTo>
                    <a:pt x="463" y="1034"/>
                  </a:lnTo>
                  <a:lnTo>
                    <a:pt x="470" y="1034"/>
                  </a:lnTo>
                  <a:lnTo>
                    <a:pt x="475" y="1032"/>
                  </a:lnTo>
                  <a:lnTo>
                    <a:pt x="480" y="1032"/>
                  </a:lnTo>
                  <a:lnTo>
                    <a:pt x="485" y="1030"/>
                  </a:lnTo>
                  <a:lnTo>
                    <a:pt x="492" y="1027"/>
                  </a:lnTo>
                  <a:lnTo>
                    <a:pt x="496" y="1027"/>
                  </a:lnTo>
                  <a:lnTo>
                    <a:pt x="501" y="1025"/>
                  </a:lnTo>
                  <a:lnTo>
                    <a:pt x="506" y="1022"/>
                  </a:lnTo>
                  <a:lnTo>
                    <a:pt x="511" y="1020"/>
                  </a:lnTo>
                  <a:lnTo>
                    <a:pt x="515" y="1018"/>
                  </a:lnTo>
                  <a:lnTo>
                    <a:pt x="520" y="1015"/>
                  </a:lnTo>
                  <a:lnTo>
                    <a:pt x="527" y="1013"/>
                  </a:lnTo>
                  <a:lnTo>
                    <a:pt x="532" y="1011"/>
                  </a:lnTo>
                  <a:lnTo>
                    <a:pt x="537" y="1008"/>
                  </a:lnTo>
                  <a:lnTo>
                    <a:pt x="541" y="1006"/>
                  </a:lnTo>
                  <a:lnTo>
                    <a:pt x="534" y="1039"/>
                  </a:lnTo>
                  <a:lnTo>
                    <a:pt x="522" y="1025"/>
                  </a:lnTo>
                  <a:lnTo>
                    <a:pt x="518" y="1044"/>
                  </a:lnTo>
                  <a:lnTo>
                    <a:pt x="503" y="1034"/>
                  </a:lnTo>
                  <a:lnTo>
                    <a:pt x="499" y="1051"/>
                  </a:lnTo>
                  <a:lnTo>
                    <a:pt x="485" y="1041"/>
                  </a:lnTo>
                  <a:lnTo>
                    <a:pt x="477" y="1058"/>
                  </a:lnTo>
                  <a:lnTo>
                    <a:pt x="459" y="1034"/>
                  </a:lnTo>
                  <a:lnTo>
                    <a:pt x="459" y="1034"/>
                  </a:lnTo>
                  <a:close/>
                  <a:moveTo>
                    <a:pt x="340" y="1247"/>
                  </a:moveTo>
                  <a:lnTo>
                    <a:pt x="340" y="1247"/>
                  </a:lnTo>
                  <a:lnTo>
                    <a:pt x="340" y="1247"/>
                  </a:lnTo>
                  <a:lnTo>
                    <a:pt x="343" y="1247"/>
                  </a:lnTo>
                  <a:lnTo>
                    <a:pt x="343" y="1247"/>
                  </a:lnTo>
                  <a:lnTo>
                    <a:pt x="345" y="1247"/>
                  </a:lnTo>
                  <a:lnTo>
                    <a:pt x="347" y="1247"/>
                  </a:lnTo>
                  <a:lnTo>
                    <a:pt x="350" y="1247"/>
                  </a:lnTo>
                  <a:lnTo>
                    <a:pt x="352" y="1247"/>
                  </a:lnTo>
                  <a:lnTo>
                    <a:pt x="352" y="1247"/>
                  </a:lnTo>
                  <a:lnTo>
                    <a:pt x="354" y="1247"/>
                  </a:lnTo>
                  <a:lnTo>
                    <a:pt x="354" y="1250"/>
                  </a:lnTo>
                  <a:lnTo>
                    <a:pt x="357" y="1250"/>
                  </a:lnTo>
                  <a:lnTo>
                    <a:pt x="362" y="1252"/>
                  </a:lnTo>
                  <a:lnTo>
                    <a:pt x="366" y="1252"/>
                  </a:lnTo>
                  <a:lnTo>
                    <a:pt x="369" y="1254"/>
                  </a:lnTo>
                  <a:lnTo>
                    <a:pt x="369" y="1254"/>
                  </a:lnTo>
                  <a:lnTo>
                    <a:pt x="371" y="1254"/>
                  </a:lnTo>
                  <a:lnTo>
                    <a:pt x="371" y="1254"/>
                  </a:lnTo>
                  <a:lnTo>
                    <a:pt x="371" y="1254"/>
                  </a:lnTo>
                  <a:lnTo>
                    <a:pt x="371" y="1254"/>
                  </a:lnTo>
                  <a:lnTo>
                    <a:pt x="373" y="1254"/>
                  </a:lnTo>
                  <a:lnTo>
                    <a:pt x="373" y="1254"/>
                  </a:lnTo>
                  <a:lnTo>
                    <a:pt x="373" y="1254"/>
                  </a:lnTo>
                  <a:lnTo>
                    <a:pt x="373" y="1254"/>
                  </a:lnTo>
                  <a:lnTo>
                    <a:pt x="373" y="1254"/>
                  </a:lnTo>
                  <a:lnTo>
                    <a:pt x="373" y="1252"/>
                  </a:lnTo>
                  <a:lnTo>
                    <a:pt x="373" y="1252"/>
                  </a:lnTo>
                  <a:lnTo>
                    <a:pt x="373" y="1252"/>
                  </a:lnTo>
                  <a:lnTo>
                    <a:pt x="373" y="1252"/>
                  </a:lnTo>
                  <a:lnTo>
                    <a:pt x="373" y="1250"/>
                  </a:lnTo>
                  <a:lnTo>
                    <a:pt x="373" y="1250"/>
                  </a:lnTo>
                  <a:lnTo>
                    <a:pt x="373" y="1247"/>
                  </a:lnTo>
                  <a:lnTo>
                    <a:pt x="371" y="1245"/>
                  </a:lnTo>
                  <a:lnTo>
                    <a:pt x="371" y="1243"/>
                  </a:lnTo>
                  <a:lnTo>
                    <a:pt x="369" y="1243"/>
                  </a:lnTo>
                  <a:lnTo>
                    <a:pt x="369" y="1240"/>
                  </a:lnTo>
                  <a:lnTo>
                    <a:pt x="369" y="1240"/>
                  </a:lnTo>
                  <a:lnTo>
                    <a:pt x="369" y="1240"/>
                  </a:lnTo>
                  <a:lnTo>
                    <a:pt x="369" y="1238"/>
                  </a:lnTo>
                  <a:lnTo>
                    <a:pt x="366" y="1238"/>
                  </a:lnTo>
                  <a:lnTo>
                    <a:pt x="366" y="1238"/>
                  </a:lnTo>
                  <a:lnTo>
                    <a:pt x="366" y="1238"/>
                  </a:lnTo>
                  <a:lnTo>
                    <a:pt x="366" y="1238"/>
                  </a:lnTo>
                  <a:lnTo>
                    <a:pt x="364" y="1235"/>
                  </a:lnTo>
                  <a:lnTo>
                    <a:pt x="364" y="1235"/>
                  </a:lnTo>
                  <a:lnTo>
                    <a:pt x="364" y="1235"/>
                  </a:lnTo>
                  <a:lnTo>
                    <a:pt x="362" y="1235"/>
                  </a:lnTo>
                  <a:lnTo>
                    <a:pt x="359" y="1235"/>
                  </a:lnTo>
                  <a:lnTo>
                    <a:pt x="359" y="1235"/>
                  </a:lnTo>
                  <a:lnTo>
                    <a:pt x="357" y="1235"/>
                  </a:lnTo>
                  <a:lnTo>
                    <a:pt x="354" y="1235"/>
                  </a:lnTo>
                  <a:lnTo>
                    <a:pt x="354" y="1235"/>
                  </a:lnTo>
                  <a:lnTo>
                    <a:pt x="352" y="1235"/>
                  </a:lnTo>
                  <a:lnTo>
                    <a:pt x="352" y="1235"/>
                  </a:lnTo>
                  <a:lnTo>
                    <a:pt x="350" y="1235"/>
                  </a:lnTo>
                  <a:lnTo>
                    <a:pt x="347" y="1235"/>
                  </a:lnTo>
                  <a:lnTo>
                    <a:pt x="347" y="1235"/>
                  </a:lnTo>
                  <a:lnTo>
                    <a:pt x="345" y="1238"/>
                  </a:lnTo>
                  <a:lnTo>
                    <a:pt x="345" y="1238"/>
                  </a:lnTo>
                  <a:lnTo>
                    <a:pt x="343" y="1240"/>
                  </a:lnTo>
                  <a:lnTo>
                    <a:pt x="340" y="1240"/>
                  </a:lnTo>
                  <a:lnTo>
                    <a:pt x="340" y="1243"/>
                  </a:lnTo>
                  <a:lnTo>
                    <a:pt x="340" y="1243"/>
                  </a:lnTo>
                  <a:lnTo>
                    <a:pt x="340" y="1243"/>
                  </a:lnTo>
                  <a:lnTo>
                    <a:pt x="338" y="1243"/>
                  </a:lnTo>
                  <a:lnTo>
                    <a:pt x="338" y="1245"/>
                  </a:lnTo>
                  <a:lnTo>
                    <a:pt x="338" y="1245"/>
                  </a:lnTo>
                  <a:lnTo>
                    <a:pt x="338" y="1245"/>
                  </a:lnTo>
                  <a:lnTo>
                    <a:pt x="338" y="1245"/>
                  </a:lnTo>
                  <a:lnTo>
                    <a:pt x="340" y="1245"/>
                  </a:lnTo>
                  <a:lnTo>
                    <a:pt x="340" y="1245"/>
                  </a:lnTo>
                  <a:lnTo>
                    <a:pt x="340" y="1247"/>
                  </a:lnTo>
                  <a:lnTo>
                    <a:pt x="340" y="1247"/>
                  </a:lnTo>
                  <a:close/>
                  <a:moveTo>
                    <a:pt x="631" y="1233"/>
                  </a:moveTo>
                  <a:lnTo>
                    <a:pt x="631" y="1235"/>
                  </a:lnTo>
                  <a:lnTo>
                    <a:pt x="631" y="1235"/>
                  </a:lnTo>
                  <a:lnTo>
                    <a:pt x="634" y="1235"/>
                  </a:lnTo>
                  <a:lnTo>
                    <a:pt x="634" y="1235"/>
                  </a:lnTo>
                  <a:lnTo>
                    <a:pt x="634" y="1235"/>
                  </a:lnTo>
                  <a:lnTo>
                    <a:pt x="636" y="1235"/>
                  </a:lnTo>
                  <a:lnTo>
                    <a:pt x="636" y="1235"/>
                  </a:lnTo>
                  <a:lnTo>
                    <a:pt x="638" y="1235"/>
                  </a:lnTo>
                  <a:lnTo>
                    <a:pt x="638" y="1235"/>
                  </a:lnTo>
                  <a:lnTo>
                    <a:pt x="638" y="1235"/>
                  </a:lnTo>
                  <a:lnTo>
                    <a:pt x="641" y="1235"/>
                  </a:lnTo>
                  <a:lnTo>
                    <a:pt x="641" y="1235"/>
                  </a:lnTo>
                  <a:lnTo>
                    <a:pt x="641" y="1235"/>
                  </a:lnTo>
                  <a:lnTo>
                    <a:pt x="643" y="1235"/>
                  </a:lnTo>
                  <a:lnTo>
                    <a:pt x="643" y="1233"/>
                  </a:lnTo>
                  <a:lnTo>
                    <a:pt x="643" y="1233"/>
                  </a:lnTo>
                  <a:lnTo>
                    <a:pt x="645" y="1233"/>
                  </a:lnTo>
                  <a:lnTo>
                    <a:pt x="645" y="1233"/>
                  </a:lnTo>
                  <a:lnTo>
                    <a:pt x="645" y="1231"/>
                  </a:lnTo>
                  <a:lnTo>
                    <a:pt x="645" y="1231"/>
                  </a:lnTo>
                  <a:lnTo>
                    <a:pt x="645" y="1228"/>
                  </a:lnTo>
                  <a:lnTo>
                    <a:pt x="645" y="1228"/>
                  </a:lnTo>
                  <a:lnTo>
                    <a:pt x="645" y="1228"/>
                  </a:lnTo>
                  <a:lnTo>
                    <a:pt x="645" y="1226"/>
                  </a:lnTo>
                  <a:lnTo>
                    <a:pt x="645" y="1226"/>
                  </a:lnTo>
                  <a:lnTo>
                    <a:pt x="645" y="1224"/>
                  </a:lnTo>
                  <a:lnTo>
                    <a:pt x="643" y="1221"/>
                  </a:lnTo>
                  <a:lnTo>
                    <a:pt x="643" y="1219"/>
                  </a:lnTo>
                  <a:lnTo>
                    <a:pt x="643" y="1219"/>
                  </a:lnTo>
                  <a:lnTo>
                    <a:pt x="643" y="1219"/>
                  </a:lnTo>
                  <a:lnTo>
                    <a:pt x="643" y="1217"/>
                  </a:lnTo>
                  <a:lnTo>
                    <a:pt x="643" y="1217"/>
                  </a:lnTo>
                  <a:lnTo>
                    <a:pt x="641" y="1217"/>
                  </a:lnTo>
                  <a:lnTo>
                    <a:pt x="641" y="1217"/>
                  </a:lnTo>
                  <a:lnTo>
                    <a:pt x="641" y="1217"/>
                  </a:lnTo>
                  <a:lnTo>
                    <a:pt x="638" y="1217"/>
                  </a:lnTo>
                  <a:lnTo>
                    <a:pt x="638" y="1217"/>
                  </a:lnTo>
                  <a:lnTo>
                    <a:pt x="638" y="1217"/>
                  </a:lnTo>
                  <a:lnTo>
                    <a:pt x="636" y="1217"/>
                  </a:lnTo>
                  <a:lnTo>
                    <a:pt x="636" y="1217"/>
                  </a:lnTo>
                  <a:lnTo>
                    <a:pt x="634" y="1219"/>
                  </a:lnTo>
                  <a:lnTo>
                    <a:pt x="634" y="1219"/>
                  </a:lnTo>
                  <a:lnTo>
                    <a:pt x="634" y="1219"/>
                  </a:lnTo>
                  <a:lnTo>
                    <a:pt x="631" y="1219"/>
                  </a:lnTo>
                  <a:lnTo>
                    <a:pt x="631" y="1221"/>
                  </a:lnTo>
                  <a:lnTo>
                    <a:pt x="631" y="1221"/>
                  </a:lnTo>
                  <a:lnTo>
                    <a:pt x="631" y="1221"/>
                  </a:lnTo>
                  <a:lnTo>
                    <a:pt x="629" y="1224"/>
                  </a:lnTo>
                  <a:lnTo>
                    <a:pt x="629" y="1224"/>
                  </a:lnTo>
                  <a:lnTo>
                    <a:pt x="629" y="1224"/>
                  </a:lnTo>
                  <a:lnTo>
                    <a:pt x="629" y="1226"/>
                  </a:lnTo>
                  <a:lnTo>
                    <a:pt x="629" y="1226"/>
                  </a:lnTo>
                  <a:lnTo>
                    <a:pt x="629" y="1228"/>
                  </a:lnTo>
                  <a:lnTo>
                    <a:pt x="629" y="1228"/>
                  </a:lnTo>
                  <a:lnTo>
                    <a:pt x="629" y="1231"/>
                  </a:lnTo>
                  <a:lnTo>
                    <a:pt x="629" y="1231"/>
                  </a:lnTo>
                  <a:lnTo>
                    <a:pt x="629" y="1231"/>
                  </a:lnTo>
                  <a:lnTo>
                    <a:pt x="629" y="1233"/>
                  </a:lnTo>
                  <a:lnTo>
                    <a:pt x="629" y="1233"/>
                  </a:lnTo>
                  <a:lnTo>
                    <a:pt x="631" y="1233"/>
                  </a:lnTo>
                  <a:lnTo>
                    <a:pt x="631" y="1233"/>
                  </a:lnTo>
                  <a:close/>
                  <a:moveTo>
                    <a:pt x="660" y="1238"/>
                  </a:moveTo>
                  <a:lnTo>
                    <a:pt x="662" y="1238"/>
                  </a:lnTo>
                  <a:lnTo>
                    <a:pt x="664" y="1238"/>
                  </a:lnTo>
                  <a:lnTo>
                    <a:pt x="667" y="1238"/>
                  </a:lnTo>
                  <a:lnTo>
                    <a:pt x="669" y="1238"/>
                  </a:lnTo>
                  <a:lnTo>
                    <a:pt x="671" y="1235"/>
                  </a:lnTo>
                  <a:lnTo>
                    <a:pt x="671" y="1235"/>
                  </a:lnTo>
                  <a:lnTo>
                    <a:pt x="674" y="1235"/>
                  </a:lnTo>
                  <a:lnTo>
                    <a:pt x="676" y="1235"/>
                  </a:lnTo>
                  <a:lnTo>
                    <a:pt x="676" y="1235"/>
                  </a:lnTo>
                  <a:lnTo>
                    <a:pt x="679" y="1235"/>
                  </a:lnTo>
                  <a:lnTo>
                    <a:pt x="679" y="1235"/>
                  </a:lnTo>
                  <a:lnTo>
                    <a:pt x="679" y="1233"/>
                  </a:lnTo>
                  <a:lnTo>
                    <a:pt x="681" y="1233"/>
                  </a:lnTo>
                  <a:lnTo>
                    <a:pt x="681" y="1233"/>
                  </a:lnTo>
                  <a:lnTo>
                    <a:pt x="681" y="1233"/>
                  </a:lnTo>
                  <a:lnTo>
                    <a:pt x="681" y="1231"/>
                  </a:lnTo>
                  <a:lnTo>
                    <a:pt x="681" y="1231"/>
                  </a:lnTo>
                  <a:lnTo>
                    <a:pt x="683" y="1231"/>
                  </a:lnTo>
                  <a:lnTo>
                    <a:pt x="683" y="1231"/>
                  </a:lnTo>
                  <a:lnTo>
                    <a:pt x="683" y="1228"/>
                  </a:lnTo>
                  <a:lnTo>
                    <a:pt x="683" y="1228"/>
                  </a:lnTo>
                  <a:lnTo>
                    <a:pt x="683" y="1228"/>
                  </a:lnTo>
                  <a:lnTo>
                    <a:pt x="683" y="1226"/>
                  </a:lnTo>
                  <a:lnTo>
                    <a:pt x="681" y="1226"/>
                  </a:lnTo>
                  <a:lnTo>
                    <a:pt x="681" y="1226"/>
                  </a:lnTo>
                  <a:lnTo>
                    <a:pt x="681" y="1226"/>
                  </a:lnTo>
                  <a:lnTo>
                    <a:pt x="681" y="1224"/>
                  </a:lnTo>
                  <a:lnTo>
                    <a:pt x="681" y="1224"/>
                  </a:lnTo>
                  <a:lnTo>
                    <a:pt x="679" y="1224"/>
                  </a:lnTo>
                  <a:lnTo>
                    <a:pt x="676" y="1221"/>
                  </a:lnTo>
                  <a:lnTo>
                    <a:pt x="674" y="1221"/>
                  </a:lnTo>
                  <a:lnTo>
                    <a:pt x="674" y="1219"/>
                  </a:lnTo>
                  <a:lnTo>
                    <a:pt x="671" y="1219"/>
                  </a:lnTo>
                  <a:lnTo>
                    <a:pt x="669" y="1217"/>
                  </a:lnTo>
                  <a:lnTo>
                    <a:pt x="667" y="1217"/>
                  </a:lnTo>
                  <a:lnTo>
                    <a:pt x="664" y="1217"/>
                  </a:lnTo>
                  <a:lnTo>
                    <a:pt x="664" y="1217"/>
                  </a:lnTo>
                  <a:lnTo>
                    <a:pt x="662" y="1217"/>
                  </a:lnTo>
                  <a:lnTo>
                    <a:pt x="662" y="1217"/>
                  </a:lnTo>
                  <a:lnTo>
                    <a:pt x="660" y="1217"/>
                  </a:lnTo>
                  <a:lnTo>
                    <a:pt x="660" y="1217"/>
                  </a:lnTo>
                  <a:lnTo>
                    <a:pt x="660" y="1217"/>
                  </a:lnTo>
                  <a:lnTo>
                    <a:pt x="657" y="1217"/>
                  </a:lnTo>
                  <a:lnTo>
                    <a:pt x="657" y="1217"/>
                  </a:lnTo>
                  <a:lnTo>
                    <a:pt x="657" y="1217"/>
                  </a:lnTo>
                  <a:lnTo>
                    <a:pt x="657" y="1217"/>
                  </a:lnTo>
                  <a:lnTo>
                    <a:pt x="657" y="1219"/>
                  </a:lnTo>
                  <a:lnTo>
                    <a:pt x="657" y="1219"/>
                  </a:lnTo>
                  <a:lnTo>
                    <a:pt x="657" y="1219"/>
                  </a:lnTo>
                  <a:lnTo>
                    <a:pt x="655" y="1219"/>
                  </a:lnTo>
                  <a:lnTo>
                    <a:pt x="655" y="1221"/>
                  </a:lnTo>
                  <a:lnTo>
                    <a:pt x="655" y="1224"/>
                  </a:lnTo>
                  <a:lnTo>
                    <a:pt x="655" y="1226"/>
                  </a:lnTo>
                  <a:lnTo>
                    <a:pt x="655" y="1226"/>
                  </a:lnTo>
                  <a:lnTo>
                    <a:pt x="655" y="1228"/>
                  </a:lnTo>
                  <a:lnTo>
                    <a:pt x="657" y="1231"/>
                  </a:lnTo>
                  <a:lnTo>
                    <a:pt x="657" y="1233"/>
                  </a:lnTo>
                  <a:lnTo>
                    <a:pt x="657" y="1233"/>
                  </a:lnTo>
                  <a:lnTo>
                    <a:pt x="657" y="1235"/>
                  </a:lnTo>
                  <a:lnTo>
                    <a:pt x="657" y="1235"/>
                  </a:lnTo>
                  <a:lnTo>
                    <a:pt x="657" y="1235"/>
                  </a:lnTo>
                  <a:lnTo>
                    <a:pt x="657" y="1238"/>
                  </a:lnTo>
                  <a:lnTo>
                    <a:pt x="660" y="1238"/>
                  </a:lnTo>
                  <a:lnTo>
                    <a:pt x="660" y="1238"/>
                  </a:lnTo>
                  <a:lnTo>
                    <a:pt x="660" y="1238"/>
                  </a:lnTo>
                  <a:close/>
                  <a:moveTo>
                    <a:pt x="714" y="1257"/>
                  </a:moveTo>
                  <a:lnTo>
                    <a:pt x="716" y="1259"/>
                  </a:lnTo>
                  <a:lnTo>
                    <a:pt x="716" y="1259"/>
                  </a:lnTo>
                  <a:lnTo>
                    <a:pt x="719" y="1259"/>
                  </a:lnTo>
                  <a:lnTo>
                    <a:pt x="719" y="1259"/>
                  </a:lnTo>
                  <a:lnTo>
                    <a:pt x="721" y="1259"/>
                  </a:lnTo>
                  <a:lnTo>
                    <a:pt x="721" y="1259"/>
                  </a:lnTo>
                  <a:lnTo>
                    <a:pt x="721" y="1259"/>
                  </a:lnTo>
                  <a:lnTo>
                    <a:pt x="723" y="1259"/>
                  </a:lnTo>
                  <a:lnTo>
                    <a:pt x="723" y="1259"/>
                  </a:lnTo>
                  <a:lnTo>
                    <a:pt x="726" y="1259"/>
                  </a:lnTo>
                  <a:lnTo>
                    <a:pt x="726" y="1257"/>
                  </a:lnTo>
                  <a:lnTo>
                    <a:pt x="726" y="1257"/>
                  </a:lnTo>
                  <a:lnTo>
                    <a:pt x="728" y="1257"/>
                  </a:lnTo>
                  <a:lnTo>
                    <a:pt x="728" y="1257"/>
                  </a:lnTo>
                  <a:lnTo>
                    <a:pt x="728" y="1257"/>
                  </a:lnTo>
                  <a:lnTo>
                    <a:pt x="731" y="1254"/>
                  </a:lnTo>
                  <a:lnTo>
                    <a:pt x="731" y="1252"/>
                  </a:lnTo>
                  <a:lnTo>
                    <a:pt x="733" y="1250"/>
                  </a:lnTo>
                  <a:lnTo>
                    <a:pt x="733" y="1250"/>
                  </a:lnTo>
                  <a:lnTo>
                    <a:pt x="735" y="1247"/>
                  </a:lnTo>
                  <a:lnTo>
                    <a:pt x="735" y="1245"/>
                  </a:lnTo>
                  <a:lnTo>
                    <a:pt x="738" y="1240"/>
                  </a:lnTo>
                  <a:lnTo>
                    <a:pt x="738" y="1240"/>
                  </a:lnTo>
                  <a:lnTo>
                    <a:pt x="738" y="1238"/>
                  </a:lnTo>
                  <a:lnTo>
                    <a:pt x="738" y="1238"/>
                  </a:lnTo>
                  <a:lnTo>
                    <a:pt x="738" y="1235"/>
                  </a:lnTo>
                  <a:lnTo>
                    <a:pt x="738" y="1235"/>
                  </a:lnTo>
                  <a:lnTo>
                    <a:pt x="738" y="1233"/>
                  </a:lnTo>
                  <a:lnTo>
                    <a:pt x="738" y="1233"/>
                  </a:lnTo>
                  <a:lnTo>
                    <a:pt x="738" y="1233"/>
                  </a:lnTo>
                  <a:lnTo>
                    <a:pt x="738" y="1231"/>
                  </a:lnTo>
                  <a:lnTo>
                    <a:pt x="738" y="1231"/>
                  </a:lnTo>
                  <a:lnTo>
                    <a:pt x="738" y="1228"/>
                  </a:lnTo>
                  <a:lnTo>
                    <a:pt x="738" y="1228"/>
                  </a:lnTo>
                  <a:lnTo>
                    <a:pt x="738" y="1228"/>
                  </a:lnTo>
                  <a:lnTo>
                    <a:pt x="735" y="1228"/>
                  </a:lnTo>
                  <a:lnTo>
                    <a:pt x="735" y="1228"/>
                  </a:lnTo>
                  <a:lnTo>
                    <a:pt x="735" y="1226"/>
                  </a:lnTo>
                  <a:lnTo>
                    <a:pt x="733" y="1226"/>
                  </a:lnTo>
                  <a:lnTo>
                    <a:pt x="731" y="1226"/>
                  </a:lnTo>
                  <a:lnTo>
                    <a:pt x="731" y="1226"/>
                  </a:lnTo>
                  <a:lnTo>
                    <a:pt x="728" y="1226"/>
                  </a:lnTo>
                  <a:lnTo>
                    <a:pt x="728" y="1226"/>
                  </a:lnTo>
                  <a:lnTo>
                    <a:pt x="726" y="1226"/>
                  </a:lnTo>
                  <a:lnTo>
                    <a:pt x="726" y="1228"/>
                  </a:lnTo>
                  <a:lnTo>
                    <a:pt x="723" y="1228"/>
                  </a:lnTo>
                  <a:lnTo>
                    <a:pt x="721" y="1228"/>
                  </a:lnTo>
                  <a:lnTo>
                    <a:pt x="719" y="1228"/>
                  </a:lnTo>
                  <a:lnTo>
                    <a:pt x="716" y="1231"/>
                  </a:lnTo>
                  <a:lnTo>
                    <a:pt x="714" y="1231"/>
                  </a:lnTo>
                  <a:lnTo>
                    <a:pt x="712" y="1233"/>
                  </a:lnTo>
                  <a:lnTo>
                    <a:pt x="709" y="1233"/>
                  </a:lnTo>
                  <a:lnTo>
                    <a:pt x="707" y="1233"/>
                  </a:lnTo>
                  <a:lnTo>
                    <a:pt x="707" y="1235"/>
                  </a:lnTo>
                  <a:lnTo>
                    <a:pt x="705" y="1235"/>
                  </a:lnTo>
                  <a:lnTo>
                    <a:pt x="705" y="1235"/>
                  </a:lnTo>
                  <a:lnTo>
                    <a:pt x="705" y="1238"/>
                  </a:lnTo>
                  <a:lnTo>
                    <a:pt x="702" y="1238"/>
                  </a:lnTo>
                  <a:lnTo>
                    <a:pt x="702" y="1238"/>
                  </a:lnTo>
                  <a:lnTo>
                    <a:pt x="702" y="1238"/>
                  </a:lnTo>
                  <a:lnTo>
                    <a:pt x="702" y="1240"/>
                  </a:lnTo>
                  <a:lnTo>
                    <a:pt x="702" y="1240"/>
                  </a:lnTo>
                  <a:lnTo>
                    <a:pt x="702" y="1240"/>
                  </a:lnTo>
                  <a:lnTo>
                    <a:pt x="702" y="1243"/>
                  </a:lnTo>
                  <a:lnTo>
                    <a:pt x="705" y="1245"/>
                  </a:lnTo>
                  <a:lnTo>
                    <a:pt x="707" y="1250"/>
                  </a:lnTo>
                  <a:lnTo>
                    <a:pt x="709" y="1252"/>
                  </a:lnTo>
                  <a:lnTo>
                    <a:pt x="712" y="1254"/>
                  </a:lnTo>
                  <a:lnTo>
                    <a:pt x="712" y="1257"/>
                  </a:lnTo>
                  <a:lnTo>
                    <a:pt x="712" y="1257"/>
                  </a:lnTo>
                  <a:lnTo>
                    <a:pt x="714" y="1257"/>
                  </a:lnTo>
                  <a:lnTo>
                    <a:pt x="714" y="1257"/>
                  </a:lnTo>
                  <a:lnTo>
                    <a:pt x="714" y="1257"/>
                  </a:lnTo>
                  <a:close/>
                  <a:moveTo>
                    <a:pt x="757" y="1231"/>
                  </a:moveTo>
                  <a:lnTo>
                    <a:pt x="757" y="1231"/>
                  </a:lnTo>
                  <a:lnTo>
                    <a:pt x="757" y="1231"/>
                  </a:lnTo>
                  <a:lnTo>
                    <a:pt x="759" y="1231"/>
                  </a:lnTo>
                  <a:lnTo>
                    <a:pt x="759" y="1231"/>
                  </a:lnTo>
                  <a:lnTo>
                    <a:pt x="759" y="1231"/>
                  </a:lnTo>
                  <a:lnTo>
                    <a:pt x="761" y="1231"/>
                  </a:lnTo>
                  <a:lnTo>
                    <a:pt x="761" y="1228"/>
                  </a:lnTo>
                  <a:lnTo>
                    <a:pt x="761" y="1228"/>
                  </a:lnTo>
                  <a:lnTo>
                    <a:pt x="764" y="1228"/>
                  </a:lnTo>
                  <a:lnTo>
                    <a:pt x="764" y="1228"/>
                  </a:lnTo>
                  <a:lnTo>
                    <a:pt x="764" y="1228"/>
                  </a:lnTo>
                  <a:lnTo>
                    <a:pt x="764" y="1226"/>
                  </a:lnTo>
                  <a:lnTo>
                    <a:pt x="764" y="1226"/>
                  </a:lnTo>
                  <a:lnTo>
                    <a:pt x="766" y="1226"/>
                  </a:lnTo>
                  <a:lnTo>
                    <a:pt x="766" y="1224"/>
                  </a:lnTo>
                  <a:lnTo>
                    <a:pt x="766" y="1224"/>
                  </a:lnTo>
                  <a:lnTo>
                    <a:pt x="766" y="1224"/>
                  </a:lnTo>
                  <a:lnTo>
                    <a:pt x="766" y="1221"/>
                  </a:lnTo>
                  <a:lnTo>
                    <a:pt x="766" y="1221"/>
                  </a:lnTo>
                  <a:lnTo>
                    <a:pt x="766" y="1219"/>
                  </a:lnTo>
                  <a:lnTo>
                    <a:pt x="768" y="1219"/>
                  </a:lnTo>
                  <a:lnTo>
                    <a:pt x="768" y="1219"/>
                  </a:lnTo>
                  <a:lnTo>
                    <a:pt x="768" y="1217"/>
                  </a:lnTo>
                  <a:lnTo>
                    <a:pt x="768" y="1217"/>
                  </a:lnTo>
                  <a:lnTo>
                    <a:pt x="768" y="1217"/>
                  </a:lnTo>
                  <a:lnTo>
                    <a:pt x="768" y="1214"/>
                  </a:lnTo>
                  <a:lnTo>
                    <a:pt x="766" y="1214"/>
                  </a:lnTo>
                  <a:lnTo>
                    <a:pt x="766" y="1212"/>
                  </a:lnTo>
                  <a:lnTo>
                    <a:pt x="766" y="1212"/>
                  </a:lnTo>
                  <a:lnTo>
                    <a:pt x="766" y="1212"/>
                  </a:lnTo>
                  <a:lnTo>
                    <a:pt x="766" y="1212"/>
                  </a:lnTo>
                  <a:lnTo>
                    <a:pt x="766" y="1209"/>
                  </a:lnTo>
                  <a:lnTo>
                    <a:pt x="766" y="1209"/>
                  </a:lnTo>
                  <a:lnTo>
                    <a:pt x="764" y="1209"/>
                  </a:lnTo>
                  <a:lnTo>
                    <a:pt x="764" y="1209"/>
                  </a:lnTo>
                  <a:lnTo>
                    <a:pt x="764" y="1209"/>
                  </a:lnTo>
                  <a:lnTo>
                    <a:pt x="764" y="1209"/>
                  </a:lnTo>
                  <a:lnTo>
                    <a:pt x="761" y="1207"/>
                  </a:lnTo>
                  <a:lnTo>
                    <a:pt x="761" y="1207"/>
                  </a:lnTo>
                  <a:lnTo>
                    <a:pt x="761" y="1207"/>
                  </a:lnTo>
                  <a:lnTo>
                    <a:pt x="759" y="1209"/>
                  </a:lnTo>
                  <a:lnTo>
                    <a:pt x="759" y="1209"/>
                  </a:lnTo>
                  <a:lnTo>
                    <a:pt x="759" y="1209"/>
                  </a:lnTo>
                  <a:lnTo>
                    <a:pt x="759" y="1209"/>
                  </a:lnTo>
                  <a:lnTo>
                    <a:pt x="757" y="1209"/>
                  </a:lnTo>
                  <a:lnTo>
                    <a:pt x="754" y="1209"/>
                  </a:lnTo>
                  <a:lnTo>
                    <a:pt x="754" y="1212"/>
                  </a:lnTo>
                  <a:lnTo>
                    <a:pt x="752" y="1212"/>
                  </a:lnTo>
                  <a:lnTo>
                    <a:pt x="752" y="1214"/>
                  </a:lnTo>
                  <a:lnTo>
                    <a:pt x="749" y="1217"/>
                  </a:lnTo>
                  <a:lnTo>
                    <a:pt x="749" y="1217"/>
                  </a:lnTo>
                  <a:lnTo>
                    <a:pt x="749" y="1217"/>
                  </a:lnTo>
                  <a:lnTo>
                    <a:pt x="749" y="1217"/>
                  </a:lnTo>
                  <a:lnTo>
                    <a:pt x="749" y="1219"/>
                  </a:lnTo>
                  <a:lnTo>
                    <a:pt x="749" y="1219"/>
                  </a:lnTo>
                  <a:lnTo>
                    <a:pt x="749" y="1219"/>
                  </a:lnTo>
                  <a:lnTo>
                    <a:pt x="749" y="1221"/>
                  </a:lnTo>
                  <a:lnTo>
                    <a:pt x="749" y="1221"/>
                  </a:lnTo>
                  <a:lnTo>
                    <a:pt x="749" y="1221"/>
                  </a:lnTo>
                  <a:lnTo>
                    <a:pt x="749" y="1224"/>
                  </a:lnTo>
                  <a:lnTo>
                    <a:pt x="749" y="1224"/>
                  </a:lnTo>
                  <a:lnTo>
                    <a:pt x="749" y="1224"/>
                  </a:lnTo>
                  <a:lnTo>
                    <a:pt x="749" y="1224"/>
                  </a:lnTo>
                  <a:lnTo>
                    <a:pt x="749" y="1226"/>
                  </a:lnTo>
                  <a:lnTo>
                    <a:pt x="749" y="1226"/>
                  </a:lnTo>
                  <a:lnTo>
                    <a:pt x="752" y="1226"/>
                  </a:lnTo>
                  <a:lnTo>
                    <a:pt x="752" y="1228"/>
                  </a:lnTo>
                  <a:lnTo>
                    <a:pt x="752" y="1228"/>
                  </a:lnTo>
                  <a:lnTo>
                    <a:pt x="752" y="1228"/>
                  </a:lnTo>
                  <a:lnTo>
                    <a:pt x="752" y="1228"/>
                  </a:lnTo>
                  <a:lnTo>
                    <a:pt x="754" y="1228"/>
                  </a:lnTo>
                  <a:lnTo>
                    <a:pt x="754" y="1231"/>
                  </a:lnTo>
                  <a:lnTo>
                    <a:pt x="754" y="1231"/>
                  </a:lnTo>
                  <a:lnTo>
                    <a:pt x="757" y="1231"/>
                  </a:lnTo>
                  <a:lnTo>
                    <a:pt x="757" y="1231"/>
                  </a:lnTo>
                  <a:close/>
                  <a:moveTo>
                    <a:pt x="787" y="1214"/>
                  </a:moveTo>
                  <a:lnTo>
                    <a:pt x="790" y="1214"/>
                  </a:lnTo>
                  <a:lnTo>
                    <a:pt x="790" y="1214"/>
                  </a:lnTo>
                  <a:lnTo>
                    <a:pt x="792" y="1214"/>
                  </a:lnTo>
                  <a:lnTo>
                    <a:pt x="792" y="1214"/>
                  </a:lnTo>
                  <a:lnTo>
                    <a:pt x="792" y="1214"/>
                  </a:lnTo>
                  <a:lnTo>
                    <a:pt x="794" y="1214"/>
                  </a:lnTo>
                  <a:lnTo>
                    <a:pt x="794" y="1214"/>
                  </a:lnTo>
                  <a:lnTo>
                    <a:pt x="794" y="1214"/>
                  </a:lnTo>
                  <a:lnTo>
                    <a:pt x="797" y="1212"/>
                  </a:lnTo>
                  <a:lnTo>
                    <a:pt x="797" y="1212"/>
                  </a:lnTo>
                  <a:lnTo>
                    <a:pt x="797" y="1212"/>
                  </a:lnTo>
                  <a:lnTo>
                    <a:pt x="797" y="1212"/>
                  </a:lnTo>
                  <a:lnTo>
                    <a:pt x="799" y="1212"/>
                  </a:lnTo>
                  <a:lnTo>
                    <a:pt x="799" y="1209"/>
                  </a:lnTo>
                  <a:lnTo>
                    <a:pt x="799" y="1209"/>
                  </a:lnTo>
                  <a:lnTo>
                    <a:pt x="799" y="1209"/>
                  </a:lnTo>
                  <a:lnTo>
                    <a:pt x="799" y="1207"/>
                  </a:lnTo>
                  <a:lnTo>
                    <a:pt x="801" y="1207"/>
                  </a:lnTo>
                  <a:lnTo>
                    <a:pt x="801" y="1207"/>
                  </a:lnTo>
                  <a:lnTo>
                    <a:pt x="801" y="1205"/>
                  </a:lnTo>
                  <a:lnTo>
                    <a:pt x="801" y="1205"/>
                  </a:lnTo>
                  <a:lnTo>
                    <a:pt x="801" y="1202"/>
                  </a:lnTo>
                  <a:lnTo>
                    <a:pt x="801" y="1200"/>
                  </a:lnTo>
                  <a:lnTo>
                    <a:pt x="801" y="1200"/>
                  </a:lnTo>
                  <a:lnTo>
                    <a:pt x="801" y="1200"/>
                  </a:lnTo>
                  <a:lnTo>
                    <a:pt x="801" y="1198"/>
                  </a:lnTo>
                  <a:lnTo>
                    <a:pt x="801" y="1198"/>
                  </a:lnTo>
                  <a:lnTo>
                    <a:pt x="801" y="1195"/>
                  </a:lnTo>
                  <a:lnTo>
                    <a:pt x="801" y="1195"/>
                  </a:lnTo>
                  <a:lnTo>
                    <a:pt x="801" y="1195"/>
                  </a:lnTo>
                  <a:lnTo>
                    <a:pt x="801" y="1193"/>
                  </a:lnTo>
                  <a:lnTo>
                    <a:pt x="801" y="1193"/>
                  </a:lnTo>
                  <a:lnTo>
                    <a:pt x="801" y="1193"/>
                  </a:lnTo>
                  <a:lnTo>
                    <a:pt x="799" y="1193"/>
                  </a:lnTo>
                  <a:lnTo>
                    <a:pt x="799" y="1190"/>
                  </a:lnTo>
                  <a:lnTo>
                    <a:pt x="799" y="1190"/>
                  </a:lnTo>
                  <a:lnTo>
                    <a:pt x="797" y="1190"/>
                  </a:lnTo>
                  <a:lnTo>
                    <a:pt x="797" y="1190"/>
                  </a:lnTo>
                  <a:lnTo>
                    <a:pt x="797" y="1190"/>
                  </a:lnTo>
                  <a:lnTo>
                    <a:pt x="794" y="1190"/>
                  </a:lnTo>
                  <a:lnTo>
                    <a:pt x="794" y="1190"/>
                  </a:lnTo>
                  <a:lnTo>
                    <a:pt x="794" y="1190"/>
                  </a:lnTo>
                  <a:lnTo>
                    <a:pt x="792" y="1190"/>
                  </a:lnTo>
                  <a:lnTo>
                    <a:pt x="792" y="1190"/>
                  </a:lnTo>
                  <a:lnTo>
                    <a:pt x="790" y="1190"/>
                  </a:lnTo>
                  <a:lnTo>
                    <a:pt x="790" y="1193"/>
                  </a:lnTo>
                  <a:lnTo>
                    <a:pt x="790" y="1193"/>
                  </a:lnTo>
                  <a:lnTo>
                    <a:pt x="787" y="1193"/>
                  </a:lnTo>
                  <a:lnTo>
                    <a:pt x="787" y="1193"/>
                  </a:lnTo>
                  <a:lnTo>
                    <a:pt x="787" y="1193"/>
                  </a:lnTo>
                  <a:lnTo>
                    <a:pt x="787" y="1195"/>
                  </a:lnTo>
                  <a:lnTo>
                    <a:pt x="785" y="1195"/>
                  </a:lnTo>
                  <a:lnTo>
                    <a:pt x="785" y="1195"/>
                  </a:lnTo>
                  <a:lnTo>
                    <a:pt x="785" y="1198"/>
                  </a:lnTo>
                  <a:lnTo>
                    <a:pt x="785" y="1198"/>
                  </a:lnTo>
                  <a:lnTo>
                    <a:pt x="785" y="1198"/>
                  </a:lnTo>
                  <a:lnTo>
                    <a:pt x="785" y="1200"/>
                  </a:lnTo>
                  <a:lnTo>
                    <a:pt x="785" y="1200"/>
                  </a:lnTo>
                  <a:lnTo>
                    <a:pt x="783" y="1200"/>
                  </a:lnTo>
                  <a:lnTo>
                    <a:pt x="783" y="1202"/>
                  </a:lnTo>
                  <a:lnTo>
                    <a:pt x="783" y="1202"/>
                  </a:lnTo>
                  <a:lnTo>
                    <a:pt x="783" y="1202"/>
                  </a:lnTo>
                  <a:lnTo>
                    <a:pt x="783" y="1205"/>
                  </a:lnTo>
                  <a:lnTo>
                    <a:pt x="785" y="1207"/>
                  </a:lnTo>
                  <a:lnTo>
                    <a:pt x="785" y="1207"/>
                  </a:lnTo>
                  <a:lnTo>
                    <a:pt x="785" y="1207"/>
                  </a:lnTo>
                  <a:lnTo>
                    <a:pt x="785" y="1209"/>
                  </a:lnTo>
                  <a:lnTo>
                    <a:pt x="785" y="1209"/>
                  </a:lnTo>
                  <a:lnTo>
                    <a:pt x="785" y="1209"/>
                  </a:lnTo>
                  <a:lnTo>
                    <a:pt x="785" y="1212"/>
                  </a:lnTo>
                  <a:lnTo>
                    <a:pt x="785" y="1212"/>
                  </a:lnTo>
                  <a:lnTo>
                    <a:pt x="787" y="1212"/>
                  </a:lnTo>
                  <a:lnTo>
                    <a:pt x="787" y="1212"/>
                  </a:lnTo>
                  <a:lnTo>
                    <a:pt x="787" y="1212"/>
                  </a:lnTo>
                  <a:lnTo>
                    <a:pt x="787" y="1214"/>
                  </a:lnTo>
                  <a:lnTo>
                    <a:pt x="787" y="1214"/>
                  </a:lnTo>
                  <a:lnTo>
                    <a:pt x="787" y="1214"/>
                  </a:lnTo>
                  <a:close/>
                  <a:moveTo>
                    <a:pt x="220" y="734"/>
                  </a:moveTo>
                  <a:lnTo>
                    <a:pt x="227" y="727"/>
                  </a:lnTo>
                  <a:lnTo>
                    <a:pt x="231" y="722"/>
                  </a:lnTo>
                  <a:lnTo>
                    <a:pt x="236" y="715"/>
                  </a:lnTo>
                  <a:lnTo>
                    <a:pt x="241" y="708"/>
                  </a:lnTo>
                  <a:lnTo>
                    <a:pt x="248" y="703"/>
                  </a:lnTo>
                  <a:lnTo>
                    <a:pt x="253" y="696"/>
                  </a:lnTo>
                  <a:lnTo>
                    <a:pt x="255" y="694"/>
                  </a:lnTo>
                  <a:lnTo>
                    <a:pt x="258" y="689"/>
                  </a:lnTo>
                  <a:lnTo>
                    <a:pt x="262" y="686"/>
                  </a:lnTo>
                  <a:lnTo>
                    <a:pt x="265" y="684"/>
                  </a:lnTo>
                  <a:lnTo>
                    <a:pt x="269" y="679"/>
                  </a:lnTo>
                  <a:lnTo>
                    <a:pt x="272" y="675"/>
                  </a:lnTo>
                  <a:lnTo>
                    <a:pt x="276" y="672"/>
                  </a:lnTo>
                  <a:lnTo>
                    <a:pt x="281" y="670"/>
                  </a:lnTo>
                  <a:lnTo>
                    <a:pt x="284" y="665"/>
                  </a:lnTo>
                  <a:lnTo>
                    <a:pt x="288" y="663"/>
                  </a:lnTo>
                  <a:lnTo>
                    <a:pt x="293" y="660"/>
                  </a:lnTo>
                  <a:lnTo>
                    <a:pt x="295" y="658"/>
                  </a:lnTo>
                  <a:lnTo>
                    <a:pt x="300" y="656"/>
                  </a:lnTo>
                  <a:lnTo>
                    <a:pt x="302" y="653"/>
                  </a:lnTo>
                  <a:lnTo>
                    <a:pt x="307" y="651"/>
                  </a:lnTo>
                  <a:lnTo>
                    <a:pt x="312" y="649"/>
                  </a:lnTo>
                  <a:lnTo>
                    <a:pt x="317" y="646"/>
                  </a:lnTo>
                  <a:lnTo>
                    <a:pt x="321" y="644"/>
                  </a:lnTo>
                  <a:lnTo>
                    <a:pt x="326" y="642"/>
                  </a:lnTo>
                  <a:lnTo>
                    <a:pt x="331" y="639"/>
                  </a:lnTo>
                  <a:lnTo>
                    <a:pt x="336" y="637"/>
                  </a:lnTo>
                  <a:lnTo>
                    <a:pt x="340" y="634"/>
                  </a:lnTo>
                  <a:lnTo>
                    <a:pt x="345" y="630"/>
                  </a:lnTo>
                  <a:lnTo>
                    <a:pt x="352" y="627"/>
                  </a:lnTo>
                  <a:lnTo>
                    <a:pt x="357" y="625"/>
                  </a:lnTo>
                  <a:lnTo>
                    <a:pt x="362" y="620"/>
                  </a:lnTo>
                  <a:lnTo>
                    <a:pt x="366" y="618"/>
                  </a:lnTo>
                  <a:lnTo>
                    <a:pt x="371" y="613"/>
                  </a:lnTo>
                  <a:lnTo>
                    <a:pt x="376" y="611"/>
                  </a:lnTo>
                  <a:lnTo>
                    <a:pt x="380" y="606"/>
                  </a:lnTo>
                  <a:lnTo>
                    <a:pt x="385" y="604"/>
                  </a:lnTo>
                  <a:lnTo>
                    <a:pt x="392" y="599"/>
                  </a:lnTo>
                  <a:lnTo>
                    <a:pt x="397" y="597"/>
                  </a:lnTo>
                  <a:lnTo>
                    <a:pt x="402" y="592"/>
                  </a:lnTo>
                  <a:lnTo>
                    <a:pt x="407" y="589"/>
                  </a:lnTo>
                  <a:lnTo>
                    <a:pt x="411" y="585"/>
                  </a:lnTo>
                  <a:lnTo>
                    <a:pt x="416" y="575"/>
                  </a:lnTo>
                  <a:lnTo>
                    <a:pt x="402" y="580"/>
                  </a:lnTo>
                  <a:lnTo>
                    <a:pt x="425" y="552"/>
                  </a:lnTo>
                  <a:lnTo>
                    <a:pt x="407" y="556"/>
                  </a:lnTo>
                  <a:lnTo>
                    <a:pt x="435" y="530"/>
                  </a:lnTo>
                  <a:lnTo>
                    <a:pt x="416" y="537"/>
                  </a:lnTo>
                  <a:lnTo>
                    <a:pt x="440" y="511"/>
                  </a:lnTo>
                  <a:lnTo>
                    <a:pt x="425" y="516"/>
                  </a:lnTo>
                  <a:lnTo>
                    <a:pt x="437" y="500"/>
                  </a:lnTo>
                  <a:lnTo>
                    <a:pt x="447" y="485"/>
                  </a:lnTo>
                  <a:lnTo>
                    <a:pt x="442" y="485"/>
                  </a:lnTo>
                  <a:lnTo>
                    <a:pt x="440" y="488"/>
                  </a:lnTo>
                  <a:lnTo>
                    <a:pt x="437" y="488"/>
                  </a:lnTo>
                  <a:lnTo>
                    <a:pt x="435" y="490"/>
                  </a:lnTo>
                  <a:lnTo>
                    <a:pt x="430" y="492"/>
                  </a:lnTo>
                  <a:lnTo>
                    <a:pt x="428" y="492"/>
                  </a:lnTo>
                  <a:lnTo>
                    <a:pt x="428" y="495"/>
                  </a:lnTo>
                  <a:lnTo>
                    <a:pt x="425" y="495"/>
                  </a:lnTo>
                  <a:lnTo>
                    <a:pt x="425" y="495"/>
                  </a:lnTo>
                  <a:lnTo>
                    <a:pt x="423" y="495"/>
                  </a:lnTo>
                  <a:lnTo>
                    <a:pt x="423" y="495"/>
                  </a:lnTo>
                  <a:lnTo>
                    <a:pt x="421" y="497"/>
                  </a:lnTo>
                  <a:lnTo>
                    <a:pt x="421" y="497"/>
                  </a:lnTo>
                  <a:lnTo>
                    <a:pt x="418" y="497"/>
                  </a:lnTo>
                  <a:lnTo>
                    <a:pt x="418" y="497"/>
                  </a:lnTo>
                  <a:lnTo>
                    <a:pt x="416" y="497"/>
                  </a:lnTo>
                  <a:lnTo>
                    <a:pt x="414" y="495"/>
                  </a:lnTo>
                  <a:lnTo>
                    <a:pt x="411" y="495"/>
                  </a:lnTo>
                  <a:lnTo>
                    <a:pt x="411" y="495"/>
                  </a:lnTo>
                  <a:lnTo>
                    <a:pt x="409" y="495"/>
                  </a:lnTo>
                  <a:lnTo>
                    <a:pt x="407" y="492"/>
                  </a:lnTo>
                  <a:lnTo>
                    <a:pt x="407" y="492"/>
                  </a:lnTo>
                  <a:lnTo>
                    <a:pt x="404" y="490"/>
                  </a:lnTo>
                  <a:lnTo>
                    <a:pt x="399" y="488"/>
                  </a:lnTo>
                  <a:lnTo>
                    <a:pt x="399" y="488"/>
                  </a:lnTo>
                  <a:lnTo>
                    <a:pt x="397" y="488"/>
                  </a:lnTo>
                  <a:lnTo>
                    <a:pt x="397" y="485"/>
                  </a:lnTo>
                  <a:lnTo>
                    <a:pt x="397" y="485"/>
                  </a:lnTo>
                  <a:lnTo>
                    <a:pt x="395" y="483"/>
                  </a:lnTo>
                  <a:lnTo>
                    <a:pt x="395" y="483"/>
                  </a:lnTo>
                  <a:lnTo>
                    <a:pt x="395" y="483"/>
                  </a:lnTo>
                  <a:lnTo>
                    <a:pt x="395" y="483"/>
                  </a:lnTo>
                  <a:lnTo>
                    <a:pt x="395" y="481"/>
                  </a:lnTo>
                  <a:lnTo>
                    <a:pt x="395" y="481"/>
                  </a:lnTo>
                  <a:lnTo>
                    <a:pt x="395" y="481"/>
                  </a:lnTo>
                  <a:lnTo>
                    <a:pt x="397" y="478"/>
                  </a:lnTo>
                  <a:lnTo>
                    <a:pt x="397" y="478"/>
                  </a:lnTo>
                  <a:lnTo>
                    <a:pt x="397" y="476"/>
                  </a:lnTo>
                  <a:lnTo>
                    <a:pt x="399" y="476"/>
                  </a:lnTo>
                  <a:lnTo>
                    <a:pt x="399" y="474"/>
                  </a:lnTo>
                  <a:lnTo>
                    <a:pt x="402" y="474"/>
                  </a:lnTo>
                  <a:lnTo>
                    <a:pt x="402" y="471"/>
                  </a:lnTo>
                  <a:lnTo>
                    <a:pt x="404" y="471"/>
                  </a:lnTo>
                  <a:lnTo>
                    <a:pt x="404" y="471"/>
                  </a:lnTo>
                  <a:lnTo>
                    <a:pt x="407" y="469"/>
                  </a:lnTo>
                  <a:lnTo>
                    <a:pt x="409" y="469"/>
                  </a:lnTo>
                  <a:lnTo>
                    <a:pt x="409" y="469"/>
                  </a:lnTo>
                  <a:lnTo>
                    <a:pt x="409" y="469"/>
                  </a:lnTo>
                  <a:lnTo>
                    <a:pt x="409" y="466"/>
                  </a:lnTo>
                  <a:lnTo>
                    <a:pt x="409" y="466"/>
                  </a:lnTo>
                  <a:lnTo>
                    <a:pt x="409" y="466"/>
                  </a:lnTo>
                  <a:lnTo>
                    <a:pt x="409" y="466"/>
                  </a:lnTo>
                  <a:lnTo>
                    <a:pt x="409" y="466"/>
                  </a:lnTo>
                  <a:lnTo>
                    <a:pt x="409" y="464"/>
                  </a:lnTo>
                  <a:lnTo>
                    <a:pt x="409" y="464"/>
                  </a:lnTo>
                  <a:lnTo>
                    <a:pt x="409" y="464"/>
                  </a:lnTo>
                  <a:lnTo>
                    <a:pt x="409" y="462"/>
                  </a:lnTo>
                  <a:lnTo>
                    <a:pt x="409" y="462"/>
                  </a:lnTo>
                  <a:lnTo>
                    <a:pt x="409" y="459"/>
                  </a:lnTo>
                  <a:lnTo>
                    <a:pt x="407" y="457"/>
                  </a:lnTo>
                  <a:lnTo>
                    <a:pt x="407" y="457"/>
                  </a:lnTo>
                  <a:lnTo>
                    <a:pt x="407" y="455"/>
                  </a:lnTo>
                  <a:lnTo>
                    <a:pt x="404" y="455"/>
                  </a:lnTo>
                  <a:lnTo>
                    <a:pt x="404" y="455"/>
                  </a:lnTo>
                  <a:lnTo>
                    <a:pt x="402" y="452"/>
                  </a:lnTo>
                  <a:lnTo>
                    <a:pt x="399" y="450"/>
                  </a:lnTo>
                  <a:lnTo>
                    <a:pt x="395" y="447"/>
                  </a:lnTo>
                  <a:lnTo>
                    <a:pt x="392" y="445"/>
                  </a:lnTo>
                  <a:lnTo>
                    <a:pt x="390" y="445"/>
                  </a:lnTo>
                  <a:lnTo>
                    <a:pt x="388" y="443"/>
                  </a:lnTo>
                  <a:lnTo>
                    <a:pt x="385" y="443"/>
                  </a:lnTo>
                  <a:lnTo>
                    <a:pt x="385" y="440"/>
                  </a:lnTo>
                  <a:lnTo>
                    <a:pt x="383" y="440"/>
                  </a:lnTo>
                  <a:lnTo>
                    <a:pt x="380" y="440"/>
                  </a:lnTo>
                  <a:lnTo>
                    <a:pt x="378" y="440"/>
                  </a:lnTo>
                  <a:lnTo>
                    <a:pt x="376" y="438"/>
                  </a:lnTo>
                  <a:lnTo>
                    <a:pt x="373" y="438"/>
                  </a:lnTo>
                  <a:lnTo>
                    <a:pt x="373" y="438"/>
                  </a:lnTo>
                  <a:lnTo>
                    <a:pt x="371" y="438"/>
                  </a:lnTo>
                  <a:lnTo>
                    <a:pt x="369" y="438"/>
                  </a:lnTo>
                  <a:lnTo>
                    <a:pt x="369" y="438"/>
                  </a:lnTo>
                  <a:lnTo>
                    <a:pt x="366" y="438"/>
                  </a:lnTo>
                  <a:lnTo>
                    <a:pt x="366" y="438"/>
                  </a:lnTo>
                  <a:lnTo>
                    <a:pt x="364" y="438"/>
                  </a:lnTo>
                  <a:lnTo>
                    <a:pt x="364" y="438"/>
                  </a:lnTo>
                  <a:lnTo>
                    <a:pt x="362" y="438"/>
                  </a:lnTo>
                  <a:lnTo>
                    <a:pt x="362" y="438"/>
                  </a:lnTo>
                  <a:lnTo>
                    <a:pt x="359" y="438"/>
                  </a:lnTo>
                  <a:lnTo>
                    <a:pt x="359" y="438"/>
                  </a:lnTo>
                  <a:lnTo>
                    <a:pt x="357" y="438"/>
                  </a:lnTo>
                  <a:lnTo>
                    <a:pt x="357" y="438"/>
                  </a:lnTo>
                  <a:lnTo>
                    <a:pt x="354" y="440"/>
                  </a:lnTo>
                  <a:lnTo>
                    <a:pt x="354" y="440"/>
                  </a:lnTo>
                  <a:lnTo>
                    <a:pt x="352" y="440"/>
                  </a:lnTo>
                  <a:lnTo>
                    <a:pt x="352" y="440"/>
                  </a:lnTo>
                  <a:lnTo>
                    <a:pt x="352" y="440"/>
                  </a:lnTo>
                  <a:lnTo>
                    <a:pt x="350" y="443"/>
                  </a:lnTo>
                  <a:lnTo>
                    <a:pt x="350" y="443"/>
                  </a:lnTo>
                  <a:lnTo>
                    <a:pt x="350" y="443"/>
                  </a:lnTo>
                  <a:lnTo>
                    <a:pt x="350" y="445"/>
                  </a:lnTo>
                  <a:lnTo>
                    <a:pt x="347" y="445"/>
                  </a:lnTo>
                  <a:lnTo>
                    <a:pt x="347" y="447"/>
                  </a:lnTo>
                  <a:lnTo>
                    <a:pt x="347" y="447"/>
                  </a:lnTo>
                  <a:lnTo>
                    <a:pt x="347" y="447"/>
                  </a:lnTo>
                  <a:lnTo>
                    <a:pt x="347" y="450"/>
                  </a:lnTo>
                  <a:lnTo>
                    <a:pt x="347" y="450"/>
                  </a:lnTo>
                  <a:lnTo>
                    <a:pt x="347" y="452"/>
                  </a:lnTo>
                  <a:lnTo>
                    <a:pt x="347" y="455"/>
                  </a:lnTo>
                  <a:lnTo>
                    <a:pt x="347" y="455"/>
                  </a:lnTo>
                  <a:lnTo>
                    <a:pt x="347" y="457"/>
                  </a:lnTo>
                  <a:lnTo>
                    <a:pt x="347" y="459"/>
                  </a:lnTo>
                  <a:lnTo>
                    <a:pt x="347" y="459"/>
                  </a:lnTo>
                  <a:lnTo>
                    <a:pt x="347" y="462"/>
                  </a:lnTo>
                  <a:lnTo>
                    <a:pt x="350" y="464"/>
                  </a:lnTo>
                  <a:lnTo>
                    <a:pt x="350" y="464"/>
                  </a:lnTo>
                  <a:lnTo>
                    <a:pt x="350" y="466"/>
                  </a:lnTo>
                  <a:lnTo>
                    <a:pt x="350" y="469"/>
                  </a:lnTo>
                  <a:lnTo>
                    <a:pt x="352" y="469"/>
                  </a:lnTo>
                  <a:lnTo>
                    <a:pt x="352" y="474"/>
                  </a:lnTo>
                  <a:lnTo>
                    <a:pt x="354" y="476"/>
                  </a:lnTo>
                  <a:lnTo>
                    <a:pt x="357" y="478"/>
                  </a:lnTo>
                  <a:lnTo>
                    <a:pt x="359" y="481"/>
                  </a:lnTo>
                  <a:lnTo>
                    <a:pt x="362" y="483"/>
                  </a:lnTo>
                  <a:lnTo>
                    <a:pt x="362" y="485"/>
                  </a:lnTo>
                  <a:lnTo>
                    <a:pt x="364" y="488"/>
                  </a:lnTo>
                  <a:lnTo>
                    <a:pt x="366" y="490"/>
                  </a:lnTo>
                  <a:lnTo>
                    <a:pt x="366" y="492"/>
                  </a:lnTo>
                  <a:lnTo>
                    <a:pt x="366" y="492"/>
                  </a:lnTo>
                  <a:lnTo>
                    <a:pt x="366" y="495"/>
                  </a:lnTo>
                  <a:lnTo>
                    <a:pt x="369" y="495"/>
                  </a:lnTo>
                  <a:lnTo>
                    <a:pt x="369" y="497"/>
                  </a:lnTo>
                  <a:lnTo>
                    <a:pt x="369" y="500"/>
                  </a:lnTo>
                  <a:lnTo>
                    <a:pt x="369" y="500"/>
                  </a:lnTo>
                  <a:lnTo>
                    <a:pt x="369" y="502"/>
                  </a:lnTo>
                  <a:lnTo>
                    <a:pt x="369" y="502"/>
                  </a:lnTo>
                  <a:lnTo>
                    <a:pt x="369" y="504"/>
                  </a:lnTo>
                  <a:lnTo>
                    <a:pt x="366" y="504"/>
                  </a:lnTo>
                  <a:lnTo>
                    <a:pt x="366" y="507"/>
                  </a:lnTo>
                  <a:lnTo>
                    <a:pt x="364" y="509"/>
                  </a:lnTo>
                  <a:lnTo>
                    <a:pt x="362" y="514"/>
                  </a:lnTo>
                  <a:lnTo>
                    <a:pt x="359" y="516"/>
                  </a:lnTo>
                  <a:lnTo>
                    <a:pt x="359" y="518"/>
                  </a:lnTo>
                  <a:lnTo>
                    <a:pt x="357" y="521"/>
                  </a:lnTo>
                  <a:lnTo>
                    <a:pt x="354" y="523"/>
                  </a:lnTo>
                  <a:lnTo>
                    <a:pt x="354" y="523"/>
                  </a:lnTo>
                  <a:lnTo>
                    <a:pt x="352" y="526"/>
                  </a:lnTo>
                  <a:lnTo>
                    <a:pt x="350" y="526"/>
                  </a:lnTo>
                  <a:lnTo>
                    <a:pt x="350" y="528"/>
                  </a:lnTo>
                  <a:lnTo>
                    <a:pt x="347" y="530"/>
                  </a:lnTo>
                  <a:lnTo>
                    <a:pt x="347" y="530"/>
                  </a:lnTo>
                  <a:lnTo>
                    <a:pt x="345" y="533"/>
                  </a:lnTo>
                  <a:lnTo>
                    <a:pt x="343" y="533"/>
                  </a:lnTo>
                  <a:lnTo>
                    <a:pt x="343" y="535"/>
                  </a:lnTo>
                  <a:lnTo>
                    <a:pt x="340" y="537"/>
                  </a:lnTo>
                  <a:lnTo>
                    <a:pt x="340" y="537"/>
                  </a:lnTo>
                  <a:lnTo>
                    <a:pt x="338" y="540"/>
                  </a:lnTo>
                  <a:lnTo>
                    <a:pt x="338" y="540"/>
                  </a:lnTo>
                  <a:lnTo>
                    <a:pt x="338" y="540"/>
                  </a:lnTo>
                  <a:lnTo>
                    <a:pt x="338" y="542"/>
                  </a:lnTo>
                  <a:lnTo>
                    <a:pt x="338" y="542"/>
                  </a:lnTo>
                  <a:lnTo>
                    <a:pt x="336" y="542"/>
                  </a:lnTo>
                  <a:lnTo>
                    <a:pt x="336" y="542"/>
                  </a:lnTo>
                  <a:lnTo>
                    <a:pt x="336" y="542"/>
                  </a:lnTo>
                  <a:lnTo>
                    <a:pt x="333" y="542"/>
                  </a:lnTo>
                  <a:lnTo>
                    <a:pt x="331" y="542"/>
                  </a:lnTo>
                  <a:lnTo>
                    <a:pt x="324" y="542"/>
                  </a:lnTo>
                  <a:lnTo>
                    <a:pt x="321" y="542"/>
                  </a:lnTo>
                  <a:lnTo>
                    <a:pt x="319" y="542"/>
                  </a:lnTo>
                  <a:lnTo>
                    <a:pt x="317" y="542"/>
                  </a:lnTo>
                  <a:lnTo>
                    <a:pt x="312" y="542"/>
                  </a:lnTo>
                  <a:lnTo>
                    <a:pt x="310" y="542"/>
                  </a:lnTo>
                  <a:lnTo>
                    <a:pt x="307" y="542"/>
                  </a:lnTo>
                  <a:lnTo>
                    <a:pt x="305" y="542"/>
                  </a:lnTo>
                  <a:lnTo>
                    <a:pt x="302" y="542"/>
                  </a:lnTo>
                  <a:lnTo>
                    <a:pt x="302" y="542"/>
                  </a:lnTo>
                  <a:lnTo>
                    <a:pt x="300" y="542"/>
                  </a:lnTo>
                  <a:lnTo>
                    <a:pt x="298" y="542"/>
                  </a:lnTo>
                  <a:lnTo>
                    <a:pt x="293" y="540"/>
                  </a:lnTo>
                  <a:lnTo>
                    <a:pt x="291" y="540"/>
                  </a:lnTo>
                  <a:lnTo>
                    <a:pt x="291" y="540"/>
                  </a:lnTo>
                  <a:lnTo>
                    <a:pt x="288" y="540"/>
                  </a:lnTo>
                  <a:lnTo>
                    <a:pt x="286" y="540"/>
                  </a:lnTo>
                  <a:lnTo>
                    <a:pt x="286" y="540"/>
                  </a:lnTo>
                  <a:lnTo>
                    <a:pt x="284" y="540"/>
                  </a:lnTo>
                  <a:lnTo>
                    <a:pt x="284" y="540"/>
                  </a:lnTo>
                  <a:lnTo>
                    <a:pt x="284" y="540"/>
                  </a:lnTo>
                  <a:lnTo>
                    <a:pt x="281" y="540"/>
                  </a:lnTo>
                  <a:lnTo>
                    <a:pt x="281" y="540"/>
                  </a:lnTo>
                  <a:lnTo>
                    <a:pt x="281" y="542"/>
                  </a:lnTo>
                  <a:lnTo>
                    <a:pt x="279" y="542"/>
                  </a:lnTo>
                  <a:lnTo>
                    <a:pt x="279" y="542"/>
                  </a:lnTo>
                  <a:lnTo>
                    <a:pt x="279" y="542"/>
                  </a:lnTo>
                  <a:lnTo>
                    <a:pt x="276" y="544"/>
                  </a:lnTo>
                  <a:lnTo>
                    <a:pt x="276" y="544"/>
                  </a:lnTo>
                  <a:lnTo>
                    <a:pt x="276" y="544"/>
                  </a:lnTo>
                  <a:lnTo>
                    <a:pt x="276" y="547"/>
                  </a:lnTo>
                  <a:lnTo>
                    <a:pt x="274" y="547"/>
                  </a:lnTo>
                  <a:lnTo>
                    <a:pt x="274" y="549"/>
                  </a:lnTo>
                  <a:lnTo>
                    <a:pt x="274" y="549"/>
                  </a:lnTo>
                  <a:lnTo>
                    <a:pt x="272" y="552"/>
                  </a:lnTo>
                  <a:lnTo>
                    <a:pt x="272" y="554"/>
                  </a:lnTo>
                  <a:lnTo>
                    <a:pt x="272" y="554"/>
                  </a:lnTo>
                  <a:lnTo>
                    <a:pt x="272" y="556"/>
                  </a:lnTo>
                  <a:lnTo>
                    <a:pt x="272" y="556"/>
                  </a:lnTo>
                  <a:lnTo>
                    <a:pt x="272" y="559"/>
                  </a:lnTo>
                  <a:lnTo>
                    <a:pt x="272" y="559"/>
                  </a:lnTo>
                  <a:lnTo>
                    <a:pt x="272" y="561"/>
                  </a:lnTo>
                  <a:lnTo>
                    <a:pt x="274" y="561"/>
                  </a:lnTo>
                  <a:lnTo>
                    <a:pt x="274" y="563"/>
                  </a:lnTo>
                  <a:lnTo>
                    <a:pt x="274" y="563"/>
                  </a:lnTo>
                  <a:lnTo>
                    <a:pt x="276" y="563"/>
                  </a:lnTo>
                  <a:lnTo>
                    <a:pt x="276" y="566"/>
                  </a:lnTo>
                  <a:lnTo>
                    <a:pt x="279" y="566"/>
                  </a:lnTo>
                  <a:lnTo>
                    <a:pt x="279" y="568"/>
                  </a:lnTo>
                  <a:lnTo>
                    <a:pt x="281" y="568"/>
                  </a:lnTo>
                  <a:lnTo>
                    <a:pt x="281" y="571"/>
                  </a:lnTo>
                  <a:lnTo>
                    <a:pt x="284" y="571"/>
                  </a:lnTo>
                  <a:lnTo>
                    <a:pt x="284" y="571"/>
                  </a:lnTo>
                  <a:lnTo>
                    <a:pt x="286" y="573"/>
                  </a:lnTo>
                  <a:lnTo>
                    <a:pt x="286" y="573"/>
                  </a:lnTo>
                  <a:lnTo>
                    <a:pt x="288" y="573"/>
                  </a:lnTo>
                  <a:lnTo>
                    <a:pt x="288" y="573"/>
                  </a:lnTo>
                  <a:lnTo>
                    <a:pt x="291" y="573"/>
                  </a:lnTo>
                  <a:lnTo>
                    <a:pt x="291" y="573"/>
                  </a:lnTo>
                  <a:lnTo>
                    <a:pt x="293" y="573"/>
                  </a:lnTo>
                  <a:lnTo>
                    <a:pt x="293" y="573"/>
                  </a:lnTo>
                  <a:lnTo>
                    <a:pt x="295" y="573"/>
                  </a:lnTo>
                  <a:lnTo>
                    <a:pt x="295" y="573"/>
                  </a:lnTo>
                  <a:lnTo>
                    <a:pt x="298" y="573"/>
                  </a:lnTo>
                  <a:lnTo>
                    <a:pt x="300" y="573"/>
                  </a:lnTo>
                  <a:lnTo>
                    <a:pt x="302" y="573"/>
                  </a:lnTo>
                  <a:lnTo>
                    <a:pt x="305" y="571"/>
                  </a:lnTo>
                  <a:lnTo>
                    <a:pt x="307" y="571"/>
                  </a:lnTo>
                  <a:lnTo>
                    <a:pt x="307" y="571"/>
                  </a:lnTo>
                  <a:lnTo>
                    <a:pt x="310" y="571"/>
                  </a:lnTo>
                  <a:lnTo>
                    <a:pt x="310" y="568"/>
                  </a:lnTo>
                  <a:lnTo>
                    <a:pt x="310" y="568"/>
                  </a:lnTo>
                  <a:lnTo>
                    <a:pt x="310" y="568"/>
                  </a:lnTo>
                  <a:lnTo>
                    <a:pt x="312" y="566"/>
                  </a:lnTo>
                  <a:lnTo>
                    <a:pt x="312" y="563"/>
                  </a:lnTo>
                  <a:lnTo>
                    <a:pt x="312" y="563"/>
                  </a:lnTo>
                  <a:lnTo>
                    <a:pt x="314" y="563"/>
                  </a:lnTo>
                  <a:lnTo>
                    <a:pt x="314" y="561"/>
                  </a:lnTo>
                  <a:lnTo>
                    <a:pt x="317" y="561"/>
                  </a:lnTo>
                  <a:lnTo>
                    <a:pt x="317" y="561"/>
                  </a:lnTo>
                  <a:lnTo>
                    <a:pt x="317" y="561"/>
                  </a:lnTo>
                  <a:lnTo>
                    <a:pt x="317" y="561"/>
                  </a:lnTo>
                  <a:lnTo>
                    <a:pt x="319" y="561"/>
                  </a:lnTo>
                  <a:lnTo>
                    <a:pt x="319" y="561"/>
                  </a:lnTo>
                  <a:lnTo>
                    <a:pt x="321" y="561"/>
                  </a:lnTo>
                  <a:lnTo>
                    <a:pt x="324" y="561"/>
                  </a:lnTo>
                  <a:lnTo>
                    <a:pt x="326" y="561"/>
                  </a:lnTo>
                  <a:lnTo>
                    <a:pt x="328" y="561"/>
                  </a:lnTo>
                  <a:lnTo>
                    <a:pt x="331" y="561"/>
                  </a:lnTo>
                  <a:lnTo>
                    <a:pt x="333" y="561"/>
                  </a:lnTo>
                  <a:lnTo>
                    <a:pt x="336" y="561"/>
                  </a:lnTo>
                  <a:lnTo>
                    <a:pt x="338" y="563"/>
                  </a:lnTo>
                  <a:lnTo>
                    <a:pt x="338" y="563"/>
                  </a:lnTo>
                  <a:lnTo>
                    <a:pt x="340" y="563"/>
                  </a:lnTo>
                  <a:lnTo>
                    <a:pt x="340" y="563"/>
                  </a:lnTo>
                  <a:lnTo>
                    <a:pt x="340" y="566"/>
                  </a:lnTo>
                  <a:lnTo>
                    <a:pt x="343" y="566"/>
                  </a:lnTo>
                  <a:lnTo>
                    <a:pt x="343" y="566"/>
                  </a:lnTo>
                  <a:lnTo>
                    <a:pt x="343" y="566"/>
                  </a:lnTo>
                  <a:lnTo>
                    <a:pt x="343" y="568"/>
                  </a:lnTo>
                  <a:lnTo>
                    <a:pt x="343" y="568"/>
                  </a:lnTo>
                  <a:lnTo>
                    <a:pt x="343" y="568"/>
                  </a:lnTo>
                  <a:lnTo>
                    <a:pt x="343" y="571"/>
                  </a:lnTo>
                  <a:lnTo>
                    <a:pt x="343" y="571"/>
                  </a:lnTo>
                  <a:lnTo>
                    <a:pt x="343" y="573"/>
                  </a:lnTo>
                  <a:lnTo>
                    <a:pt x="343" y="575"/>
                  </a:lnTo>
                  <a:lnTo>
                    <a:pt x="343" y="575"/>
                  </a:lnTo>
                  <a:lnTo>
                    <a:pt x="343" y="578"/>
                  </a:lnTo>
                  <a:lnTo>
                    <a:pt x="343" y="580"/>
                  </a:lnTo>
                  <a:lnTo>
                    <a:pt x="340" y="580"/>
                  </a:lnTo>
                  <a:lnTo>
                    <a:pt x="340" y="582"/>
                  </a:lnTo>
                  <a:lnTo>
                    <a:pt x="340" y="585"/>
                  </a:lnTo>
                  <a:lnTo>
                    <a:pt x="340" y="585"/>
                  </a:lnTo>
                  <a:lnTo>
                    <a:pt x="338" y="587"/>
                  </a:lnTo>
                  <a:lnTo>
                    <a:pt x="338" y="587"/>
                  </a:lnTo>
                  <a:lnTo>
                    <a:pt x="338" y="589"/>
                  </a:lnTo>
                  <a:lnTo>
                    <a:pt x="338" y="589"/>
                  </a:lnTo>
                  <a:lnTo>
                    <a:pt x="336" y="589"/>
                  </a:lnTo>
                  <a:lnTo>
                    <a:pt x="333" y="589"/>
                  </a:lnTo>
                  <a:lnTo>
                    <a:pt x="333" y="592"/>
                  </a:lnTo>
                  <a:lnTo>
                    <a:pt x="331" y="592"/>
                  </a:lnTo>
                  <a:lnTo>
                    <a:pt x="328" y="592"/>
                  </a:lnTo>
                  <a:lnTo>
                    <a:pt x="326" y="594"/>
                  </a:lnTo>
                  <a:lnTo>
                    <a:pt x="326" y="594"/>
                  </a:lnTo>
                  <a:lnTo>
                    <a:pt x="324" y="594"/>
                  </a:lnTo>
                  <a:lnTo>
                    <a:pt x="321" y="594"/>
                  </a:lnTo>
                  <a:lnTo>
                    <a:pt x="319" y="594"/>
                  </a:lnTo>
                  <a:lnTo>
                    <a:pt x="317" y="594"/>
                  </a:lnTo>
                  <a:lnTo>
                    <a:pt x="314" y="594"/>
                  </a:lnTo>
                  <a:lnTo>
                    <a:pt x="312" y="594"/>
                  </a:lnTo>
                  <a:lnTo>
                    <a:pt x="312" y="594"/>
                  </a:lnTo>
                  <a:lnTo>
                    <a:pt x="310" y="594"/>
                  </a:lnTo>
                  <a:lnTo>
                    <a:pt x="307" y="594"/>
                  </a:lnTo>
                  <a:lnTo>
                    <a:pt x="307" y="594"/>
                  </a:lnTo>
                  <a:lnTo>
                    <a:pt x="305" y="594"/>
                  </a:lnTo>
                  <a:lnTo>
                    <a:pt x="302" y="594"/>
                  </a:lnTo>
                  <a:lnTo>
                    <a:pt x="302" y="594"/>
                  </a:lnTo>
                  <a:lnTo>
                    <a:pt x="298" y="592"/>
                  </a:lnTo>
                  <a:lnTo>
                    <a:pt x="295" y="592"/>
                  </a:lnTo>
                  <a:lnTo>
                    <a:pt x="291" y="589"/>
                  </a:lnTo>
                  <a:lnTo>
                    <a:pt x="288" y="589"/>
                  </a:lnTo>
                  <a:lnTo>
                    <a:pt x="286" y="587"/>
                  </a:lnTo>
                  <a:lnTo>
                    <a:pt x="281" y="587"/>
                  </a:lnTo>
                  <a:lnTo>
                    <a:pt x="279" y="585"/>
                  </a:lnTo>
                  <a:lnTo>
                    <a:pt x="274" y="585"/>
                  </a:lnTo>
                  <a:lnTo>
                    <a:pt x="269" y="582"/>
                  </a:lnTo>
                  <a:lnTo>
                    <a:pt x="267" y="582"/>
                  </a:lnTo>
                  <a:lnTo>
                    <a:pt x="262" y="582"/>
                  </a:lnTo>
                  <a:lnTo>
                    <a:pt x="260" y="580"/>
                  </a:lnTo>
                  <a:lnTo>
                    <a:pt x="255" y="580"/>
                  </a:lnTo>
                  <a:lnTo>
                    <a:pt x="253" y="578"/>
                  </a:lnTo>
                  <a:lnTo>
                    <a:pt x="248" y="578"/>
                  </a:lnTo>
                  <a:lnTo>
                    <a:pt x="243" y="578"/>
                  </a:lnTo>
                  <a:lnTo>
                    <a:pt x="241" y="575"/>
                  </a:lnTo>
                  <a:lnTo>
                    <a:pt x="236" y="575"/>
                  </a:lnTo>
                  <a:lnTo>
                    <a:pt x="234" y="575"/>
                  </a:lnTo>
                  <a:lnTo>
                    <a:pt x="231" y="573"/>
                  </a:lnTo>
                  <a:lnTo>
                    <a:pt x="229" y="573"/>
                  </a:lnTo>
                  <a:lnTo>
                    <a:pt x="227" y="573"/>
                  </a:lnTo>
                  <a:lnTo>
                    <a:pt x="224" y="573"/>
                  </a:lnTo>
                  <a:lnTo>
                    <a:pt x="222" y="573"/>
                  </a:lnTo>
                  <a:lnTo>
                    <a:pt x="222" y="573"/>
                  </a:lnTo>
                  <a:lnTo>
                    <a:pt x="220" y="573"/>
                  </a:lnTo>
                  <a:lnTo>
                    <a:pt x="196" y="575"/>
                  </a:lnTo>
                  <a:lnTo>
                    <a:pt x="177" y="585"/>
                  </a:lnTo>
                  <a:lnTo>
                    <a:pt x="194" y="587"/>
                  </a:lnTo>
                  <a:lnTo>
                    <a:pt x="165" y="606"/>
                  </a:lnTo>
                  <a:lnTo>
                    <a:pt x="179" y="608"/>
                  </a:lnTo>
                  <a:lnTo>
                    <a:pt x="151" y="637"/>
                  </a:lnTo>
                  <a:lnTo>
                    <a:pt x="172" y="632"/>
                  </a:lnTo>
                  <a:lnTo>
                    <a:pt x="156" y="668"/>
                  </a:lnTo>
                  <a:lnTo>
                    <a:pt x="170" y="660"/>
                  </a:lnTo>
                  <a:lnTo>
                    <a:pt x="165" y="696"/>
                  </a:lnTo>
                  <a:lnTo>
                    <a:pt x="179" y="684"/>
                  </a:lnTo>
                  <a:lnTo>
                    <a:pt x="184" y="717"/>
                  </a:lnTo>
                  <a:lnTo>
                    <a:pt x="194" y="703"/>
                  </a:lnTo>
                  <a:lnTo>
                    <a:pt x="194" y="705"/>
                  </a:lnTo>
                  <a:lnTo>
                    <a:pt x="194" y="710"/>
                  </a:lnTo>
                  <a:lnTo>
                    <a:pt x="196" y="712"/>
                  </a:lnTo>
                  <a:lnTo>
                    <a:pt x="196" y="715"/>
                  </a:lnTo>
                  <a:lnTo>
                    <a:pt x="196" y="717"/>
                  </a:lnTo>
                  <a:lnTo>
                    <a:pt x="196" y="720"/>
                  </a:lnTo>
                  <a:lnTo>
                    <a:pt x="198" y="720"/>
                  </a:lnTo>
                  <a:lnTo>
                    <a:pt x="198" y="722"/>
                  </a:lnTo>
                  <a:lnTo>
                    <a:pt x="198" y="722"/>
                  </a:lnTo>
                  <a:lnTo>
                    <a:pt x="201" y="724"/>
                  </a:lnTo>
                  <a:lnTo>
                    <a:pt x="201" y="724"/>
                  </a:lnTo>
                  <a:lnTo>
                    <a:pt x="201" y="724"/>
                  </a:lnTo>
                  <a:lnTo>
                    <a:pt x="203" y="724"/>
                  </a:lnTo>
                  <a:lnTo>
                    <a:pt x="203" y="724"/>
                  </a:lnTo>
                  <a:lnTo>
                    <a:pt x="220" y="734"/>
                  </a:lnTo>
                  <a:lnTo>
                    <a:pt x="220" y="734"/>
                  </a:lnTo>
                  <a:close/>
                  <a:moveTo>
                    <a:pt x="203" y="547"/>
                  </a:moveTo>
                  <a:lnTo>
                    <a:pt x="194" y="537"/>
                  </a:lnTo>
                  <a:lnTo>
                    <a:pt x="184" y="516"/>
                  </a:lnTo>
                  <a:lnTo>
                    <a:pt x="182" y="507"/>
                  </a:lnTo>
                  <a:lnTo>
                    <a:pt x="184" y="507"/>
                  </a:lnTo>
                  <a:lnTo>
                    <a:pt x="187" y="509"/>
                  </a:lnTo>
                  <a:lnTo>
                    <a:pt x="189" y="509"/>
                  </a:lnTo>
                  <a:lnTo>
                    <a:pt x="191" y="511"/>
                  </a:lnTo>
                  <a:lnTo>
                    <a:pt x="196" y="514"/>
                  </a:lnTo>
                  <a:lnTo>
                    <a:pt x="201" y="516"/>
                  </a:lnTo>
                  <a:lnTo>
                    <a:pt x="205" y="518"/>
                  </a:lnTo>
                  <a:lnTo>
                    <a:pt x="210" y="521"/>
                  </a:lnTo>
                  <a:lnTo>
                    <a:pt x="213" y="521"/>
                  </a:lnTo>
                  <a:lnTo>
                    <a:pt x="215" y="521"/>
                  </a:lnTo>
                  <a:lnTo>
                    <a:pt x="217" y="523"/>
                  </a:lnTo>
                  <a:lnTo>
                    <a:pt x="217" y="523"/>
                  </a:lnTo>
                  <a:lnTo>
                    <a:pt x="220" y="523"/>
                  </a:lnTo>
                  <a:lnTo>
                    <a:pt x="222" y="523"/>
                  </a:lnTo>
                  <a:lnTo>
                    <a:pt x="224" y="526"/>
                  </a:lnTo>
                  <a:lnTo>
                    <a:pt x="227" y="526"/>
                  </a:lnTo>
                  <a:lnTo>
                    <a:pt x="229" y="526"/>
                  </a:lnTo>
                  <a:lnTo>
                    <a:pt x="231" y="526"/>
                  </a:lnTo>
                  <a:lnTo>
                    <a:pt x="234" y="526"/>
                  </a:lnTo>
                  <a:lnTo>
                    <a:pt x="236" y="526"/>
                  </a:lnTo>
                  <a:lnTo>
                    <a:pt x="239" y="526"/>
                  </a:lnTo>
                  <a:lnTo>
                    <a:pt x="241" y="526"/>
                  </a:lnTo>
                  <a:lnTo>
                    <a:pt x="243" y="526"/>
                  </a:lnTo>
                  <a:lnTo>
                    <a:pt x="246" y="526"/>
                  </a:lnTo>
                  <a:lnTo>
                    <a:pt x="250" y="526"/>
                  </a:lnTo>
                  <a:lnTo>
                    <a:pt x="255" y="523"/>
                  </a:lnTo>
                  <a:lnTo>
                    <a:pt x="258" y="523"/>
                  </a:lnTo>
                  <a:lnTo>
                    <a:pt x="262" y="523"/>
                  </a:lnTo>
                  <a:lnTo>
                    <a:pt x="262" y="523"/>
                  </a:lnTo>
                  <a:lnTo>
                    <a:pt x="265" y="523"/>
                  </a:lnTo>
                  <a:lnTo>
                    <a:pt x="267" y="523"/>
                  </a:lnTo>
                  <a:lnTo>
                    <a:pt x="267" y="523"/>
                  </a:lnTo>
                  <a:lnTo>
                    <a:pt x="269" y="521"/>
                  </a:lnTo>
                  <a:lnTo>
                    <a:pt x="272" y="521"/>
                  </a:lnTo>
                  <a:lnTo>
                    <a:pt x="272" y="521"/>
                  </a:lnTo>
                  <a:lnTo>
                    <a:pt x="274" y="518"/>
                  </a:lnTo>
                  <a:lnTo>
                    <a:pt x="274" y="518"/>
                  </a:lnTo>
                  <a:lnTo>
                    <a:pt x="274" y="518"/>
                  </a:lnTo>
                  <a:lnTo>
                    <a:pt x="274" y="518"/>
                  </a:lnTo>
                  <a:lnTo>
                    <a:pt x="276" y="518"/>
                  </a:lnTo>
                  <a:lnTo>
                    <a:pt x="276" y="516"/>
                  </a:lnTo>
                  <a:lnTo>
                    <a:pt x="276" y="516"/>
                  </a:lnTo>
                  <a:lnTo>
                    <a:pt x="276" y="516"/>
                  </a:lnTo>
                  <a:lnTo>
                    <a:pt x="276" y="516"/>
                  </a:lnTo>
                  <a:lnTo>
                    <a:pt x="276" y="514"/>
                  </a:lnTo>
                  <a:lnTo>
                    <a:pt x="276" y="514"/>
                  </a:lnTo>
                  <a:lnTo>
                    <a:pt x="276" y="514"/>
                  </a:lnTo>
                  <a:lnTo>
                    <a:pt x="276" y="511"/>
                  </a:lnTo>
                  <a:lnTo>
                    <a:pt x="276" y="511"/>
                  </a:lnTo>
                  <a:lnTo>
                    <a:pt x="276" y="511"/>
                  </a:lnTo>
                  <a:lnTo>
                    <a:pt x="276" y="509"/>
                  </a:lnTo>
                  <a:lnTo>
                    <a:pt x="276" y="509"/>
                  </a:lnTo>
                  <a:lnTo>
                    <a:pt x="274" y="509"/>
                  </a:lnTo>
                  <a:lnTo>
                    <a:pt x="274" y="507"/>
                  </a:lnTo>
                  <a:lnTo>
                    <a:pt x="274" y="504"/>
                  </a:lnTo>
                  <a:lnTo>
                    <a:pt x="274" y="504"/>
                  </a:lnTo>
                  <a:lnTo>
                    <a:pt x="272" y="500"/>
                  </a:lnTo>
                  <a:lnTo>
                    <a:pt x="272" y="497"/>
                  </a:lnTo>
                  <a:lnTo>
                    <a:pt x="272" y="495"/>
                  </a:lnTo>
                  <a:lnTo>
                    <a:pt x="272" y="495"/>
                  </a:lnTo>
                  <a:lnTo>
                    <a:pt x="269" y="492"/>
                  </a:lnTo>
                  <a:lnTo>
                    <a:pt x="269" y="492"/>
                  </a:lnTo>
                  <a:lnTo>
                    <a:pt x="269" y="490"/>
                  </a:lnTo>
                  <a:lnTo>
                    <a:pt x="269" y="488"/>
                  </a:lnTo>
                  <a:lnTo>
                    <a:pt x="269" y="488"/>
                  </a:lnTo>
                  <a:lnTo>
                    <a:pt x="272" y="485"/>
                  </a:lnTo>
                  <a:lnTo>
                    <a:pt x="272" y="485"/>
                  </a:lnTo>
                  <a:lnTo>
                    <a:pt x="272" y="483"/>
                  </a:lnTo>
                  <a:lnTo>
                    <a:pt x="272" y="483"/>
                  </a:lnTo>
                  <a:lnTo>
                    <a:pt x="272" y="483"/>
                  </a:lnTo>
                  <a:lnTo>
                    <a:pt x="272" y="481"/>
                  </a:lnTo>
                  <a:lnTo>
                    <a:pt x="274" y="481"/>
                  </a:lnTo>
                  <a:lnTo>
                    <a:pt x="274" y="481"/>
                  </a:lnTo>
                  <a:lnTo>
                    <a:pt x="274" y="478"/>
                  </a:lnTo>
                  <a:lnTo>
                    <a:pt x="274" y="478"/>
                  </a:lnTo>
                  <a:lnTo>
                    <a:pt x="276" y="478"/>
                  </a:lnTo>
                  <a:lnTo>
                    <a:pt x="276" y="476"/>
                  </a:lnTo>
                  <a:lnTo>
                    <a:pt x="279" y="476"/>
                  </a:lnTo>
                  <a:lnTo>
                    <a:pt x="279" y="476"/>
                  </a:lnTo>
                  <a:lnTo>
                    <a:pt x="281" y="474"/>
                  </a:lnTo>
                  <a:lnTo>
                    <a:pt x="281" y="474"/>
                  </a:lnTo>
                  <a:lnTo>
                    <a:pt x="281" y="474"/>
                  </a:lnTo>
                  <a:lnTo>
                    <a:pt x="284" y="471"/>
                  </a:lnTo>
                  <a:lnTo>
                    <a:pt x="286" y="471"/>
                  </a:lnTo>
                  <a:lnTo>
                    <a:pt x="288" y="471"/>
                  </a:lnTo>
                  <a:lnTo>
                    <a:pt x="291" y="471"/>
                  </a:lnTo>
                  <a:lnTo>
                    <a:pt x="293" y="469"/>
                  </a:lnTo>
                  <a:lnTo>
                    <a:pt x="295" y="469"/>
                  </a:lnTo>
                  <a:lnTo>
                    <a:pt x="298" y="469"/>
                  </a:lnTo>
                  <a:lnTo>
                    <a:pt x="298" y="469"/>
                  </a:lnTo>
                  <a:lnTo>
                    <a:pt x="300" y="469"/>
                  </a:lnTo>
                  <a:lnTo>
                    <a:pt x="300" y="469"/>
                  </a:lnTo>
                  <a:lnTo>
                    <a:pt x="300" y="466"/>
                  </a:lnTo>
                  <a:lnTo>
                    <a:pt x="300" y="466"/>
                  </a:lnTo>
                  <a:lnTo>
                    <a:pt x="300" y="466"/>
                  </a:lnTo>
                  <a:lnTo>
                    <a:pt x="302" y="466"/>
                  </a:lnTo>
                  <a:lnTo>
                    <a:pt x="302" y="464"/>
                  </a:lnTo>
                  <a:lnTo>
                    <a:pt x="302" y="464"/>
                  </a:lnTo>
                  <a:lnTo>
                    <a:pt x="302" y="464"/>
                  </a:lnTo>
                  <a:lnTo>
                    <a:pt x="305" y="462"/>
                  </a:lnTo>
                  <a:lnTo>
                    <a:pt x="305" y="462"/>
                  </a:lnTo>
                  <a:lnTo>
                    <a:pt x="305" y="462"/>
                  </a:lnTo>
                  <a:lnTo>
                    <a:pt x="305" y="459"/>
                  </a:lnTo>
                  <a:lnTo>
                    <a:pt x="305" y="459"/>
                  </a:lnTo>
                  <a:lnTo>
                    <a:pt x="305" y="459"/>
                  </a:lnTo>
                  <a:lnTo>
                    <a:pt x="305" y="459"/>
                  </a:lnTo>
                  <a:lnTo>
                    <a:pt x="305" y="457"/>
                  </a:lnTo>
                  <a:lnTo>
                    <a:pt x="305" y="457"/>
                  </a:lnTo>
                  <a:lnTo>
                    <a:pt x="305" y="457"/>
                  </a:lnTo>
                  <a:lnTo>
                    <a:pt x="302" y="457"/>
                  </a:lnTo>
                  <a:lnTo>
                    <a:pt x="302" y="455"/>
                  </a:lnTo>
                  <a:lnTo>
                    <a:pt x="302" y="455"/>
                  </a:lnTo>
                  <a:lnTo>
                    <a:pt x="300" y="452"/>
                  </a:lnTo>
                  <a:lnTo>
                    <a:pt x="300" y="452"/>
                  </a:lnTo>
                  <a:lnTo>
                    <a:pt x="298" y="450"/>
                  </a:lnTo>
                  <a:lnTo>
                    <a:pt x="298" y="450"/>
                  </a:lnTo>
                  <a:lnTo>
                    <a:pt x="298" y="447"/>
                  </a:lnTo>
                  <a:lnTo>
                    <a:pt x="295" y="447"/>
                  </a:lnTo>
                  <a:lnTo>
                    <a:pt x="295" y="445"/>
                  </a:lnTo>
                  <a:lnTo>
                    <a:pt x="295" y="445"/>
                  </a:lnTo>
                  <a:lnTo>
                    <a:pt x="295" y="443"/>
                  </a:lnTo>
                  <a:lnTo>
                    <a:pt x="293" y="443"/>
                  </a:lnTo>
                  <a:lnTo>
                    <a:pt x="293" y="440"/>
                  </a:lnTo>
                  <a:lnTo>
                    <a:pt x="293" y="440"/>
                  </a:lnTo>
                  <a:lnTo>
                    <a:pt x="293" y="438"/>
                  </a:lnTo>
                  <a:lnTo>
                    <a:pt x="293" y="438"/>
                  </a:lnTo>
                  <a:lnTo>
                    <a:pt x="293" y="436"/>
                  </a:lnTo>
                  <a:lnTo>
                    <a:pt x="293" y="436"/>
                  </a:lnTo>
                  <a:lnTo>
                    <a:pt x="295" y="433"/>
                  </a:lnTo>
                  <a:lnTo>
                    <a:pt x="295" y="433"/>
                  </a:lnTo>
                  <a:lnTo>
                    <a:pt x="295" y="431"/>
                  </a:lnTo>
                  <a:lnTo>
                    <a:pt x="295" y="431"/>
                  </a:lnTo>
                  <a:lnTo>
                    <a:pt x="298" y="431"/>
                  </a:lnTo>
                  <a:lnTo>
                    <a:pt x="298" y="431"/>
                  </a:lnTo>
                  <a:lnTo>
                    <a:pt x="298" y="429"/>
                  </a:lnTo>
                  <a:lnTo>
                    <a:pt x="300" y="429"/>
                  </a:lnTo>
                  <a:lnTo>
                    <a:pt x="302" y="429"/>
                  </a:lnTo>
                  <a:lnTo>
                    <a:pt x="305" y="426"/>
                  </a:lnTo>
                  <a:lnTo>
                    <a:pt x="307" y="426"/>
                  </a:lnTo>
                  <a:lnTo>
                    <a:pt x="310" y="426"/>
                  </a:lnTo>
                  <a:lnTo>
                    <a:pt x="312" y="426"/>
                  </a:lnTo>
                  <a:lnTo>
                    <a:pt x="314" y="424"/>
                  </a:lnTo>
                  <a:lnTo>
                    <a:pt x="317" y="424"/>
                  </a:lnTo>
                  <a:lnTo>
                    <a:pt x="319" y="424"/>
                  </a:lnTo>
                  <a:lnTo>
                    <a:pt x="324" y="421"/>
                  </a:lnTo>
                  <a:lnTo>
                    <a:pt x="331" y="421"/>
                  </a:lnTo>
                  <a:lnTo>
                    <a:pt x="333" y="421"/>
                  </a:lnTo>
                  <a:lnTo>
                    <a:pt x="336" y="419"/>
                  </a:lnTo>
                  <a:lnTo>
                    <a:pt x="338" y="419"/>
                  </a:lnTo>
                  <a:lnTo>
                    <a:pt x="340" y="419"/>
                  </a:lnTo>
                  <a:lnTo>
                    <a:pt x="343" y="419"/>
                  </a:lnTo>
                  <a:lnTo>
                    <a:pt x="347" y="419"/>
                  </a:lnTo>
                  <a:lnTo>
                    <a:pt x="350" y="419"/>
                  </a:lnTo>
                  <a:lnTo>
                    <a:pt x="352" y="419"/>
                  </a:lnTo>
                  <a:lnTo>
                    <a:pt x="354" y="419"/>
                  </a:lnTo>
                  <a:lnTo>
                    <a:pt x="357" y="419"/>
                  </a:lnTo>
                  <a:lnTo>
                    <a:pt x="359" y="419"/>
                  </a:lnTo>
                  <a:lnTo>
                    <a:pt x="362" y="419"/>
                  </a:lnTo>
                  <a:lnTo>
                    <a:pt x="364" y="421"/>
                  </a:lnTo>
                  <a:lnTo>
                    <a:pt x="366" y="421"/>
                  </a:lnTo>
                  <a:lnTo>
                    <a:pt x="366" y="421"/>
                  </a:lnTo>
                  <a:lnTo>
                    <a:pt x="369" y="421"/>
                  </a:lnTo>
                  <a:lnTo>
                    <a:pt x="371" y="424"/>
                  </a:lnTo>
                  <a:lnTo>
                    <a:pt x="373" y="424"/>
                  </a:lnTo>
                  <a:lnTo>
                    <a:pt x="378" y="426"/>
                  </a:lnTo>
                  <a:lnTo>
                    <a:pt x="383" y="426"/>
                  </a:lnTo>
                  <a:lnTo>
                    <a:pt x="388" y="429"/>
                  </a:lnTo>
                  <a:lnTo>
                    <a:pt x="395" y="431"/>
                  </a:lnTo>
                  <a:lnTo>
                    <a:pt x="399" y="433"/>
                  </a:lnTo>
                  <a:lnTo>
                    <a:pt x="404" y="436"/>
                  </a:lnTo>
                  <a:lnTo>
                    <a:pt x="409" y="438"/>
                  </a:lnTo>
                  <a:lnTo>
                    <a:pt x="411" y="440"/>
                  </a:lnTo>
                  <a:lnTo>
                    <a:pt x="414" y="443"/>
                  </a:lnTo>
                  <a:lnTo>
                    <a:pt x="416" y="443"/>
                  </a:lnTo>
                  <a:lnTo>
                    <a:pt x="418" y="445"/>
                  </a:lnTo>
                  <a:lnTo>
                    <a:pt x="421" y="447"/>
                  </a:lnTo>
                  <a:lnTo>
                    <a:pt x="423" y="447"/>
                  </a:lnTo>
                  <a:lnTo>
                    <a:pt x="423" y="447"/>
                  </a:lnTo>
                  <a:lnTo>
                    <a:pt x="425" y="450"/>
                  </a:lnTo>
                  <a:lnTo>
                    <a:pt x="425" y="450"/>
                  </a:lnTo>
                  <a:lnTo>
                    <a:pt x="428" y="452"/>
                  </a:lnTo>
                  <a:lnTo>
                    <a:pt x="428" y="452"/>
                  </a:lnTo>
                  <a:lnTo>
                    <a:pt x="428" y="455"/>
                  </a:lnTo>
                  <a:lnTo>
                    <a:pt x="428" y="455"/>
                  </a:lnTo>
                  <a:lnTo>
                    <a:pt x="428" y="455"/>
                  </a:lnTo>
                  <a:lnTo>
                    <a:pt x="428" y="455"/>
                  </a:lnTo>
                  <a:lnTo>
                    <a:pt x="430" y="457"/>
                  </a:lnTo>
                  <a:lnTo>
                    <a:pt x="430" y="459"/>
                  </a:lnTo>
                  <a:lnTo>
                    <a:pt x="430" y="459"/>
                  </a:lnTo>
                  <a:lnTo>
                    <a:pt x="430" y="462"/>
                  </a:lnTo>
                  <a:lnTo>
                    <a:pt x="430" y="464"/>
                  </a:lnTo>
                  <a:lnTo>
                    <a:pt x="430" y="466"/>
                  </a:lnTo>
                  <a:lnTo>
                    <a:pt x="430" y="469"/>
                  </a:lnTo>
                  <a:lnTo>
                    <a:pt x="428" y="469"/>
                  </a:lnTo>
                  <a:lnTo>
                    <a:pt x="428" y="471"/>
                  </a:lnTo>
                  <a:lnTo>
                    <a:pt x="428" y="471"/>
                  </a:lnTo>
                  <a:lnTo>
                    <a:pt x="430" y="474"/>
                  </a:lnTo>
                  <a:lnTo>
                    <a:pt x="430" y="474"/>
                  </a:lnTo>
                  <a:lnTo>
                    <a:pt x="430" y="474"/>
                  </a:lnTo>
                  <a:lnTo>
                    <a:pt x="430" y="474"/>
                  </a:lnTo>
                  <a:lnTo>
                    <a:pt x="430" y="474"/>
                  </a:lnTo>
                  <a:lnTo>
                    <a:pt x="430" y="476"/>
                  </a:lnTo>
                  <a:lnTo>
                    <a:pt x="430" y="476"/>
                  </a:lnTo>
                  <a:lnTo>
                    <a:pt x="433" y="476"/>
                  </a:lnTo>
                  <a:lnTo>
                    <a:pt x="433" y="476"/>
                  </a:lnTo>
                  <a:lnTo>
                    <a:pt x="433" y="478"/>
                  </a:lnTo>
                  <a:lnTo>
                    <a:pt x="435" y="478"/>
                  </a:lnTo>
                  <a:lnTo>
                    <a:pt x="435" y="478"/>
                  </a:lnTo>
                  <a:lnTo>
                    <a:pt x="437" y="478"/>
                  </a:lnTo>
                  <a:lnTo>
                    <a:pt x="437" y="478"/>
                  </a:lnTo>
                  <a:lnTo>
                    <a:pt x="437" y="478"/>
                  </a:lnTo>
                  <a:lnTo>
                    <a:pt x="437" y="478"/>
                  </a:lnTo>
                  <a:lnTo>
                    <a:pt x="440" y="478"/>
                  </a:lnTo>
                  <a:lnTo>
                    <a:pt x="440" y="478"/>
                  </a:lnTo>
                  <a:lnTo>
                    <a:pt x="440" y="476"/>
                  </a:lnTo>
                  <a:lnTo>
                    <a:pt x="440" y="476"/>
                  </a:lnTo>
                  <a:lnTo>
                    <a:pt x="442" y="476"/>
                  </a:lnTo>
                  <a:lnTo>
                    <a:pt x="442" y="476"/>
                  </a:lnTo>
                  <a:lnTo>
                    <a:pt x="442" y="474"/>
                  </a:lnTo>
                  <a:lnTo>
                    <a:pt x="444" y="474"/>
                  </a:lnTo>
                  <a:lnTo>
                    <a:pt x="444" y="471"/>
                  </a:lnTo>
                  <a:lnTo>
                    <a:pt x="447" y="469"/>
                  </a:lnTo>
                  <a:lnTo>
                    <a:pt x="447" y="466"/>
                  </a:lnTo>
                  <a:lnTo>
                    <a:pt x="449" y="466"/>
                  </a:lnTo>
                  <a:lnTo>
                    <a:pt x="449" y="464"/>
                  </a:lnTo>
                  <a:lnTo>
                    <a:pt x="449" y="462"/>
                  </a:lnTo>
                  <a:lnTo>
                    <a:pt x="449" y="459"/>
                  </a:lnTo>
                  <a:lnTo>
                    <a:pt x="449" y="457"/>
                  </a:lnTo>
                  <a:lnTo>
                    <a:pt x="449" y="455"/>
                  </a:lnTo>
                  <a:lnTo>
                    <a:pt x="449" y="455"/>
                  </a:lnTo>
                  <a:lnTo>
                    <a:pt x="449" y="450"/>
                  </a:lnTo>
                  <a:lnTo>
                    <a:pt x="449" y="445"/>
                  </a:lnTo>
                  <a:lnTo>
                    <a:pt x="449" y="440"/>
                  </a:lnTo>
                  <a:lnTo>
                    <a:pt x="449" y="438"/>
                  </a:lnTo>
                  <a:lnTo>
                    <a:pt x="435" y="445"/>
                  </a:lnTo>
                  <a:lnTo>
                    <a:pt x="451" y="405"/>
                  </a:lnTo>
                  <a:lnTo>
                    <a:pt x="437" y="412"/>
                  </a:lnTo>
                  <a:lnTo>
                    <a:pt x="451" y="376"/>
                  </a:lnTo>
                  <a:lnTo>
                    <a:pt x="435" y="386"/>
                  </a:lnTo>
                  <a:lnTo>
                    <a:pt x="447" y="353"/>
                  </a:lnTo>
                  <a:lnTo>
                    <a:pt x="433" y="362"/>
                  </a:lnTo>
                  <a:lnTo>
                    <a:pt x="447" y="324"/>
                  </a:lnTo>
                  <a:lnTo>
                    <a:pt x="430" y="334"/>
                  </a:lnTo>
                  <a:lnTo>
                    <a:pt x="437" y="317"/>
                  </a:lnTo>
                  <a:lnTo>
                    <a:pt x="442" y="306"/>
                  </a:lnTo>
                  <a:lnTo>
                    <a:pt x="440" y="301"/>
                  </a:lnTo>
                  <a:lnTo>
                    <a:pt x="433" y="301"/>
                  </a:lnTo>
                  <a:lnTo>
                    <a:pt x="425" y="306"/>
                  </a:lnTo>
                  <a:lnTo>
                    <a:pt x="407" y="320"/>
                  </a:lnTo>
                  <a:lnTo>
                    <a:pt x="402" y="310"/>
                  </a:lnTo>
                  <a:lnTo>
                    <a:pt x="373" y="327"/>
                  </a:lnTo>
                  <a:lnTo>
                    <a:pt x="376" y="313"/>
                  </a:lnTo>
                  <a:lnTo>
                    <a:pt x="350" y="332"/>
                  </a:lnTo>
                  <a:lnTo>
                    <a:pt x="350" y="320"/>
                  </a:lnTo>
                  <a:lnTo>
                    <a:pt x="324" y="336"/>
                  </a:lnTo>
                  <a:lnTo>
                    <a:pt x="328" y="322"/>
                  </a:lnTo>
                  <a:lnTo>
                    <a:pt x="293" y="339"/>
                  </a:lnTo>
                  <a:lnTo>
                    <a:pt x="295" y="327"/>
                  </a:lnTo>
                  <a:lnTo>
                    <a:pt x="267" y="341"/>
                  </a:lnTo>
                  <a:lnTo>
                    <a:pt x="276" y="320"/>
                  </a:lnTo>
                  <a:lnTo>
                    <a:pt x="265" y="320"/>
                  </a:lnTo>
                  <a:lnTo>
                    <a:pt x="276" y="287"/>
                  </a:lnTo>
                  <a:lnTo>
                    <a:pt x="262" y="287"/>
                  </a:lnTo>
                  <a:lnTo>
                    <a:pt x="284" y="251"/>
                  </a:lnTo>
                  <a:lnTo>
                    <a:pt x="267" y="261"/>
                  </a:lnTo>
                  <a:lnTo>
                    <a:pt x="293" y="223"/>
                  </a:lnTo>
                  <a:lnTo>
                    <a:pt x="276" y="225"/>
                  </a:lnTo>
                  <a:lnTo>
                    <a:pt x="307" y="192"/>
                  </a:lnTo>
                  <a:lnTo>
                    <a:pt x="288" y="194"/>
                  </a:lnTo>
                  <a:lnTo>
                    <a:pt x="317" y="166"/>
                  </a:lnTo>
                  <a:lnTo>
                    <a:pt x="298" y="168"/>
                  </a:lnTo>
                  <a:lnTo>
                    <a:pt x="331" y="137"/>
                  </a:lnTo>
                  <a:lnTo>
                    <a:pt x="312" y="137"/>
                  </a:lnTo>
                  <a:lnTo>
                    <a:pt x="345" y="107"/>
                  </a:lnTo>
                  <a:lnTo>
                    <a:pt x="333" y="107"/>
                  </a:lnTo>
                  <a:lnTo>
                    <a:pt x="364" y="93"/>
                  </a:lnTo>
                  <a:lnTo>
                    <a:pt x="347" y="85"/>
                  </a:lnTo>
                  <a:lnTo>
                    <a:pt x="390" y="76"/>
                  </a:lnTo>
                  <a:lnTo>
                    <a:pt x="373" y="69"/>
                  </a:lnTo>
                  <a:lnTo>
                    <a:pt x="418" y="59"/>
                  </a:lnTo>
                  <a:lnTo>
                    <a:pt x="407" y="55"/>
                  </a:lnTo>
                  <a:lnTo>
                    <a:pt x="444" y="48"/>
                  </a:lnTo>
                  <a:lnTo>
                    <a:pt x="428" y="40"/>
                  </a:lnTo>
                  <a:lnTo>
                    <a:pt x="468" y="36"/>
                  </a:lnTo>
                  <a:lnTo>
                    <a:pt x="454" y="29"/>
                  </a:lnTo>
                  <a:lnTo>
                    <a:pt x="492" y="24"/>
                  </a:lnTo>
                  <a:lnTo>
                    <a:pt x="480" y="17"/>
                  </a:lnTo>
                  <a:lnTo>
                    <a:pt x="515" y="17"/>
                  </a:lnTo>
                  <a:lnTo>
                    <a:pt x="506" y="7"/>
                  </a:lnTo>
                  <a:lnTo>
                    <a:pt x="544" y="12"/>
                  </a:lnTo>
                  <a:lnTo>
                    <a:pt x="537" y="3"/>
                  </a:lnTo>
                  <a:lnTo>
                    <a:pt x="570" y="7"/>
                  </a:lnTo>
                  <a:lnTo>
                    <a:pt x="565" y="0"/>
                  </a:lnTo>
                  <a:lnTo>
                    <a:pt x="591" y="7"/>
                  </a:lnTo>
                  <a:lnTo>
                    <a:pt x="593" y="7"/>
                  </a:lnTo>
                  <a:lnTo>
                    <a:pt x="598" y="7"/>
                  </a:lnTo>
                  <a:lnTo>
                    <a:pt x="600" y="7"/>
                  </a:lnTo>
                  <a:lnTo>
                    <a:pt x="603" y="7"/>
                  </a:lnTo>
                  <a:lnTo>
                    <a:pt x="608" y="7"/>
                  </a:lnTo>
                  <a:lnTo>
                    <a:pt x="610" y="7"/>
                  </a:lnTo>
                  <a:lnTo>
                    <a:pt x="615" y="5"/>
                  </a:lnTo>
                  <a:lnTo>
                    <a:pt x="617" y="5"/>
                  </a:lnTo>
                  <a:lnTo>
                    <a:pt x="619" y="5"/>
                  </a:lnTo>
                  <a:lnTo>
                    <a:pt x="622" y="5"/>
                  </a:lnTo>
                  <a:lnTo>
                    <a:pt x="622" y="5"/>
                  </a:lnTo>
                  <a:lnTo>
                    <a:pt x="624" y="5"/>
                  </a:lnTo>
                  <a:lnTo>
                    <a:pt x="626" y="5"/>
                  </a:lnTo>
                  <a:lnTo>
                    <a:pt x="629" y="5"/>
                  </a:lnTo>
                  <a:lnTo>
                    <a:pt x="629" y="5"/>
                  </a:lnTo>
                  <a:lnTo>
                    <a:pt x="631" y="7"/>
                  </a:lnTo>
                  <a:lnTo>
                    <a:pt x="634" y="7"/>
                  </a:lnTo>
                  <a:lnTo>
                    <a:pt x="636" y="7"/>
                  </a:lnTo>
                  <a:lnTo>
                    <a:pt x="638" y="7"/>
                  </a:lnTo>
                  <a:lnTo>
                    <a:pt x="638" y="7"/>
                  </a:lnTo>
                  <a:lnTo>
                    <a:pt x="641" y="10"/>
                  </a:lnTo>
                  <a:lnTo>
                    <a:pt x="643" y="10"/>
                  </a:lnTo>
                  <a:lnTo>
                    <a:pt x="643" y="10"/>
                  </a:lnTo>
                  <a:lnTo>
                    <a:pt x="645" y="10"/>
                  </a:lnTo>
                  <a:lnTo>
                    <a:pt x="645" y="10"/>
                  </a:lnTo>
                  <a:lnTo>
                    <a:pt x="645" y="12"/>
                  </a:lnTo>
                  <a:lnTo>
                    <a:pt x="648" y="12"/>
                  </a:lnTo>
                  <a:lnTo>
                    <a:pt x="648" y="14"/>
                  </a:lnTo>
                  <a:lnTo>
                    <a:pt x="650" y="14"/>
                  </a:lnTo>
                  <a:lnTo>
                    <a:pt x="650" y="17"/>
                  </a:lnTo>
                  <a:lnTo>
                    <a:pt x="652" y="17"/>
                  </a:lnTo>
                  <a:lnTo>
                    <a:pt x="652" y="19"/>
                  </a:lnTo>
                  <a:lnTo>
                    <a:pt x="655" y="22"/>
                  </a:lnTo>
                  <a:lnTo>
                    <a:pt x="655" y="24"/>
                  </a:lnTo>
                  <a:lnTo>
                    <a:pt x="655" y="24"/>
                  </a:lnTo>
                  <a:lnTo>
                    <a:pt x="655" y="24"/>
                  </a:lnTo>
                  <a:lnTo>
                    <a:pt x="655" y="26"/>
                  </a:lnTo>
                  <a:lnTo>
                    <a:pt x="655" y="26"/>
                  </a:lnTo>
                  <a:lnTo>
                    <a:pt x="657" y="29"/>
                  </a:lnTo>
                  <a:lnTo>
                    <a:pt x="657" y="31"/>
                  </a:lnTo>
                  <a:lnTo>
                    <a:pt x="657" y="33"/>
                  </a:lnTo>
                  <a:lnTo>
                    <a:pt x="657" y="36"/>
                  </a:lnTo>
                  <a:lnTo>
                    <a:pt x="657" y="36"/>
                  </a:lnTo>
                  <a:lnTo>
                    <a:pt x="657" y="36"/>
                  </a:lnTo>
                  <a:lnTo>
                    <a:pt x="657" y="38"/>
                  </a:lnTo>
                  <a:lnTo>
                    <a:pt x="660" y="38"/>
                  </a:lnTo>
                  <a:lnTo>
                    <a:pt x="660" y="38"/>
                  </a:lnTo>
                  <a:lnTo>
                    <a:pt x="660" y="40"/>
                  </a:lnTo>
                  <a:lnTo>
                    <a:pt x="660" y="40"/>
                  </a:lnTo>
                  <a:lnTo>
                    <a:pt x="662" y="40"/>
                  </a:lnTo>
                  <a:lnTo>
                    <a:pt x="662" y="43"/>
                  </a:lnTo>
                  <a:lnTo>
                    <a:pt x="664" y="45"/>
                  </a:lnTo>
                  <a:lnTo>
                    <a:pt x="667" y="48"/>
                  </a:lnTo>
                  <a:lnTo>
                    <a:pt x="671" y="50"/>
                  </a:lnTo>
                  <a:lnTo>
                    <a:pt x="674" y="50"/>
                  </a:lnTo>
                  <a:lnTo>
                    <a:pt x="676" y="52"/>
                  </a:lnTo>
                  <a:lnTo>
                    <a:pt x="679" y="55"/>
                  </a:lnTo>
                  <a:lnTo>
                    <a:pt x="683" y="57"/>
                  </a:lnTo>
                  <a:lnTo>
                    <a:pt x="686" y="59"/>
                  </a:lnTo>
                  <a:lnTo>
                    <a:pt x="688" y="59"/>
                  </a:lnTo>
                  <a:lnTo>
                    <a:pt x="690" y="62"/>
                  </a:lnTo>
                  <a:lnTo>
                    <a:pt x="693" y="62"/>
                  </a:lnTo>
                  <a:lnTo>
                    <a:pt x="695" y="64"/>
                  </a:lnTo>
                  <a:lnTo>
                    <a:pt x="695" y="64"/>
                  </a:lnTo>
                  <a:lnTo>
                    <a:pt x="697" y="67"/>
                  </a:lnTo>
                  <a:lnTo>
                    <a:pt x="702" y="67"/>
                  </a:lnTo>
                  <a:lnTo>
                    <a:pt x="705" y="67"/>
                  </a:lnTo>
                  <a:lnTo>
                    <a:pt x="707" y="69"/>
                  </a:lnTo>
                  <a:lnTo>
                    <a:pt x="709" y="69"/>
                  </a:lnTo>
                  <a:lnTo>
                    <a:pt x="714" y="69"/>
                  </a:lnTo>
                  <a:lnTo>
                    <a:pt x="716" y="71"/>
                  </a:lnTo>
                  <a:lnTo>
                    <a:pt x="719" y="71"/>
                  </a:lnTo>
                  <a:lnTo>
                    <a:pt x="721" y="71"/>
                  </a:lnTo>
                  <a:lnTo>
                    <a:pt x="726" y="71"/>
                  </a:lnTo>
                  <a:lnTo>
                    <a:pt x="728" y="71"/>
                  </a:lnTo>
                  <a:lnTo>
                    <a:pt x="731" y="71"/>
                  </a:lnTo>
                  <a:lnTo>
                    <a:pt x="733" y="71"/>
                  </a:lnTo>
                  <a:lnTo>
                    <a:pt x="735" y="71"/>
                  </a:lnTo>
                  <a:lnTo>
                    <a:pt x="738" y="71"/>
                  </a:lnTo>
                  <a:lnTo>
                    <a:pt x="740" y="71"/>
                  </a:lnTo>
                  <a:lnTo>
                    <a:pt x="742" y="71"/>
                  </a:lnTo>
                  <a:lnTo>
                    <a:pt x="747" y="71"/>
                  </a:lnTo>
                  <a:lnTo>
                    <a:pt x="749" y="69"/>
                  </a:lnTo>
                  <a:lnTo>
                    <a:pt x="752" y="69"/>
                  </a:lnTo>
                  <a:lnTo>
                    <a:pt x="757" y="69"/>
                  </a:lnTo>
                  <a:lnTo>
                    <a:pt x="761" y="67"/>
                  </a:lnTo>
                  <a:lnTo>
                    <a:pt x="764" y="67"/>
                  </a:lnTo>
                  <a:lnTo>
                    <a:pt x="766" y="67"/>
                  </a:lnTo>
                  <a:lnTo>
                    <a:pt x="768" y="67"/>
                  </a:lnTo>
                  <a:lnTo>
                    <a:pt x="771" y="64"/>
                  </a:lnTo>
                  <a:lnTo>
                    <a:pt x="773" y="64"/>
                  </a:lnTo>
                  <a:lnTo>
                    <a:pt x="778" y="62"/>
                  </a:lnTo>
                  <a:lnTo>
                    <a:pt x="783" y="62"/>
                  </a:lnTo>
                  <a:lnTo>
                    <a:pt x="785" y="59"/>
                  </a:lnTo>
                  <a:lnTo>
                    <a:pt x="790" y="57"/>
                  </a:lnTo>
                  <a:lnTo>
                    <a:pt x="794" y="55"/>
                  </a:lnTo>
                  <a:lnTo>
                    <a:pt x="797" y="55"/>
                  </a:lnTo>
                  <a:lnTo>
                    <a:pt x="801" y="52"/>
                  </a:lnTo>
                  <a:lnTo>
                    <a:pt x="804" y="52"/>
                  </a:lnTo>
                  <a:lnTo>
                    <a:pt x="804" y="52"/>
                  </a:lnTo>
                  <a:lnTo>
                    <a:pt x="806" y="52"/>
                  </a:lnTo>
                  <a:lnTo>
                    <a:pt x="809" y="52"/>
                  </a:lnTo>
                  <a:lnTo>
                    <a:pt x="811" y="50"/>
                  </a:lnTo>
                  <a:lnTo>
                    <a:pt x="811" y="50"/>
                  </a:lnTo>
                  <a:lnTo>
                    <a:pt x="813" y="52"/>
                  </a:lnTo>
                  <a:lnTo>
                    <a:pt x="816" y="52"/>
                  </a:lnTo>
                  <a:lnTo>
                    <a:pt x="818" y="52"/>
                  </a:lnTo>
                  <a:lnTo>
                    <a:pt x="820" y="52"/>
                  </a:lnTo>
                  <a:lnTo>
                    <a:pt x="820" y="52"/>
                  </a:lnTo>
                  <a:lnTo>
                    <a:pt x="823" y="55"/>
                  </a:lnTo>
                  <a:lnTo>
                    <a:pt x="825" y="55"/>
                  </a:lnTo>
                  <a:lnTo>
                    <a:pt x="828" y="55"/>
                  </a:lnTo>
                  <a:lnTo>
                    <a:pt x="830" y="57"/>
                  </a:lnTo>
                  <a:lnTo>
                    <a:pt x="832" y="57"/>
                  </a:lnTo>
                  <a:lnTo>
                    <a:pt x="832" y="57"/>
                  </a:lnTo>
                  <a:lnTo>
                    <a:pt x="835" y="59"/>
                  </a:lnTo>
                  <a:lnTo>
                    <a:pt x="837" y="59"/>
                  </a:lnTo>
                  <a:lnTo>
                    <a:pt x="837" y="62"/>
                  </a:lnTo>
                  <a:lnTo>
                    <a:pt x="839" y="62"/>
                  </a:lnTo>
                  <a:lnTo>
                    <a:pt x="842" y="64"/>
                  </a:lnTo>
                  <a:lnTo>
                    <a:pt x="842" y="67"/>
                  </a:lnTo>
                  <a:lnTo>
                    <a:pt x="844" y="67"/>
                  </a:lnTo>
                  <a:lnTo>
                    <a:pt x="844" y="69"/>
                  </a:lnTo>
                  <a:lnTo>
                    <a:pt x="846" y="71"/>
                  </a:lnTo>
                  <a:lnTo>
                    <a:pt x="846" y="71"/>
                  </a:lnTo>
                  <a:lnTo>
                    <a:pt x="849" y="74"/>
                  </a:lnTo>
                  <a:lnTo>
                    <a:pt x="849" y="76"/>
                  </a:lnTo>
                  <a:lnTo>
                    <a:pt x="849" y="78"/>
                  </a:lnTo>
                  <a:lnTo>
                    <a:pt x="851" y="83"/>
                  </a:lnTo>
                  <a:lnTo>
                    <a:pt x="851" y="85"/>
                  </a:lnTo>
                  <a:lnTo>
                    <a:pt x="851" y="88"/>
                  </a:lnTo>
                  <a:lnTo>
                    <a:pt x="851" y="90"/>
                  </a:lnTo>
                  <a:lnTo>
                    <a:pt x="854" y="95"/>
                  </a:lnTo>
                  <a:lnTo>
                    <a:pt x="854" y="97"/>
                  </a:lnTo>
                  <a:lnTo>
                    <a:pt x="854" y="100"/>
                  </a:lnTo>
                  <a:lnTo>
                    <a:pt x="854" y="102"/>
                  </a:lnTo>
                  <a:lnTo>
                    <a:pt x="854" y="107"/>
                  </a:lnTo>
                  <a:lnTo>
                    <a:pt x="854" y="109"/>
                  </a:lnTo>
                  <a:lnTo>
                    <a:pt x="851" y="111"/>
                  </a:lnTo>
                  <a:lnTo>
                    <a:pt x="851" y="114"/>
                  </a:lnTo>
                  <a:lnTo>
                    <a:pt x="851" y="116"/>
                  </a:lnTo>
                  <a:lnTo>
                    <a:pt x="851" y="121"/>
                  </a:lnTo>
                  <a:lnTo>
                    <a:pt x="851" y="121"/>
                  </a:lnTo>
                  <a:lnTo>
                    <a:pt x="849" y="123"/>
                  </a:lnTo>
                  <a:lnTo>
                    <a:pt x="849" y="126"/>
                  </a:lnTo>
                  <a:lnTo>
                    <a:pt x="849" y="128"/>
                  </a:lnTo>
                  <a:lnTo>
                    <a:pt x="846" y="128"/>
                  </a:lnTo>
                  <a:lnTo>
                    <a:pt x="846" y="130"/>
                  </a:lnTo>
                  <a:lnTo>
                    <a:pt x="846" y="133"/>
                  </a:lnTo>
                  <a:lnTo>
                    <a:pt x="844" y="135"/>
                  </a:lnTo>
                  <a:lnTo>
                    <a:pt x="842" y="137"/>
                  </a:lnTo>
                  <a:lnTo>
                    <a:pt x="839" y="140"/>
                  </a:lnTo>
                  <a:lnTo>
                    <a:pt x="837" y="145"/>
                  </a:lnTo>
                  <a:lnTo>
                    <a:pt x="835" y="147"/>
                  </a:lnTo>
                  <a:lnTo>
                    <a:pt x="832" y="152"/>
                  </a:lnTo>
                  <a:lnTo>
                    <a:pt x="830" y="156"/>
                  </a:lnTo>
                  <a:lnTo>
                    <a:pt x="825" y="159"/>
                  </a:lnTo>
                  <a:lnTo>
                    <a:pt x="823" y="164"/>
                  </a:lnTo>
                  <a:lnTo>
                    <a:pt x="820" y="168"/>
                  </a:lnTo>
                  <a:lnTo>
                    <a:pt x="816" y="171"/>
                  </a:lnTo>
                  <a:lnTo>
                    <a:pt x="813" y="173"/>
                  </a:lnTo>
                  <a:lnTo>
                    <a:pt x="809" y="178"/>
                  </a:lnTo>
                  <a:lnTo>
                    <a:pt x="806" y="180"/>
                  </a:lnTo>
                  <a:lnTo>
                    <a:pt x="801" y="185"/>
                  </a:lnTo>
                  <a:lnTo>
                    <a:pt x="797" y="187"/>
                  </a:lnTo>
                  <a:lnTo>
                    <a:pt x="794" y="190"/>
                  </a:lnTo>
                  <a:lnTo>
                    <a:pt x="790" y="192"/>
                  </a:lnTo>
                  <a:lnTo>
                    <a:pt x="785" y="197"/>
                  </a:lnTo>
                  <a:lnTo>
                    <a:pt x="780" y="199"/>
                  </a:lnTo>
                  <a:lnTo>
                    <a:pt x="775" y="201"/>
                  </a:lnTo>
                  <a:lnTo>
                    <a:pt x="768" y="204"/>
                  </a:lnTo>
                  <a:lnTo>
                    <a:pt x="764" y="208"/>
                  </a:lnTo>
                  <a:lnTo>
                    <a:pt x="757" y="211"/>
                  </a:lnTo>
                  <a:lnTo>
                    <a:pt x="749" y="216"/>
                  </a:lnTo>
                  <a:lnTo>
                    <a:pt x="742" y="218"/>
                  </a:lnTo>
                  <a:lnTo>
                    <a:pt x="735" y="220"/>
                  </a:lnTo>
                  <a:lnTo>
                    <a:pt x="728" y="223"/>
                  </a:lnTo>
                  <a:lnTo>
                    <a:pt x="723" y="225"/>
                  </a:lnTo>
                  <a:lnTo>
                    <a:pt x="695" y="235"/>
                  </a:lnTo>
                  <a:lnTo>
                    <a:pt x="700" y="237"/>
                  </a:lnTo>
                  <a:lnTo>
                    <a:pt x="702" y="237"/>
                  </a:lnTo>
                  <a:lnTo>
                    <a:pt x="705" y="237"/>
                  </a:lnTo>
                  <a:lnTo>
                    <a:pt x="707" y="237"/>
                  </a:lnTo>
                  <a:lnTo>
                    <a:pt x="709" y="239"/>
                  </a:lnTo>
                  <a:lnTo>
                    <a:pt x="712" y="239"/>
                  </a:lnTo>
                  <a:lnTo>
                    <a:pt x="714" y="239"/>
                  </a:lnTo>
                  <a:lnTo>
                    <a:pt x="716" y="239"/>
                  </a:lnTo>
                  <a:lnTo>
                    <a:pt x="721" y="239"/>
                  </a:lnTo>
                  <a:lnTo>
                    <a:pt x="726" y="239"/>
                  </a:lnTo>
                  <a:lnTo>
                    <a:pt x="731" y="242"/>
                  </a:lnTo>
                  <a:lnTo>
                    <a:pt x="735" y="242"/>
                  </a:lnTo>
                  <a:lnTo>
                    <a:pt x="738" y="242"/>
                  </a:lnTo>
                  <a:lnTo>
                    <a:pt x="740" y="242"/>
                  </a:lnTo>
                  <a:lnTo>
                    <a:pt x="740" y="242"/>
                  </a:lnTo>
                  <a:lnTo>
                    <a:pt x="742" y="239"/>
                  </a:lnTo>
                  <a:lnTo>
                    <a:pt x="745" y="239"/>
                  </a:lnTo>
                  <a:lnTo>
                    <a:pt x="745" y="239"/>
                  </a:lnTo>
                  <a:lnTo>
                    <a:pt x="747" y="239"/>
                  </a:lnTo>
                  <a:lnTo>
                    <a:pt x="747" y="239"/>
                  </a:lnTo>
                  <a:lnTo>
                    <a:pt x="749" y="239"/>
                  </a:lnTo>
                  <a:lnTo>
                    <a:pt x="752" y="237"/>
                  </a:lnTo>
                  <a:lnTo>
                    <a:pt x="754" y="237"/>
                  </a:lnTo>
                  <a:lnTo>
                    <a:pt x="759" y="235"/>
                  </a:lnTo>
                  <a:lnTo>
                    <a:pt x="761" y="232"/>
                  </a:lnTo>
                  <a:lnTo>
                    <a:pt x="764" y="232"/>
                  </a:lnTo>
                  <a:lnTo>
                    <a:pt x="768" y="230"/>
                  </a:lnTo>
                  <a:lnTo>
                    <a:pt x="771" y="230"/>
                  </a:lnTo>
                  <a:lnTo>
                    <a:pt x="773" y="227"/>
                  </a:lnTo>
                  <a:lnTo>
                    <a:pt x="778" y="227"/>
                  </a:lnTo>
                  <a:lnTo>
                    <a:pt x="778" y="227"/>
                  </a:lnTo>
                  <a:lnTo>
                    <a:pt x="780" y="227"/>
                  </a:lnTo>
                  <a:lnTo>
                    <a:pt x="783" y="227"/>
                  </a:lnTo>
                  <a:lnTo>
                    <a:pt x="783" y="225"/>
                  </a:lnTo>
                  <a:lnTo>
                    <a:pt x="785" y="225"/>
                  </a:lnTo>
                  <a:lnTo>
                    <a:pt x="785" y="225"/>
                  </a:lnTo>
                  <a:lnTo>
                    <a:pt x="787" y="225"/>
                  </a:lnTo>
                  <a:lnTo>
                    <a:pt x="787" y="227"/>
                  </a:lnTo>
                  <a:lnTo>
                    <a:pt x="790" y="227"/>
                  </a:lnTo>
                  <a:lnTo>
                    <a:pt x="792" y="227"/>
                  </a:lnTo>
                  <a:lnTo>
                    <a:pt x="794" y="227"/>
                  </a:lnTo>
                  <a:lnTo>
                    <a:pt x="794" y="227"/>
                  </a:lnTo>
                  <a:lnTo>
                    <a:pt x="797" y="230"/>
                  </a:lnTo>
                  <a:lnTo>
                    <a:pt x="797" y="230"/>
                  </a:lnTo>
                  <a:lnTo>
                    <a:pt x="799" y="230"/>
                  </a:lnTo>
                  <a:lnTo>
                    <a:pt x="799" y="230"/>
                  </a:lnTo>
                  <a:lnTo>
                    <a:pt x="806" y="227"/>
                  </a:lnTo>
                  <a:lnTo>
                    <a:pt x="811" y="227"/>
                  </a:lnTo>
                  <a:lnTo>
                    <a:pt x="813" y="227"/>
                  </a:lnTo>
                  <a:lnTo>
                    <a:pt x="816" y="227"/>
                  </a:lnTo>
                  <a:lnTo>
                    <a:pt x="818" y="230"/>
                  </a:lnTo>
                  <a:lnTo>
                    <a:pt x="818" y="230"/>
                  </a:lnTo>
                  <a:lnTo>
                    <a:pt x="820" y="230"/>
                  </a:lnTo>
                  <a:lnTo>
                    <a:pt x="820" y="230"/>
                  </a:lnTo>
                  <a:lnTo>
                    <a:pt x="823" y="230"/>
                  </a:lnTo>
                  <a:lnTo>
                    <a:pt x="823" y="230"/>
                  </a:lnTo>
                  <a:lnTo>
                    <a:pt x="825" y="230"/>
                  </a:lnTo>
                  <a:lnTo>
                    <a:pt x="825" y="232"/>
                  </a:lnTo>
                  <a:lnTo>
                    <a:pt x="825" y="232"/>
                  </a:lnTo>
                  <a:lnTo>
                    <a:pt x="828" y="232"/>
                  </a:lnTo>
                  <a:lnTo>
                    <a:pt x="828" y="235"/>
                  </a:lnTo>
                  <a:lnTo>
                    <a:pt x="830" y="235"/>
                  </a:lnTo>
                  <a:lnTo>
                    <a:pt x="830" y="235"/>
                  </a:lnTo>
                  <a:lnTo>
                    <a:pt x="832" y="237"/>
                  </a:lnTo>
                  <a:lnTo>
                    <a:pt x="832" y="237"/>
                  </a:lnTo>
                  <a:lnTo>
                    <a:pt x="835" y="239"/>
                  </a:lnTo>
                  <a:lnTo>
                    <a:pt x="835" y="239"/>
                  </a:lnTo>
                  <a:lnTo>
                    <a:pt x="835" y="242"/>
                  </a:lnTo>
                  <a:lnTo>
                    <a:pt x="837" y="244"/>
                  </a:lnTo>
                  <a:lnTo>
                    <a:pt x="837" y="244"/>
                  </a:lnTo>
                  <a:lnTo>
                    <a:pt x="839" y="246"/>
                  </a:lnTo>
                  <a:lnTo>
                    <a:pt x="839" y="249"/>
                  </a:lnTo>
                  <a:lnTo>
                    <a:pt x="842" y="249"/>
                  </a:lnTo>
                  <a:lnTo>
                    <a:pt x="842" y="251"/>
                  </a:lnTo>
                  <a:lnTo>
                    <a:pt x="842" y="253"/>
                  </a:lnTo>
                  <a:lnTo>
                    <a:pt x="842" y="253"/>
                  </a:lnTo>
                  <a:lnTo>
                    <a:pt x="844" y="256"/>
                  </a:lnTo>
                  <a:lnTo>
                    <a:pt x="844" y="258"/>
                  </a:lnTo>
                  <a:lnTo>
                    <a:pt x="844" y="258"/>
                  </a:lnTo>
                  <a:lnTo>
                    <a:pt x="844" y="261"/>
                  </a:lnTo>
                  <a:lnTo>
                    <a:pt x="846" y="263"/>
                  </a:lnTo>
                  <a:lnTo>
                    <a:pt x="846" y="265"/>
                  </a:lnTo>
                  <a:lnTo>
                    <a:pt x="846" y="265"/>
                  </a:lnTo>
                  <a:lnTo>
                    <a:pt x="846" y="268"/>
                  </a:lnTo>
                  <a:lnTo>
                    <a:pt x="846" y="270"/>
                  </a:lnTo>
                  <a:lnTo>
                    <a:pt x="846" y="272"/>
                  </a:lnTo>
                  <a:lnTo>
                    <a:pt x="846" y="275"/>
                  </a:lnTo>
                  <a:lnTo>
                    <a:pt x="846" y="277"/>
                  </a:lnTo>
                  <a:lnTo>
                    <a:pt x="846" y="279"/>
                  </a:lnTo>
                  <a:lnTo>
                    <a:pt x="844" y="279"/>
                  </a:lnTo>
                  <a:lnTo>
                    <a:pt x="844" y="282"/>
                  </a:lnTo>
                  <a:lnTo>
                    <a:pt x="842" y="282"/>
                  </a:lnTo>
                  <a:lnTo>
                    <a:pt x="842" y="284"/>
                  </a:lnTo>
                  <a:lnTo>
                    <a:pt x="839" y="284"/>
                  </a:lnTo>
                  <a:lnTo>
                    <a:pt x="839" y="284"/>
                  </a:lnTo>
                  <a:lnTo>
                    <a:pt x="837" y="287"/>
                  </a:lnTo>
                  <a:lnTo>
                    <a:pt x="835" y="287"/>
                  </a:lnTo>
                  <a:lnTo>
                    <a:pt x="832" y="287"/>
                  </a:lnTo>
                  <a:lnTo>
                    <a:pt x="830" y="287"/>
                  </a:lnTo>
                  <a:lnTo>
                    <a:pt x="828" y="284"/>
                  </a:lnTo>
                  <a:lnTo>
                    <a:pt x="825" y="284"/>
                  </a:lnTo>
                  <a:lnTo>
                    <a:pt x="823" y="284"/>
                  </a:lnTo>
                  <a:lnTo>
                    <a:pt x="820" y="284"/>
                  </a:lnTo>
                  <a:lnTo>
                    <a:pt x="818" y="282"/>
                  </a:lnTo>
                  <a:lnTo>
                    <a:pt x="816" y="282"/>
                  </a:lnTo>
                  <a:lnTo>
                    <a:pt x="813" y="282"/>
                  </a:lnTo>
                  <a:lnTo>
                    <a:pt x="809" y="279"/>
                  </a:lnTo>
                  <a:lnTo>
                    <a:pt x="804" y="277"/>
                  </a:lnTo>
                  <a:lnTo>
                    <a:pt x="801" y="277"/>
                  </a:lnTo>
                  <a:lnTo>
                    <a:pt x="797" y="275"/>
                  </a:lnTo>
                  <a:lnTo>
                    <a:pt x="794" y="275"/>
                  </a:lnTo>
                  <a:lnTo>
                    <a:pt x="792" y="275"/>
                  </a:lnTo>
                  <a:lnTo>
                    <a:pt x="792" y="272"/>
                  </a:lnTo>
                  <a:lnTo>
                    <a:pt x="790" y="272"/>
                  </a:lnTo>
                  <a:lnTo>
                    <a:pt x="790" y="272"/>
                  </a:lnTo>
                  <a:lnTo>
                    <a:pt x="787" y="272"/>
                  </a:lnTo>
                  <a:lnTo>
                    <a:pt x="785" y="272"/>
                  </a:lnTo>
                  <a:lnTo>
                    <a:pt x="785" y="270"/>
                  </a:lnTo>
                  <a:lnTo>
                    <a:pt x="783" y="270"/>
                  </a:lnTo>
                  <a:lnTo>
                    <a:pt x="778" y="268"/>
                  </a:lnTo>
                  <a:lnTo>
                    <a:pt x="778" y="268"/>
                  </a:lnTo>
                  <a:lnTo>
                    <a:pt x="775" y="268"/>
                  </a:lnTo>
                  <a:lnTo>
                    <a:pt x="775" y="268"/>
                  </a:lnTo>
                  <a:lnTo>
                    <a:pt x="773" y="265"/>
                  </a:lnTo>
                  <a:lnTo>
                    <a:pt x="771" y="265"/>
                  </a:lnTo>
                  <a:lnTo>
                    <a:pt x="771" y="265"/>
                  </a:lnTo>
                  <a:lnTo>
                    <a:pt x="768" y="265"/>
                  </a:lnTo>
                  <a:lnTo>
                    <a:pt x="766" y="265"/>
                  </a:lnTo>
                  <a:lnTo>
                    <a:pt x="766" y="265"/>
                  </a:lnTo>
                  <a:lnTo>
                    <a:pt x="764" y="268"/>
                  </a:lnTo>
                  <a:lnTo>
                    <a:pt x="761" y="268"/>
                  </a:lnTo>
                  <a:lnTo>
                    <a:pt x="759" y="268"/>
                  </a:lnTo>
                  <a:lnTo>
                    <a:pt x="759" y="268"/>
                  </a:lnTo>
                  <a:lnTo>
                    <a:pt x="757" y="270"/>
                  </a:lnTo>
                  <a:lnTo>
                    <a:pt x="754" y="270"/>
                  </a:lnTo>
                  <a:lnTo>
                    <a:pt x="754" y="270"/>
                  </a:lnTo>
                  <a:lnTo>
                    <a:pt x="749" y="272"/>
                  </a:lnTo>
                  <a:lnTo>
                    <a:pt x="747" y="275"/>
                  </a:lnTo>
                  <a:lnTo>
                    <a:pt x="745" y="275"/>
                  </a:lnTo>
                  <a:lnTo>
                    <a:pt x="740" y="277"/>
                  </a:lnTo>
                  <a:lnTo>
                    <a:pt x="738" y="279"/>
                  </a:lnTo>
                  <a:lnTo>
                    <a:pt x="735" y="279"/>
                  </a:lnTo>
                  <a:lnTo>
                    <a:pt x="733" y="282"/>
                  </a:lnTo>
                  <a:lnTo>
                    <a:pt x="731" y="284"/>
                  </a:lnTo>
                  <a:lnTo>
                    <a:pt x="726" y="284"/>
                  </a:lnTo>
                  <a:lnTo>
                    <a:pt x="723" y="287"/>
                  </a:lnTo>
                  <a:lnTo>
                    <a:pt x="721" y="287"/>
                  </a:lnTo>
                  <a:lnTo>
                    <a:pt x="719" y="289"/>
                  </a:lnTo>
                  <a:lnTo>
                    <a:pt x="716" y="289"/>
                  </a:lnTo>
                  <a:lnTo>
                    <a:pt x="714" y="291"/>
                  </a:lnTo>
                  <a:lnTo>
                    <a:pt x="712" y="291"/>
                  </a:lnTo>
                  <a:lnTo>
                    <a:pt x="709" y="291"/>
                  </a:lnTo>
                  <a:lnTo>
                    <a:pt x="707" y="291"/>
                  </a:lnTo>
                  <a:lnTo>
                    <a:pt x="705" y="294"/>
                  </a:lnTo>
                  <a:lnTo>
                    <a:pt x="702" y="294"/>
                  </a:lnTo>
                  <a:lnTo>
                    <a:pt x="700" y="294"/>
                  </a:lnTo>
                  <a:lnTo>
                    <a:pt x="695" y="294"/>
                  </a:lnTo>
                  <a:lnTo>
                    <a:pt x="690" y="294"/>
                  </a:lnTo>
                  <a:lnTo>
                    <a:pt x="688" y="296"/>
                  </a:lnTo>
                  <a:lnTo>
                    <a:pt x="688" y="296"/>
                  </a:lnTo>
                  <a:lnTo>
                    <a:pt x="686" y="296"/>
                  </a:lnTo>
                  <a:lnTo>
                    <a:pt x="683" y="296"/>
                  </a:lnTo>
                  <a:lnTo>
                    <a:pt x="681" y="298"/>
                  </a:lnTo>
                  <a:lnTo>
                    <a:pt x="681" y="298"/>
                  </a:lnTo>
                  <a:lnTo>
                    <a:pt x="681" y="298"/>
                  </a:lnTo>
                  <a:lnTo>
                    <a:pt x="679" y="298"/>
                  </a:lnTo>
                  <a:lnTo>
                    <a:pt x="679" y="301"/>
                  </a:lnTo>
                  <a:lnTo>
                    <a:pt x="679" y="301"/>
                  </a:lnTo>
                  <a:lnTo>
                    <a:pt x="679" y="301"/>
                  </a:lnTo>
                  <a:lnTo>
                    <a:pt x="679" y="303"/>
                  </a:lnTo>
                  <a:lnTo>
                    <a:pt x="676" y="303"/>
                  </a:lnTo>
                  <a:lnTo>
                    <a:pt x="676" y="303"/>
                  </a:lnTo>
                  <a:lnTo>
                    <a:pt x="676" y="306"/>
                  </a:lnTo>
                  <a:lnTo>
                    <a:pt x="676" y="306"/>
                  </a:lnTo>
                  <a:lnTo>
                    <a:pt x="676" y="306"/>
                  </a:lnTo>
                  <a:lnTo>
                    <a:pt x="676" y="308"/>
                  </a:lnTo>
                  <a:lnTo>
                    <a:pt x="676" y="310"/>
                  </a:lnTo>
                  <a:lnTo>
                    <a:pt x="679" y="315"/>
                  </a:lnTo>
                  <a:lnTo>
                    <a:pt x="679" y="317"/>
                  </a:lnTo>
                  <a:lnTo>
                    <a:pt x="679" y="322"/>
                  </a:lnTo>
                  <a:lnTo>
                    <a:pt x="679" y="324"/>
                  </a:lnTo>
                  <a:lnTo>
                    <a:pt x="679" y="327"/>
                  </a:lnTo>
                  <a:lnTo>
                    <a:pt x="681" y="329"/>
                  </a:lnTo>
                  <a:lnTo>
                    <a:pt x="681" y="332"/>
                  </a:lnTo>
                  <a:lnTo>
                    <a:pt x="681" y="334"/>
                  </a:lnTo>
                  <a:lnTo>
                    <a:pt x="683" y="336"/>
                  </a:lnTo>
                  <a:lnTo>
                    <a:pt x="683" y="339"/>
                  </a:lnTo>
                  <a:lnTo>
                    <a:pt x="683" y="339"/>
                  </a:lnTo>
                  <a:lnTo>
                    <a:pt x="686" y="341"/>
                  </a:lnTo>
                  <a:lnTo>
                    <a:pt x="686" y="341"/>
                  </a:lnTo>
                  <a:lnTo>
                    <a:pt x="686" y="343"/>
                  </a:lnTo>
                  <a:lnTo>
                    <a:pt x="688" y="343"/>
                  </a:lnTo>
                  <a:lnTo>
                    <a:pt x="688" y="346"/>
                  </a:lnTo>
                  <a:lnTo>
                    <a:pt x="688" y="346"/>
                  </a:lnTo>
                  <a:lnTo>
                    <a:pt x="700" y="360"/>
                  </a:lnTo>
                  <a:lnTo>
                    <a:pt x="686" y="355"/>
                  </a:lnTo>
                  <a:lnTo>
                    <a:pt x="705" y="376"/>
                  </a:lnTo>
                  <a:lnTo>
                    <a:pt x="693" y="376"/>
                  </a:lnTo>
                  <a:lnTo>
                    <a:pt x="714" y="393"/>
                  </a:lnTo>
                  <a:lnTo>
                    <a:pt x="702" y="393"/>
                  </a:lnTo>
                  <a:lnTo>
                    <a:pt x="723" y="410"/>
                  </a:lnTo>
                  <a:lnTo>
                    <a:pt x="709" y="410"/>
                  </a:lnTo>
                  <a:lnTo>
                    <a:pt x="735" y="429"/>
                  </a:lnTo>
                  <a:lnTo>
                    <a:pt x="719" y="426"/>
                  </a:lnTo>
                  <a:lnTo>
                    <a:pt x="742" y="443"/>
                  </a:lnTo>
                  <a:lnTo>
                    <a:pt x="728" y="440"/>
                  </a:lnTo>
                  <a:lnTo>
                    <a:pt x="752" y="462"/>
                  </a:lnTo>
                  <a:lnTo>
                    <a:pt x="738" y="462"/>
                  </a:lnTo>
                  <a:lnTo>
                    <a:pt x="740" y="464"/>
                  </a:lnTo>
                  <a:lnTo>
                    <a:pt x="742" y="466"/>
                  </a:lnTo>
                  <a:lnTo>
                    <a:pt x="745" y="469"/>
                  </a:lnTo>
                  <a:lnTo>
                    <a:pt x="745" y="469"/>
                  </a:lnTo>
                  <a:lnTo>
                    <a:pt x="747" y="471"/>
                  </a:lnTo>
                  <a:lnTo>
                    <a:pt x="749" y="471"/>
                  </a:lnTo>
                  <a:lnTo>
                    <a:pt x="749" y="474"/>
                  </a:lnTo>
                  <a:lnTo>
                    <a:pt x="752" y="474"/>
                  </a:lnTo>
                  <a:lnTo>
                    <a:pt x="752" y="474"/>
                  </a:lnTo>
                  <a:lnTo>
                    <a:pt x="754" y="474"/>
                  </a:lnTo>
                  <a:lnTo>
                    <a:pt x="754" y="474"/>
                  </a:lnTo>
                  <a:lnTo>
                    <a:pt x="757" y="474"/>
                  </a:lnTo>
                  <a:lnTo>
                    <a:pt x="759" y="474"/>
                  </a:lnTo>
                  <a:lnTo>
                    <a:pt x="759" y="474"/>
                  </a:lnTo>
                  <a:lnTo>
                    <a:pt x="761" y="474"/>
                  </a:lnTo>
                  <a:lnTo>
                    <a:pt x="761" y="474"/>
                  </a:lnTo>
                  <a:lnTo>
                    <a:pt x="764" y="474"/>
                  </a:lnTo>
                  <a:lnTo>
                    <a:pt x="766" y="474"/>
                  </a:lnTo>
                  <a:lnTo>
                    <a:pt x="766" y="474"/>
                  </a:lnTo>
                  <a:lnTo>
                    <a:pt x="768" y="471"/>
                  </a:lnTo>
                  <a:lnTo>
                    <a:pt x="768" y="471"/>
                  </a:lnTo>
                  <a:lnTo>
                    <a:pt x="771" y="471"/>
                  </a:lnTo>
                  <a:lnTo>
                    <a:pt x="771" y="469"/>
                  </a:lnTo>
                  <a:lnTo>
                    <a:pt x="773" y="469"/>
                  </a:lnTo>
                  <a:lnTo>
                    <a:pt x="773" y="469"/>
                  </a:lnTo>
                  <a:lnTo>
                    <a:pt x="775" y="466"/>
                  </a:lnTo>
                  <a:lnTo>
                    <a:pt x="775" y="466"/>
                  </a:lnTo>
                  <a:lnTo>
                    <a:pt x="778" y="464"/>
                  </a:lnTo>
                  <a:lnTo>
                    <a:pt x="780" y="462"/>
                  </a:lnTo>
                  <a:lnTo>
                    <a:pt x="783" y="459"/>
                  </a:lnTo>
                  <a:lnTo>
                    <a:pt x="783" y="457"/>
                  </a:lnTo>
                  <a:lnTo>
                    <a:pt x="785" y="455"/>
                  </a:lnTo>
                  <a:lnTo>
                    <a:pt x="787" y="452"/>
                  </a:lnTo>
                  <a:lnTo>
                    <a:pt x="787" y="450"/>
                  </a:lnTo>
                  <a:lnTo>
                    <a:pt x="790" y="447"/>
                  </a:lnTo>
                  <a:lnTo>
                    <a:pt x="790" y="445"/>
                  </a:lnTo>
                  <a:lnTo>
                    <a:pt x="792" y="440"/>
                  </a:lnTo>
                  <a:lnTo>
                    <a:pt x="794" y="436"/>
                  </a:lnTo>
                  <a:lnTo>
                    <a:pt x="797" y="433"/>
                  </a:lnTo>
                  <a:lnTo>
                    <a:pt x="799" y="431"/>
                  </a:lnTo>
                  <a:lnTo>
                    <a:pt x="799" y="429"/>
                  </a:lnTo>
                  <a:lnTo>
                    <a:pt x="801" y="426"/>
                  </a:lnTo>
                  <a:lnTo>
                    <a:pt x="804" y="421"/>
                  </a:lnTo>
                  <a:lnTo>
                    <a:pt x="806" y="417"/>
                  </a:lnTo>
                  <a:lnTo>
                    <a:pt x="809" y="410"/>
                  </a:lnTo>
                  <a:lnTo>
                    <a:pt x="811" y="405"/>
                  </a:lnTo>
                  <a:lnTo>
                    <a:pt x="813" y="403"/>
                  </a:lnTo>
                  <a:lnTo>
                    <a:pt x="813" y="400"/>
                  </a:lnTo>
                  <a:lnTo>
                    <a:pt x="816" y="398"/>
                  </a:lnTo>
                  <a:lnTo>
                    <a:pt x="816" y="395"/>
                  </a:lnTo>
                  <a:lnTo>
                    <a:pt x="818" y="393"/>
                  </a:lnTo>
                  <a:lnTo>
                    <a:pt x="820" y="391"/>
                  </a:lnTo>
                  <a:lnTo>
                    <a:pt x="823" y="388"/>
                  </a:lnTo>
                  <a:lnTo>
                    <a:pt x="825" y="386"/>
                  </a:lnTo>
                  <a:lnTo>
                    <a:pt x="828" y="384"/>
                  </a:lnTo>
                  <a:lnTo>
                    <a:pt x="830" y="381"/>
                  </a:lnTo>
                  <a:lnTo>
                    <a:pt x="830" y="381"/>
                  </a:lnTo>
                  <a:lnTo>
                    <a:pt x="832" y="379"/>
                  </a:lnTo>
                  <a:lnTo>
                    <a:pt x="837" y="376"/>
                  </a:lnTo>
                  <a:lnTo>
                    <a:pt x="842" y="374"/>
                  </a:lnTo>
                  <a:lnTo>
                    <a:pt x="844" y="372"/>
                  </a:lnTo>
                  <a:lnTo>
                    <a:pt x="846" y="372"/>
                  </a:lnTo>
                  <a:lnTo>
                    <a:pt x="849" y="369"/>
                  </a:lnTo>
                  <a:lnTo>
                    <a:pt x="851" y="367"/>
                  </a:lnTo>
                  <a:lnTo>
                    <a:pt x="858" y="365"/>
                  </a:lnTo>
                  <a:lnTo>
                    <a:pt x="861" y="362"/>
                  </a:lnTo>
                  <a:lnTo>
                    <a:pt x="865" y="360"/>
                  </a:lnTo>
                  <a:lnTo>
                    <a:pt x="870" y="358"/>
                  </a:lnTo>
                  <a:lnTo>
                    <a:pt x="872" y="355"/>
                  </a:lnTo>
                  <a:lnTo>
                    <a:pt x="875" y="353"/>
                  </a:lnTo>
                  <a:lnTo>
                    <a:pt x="877" y="353"/>
                  </a:lnTo>
                  <a:lnTo>
                    <a:pt x="877" y="350"/>
                  </a:lnTo>
                  <a:lnTo>
                    <a:pt x="880" y="348"/>
                  </a:lnTo>
                  <a:lnTo>
                    <a:pt x="882" y="348"/>
                  </a:lnTo>
                  <a:lnTo>
                    <a:pt x="884" y="346"/>
                  </a:lnTo>
                  <a:lnTo>
                    <a:pt x="887" y="343"/>
                  </a:lnTo>
                  <a:lnTo>
                    <a:pt x="887" y="339"/>
                  </a:lnTo>
                  <a:lnTo>
                    <a:pt x="887" y="334"/>
                  </a:lnTo>
                  <a:lnTo>
                    <a:pt x="887" y="332"/>
                  </a:lnTo>
                  <a:lnTo>
                    <a:pt x="887" y="327"/>
                  </a:lnTo>
                  <a:lnTo>
                    <a:pt x="887" y="322"/>
                  </a:lnTo>
                  <a:lnTo>
                    <a:pt x="889" y="320"/>
                  </a:lnTo>
                  <a:lnTo>
                    <a:pt x="889" y="315"/>
                  </a:lnTo>
                  <a:lnTo>
                    <a:pt x="889" y="310"/>
                  </a:lnTo>
                  <a:lnTo>
                    <a:pt x="891" y="303"/>
                  </a:lnTo>
                  <a:lnTo>
                    <a:pt x="891" y="298"/>
                  </a:lnTo>
                  <a:lnTo>
                    <a:pt x="894" y="291"/>
                  </a:lnTo>
                  <a:lnTo>
                    <a:pt x="896" y="287"/>
                  </a:lnTo>
                  <a:lnTo>
                    <a:pt x="896" y="282"/>
                  </a:lnTo>
                  <a:lnTo>
                    <a:pt x="896" y="279"/>
                  </a:lnTo>
                  <a:lnTo>
                    <a:pt x="898" y="277"/>
                  </a:lnTo>
                  <a:lnTo>
                    <a:pt x="898" y="275"/>
                  </a:lnTo>
                  <a:lnTo>
                    <a:pt x="901" y="270"/>
                  </a:lnTo>
                  <a:lnTo>
                    <a:pt x="901" y="268"/>
                  </a:lnTo>
                  <a:lnTo>
                    <a:pt x="903" y="265"/>
                  </a:lnTo>
                  <a:lnTo>
                    <a:pt x="903" y="261"/>
                  </a:lnTo>
                  <a:lnTo>
                    <a:pt x="906" y="256"/>
                  </a:lnTo>
                  <a:lnTo>
                    <a:pt x="910" y="249"/>
                  </a:lnTo>
                  <a:lnTo>
                    <a:pt x="913" y="244"/>
                  </a:lnTo>
                  <a:lnTo>
                    <a:pt x="915" y="239"/>
                  </a:lnTo>
                  <a:lnTo>
                    <a:pt x="917" y="232"/>
                  </a:lnTo>
                  <a:lnTo>
                    <a:pt x="920" y="227"/>
                  </a:lnTo>
                  <a:lnTo>
                    <a:pt x="924" y="220"/>
                  </a:lnTo>
                  <a:lnTo>
                    <a:pt x="927" y="216"/>
                  </a:lnTo>
                  <a:lnTo>
                    <a:pt x="929" y="211"/>
                  </a:lnTo>
                  <a:lnTo>
                    <a:pt x="932" y="204"/>
                  </a:lnTo>
                  <a:lnTo>
                    <a:pt x="934" y="199"/>
                  </a:lnTo>
                  <a:lnTo>
                    <a:pt x="936" y="194"/>
                  </a:lnTo>
                  <a:lnTo>
                    <a:pt x="939" y="190"/>
                  </a:lnTo>
                  <a:lnTo>
                    <a:pt x="941" y="185"/>
                  </a:lnTo>
                  <a:lnTo>
                    <a:pt x="941" y="182"/>
                  </a:lnTo>
                  <a:lnTo>
                    <a:pt x="943" y="178"/>
                  </a:lnTo>
                  <a:lnTo>
                    <a:pt x="943" y="175"/>
                  </a:lnTo>
                  <a:lnTo>
                    <a:pt x="946" y="173"/>
                  </a:lnTo>
                  <a:lnTo>
                    <a:pt x="948" y="168"/>
                  </a:lnTo>
                  <a:lnTo>
                    <a:pt x="951" y="164"/>
                  </a:lnTo>
                  <a:lnTo>
                    <a:pt x="955" y="159"/>
                  </a:lnTo>
                  <a:lnTo>
                    <a:pt x="958" y="154"/>
                  </a:lnTo>
                  <a:lnTo>
                    <a:pt x="960" y="152"/>
                  </a:lnTo>
                  <a:lnTo>
                    <a:pt x="965" y="147"/>
                  </a:lnTo>
                  <a:lnTo>
                    <a:pt x="967" y="142"/>
                  </a:lnTo>
                  <a:lnTo>
                    <a:pt x="972" y="137"/>
                  </a:lnTo>
                  <a:lnTo>
                    <a:pt x="972" y="135"/>
                  </a:lnTo>
                  <a:lnTo>
                    <a:pt x="974" y="133"/>
                  </a:lnTo>
                  <a:lnTo>
                    <a:pt x="979" y="130"/>
                  </a:lnTo>
                  <a:lnTo>
                    <a:pt x="981" y="128"/>
                  </a:lnTo>
                  <a:lnTo>
                    <a:pt x="984" y="126"/>
                  </a:lnTo>
                  <a:lnTo>
                    <a:pt x="986" y="123"/>
                  </a:lnTo>
                  <a:lnTo>
                    <a:pt x="991" y="121"/>
                  </a:lnTo>
                  <a:lnTo>
                    <a:pt x="993" y="119"/>
                  </a:lnTo>
                  <a:lnTo>
                    <a:pt x="995" y="116"/>
                  </a:lnTo>
                  <a:lnTo>
                    <a:pt x="1000" y="114"/>
                  </a:lnTo>
                  <a:lnTo>
                    <a:pt x="1003" y="111"/>
                  </a:lnTo>
                  <a:lnTo>
                    <a:pt x="1005" y="109"/>
                  </a:lnTo>
                  <a:lnTo>
                    <a:pt x="1012" y="107"/>
                  </a:lnTo>
                  <a:lnTo>
                    <a:pt x="1017" y="102"/>
                  </a:lnTo>
                  <a:lnTo>
                    <a:pt x="1019" y="102"/>
                  </a:lnTo>
                  <a:lnTo>
                    <a:pt x="1021" y="100"/>
                  </a:lnTo>
                  <a:lnTo>
                    <a:pt x="1024" y="100"/>
                  </a:lnTo>
                  <a:lnTo>
                    <a:pt x="1026" y="97"/>
                  </a:lnTo>
                  <a:lnTo>
                    <a:pt x="1029" y="97"/>
                  </a:lnTo>
                  <a:lnTo>
                    <a:pt x="1031" y="97"/>
                  </a:lnTo>
                  <a:lnTo>
                    <a:pt x="1033" y="95"/>
                  </a:lnTo>
                  <a:lnTo>
                    <a:pt x="1036" y="95"/>
                  </a:lnTo>
                  <a:lnTo>
                    <a:pt x="1040" y="93"/>
                  </a:lnTo>
                  <a:lnTo>
                    <a:pt x="1043" y="93"/>
                  </a:lnTo>
                  <a:lnTo>
                    <a:pt x="1047" y="90"/>
                  </a:lnTo>
                  <a:lnTo>
                    <a:pt x="1052" y="90"/>
                  </a:lnTo>
                  <a:lnTo>
                    <a:pt x="1057" y="88"/>
                  </a:lnTo>
                  <a:lnTo>
                    <a:pt x="1062" y="88"/>
                  </a:lnTo>
                  <a:lnTo>
                    <a:pt x="1066" y="85"/>
                  </a:lnTo>
                  <a:lnTo>
                    <a:pt x="1071" y="85"/>
                  </a:lnTo>
                  <a:lnTo>
                    <a:pt x="1076" y="85"/>
                  </a:lnTo>
                  <a:lnTo>
                    <a:pt x="1081" y="85"/>
                  </a:lnTo>
                  <a:lnTo>
                    <a:pt x="1085" y="83"/>
                  </a:lnTo>
                  <a:lnTo>
                    <a:pt x="1090" y="83"/>
                  </a:lnTo>
                  <a:lnTo>
                    <a:pt x="1095" y="83"/>
                  </a:lnTo>
                  <a:lnTo>
                    <a:pt x="1102" y="81"/>
                  </a:lnTo>
                  <a:lnTo>
                    <a:pt x="1107" y="81"/>
                  </a:lnTo>
                  <a:lnTo>
                    <a:pt x="1111" y="81"/>
                  </a:lnTo>
                  <a:lnTo>
                    <a:pt x="1116" y="81"/>
                  </a:lnTo>
                  <a:lnTo>
                    <a:pt x="1123" y="81"/>
                  </a:lnTo>
                  <a:lnTo>
                    <a:pt x="1128" y="81"/>
                  </a:lnTo>
                  <a:lnTo>
                    <a:pt x="1133" y="81"/>
                  </a:lnTo>
                  <a:lnTo>
                    <a:pt x="1140" y="81"/>
                  </a:lnTo>
                  <a:lnTo>
                    <a:pt x="1144" y="78"/>
                  </a:lnTo>
                  <a:lnTo>
                    <a:pt x="1149" y="78"/>
                  </a:lnTo>
                  <a:lnTo>
                    <a:pt x="1156" y="78"/>
                  </a:lnTo>
                  <a:lnTo>
                    <a:pt x="1161" y="78"/>
                  </a:lnTo>
                  <a:lnTo>
                    <a:pt x="1166" y="78"/>
                  </a:lnTo>
                  <a:lnTo>
                    <a:pt x="1170" y="78"/>
                  </a:lnTo>
                  <a:lnTo>
                    <a:pt x="1175" y="78"/>
                  </a:lnTo>
                  <a:lnTo>
                    <a:pt x="1180" y="78"/>
                  </a:lnTo>
                  <a:lnTo>
                    <a:pt x="1185" y="81"/>
                  </a:lnTo>
                  <a:lnTo>
                    <a:pt x="1189" y="81"/>
                  </a:lnTo>
                  <a:lnTo>
                    <a:pt x="1192" y="81"/>
                  </a:lnTo>
                  <a:lnTo>
                    <a:pt x="1196" y="81"/>
                  </a:lnTo>
                  <a:lnTo>
                    <a:pt x="1199" y="81"/>
                  </a:lnTo>
                  <a:lnTo>
                    <a:pt x="1204" y="81"/>
                  </a:lnTo>
                  <a:lnTo>
                    <a:pt x="1206" y="81"/>
                  </a:lnTo>
                  <a:lnTo>
                    <a:pt x="1208" y="83"/>
                  </a:lnTo>
                  <a:lnTo>
                    <a:pt x="1213" y="83"/>
                  </a:lnTo>
                  <a:lnTo>
                    <a:pt x="1215" y="85"/>
                  </a:lnTo>
                  <a:lnTo>
                    <a:pt x="1220" y="85"/>
                  </a:lnTo>
                  <a:lnTo>
                    <a:pt x="1222" y="85"/>
                  </a:lnTo>
                  <a:lnTo>
                    <a:pt x="1227" y="88"/>
                  </a:lnTo>
                  <a:lnTo>
                    <a:pt x="1230" y="90"/>
                  </a:lnTo>
                  <a:lnTo>
                    <a:pt x="1234" y="90"/>
                  </a:lnTo>
                  <a:lnTo>
                    <a:pt x="1239" y="93"/>
                  </a:lnTo>
                  <a:lnTo>
                    <a:pt x="1244" y="95"/>
                  </a:lnTo>
                  <a:lnTo>
                    <a:pt x="1251" y="97"/>
                  </a:lnTo>
                  <a:lnTo>
                    <a:pt x="1256" y="100"/>
                  </a:lnTo>
                  <a:lnTo>
                    <a:pt x="1258" y="100"/>
                  </a:lnTo>
                  <a:lnTo>
                    <a:pt x="1260" y="102"/>
                  </a:lnTo>
                  <a:lnTo>
                    <a:pt x="1263" y="102"/>
                  </a:lnTo>
                  <a:lnTo>
                    <a:pt x="1265" y="104"/>
                  </a:lnTo>
                  <a:lnTo>
                    <a:pt x="1267" y="107"/>
                  </a:lnTo>
                  <a:lnTo>
                    <a:pt x="1272" y="107"/>
                  </a:lnTo>
                  <a:lnTo>
                    <a:pt x="1272" y="109"/>
                  </a:lnTo>
                  <a:lnTo>
                    <a:pt x="1275" y="111"/>
                  </a:lnTo>
                  <a:lnTo>
                    <a:pt x="1279" y="114"/>
                  </a:lnTo>
                  <a:lnTo>
                    <a:pt x="1284" y="119"/>
                  </a:lnTo>
                  <a:lnTo>
                    <a:pt x="1286" y="121"/>
                  </a:lnTo>
                  <a:lnTo>
                    <a:pt x="1291" y="126"/>
                  </a:lnTo>
                  <a:lnTo>
                    <a:pt x="1293" y="128"/>
                  </a:lnTo>
                  <a:lnTo>
                    <a:pt x="1298" y="133"/>
                  </a:lnTo>
                  <a:lnTo>
                    <a:pt x="1301" y="135"/>
                  </a:lnTo>
                  <a:lnTo>
                    <a:pt x="1303" y="140"/>
                  </a:lnTo>
                  <a:lnTo>
                    <a:pt x="1305" y="142"/>
                  </a:lnTo>
                  <a:lnTo>
                    <a:pt x="1308" y="145"/>
                  </a:lnTo>
                  <a:lnTo>
                    <a:pt x="1310" y="147"/>
                  </a:lnTo>
                  <a:lnTo>
                    <a:pt x="1310" y="149"/>
                  </a:lnTo>
                  <a:lnTo>
                    <a:pt x="1312" y="149"/>
                  </a:lnTo>
                  <a:lnTo>
                    <a:pt x="1312" y="152"/>
                  </a:lnTo>
                  <a:lnTo>
                    <a:pt x="1312" y="152"/>
                  </a:lnTo>
                  <a:lnTo>
                    <a:pt x="1312" y="154"/>
                  </a:lnTo>
                  <a:lnTo>
                    <a:pt x="1315" y="154"/>
                  </a:lnTo>
                  <a:lnTo>
                    <a:pt x="1315" y="156"/>
                  </a:lnTo>
                  <a:lnTo>
                    <a:pt x="1315" y="156"/>
                  </a:lnTo>
                  <a:lnTo>
                    <a:pt x="1315" y="159"/>
                  </a:lnTo>
                  <a:lnTo>
                    <a:pt x="1315" y="161"/>
                  </a:lnTo>
                  <a:lnTo>
                    <a:pt x="1317" y="164"/>
                  </a:lnTo>
                  <a:lnTo>
                    <a:pt x="1317" y="164"/>
                  </a:lnTo>
                  <a:lnTo>
                    <a:pt x="1317" y="166"/>
                  </a:lnTo>
                  <a:lnTo>
                    <a:pt x="1317" y="168"/>
                  </a:lnTo>
                  <a:lnTo>
                    <a:pt x="1317" y="171"/>
                  </a:lnTo>
                  <a:lnTo>
                    <a:pt x="1317" y="171"/>
                  </a:lnTo>
                  <a:lnTo>
                    <a:pt x="1317" y="173"/>
                  </a:lnTo>
                  <a:lnTo>
                    <a:pt x="1317" y="175"/>
                  </a:lnTo>
                  <a:lnTo>
                    <a:pt x="1317" y="175"/>
                  </a:lnTo>
                  <a:lnTo>
                    <a:pt x="1317" y="178"/>
                  </a:lnTo>
                  <a:lnTo>
                    <a:pt x="1317" y="180"/>
                  </a:lnTo>
                  <a:lnTo>
                    <a:pt x="1315" y="182"/>
                  </a:lnTo>
                  <a:lnTo>
                    <a:pt x="1315" y="185"/>
                  </a:lnTo>
                  <a:lnTo>
                    <a:pt x="1315" y="187"/>
                  </a:lnTo>
                  <a:lnTo>
                    <a:pt x="1312" y="192"/>
                  </a:lnTo>
                  <a:lnTo>
                    <a:pt x="1312" y="194"/>
                  </a:lnTo>
                  <a:lnTo>
                    <a:pt x="1310" y="197"/>
                  </a:lnTo>
                  <a:lnTo>
                    <a:pt x="1310" y="199"/>
                  </a:lnTo>
                  <a:lnTo>
                    <a:pt x="1308" y="204"/>
                  </a:lnTo>
                  <a:lnTo>
                    <a:pt x="1308" y="206"/>
                  </a:lnTo>
                  <a:lnTo>
                    <a:pt x="1305" y="208"/>
                  </a:lnTo>
                  <a:lnTo>
                    <a:pt x="1303" y="213"/>
                  </a:lnTo>
                  <a:lnTo>
                    <a:pt x="1301" y="218"/>
                  </a:lnTo>
                  <a:lnTo>
                    <a:pt x="1298" y="220"/>
                  </a:lnTo>
                  <a:lnTo>
                    <a:pt x="1298" y="223"/>
                  </a:lnTo>
                  <a:lnTo>
                    <a:pt x="1296" y="223"/>
                  </a:lnTo>
                  <a:lnTo>
                    <a:pt x="1296" y="225"/>
                  </a:lnTo>
                  <a:lnTo>
                    <a:pt x="1293" y="225"/>
                  </a:lnTo>
                  <a:lnTo>
                    <a:pt x="1293" y="225"/>
                  </a:lnTo>
                  <a:lnTo>
                    <a:pt x="1293" y="227"/>
                  </a:lnTo>
                  <a:lnTo>
                    <a:pt x="1291" y="227"/>
                  </a:lnTo>
                  <a:lnTo>
                    <a:pt x="1291" y="227"/>
                  </a:lnTo>
                  <a:lnTo>
                    <a:pt x="1289" y="227"/>
                  </a:lnTo>
                  <a:lnTo>
                    <a:pt x="1289" y="230"/>
                  </a:lnTo>
                  <a:lnTo>
                    <a:pt x="1289" y="230"/>
                  </a:lnTo>
                  <a:lnTo>
                    <a:pt x="1286" y="230"/>
                  </a:lnTo>
                  <a:lnTo>
                    <a:pt x="1286" y="230"/>
                  </a:lnTo>
                  <a:lnTo>
                    <a:pt x="1284" y="230"/>
                  </a:lnTo>
                  <a:lnTo>
                    <a:pt x="1284" y="232"/>
                  </a:lnTo>
                  <a:lnTo>
                    <a:pt x="1279" y="232"/>
                  </a:lnTo>
                  <a:lnTo>
                    <a:pt x="1277" y="232"/>
                  </a:lnTo>
                  <a:lnTo>
                    <a:pt x="1275" y="232"/>
                  </a:lnTo>
                  <a:lnTo>
                    <a:pt x="1272" y="232"/>
                  </a:lnTo>
                  <a:lnTo>
                    <a:pt x="1267" y="232"/>
                  </a:lnTo>
                  <a:lnTo>
                    <a:pt x="1265" y="232"/>
                  </a:lnTo>
                  <a:lnTo>
                    <a:pt x="1258" y="235"/>
                  </a:lnTo>
                  <a:lnTo>
                    <a:pt x="1253" y="235"/>
                  </a:lnTo>
                  <a:lnTo>
                    <a:pt x="1246" y="235"/>
                  </a:lnTo>
                  <a:lnTo>
                    <a:pt x="1239" y="235"/>
                  </a:lnTo>
                  <a:lnTo>
                    <a:pt x="1237" y="235"/>
                  </a:lnTo>
                  <a:lnTo>
                    <a:pt x="1234" y="235"/>
                  </a:lnTo>
                  <a:lnTo>
                    <a:pt x="1230" y="235"/>
                  </a:lnTo>
                  <a:lnTo>
                    <a:pt x="1227" y="235"/>
                  </a:lnTo>
                  <a:lnTo>
                    <a:pt x="1222" y="235"/>
                  </a:lnTo>
                  <a:lnTo>
                    <a:pt x="1218" y="235"/>
                  </a:lnTo>
                  <a:lnTo>
                    <a:pt x="1213" y="237"/>
                  </a:lnTo>
                  <a:lnTo>
                    <a:pt x="1208" y="237"/>
                  </a:lnTo>
                  <a:lnTo>
                    <a:pt x="1201" y="237"/>
                  </a:lnTo>
                  <a:lnTo>
                    <a:pt x="1196" y="239"/>
                  </a:lnTo>
                  <a:lnTo>
                    <a:pt x="1192" y="239"/>
                  </a:lnTo>
                  <a:lnTo>
                    <a:pt x="1187" y="242"/>
                  </a:lnTo>
                  <a:lnTo>
                    <a:pt x="1182" y="244"/>
                  </a:lnTo>
                  <a:lnTo>
                    <a:pt x="1178" y="244"/>
                  </a:lnTo>
                  <a:lnTo>
                    <a:pt x="1173" y="246"/>
                  </a:lnTo>
                  <a:lnTo>
                    <a:pt x="1168" y="249"/>
                  </a:lnTo>
                  <a:lnTo>
                    <a:pt x="1163" y="251"/>
                  </a:lnTo>
                  <a:lnTo>
                    <a:pt x="1159" y="251"/>
                  </a:lnTo>
                  <a:lnTo>
                    <a:pt x="1154" y="253"/>
                  </a:lnTo>
                  <a:lnTo>
                    <a:pt x="1149" y="256"/>
                  </a:lnTo>
                  <a:lnTo>
                    <a:pt x="1147" y="258"/>
                  </a:lnTo>
                  <a:lnTo>
                    <a:pt x="1142" y="261"/>
                  </a:lnTo>
                  <a:lnTo>
                    <a:pt x="1140" y="263"/>
                  </a:lnTo>
                  <a:lnTo>
                    <a:pt x="1137" y="263"/>
                  </a:lnTo>
                  <a:lnTo>
                    <a:pt x="1133" y="265"/>
                  </a:lnTo>
                  <a:lnTo>
                    <a:pt x="1130" y="270"/>
                  </a:lnTo>
                  <a:lnTo>
                    <a:pt x="1126" y="272"/>
                  </a:lnTo>
                  <a:lnTo>
                    <a:pt x="1123" y="275"/>
                  </a:lnTo>
                  <a:lnTo>
                    <a:pt x="1121" y="277"/>
                  </a:lnTo>
                  <a:lnTo>
                    <a:pt x="1116" y="279"/>
                  </a:lnTo>
                  <a:lnTo>
                    <a:pt x="1114" y="282"/>
                  </a:lnTo>
                  <a:lnTo>
                    <a:pt x="1111" y="287"/>
                  </a:lnTo>
                  <a:lnTo>
                    <a:pt x="1109" y="289"/>
                  </a:lnTo>
                  <a:lnTo>
                    <a:pt x="1107" y="291"/>
                  </a:lnTo>
                  <a:lnTo>
                    <a:pt x="1104" y="294"/>
                  </a:lnTo>
                  <a:lnTo>
                    <a:pt x="1102" y="296"/>
                  </a:lnTo>
                  <a:lnTo>
                    <a:pt x="1097" y="301"/>
                  </a:lnTo>
                  <a:lnTo>
                    <a:pt x="1095" y="303"/>
                  </a:lnTo>
                  <a:lnTo>
                    <a:pt x="1092" y="306"/>
                  </a:lnTo>
                  <a:lnTo>
                    <a:pt x="1090" y="310"/>
                  </a:lnTo>
                  <a:lnTo>
                    <a:pt x="1088" y="313"/>
                  </a:lnTo>
                  <a:lnTo>
                    <a:pt x="1085" y="317"/>
                  </a:lnTo>
                  <a:lnTo>
                    <a:pt x="1083" y="320"/>
                  </a:lnTo>
                  <a:lnTo>
                    <a:pt x="1081" y="324"/>
                  </a:lnTo>
                  <a:lnTo>
                    <a:pt x="1076" y="332"/>
                  </a:lnTo>
                  <a:lnTo>
                    <a:pt x="1071" y="339"/>
                  </a:lnTo>
                  <a:lnTo>
                    <a:pt x="1066" y="346"/>
                  </a:lnTo>
                  <a:lnTo>
                    <a:pt x="1062" y="353"/>
                  </a:lnTo>
                  <a:lnTo>
                    <a:pt x="1057" y="360"/>
                  </a:lnTo>
                  <a:lnTo>
                    <a:pt x="1055" y="365"/>
                  </a:lnTo>
                  <a:lnTo>
                    <a:pt x="1052" y="367"/>
                  </a:lnTo>
                  <a:lnTo>
                    <a:pt x="1052" y="369"/>
                  </a:lnTo>
                  <a:lnTo>
                    <a:pt x="1050" y="369"/>
                  </a:lnTo>
                  <a:lnTo>
                    <a:pt x="1050" y="372"/>
                  </a:lnTo>
                  <a:lnTo>
                    <a:pt x="1047" y="374"/>
                  </a:lnTo>
                  <a:lnTo>
                    <a:pt x="1047" y="376"/>
                  </a:lnTo>
                  <a:lnTo>
                    <a:pt x="1047" y="379"/>
                  </a:lnTo>
                  <a:lnTo>
                    <a:pt x="1047" y="381"/>
                  </a:lnTo>
                  <a:lnTo>
                    <a:pt x="1047" y="384"/>
                  </a:lnTo>
                  <a:lnTo>
                    <a:pt x="1045" y="386"/>
                  </a:lnTo>
                  <a:lnTo>
                    <a:pt x="1045" y="391"/>
                  </a:lnTo>
                  <a:lnTo>
                    <a:pt x="1045" y="393"/>
                  </a:lnTo>
                  <a:lnTo>
                    <a:pt x="1045" y="395"/>
                  </a:lnTo>
                  <a:lnTo>
                    <a:pt x="1045" y="398"/>
                  </a:lnTo>
                  <a:lnTo>
                    <a:pt x="1045" y="400"/>
                  </a:lnTo>
                  <a:lnTo>
                    <a:pt x="1047" y="405"/>
                  </a:lnTo>
                  <a:lnTo>
                    <a:pt x="1047" y="405"/>
                  </a:lnTo>
                  <a:lnTo>
                    <a:pt x="1047" y="407"/>
                  </a:lnTo>
                  <a:lnTo>
                    <a:pt x="1047" y="410"/>
                  </a:lnTo>
                  <a:lnTo>
                    <a:pt x="1047" y="410"/>
                  </a:lnTo>
                  <a:lnTo>
                    <a:pt x="1050" y="412"/>
                  </a:lnTo>
                  <a:lnTo>
                    <a:pt x="1050" y="412"/>
                  </a:lnTo>
                  <a:lnTo>
                    <a:pt x="1050" y="412"/>
                  </a:lnTo>
                  <a:lnTo>
                    <a:pt x="1050" y="414"/>
                  </a:lnTo>
                  <a:lnTo>
                    <a:pt x="1050" y="414"/>
                  </a:lnTo>
                  <a:lnTo>
                    <a:pt x="1052" y="414"/>
                  </a:lnTo>
                  <a:lnTo>
                    <a:pt x="1052" y="414"/>
                  </a:lnTo>
                  <a:lnTo>
                    <a:pt x="1052" y="414"/>
                  </a:lnTo>
                  <a:lnTo>
                    <a:pt x="1055" y="414"/>
                  </a:lnTo>
                  <a:lnTo>
                    <a:pt x="1055" y="417"/>
                  </a:lnTo>
                  <a:lnTo>
                    <a:pt x="1055" y="417"/>
                  </a:lnTo>
                  <a:lnTo>
                    <a:pt x="1057" y="417"/>
                  </a:lnTo>
                  <a:lnTo>
                    <a:pt x="1057" y="417"/>
                  </a:lnTo>
                  <a:lnTo>
                    <a:pt x="1059" y="417"/>
                  </a:lnTo>
                  <a:lnTo>
                    <a:pt x="1059" y="417"/>
                  </a:lnTo>
                  <a:lnTo>
                    <a:pt x="1059" y="417"/>
                  </a:lnTo>
                  <a:lnTo>
                    <a:pt x="1062" y="417"/>
                  </a:lnTo>
                  <a:lnTo>
                    <a:pt x="1062" y="417"/>
                  </a:lnTo>
                  <a:lnTo>
                    <a:pt x="1064" y="414"/>
                  </a:lnTo>
                  <a:lnTo>
                    <a:pt x="1066" y="414"/>
                  </a:lnTo>
                  <a:lnTo>
                    <a:pt x="1069" y="414"/>
                  </a:lnTo>
                  <a:lnTo>
                    <a:pt x="1071" y="414"/>
                  </a:lnTo>
                  <a:lnTo>
                    <a:pt x="1073" y="412"/>
                  </a:lnTo>
                  <a:lnTo>
                    <a:pt x="1076" y="412"/>
                  </a:lnTo>
                  <a:lnTo>
                    <a:pt x="1078" y="410"/>
                  </a:lnTo>
                  <a:lnTo>
                    <a:pt x="1083" y="410"/>
                  </a:lnTo>
                  <a:lnTo>
                    <a:pt x="1088" y="407"/>
                  </a:lnTo>
                  <a:lnTo>
                    <a:pt x="1095" y="405"/>
                  </a:lnTo>
                  <a:lnTo>
                    <a:pt x="1097" y="403"/>
                  </a:lnTo>
                  <a:lnTo>
                    <a:pt x="1100" y="403"/>
                  </a:lnTo>
                  <a:lnTo>
                    <a:pt x="1102" y="403"/>
                  </a:lnTo>
                  <a:lnTo>
                    <a:pt x="1107" y="400"/>
                  </a:lnTo>
                  <a:lnTo>
                    <a:pt x="1109" y="400"/>
                  </a:lnTo>
                  <a:lnTo>
                    <a:pt x="1111" y="400"/>
                  </a:lnTo>
                  <a:lnTo>
                    <a:pt x="1114" y="400"/>
                  </a:lnTo>
                  <a:lnTo>
                    <a:pt x="1118" y="398"/>
                  </a:lnTo>
                  <a:lnTo>
                    <a:pt x="1121" y="398"/>
                  </a:lnTo>
                  <a:lnTo>
                    <a:pt x="1123" y="398"/>
                  </a:lnTo>
                  <a:lnTo>
                    <a:pt x="1128" y="398"/>
                  </a:lnTo>
                  <a:lnTo>
                    <a:pt x="1130" y="398"/>
                  </a:lnTo>
                  <a:lnTo>
                    <a:pt x="1137" y="395"/>
                  </a:lnTo>
                  <a:lnTo>
                    <a:pt x="1142" y="395"/>
                  </a:lnTo>
                  <a:lnTo>
                    <a:pt x="1144" y="395"/>
                  </a:lnTo>
                  <a:lnTo>
                    <a:pt x="1147" y="395"/>
                  </a:lnTo>
                  <a:lnTo>
                    <a:pt x="1149" y="395"/>
                  </a:lnTo>
                  <a:lnTo>
                    <a:pt x="1154" y="395"/>
                  </a:lnTo>
                  <a:lnTo>
                    <a:pt x="1156" y="395"/>
                  </a:lnTo>
                  <a:lnTo>
                    <a:pt x="1159" y="395"/>
                  </a:lnTo>
                  <a:lnTo>
                    <a:pt x="1161" y="395"/>
                  </a:lnTo>
                  <a:lnTo>
                    <a:pt x="1163" y="395"/>
                  </a:lnTo>
                  <a:lnTo>
                    <a:pt x="1166" y="395"/>
                  </a:lnTo>
                  <a:lnTo>
                    <a:pt x="1170" y="395"/>
                  </a:lnTo>
                  <a:lnTo>
                    <a:pt x="1173" y="395"/>
                  </a:lnTo>
                  <a:lnTo>
                    <a:pt x="1175" y="398"/>
                  </a:lnTo>
                  <a:lnTo>
                    <a:pt x="1178" y="398"/>
                  </a:lnTo>
                  <a:lnTo>
                    <a:pt x="1178" y="398"/>
                  </a:lnTo>
                  <a:lnTo>
                    <a:pt x="1180" y="398"/>
                  </a:lnTo>
                  <a:lnTo>
                    <a:pt x="1180" y="398"/>
                  </a:lnTo>
                  <a:lnTo>
                    <a:pt x="1182" y="400"/>
                  </a:lnTo>
                  <a:lnTo>
                    <a:pt x="1185" y="400"/>
                  </a:lnTo>
                  <a:lnTo>
                    <a:pt x="1187" y="403"/>
                  </a:lnTo>
                  <a:lnTo>
                    <a:pt x="1189" y="405"/>
                  </a:lnTo>
                  <a:lnTo>
                    <a:pt x="1192" y="405"/>
                  </a:lnTo>
                  <a:lnTo>
                    <a:pt x="1194" y="407"/>
                  </a:lnTo>
                  <a:lnTo>
                    <a:pt x="1196" y="410"/>
                  </a:lnTo>
                  <a:lnTo>
                    <a:pt x="1199" y="412"/>
                  </a:lnTo>
                  <a:lnTo>
                    <a:pt x="1201" y="414"/>
                  </a:lnTo>
                  <a:lnTo>
                    <a:pt x="1204" y="417"/>
                  </a:lnTo>
                  <a:lnTo>
                    <a:pt x="1206" y="417"/>
                  </a:lnTo>
                  <a:lnTo>
                    <a:pt x="1208" y="419"/>
                  </a:lnTo>
                  <a:lnTo>
                    <a:pt x="1208" y="421"/>
                  </a:lnTo>
                  <a:lnTo>
                    <a:pt x="1211" y="424"/>
                  </a:lnTo>
                  <a:lnTo>
                    <a:pt x="1211" y="424"/>
                  </a:lnTo>
                  <a:lnTo>
                    <a:pt x="1213" y="426"/>
                  </a:lnTo>
                  <a:lnTo>
                    <a:pt x="1213" y="426"/>
                  </a:lnTo>
                  <a:lnTo>
                    <a:pt x="1213" y="426"/>
                  </a:lnTo>
                  <a:lnTo>
                    <a:pt x="1213" y="429"/>
                  </a:lnTo>
                  <a:lnTo>
                    <a:pt x="1215" y="431"/>
                  </a:lnTo>
                  <a:lnTo>
                    <a:pt x="1215" y="433"/>
                  </a:lnTo>
                  <a:lnTo>
                    <a:pt x="1218" y="436"/>
                  </a:lnTo>
                  <a:lnTo>
                    <a:pt x="1218" y="438"/>
                  </a:lnTo>
                  <a:lnTo>
                    <a:pt x="1220" y="438"/>
                  </a:lnTo>
                  <a:lnTo>
                    <a:pt x="1220" y="440"/>
                  </a:lnTo>
                  <a:lnTo>
                    <a:pt x="1222" y="440"/>
                  </a:lnTo>
                  <a:lnTo>
                    <a:pt x="1222" y="443"/>
                  </a:lnTo>
                  <a:lnTo>
                    <a:pt x="1225" y="445"/>
                  </a:lnTo>
                  <a:lnTo>
                    <a:pt x="1225" y="445"/>
                  </a:lnTo>
                  <a:lnTo>
                    <a:pt x="1225" y="445"/>
                  </a:lnTo>
                  <a:lnTo>
                    <a:pt x="1225" y="445"/>
                  </a:lnTo>
                  <a:lnTo>
                    <a:pt x="1225" y="445"/>
                  </a:lnTo>
                  <a:lnTo>
                    <a:pt x="1225" y="445"/>
                  </a:lnTo>
                  <a:lnTo>
                    <a:pt x="1227" y="445"/>
                  </a:lnTo>
                  <a:lnTo>
                    <a:pt x="1227" y="445"/>
                  </a:lnTo>
                  <a:lnTo>
                    <a:pt x="1227" y="445"/>
                  </a:lnTo>
                  <a:lnTo>
                    <a:pt x="1227" y="445"/>
                  </a:lnTo>
                  <a:lnTo>
                    <a:pt x="1230" y="443"/>
                  </a:lnTo>
                  <a:lnTo>
                    <a:pt x="1230" y="443"/>
                  </a:lnTo>
                  <a:lnTo>
                    <a:pt x="1232" y="440"/>
                  </a:lnTo>
                  <a:lnTo>
                    <a:pt x="1232" y="440"/>
                  </a:lnTo>
                  <a:lnTo>
                    <a:pt x="1234" y="438"/>
                  </a:lnTo>
                  <a:lnTo>
                    <a:pt x="1234" y="438"/>
                  </a:lnTo>
                  <a:lnTo>
                    <a:pt x="1234" y="436"/>
                  </a:lnTo>
                  <a:lnTo>
                    <a:pt x="1237" y="433"/>
                  </a:lnTo>
                  <a:lnTo>
                    <a:pt x="1239" y="429"/>
                  </a:lnTo>
                  <a:lnTo>
                    <a:pt x="1239" y="429"/>
                  </a:lnTo>
                  <a:lnTo>
                    <a:pt x="1241" y="426"/>
                  </a:lnTo>
                  <a:lnTo>
                    <a:pt x="1241" y="426"/>
                  </a:lnTo>
                  <a:lnTo>
                    <a:pt x="1244" y="424"/>
                  </a:lnTo>
                  <a:lnTo>
                    <a:pt x="1244" y="421"/>
                  </a:lnTo>
                  <a:lnTo>
                    <a:pt x="1246" y="419"/>
                  </a:lnTo>
                  <a:lnTo>
                    <a:pt x="1249" y="419"/>
                  </a:lnTo>
                  <a:lnTo>
                    <a:pt x="1251" y="417"/>
                  </a:lnTo>
                  <a:lnTo>
                    <a:pt x="1253" y="412"/>
                  </a:lnTo>
                  <a:lnTo>
                    <a:pt x="1258" y="407"/>
                  </a:lnTo>
                  <a:lnTo>
                    <a:pt x="1260" y="405"/>
                  </a:lnTo>
                  <a:lnTo>
                    <a:pt x="1263" y="403"/>
                  </a:lnTo>
                  <a:lnTo>
                    <a:pt x="1265" y="400"/>
                  </a:lnTo>
                  <a:lnTo>
                    <a:pt x="1267" y="400"/>
                  </a:lnTo>
                  <a:lnTo>
                    <a:pt x="1270" y="398"/>
                  </a:lnTo>
                  <a:lnTo>
                    <a:pt x="1272" y="395"/>
                  </a:lnTo>
                  <a:lnTo>
                    <a:pt x="1275" y="395"/>
                  </a:lnTo>
                  <a:lnTo>
                    <a:pt x="1277" y="393"/>
                  </a:lnTo>
                  <a:lnTo>
                    <a:pt x="1277" y="393"/>
                  </a:lnTo>
                  <a:lnTo>
                    <a:pt x="1279" y="391"/>
                  </a:lnTo>
                  <a:lnTo>
                    <a:pt x="1282" y="391"/>
                  </a:lnTo>
                  <a:lnTo>
                    <a:pt x="1284" y="388"/>
                  </a:lnTo>
                  <a:lnTo>
                    <a:pt x="1286" y="388"/>
                  </a:lnTo>
                  <a:lnTo>
                    <a:pt x="1289" y="388"/>
                  </a:lnTo>
                  <a:lnTo>
                    <a:pt x="1291" y="386"/>
                  </a:lnTo>
                  <a:lnTo>
                    <a:pt x="1293" y="386"/>
                  </a:lnTo>
                  <a:lnTo>
                    <a:pt x="1298" y="384"/>
                  </a:lnTo>
                  <a:lnTo>
                    <a:pt x="1303" y="384"/>
                  </a:lnTo>
                  <a:lnTo>
                    <a:pt x="1308" y="384"/>
                  </a:lnTo>
                  <a:lnTo>
                    <a:pt x="1312" y="381"/>
                  </a:lnTo>
                  <a:lnTo>
                    <a:pt x="1317" y="381"/>
                  </a:lnTo>
                  <a:lnTo>
                    <a:pt x="1319" y="381"/>
                  </a:lnTo>
                  <a:lnTo>
                    <a:pt x="1322" y="381"/>
                  </a:lnTo>
                  <a:lnTo>
                    <a:pt x="1324" y="381"/>
                  </a:lnTo>
                  <a:lnTo>
                    <a:pt x="1327" y="381"/>
                  </a:lnTo>
                  <a:lnTo>
                    <a:pt x="1327" y="381"/>
                  </a:lnTo>
                  <a:lnTo>
                    <a:pt x="1329" y="381"/>
                  </a:lnTo>
                  <a:lnTo>
                    <a:pt x="1331" y="381"/>
                  </a:lnTo>
                  <a:lnTo>
                    <a:pt x="1331" y="381"/>
                  </a:lnTo>
                  <a:lnTo>
                    <a:pt x="1334" y="381"/>
                  </a:lnTo>
                  <a:lnTo>
                    <a:pt x="1336" y="384"/>
                  </a:lnTo>
                  <a:lnTo>
                    <a:pt x="1338" y="384"/>
                  </a:lnTo>
                  <a:lnTo>
                    <a:pt x="1341" y="384"/>
                  </a:lnTo>
                  <a:lnTo>
                    <a:pt x="1343" y="386"/>
                  </a:lnTo>
                  <a:lnTo>
                    <a:pt x="1343" y="386"/>
                  </a:lnTo>
                  <a:lnTo>
                    <a:pt x="1345" y="388"/>
                  </a:lnTo>
                  <a:lnTo>
                    <a:pt x="1348" y="388"/>
                  </a:lnTo>
                  <a:lnTo>
                    <a:pt x="1348" y="391"/>
                  </a:lnTo>
                  <a:lnTo>
                    <a:pt x="1350" y="393"/>
                  </a:lnTo>
                  <a:lnTo>
                    <a:pt x="1355" y="395"/>
                  </a:lnTo>
                  <a:lnTo>
                    <a:pt x="1357" y="398"/>
                  </a:lnTo>
                  <a:lnTo>
                    <a:pt x="1360" y="400"/>
                  </a:lnTo>
                  <a:lnTo>
                    <a:pt x="1360" y="400"/>
                  </a:lnTo>
                  <a:lnTo>
                    <a:pt x="1360" y="403"/>
                  </a:lnTo>
                  <a:lnTo>
                    <a:pt x="1362" y="403"/>
                  </a:lnTo>
                  <a:lnTo>
                    <a:pt x="1362" y="403"/>
                  </a:lnTo>
                  <a:lnTo>
                    <a:pt x="1362" y="405"/>
                  </a:lnTo>
                  <a:lnTo>
                    <a:pt x="1362" y="405"/>
                  </a:lnTo>
                  <a:lnTo>
                    <a:pt x="1362" y="407"/>
                  </a:lnTo>
                  <a:lnTo>
                    <a:pt x="1364" y="407"/>
                  </a:lnTo>
                  <a:lnTo>
                    <a:pt x="1364" y="410"/>
                  </a:lnTo>
                  <a:lnTo>
                    <a:pt x="1364" y="412"/>
                  </a:lnTo>
                  <a:lnTo>
                    <a:pt x="1364" y="412"/>
                  </a:lnTo>
                  <a:lnTo>
                    <a:pt x="1364" y="414"/>
                  </a:lnTo>
                  <a:lnTo>
                    <a:pt x="1364" y="417"/>
                  </a:lnTo>
                  <a:lnTo>
                    <a:pt x="1364" y="419"/>
                  </a:lnTo>
                  <a:lnTo>
                    <a:pt x="1364" y="421"/>
                  </a:lnTo>
                  <a:lnTo>
                    <a:pt x="1364" y="421"/>
                  </a:lnTo>
                  <a:lnTo>
                    <a:pt x="1364" y="424"/>
                  </a:lnTo>
                  <a:lnTo>
                    <a:pt x="1364" y="424"/>
                  </a:lnTo>
                  <a:lnTo>
                    <a:pt x="1364" y="426"/>
                  </a:lnTo>
                  <a:lnTo>
                    <a:pt x="1362" y="426"/>
                  </a:lnTo>
                  <a:lnTo>
                    <a:pt x="1362" y="429"/>
                  </a:lnTo>
                  <a:lnTo>
                    <a:pt x="1362" y="429"/>
                  </a:lnTo>
                  <a:lnTo>
                    <a:pt x="1360" y="431"/>
                  </a:lnTo>
                  <a:lnTo>
                    <a:pt x="1360" y="431"/>
                  </a:lnTo>
                  <a:lnTo>
                    <a:pt x="1357" y="433"/>
                  </a:lnTo>
                  <a:lnTo>
                    <a:pt x="1357" y="433"/>
                  </a:lnTo>
                  <a:lnTo>
                    <a:pt x="1355" y="436"/>
                  </a:lnTo>
                  <a:lnTo>
                    <a:pt x="1353" y="436"/>
                  </a:lnTo>
                  <a:lnTo>
                    <a:pt x="1350" y="438"/>
                  </a:lnTo>
                  <a:lnTo>
                    <a:pt x="1348" y="440"/>
                  </a:lnTo>
                  <a:lnTo>
                    <a:pt x="1348" y="440"/>
                  </a:lnTo>
                  <a:lnTo>
                    <a:pt x="1345" y="443"/>
                  </a:lnTo>
                  <a:lnTo>
                    <a:pt x="1345" y="443"/>
                  </a:lnTo>
                  <a:lnTo>
                    <a:pt x="1345" y="443"/>
                  </a:lnTo>
                  <a:lnTo>
                    <a:pt x="1345" y="443"/>
                  </a:lnTo>
                  <a:lnTo>
                    <a:pt x="1343" y="443"/>
                  </a:lnTo>
                  <a:lnTo>
                    <a:pt x="1343" y="443"/>
                  </a:lnTo>
                  <a:lnTo>
                    <a:pt x="1343" y="443"/>
                  </a:lnTo>
                  <a:lnTo>
                    <a:pt x="1341" y="443"/>
                  </a:lnTo>
                  <a:lnTo>
                    <a:pt x="1341" y="443"/>
                  </a:lnTo>
                  <a:lnTo>
                    <a:pt x="1341" y="443"/>
                  </a:lnTo>
                  <a:lnTo>
                    <a:pt x="1338" y="443"/>
                  </a:lnTo>
                  <a:lnTo>
                    <a:pt x="1336" y="440"/>
                  </a:lnTo>
                  <a:lnTo>
                    <a:pt x="1336" y="440"/>
                  </a:lnTo>
                  <a:lnTo>
                    <a:pt x="1334" y="438"/>
                  </a:lnTo>
                  <a:lnTo>
                    <a:pt x="1331" y="438"/>
                  </a:lnTo>
                  <a:lnTo>
                    <a:pt x="1329" y="436"/>
                  </a:lnTo>
                  <a:lnTo>
                    <a:pt x="1329" y="433"/>
                  </a:lnTo>
                  <a:lnTo>
                    <a:pt x="1327" y="433"/>
                  </a:lnTo>
                  <a:lnTo>
                    <a:pt x="1324" y="431"/>
                  </a:lnTo>
                  <a:lnTo>
                    <a:pt x="1322" y="429"/>
                  </a:lnTo>
                  <a:lnTo>
                    <a:pt x="1322" y="426"/>
                  </a:lnTo>
                  <a:lnTo>
                    <a:pt x="1319" y="426"/>
                  </a:lnTo>
                  <a:lnTo>
                    <a:pt x="1319" y="424"/>
                  </a:lnTo>
                  <a:lnTo>
                    <a:pt x="1317" y="421"/>
                  </a:lnTo>
                  <a:lnTo>
                    <a:pt x="1317" y="421"/>
                  </a:lnTo>
                  <a:lnTo>
                    <a:pt x="1315" y="419"/>
                  </a:lnTo>
                  <a:lnTo>
                    <a:pt x="1315" y="417"/>
                  </a:lnTo>
                  <a:lnTo>
                    <a:pt x="1315" y="417"/>
                  </a:lnTo>
                  <a:lnTo>
                    <a:pt x="1315" y="414"/>
                  </a:lnTo>
                  <a:lnTo>
                    <a:pt x="1312" y="412"/>
                  </a:lnTo>
                  <a:lnTo>
                    <a:pt x="1312" y="412"/>
                  </a:lnTo>
                  <a:lnTo>
                    <a:pt x="1312" y="410"/>
                  </a:lnTo>
                  <a:lnTo>
                    <a:pt x="1312" y="410"/>
                  </a:lnTo>
                  <a:lnTo>
                    <a:pt x="1312" y="410"/>
                  </a:lnTo>
                  <a:lnTo>
                    <a:pt x="1310" y="410"/>
                  </a:lnTo>
                  <a:lnTo>
                    <a:pt x="1310" y="410"/>
                  </a:lnTo>
                  <a:lnTo>
                    <a:pt x="1310" y="410"/>
                  </a:lnTo>
                  <a:lnTo>
                    <a:pt x="1308" y="407"/>
                  </a:lnTo>
                  <a:lnTo>
                    <a:pt x="1308" y="407"/>
                  </a:lnTo>
                  <a:lnTo>
                    <a:pt x="1305" y="407"/>
                  </a:lnTo>
                  <a:lnTo>
                    <a:pt x="1303" y="407"/>
                  </a:lnTo>
                  <a:lnTo>
                    <a:pt x="1301" y="407"/>
                  </a:lnTo>
                  <a:lnTo>
                    <a:pt x="1298" y="407"/>
                  </a:lnTo>
                  <a:lnTo>
                    <a:pt x="1296" y="407"/>
                  </a:lnTo>
                  <a:lnTo>
                    <a:pt x="1296" y="407"/>
                  </a:lnTo>
                  <a:lnTo>
                    <a:pt x="1293" y="407"/>
                  </a:lnTo>
                  <a:lnTo>
                    <a:pt x="1291" y="407"/>
                  </a:lnTo>
                  <a:lnTo>
                    <a:pt x="1291" y="410"/>
                  </a:lnTo>
                  <a:lnTo>
                    <a:pt x="1289" y="410"/>
                  </a:lnTo>
                  <a:lnTo>
                    <a:pt x="1286" y="410"/>
                  </a:lnTo>
                  <a:lnTo>
                    <a:pt x="1286" y="412"/>
                  </a:lnTo>
                  <a:lnTo>
                    <a:pt x="1284" y="412"/>
                  </a:lnTo>
                  <a:lnTo>
                    <a:pt x="1284" y="412"/>
                  </a:lnTo>
                  <a:lnTo>
                    <a:pt x="1279" y="414"/>
                  </a:lnTo>
                  <a:lnTo>
                    <a:pt x="1277" y="417"/>
                  </a:lnTo>
                  <a:lnTo>
                    <a:pt x="1275" y="419"/>
                  </a:lnTo>
                  <a:lnTo>
                    <a:pt x="1270" y="421"/>
                  </a:lnTo>
                  <a:lnTo>
                    <a:pt x="1267" y="426"/>
                  </a:lnTo>
                  <a:lnTo>
                    <a:pt x="1263" y="429"/>
                  </a:lnTo>
                  <a:lnTo>
                    <a:pt x="1263" y="429"/>
                  </a:lnTo>
                  <a:lnTo>
                    <a:pt x="1260" y="431"/>
                  </a:lnTo>
                  <a:lnTo>
                    <a:pt x="1258" y="433"/>
                  </a:lnTo>
                  <a:lnTo>
                    <a:pt x="1256" y="433"/>
                  </a:lnTo>
                  <a:lnTo>
                    <a:pt x="1256" y="436"/>
                  </a:lnTo>
                  <a:lnTo>
                    <a:pt x="1253" y="438"/>
                  </a:lnTo>
                  <a:lnTo>
                    <a:pt x="1253" y="438"/>
                  </a:lnTo>
                  <a:lnTo>
                    <a:pt x="1251" y="440"/>
                  </a:lnTo>
                  <a:lnTo>
                    <a:pt x="1251" y="440"/>
                  </a:lnTo>
                  <a:lnTo>
                    <a:pt x="1251" y="443"/>
                  </a:lnTo>
                  <a:lnTo>
                    <a:pt x="1251" y="443"/>
                  </a:lnTo>
                  <a:lnTo>
                    <a:pt x="1251" y="443"/>
                  </a:lnTo>
                  <a:lnTo>
                    <a:pt x="1251" y="445"/>
                  </a:lnTo>
                  <a:lnTo>
                    <a:pt x="1251" y="447"/>
                  </a:lnTo>
                  <a:lnTo>
                    <a:pt x="1251" y="450"/>
                  </a:lnTo>
                  <a:lnTo>
                    <a:pt x="1251" y="450"/>
                  </a:lnTo>
                  <a:lnTo>
                    <a:pt x="1251" y="452"/>
                  </a:lnTo>
                  <a:lnTo>
                    <a:pt x="1251" y="455"/>
                  </a:lnTo>
                  <a:lnTo>
                    <a:pt x="1251" y="457"/>
                  </a:lnTo>
                  <a:lnTo>
                    <a:pt x="1251" y="459"/>
                  </a:lnTo>
                  <a:lnTo>
                    <a:pt x="1251" y="459"/>
                  </a:lnTo>
                  <a:lnTo>
                    <a:pt x="1253" y="462"/>
                  </a:lnTo>
                  <a:lnTo>
                    <a:pt x="1253" y="464"/>
                  </a:lnTo>
                  <a:lnTo>
                    <a:pt x="1253" y="464"/>
                  </a:lnTo>
                  <a:lnTo>
                    <a:pt x="1253" y="466"/>
                  </a:lnTo>
                  <a:lnTo>
                    <a:pt x="1256" y="469"/>
                  </a:lnTo>
                  <a:lnTo>
                    <a:pt x="1256" y="471"/>
                  </a:lnTo>
                  <a:lnTo>
                    <a:pt x="1258" y="471"/>
                  </a:lnTo>
                  <a:lnTo>
                    <a:pt x="1258" y="474"/>
                  </a:lnTo>
                  <a:lnTo>
                    <a:pt x="1258" y="474"/>
                  </a:lnTo>
                  <a:lnTo>
                    <a:pt x="1258" y="474"/>
                  </a:lnTo>
                  <a:lnTo>
                    <a:pt x="1258" y="474"/>
                  </a:lnTo>
                  <a:lnTo>
                    <a:pt x="1260" y="476"/>
                  </a:lnTo>
                  <a:lnTo>
                    <a:pt x="1260" y="476"/>
                  </a:lnTo>
                  <a:lnTo>
                    <a:pt x="1263" y="476"/>
                  </a:lnTo>
                  <a:lnTo>
                    <a:pt x="1265" y="478"/>
                  </a:lnTo>
                  <a:lnTo>
                    <a:pt x="1267" y="478"/>
                  </a:lnTo>
                  <a:lnTo>
                    <a:pt x="1270" y="478"/>
                  </a:lnTo>
                  <a:lnTo>
                    <a:pt x="1272" y="481"/>
                  </a:lnTo>
                  <a:lnTo>
                    <a:pt x="1275" y="481"/>
                  </a:lnTo>
                  <a:lnTo>
                    <a:pt x="1277" y="481"/>
                  </a:lnTo>
                  <a:lnTo>
                    <a:pt x="1279" y="481"/>
                  </a:lnTo>
                  <a:lnTo>
                    <a:pt x="1282" y="481"/>
                  </a:lnTo>
                  <a:lnTo>
                    <a:pt x="1284" y="481"/>
                  </a:lnTo>
                  <a:lnTo>
                    <a:pt x="1286" y="481"/>
                  </a:lnTo>
                  <a:lnTo>
                    <a:pt x="1289" y="481"/>
                  </a:lnTo>
                  <a:lnTo>
                    <a:pt x="1291" y="481"/>
                  </a:lnTo>
                  <a:lnTo>
                    <a:pt x="1296" y="478"/>
                  </a:lnTo>
                  <a:lnTo>
                    <a:pt x="1298" y="478"/>
                  </a:lnTo>
                  <a:lnTo>
                    <a:pt x="1301" y="478"/>
                  </a:lnTo>
                  <a:lnTo>
                    <a:pt x="1301" y="478"/>
                  </a:lnTo>
                  <a:lnTo>
                    <a:pt x="1303" y="478"/>
                  </a:lnTo>
                  <a:lnTo>
                    <a:pt x="1305" y="478"/>
                  </a:lnTo>
                  <a:lnTo>
                    <a:pt x="1308" y="478"/>
                  </a:lnTo>
                  <a:lnTo>
                    <a:pt x="1310" y="478"/>
                  </a:lnTo>
                  <a:lnTo>
                    <a:pt x="1310" y="478"/>
                  </a:lnTo>
                  <a:lnTo>
                    <a:pt x="1310" y="478"/>
                  </a:lnTo>
                  <a:lnTo>
                    <a:pt x="1312" y="478"/>
                  </a:lnTo>
                  <a:lnTo>
                    <a:pt x="1317" y="481"/>
                  </a:lnTo>
                  <a:lnTo>
                    <a:pt x="1322" y="483"/>
                  </a:lnTo>
                  <a:lnTo>
                    <a:pt x="1324" y="483"/>
                  </a:lnTo>
                  <a:lnTo>
                    <a:pt x="1324" y="483"/>
                  </a:lnTo>
                  <a:lnTo>
                    <a:pt x="1327" y="483"/>
                  </a:lnTo>
                  <a:lnTo>
                    <a:pt x="1327" y="485"/>
                  </a:lnTo>
                  <a:lnTo>
                    <a:pt x="1327" y="485"/>
                  </a:lnTo>
                  <a:lnTo>
                    <a:pt x="1329" y="485"/>
                  </a:lnTo>
                  <a:lnTo>
                    <a:pt x="1329" y="488"/>
                  </a:lnTo>
                  <a:lnTo>
                    <a:pt x="1331" y="488"/>
                  </a:lnTo>
                  <a:lnTo>
                    <a:pt x="1331" y="492"/>
                  </a:lnTo>
                  <a:lnTo>
                    <a:pt x="1336" y="495"/>
                  </a:lnTo>
                  <a:lnTo>
                    <a:pt x="1336" y="497"/>
                  </a:lnTo>
                  <a:lnTo>
                    <a:pt x="1336" y="497"/>
                  </a:lnTo>
                  <a:lnTo>
                    <a:pt x="1338" y="497"/>
                  </a:lnTo>
                  <a:lnTo>
                    <a:pt x="1338" y="500"/>
                  </a:lnTo>
                  <a:lnTo>
                    <a:pt x="1341" y="500"/>
                  </a:lnTo>
                  <a:lnTo>
                    <a:pt x="1341" y="500"/>
                  </a:lnTo>
                  <a:lnTo>
                    <a:pt x="1341" y="502"/>
                  </a:lnTo>
                  <a:lnTo>
                    <a:pt x="1343" y="502"/>
                  </a:lnTo>
                  <a:lnTo>
                    <a:pt x="1345" y="502"/>
                  </a:lnTo>
                  <a:lnTo>
                    <a:pt x="1348" y="504"/>
                  </a:lnTo>
                  <a:lnTo>
                    <a:pt x="1348" y="504"/>
                  </a:lnTo>
                  <a:lnTo>
                    <a:pt x="1350" y="504"/>
                  </a:lnTo>
                  <a:lnTo>
                    <a:pt x="1355" y="507"/>
                  </a:lnTo>
                  <a:lnTo>
                    <a:pt x="1357" y="507"/>
                  </a:lnTo>
                  <a:lnTo>
                    <a:pt x="1360" y="507"/>
                  </a:lnTo>
                  <a:lnTo>
                    <a:pt x="1360" y="509"/>
                  </a:lnTo>
                  <a:lnTo>
                    <a:pt x="1360" y="509"/>
                  </a:lnTo>
                  <a:lnTo>
                    <a:pt x="1362" y="509"/>
                  </a:lnTo>
                  <a:lnTo>
                    <a:pt x="1362" y="509"/>
                  </a:lnTo>
                  <a:lnTo>
                    <a:pt x="1362" y="509"/>
                  </a:lnTo>
                  <a:lnTo>
                    <a:pt x="1362" y="509"/>
                  </a:lnTo>
                  <a:lnTo>
                    <a:pt x="1362" y="509"/>
                  </a:lnTo>
                  <a:lnTo>
                    <a:pt x="1362" y="511"/>
                  </a:lnTo>
                  <a:lnTo>
                    <a:pt x="1362" y="511"/>
                  </a:lnTo>
                  <a:lnTo>
                    <a:pt x="1362" y="511"/>
                  </a:lnTo>
                  <a:lnTo>
                    <a:pt x="1362" y="514"/>
                  </a:lnTo>
                  <a:lnTo>
                    <a:pt x="1362" y="516"/>
                  </a:lnTo>
                  <a:lnTo>
                    <a:pt x="1362" y="516"/>
                  </a:lnTo>
                  <a:lnTo>
                    <a:pt x="1362" y="518"/>
                  </a:lnTo>
                  <a:lnTo>
                    <a:pt x="1362" y="521"/>
                  </a:lnTo>
                  <a:lnTo>
                    <a:pt x="1360" y="523"/>
                  </a:lnTo>
                  <a:lnTo>
                    <a:pt x="1360" y="526"/>
                  </a:lnTo>
                  <a:lnTo>
                    <a:pt x="1360" y="528"/>
                  </a:lnTo>
                  <a:lnTo>
                    <a:pt x="1360" y="528"/>
                  </a:lnTo>
                  <a:lnTo>
                    <a:pt x="1360" y="530"/>
                  </a:lnTo>
                  <a:lnTo>
                    <a:pt x="1360" y="530"/>
                  </a:lnTo>
                  <a:lnTo>
                    <a:pt x="1360" y="533"/>
                  </a:lnTo>
                  <a:lnTo>
                    <a:pt x="1360" y="535"/>
                  </a:lnTo>
                  <a:lnTo>
                    <a:pt x="1360" y="535"/>
                  </a:lnTo>
                  <a:lnTo>
                    <a:pt x="1360" y="537"/>
                  </a:lnTo>
                  <a:lnTo>
                    <a:pt x="1360" y="537"/>
                  </a:lnTo>
                  <a:lnTo>
                    <a:pt x="1362" y="540"/>
                  </a:lnTo>
                  <a:lnTo>
                    <a:pt x="1362" y="540"/>
                  </a:lnTo>
                  <a:lnTo>
                    <a:pt x="1362" y="542"/>
                  </a:lnTo>
                  <a:lnTo>
                    <a:pt x="1364" y="544"/>
                  </a:lnTo>
                  <a:lnTo>
                    <a:pt x="1364" y="544"/>
                  </a:lnTo>
                  <a:lnTo>
                    <a:pt x="1367" y="547"/>
                  </a:lnTo>
                  <a:lnTo>
                    <a:pt x="1367" y="549"/>
                  </a:lnTo>
                  <a:lnTo>
                    <a:pt x="1369" y="552"/>
                  </a:lnTo>
                  <a:lnTo>
                    <a:pt x="1369" y="552"/>
                  </a:lnTo>
                  <a:lnTo>
                    <a:pt x="1369" y="554"/>
                  </a:lnTo>
                  <a:lnTo>
                    <a:pt x="1372" y="554"/>
                  </a:lnTo>
                  <a:lnTo>
                    <a:pt x="1372" y="556"/>
                  </a:lnTo>
                  <a:lnTo>
                    <a:pt x="1372" y="556"/>
                  </a:lnTo>
                  <a:lnTo>
                    <a:pt x="1372" y="559"/>
                  </a:lnTo>
                  <a:lnTo>
                    <a:pt x="1372" y="559"/>
                  </a:lnTo>
                  <a:lnTo>
                    <a:pt x="1372" y="561"/>
                  </a:lnTo>
                  <a:lnTo>
                    <a:pt x="1372" y="561"/>
                  </a:lnTo>
                  <a:lnTo>
                    <a:pt x="1372" y="561"/>
                  </a:lnTo>
                  <a:lnTo>
                    <a:pt x="1372" y="563"/>
                  </a:lnTo>
                  <a:lnTo>
                    <a:pt x="1372" y="566"/>
                  </a:lnTo>
                  <a:lnTo>
                    <a:pt x="1372" y="566"/>
                  </a:lnTo>
                  <a:lnTo>
                    <a:pt x="1369" y="568"/>
                  </a:lnTo>
                  <a:lnTo>
                    <a:pt x="1369" y="568"/>
                  </a:lnTo>
                  <a:lnTo>
                    <a:pt x="1369" y="571"/>
                  </a:lnTo>
                  <a:lnTo>
                    <a:pt x="1367" y="573"/>
                  </a:lnTo>
                  <a:lnTo>
                    <a:pt x="1367" y="573"/>
                  </a:lnTo>
                  <a:lnTo>
                    <a:pt x="1364" y="573"/>
                  </a:lnTo>
                  <a:lnTo>
                    <a:pt x="1364" y="575"/>
                  </a:lnTo>
                  <a:lnTo>
                    <a:pt x="1362" y="578"/>
                  </a:lnTo>
                  <a:lnTo>
                    <a:pt x="1360" y="578"/>
                  </a:lnTo>
                  <a:lnTo>
                    <a:pt x="1360" y="578"/>
                  </a:lnTo>
                  <a:lnTo>
                    <a:pt x="1360" y="578"/>
                  </a:lnTo>
                  <a:lnTo>
                    <a:pt x="1360" y="580"/>
                  </a:lnTo>
                  <a:lnTo>
                    <a:pt x="1360" y="580"/>
                  </a:lnTo>
                  <a:lnTo>
                    <a:pt x="1360" y="580"/>
                  </a:lnTo>
                  <a:lnTo>
                    <a:pt x="1360" y="580"/>
                  </a:lnTo>
                  <a:lnTo>
                    <a:pt x="1360" y="582"/>
                  </a:lnTo>
                  <a:lnTo>
                    <a:pt x="1357" y="582"/>
                  </a:lnTo>
                  <a:lnTo>
                    <a:pt x="1357" y="585"/>
                  </a:lnTo>
                  <a:lnTo>
                    <a:pt x="1357" y="587"/>
                  </a:lnTo>
                  <a:lnTo>
                    <a:pt x="1357" y="589"/>
                  </a:lnTo>
                  <a:lnTo>
                    <a:pt x="1357" y="589"/>
                  </a:lnTo>
                  <a:lnTo>
                    <a:pt x="1357" y="589"/>
                  </a:lnTo>
                  <a:lnTo>
                    <a:pt x="1357" y="589"/>
                  </a:lnTo>
                  <a:lnTo>
                    <a:pt x="1357" y="592"/>
                  </a:lnTo>
                  <a:lnTo>
                    <a:pt x="1360" y="592"/>
                  </a:lnTo>
                  <a:lnTo>
                    <a:pt x="1360" y="592"/>
                  </a:lnTo>
                  <a:lnTo>
                    <a:pt x="1360" y="594"/>
                  </a:lnTo>
                  <a:lnTo>
                    <a:pt x="1360" y="594"/>
                  </a:lnTo>
                  <a:lnTo>
                    <a:pt x="1360" y="594"/>
                  </a:lnTo>
                  <a:lnTo>
                    <a:pt x="1360" y="597"/>
                  </a:lnTo>
                  <a:lnTo>
                    <a:pt x="1360" y="597"/>
                  </a:lnTo>
                  <a:lnTo>
                    <a:pt x="1360" y="597"/>
                  </a:lnTo>
                  <a:lnTo>
                    <a:pt x="1360" y="597"/>
                  </a:lnTo>
                  <a:lnTo>
                    <a:pt x="1360" y="599"/>
                  </a:lnTo>
                  <a:lnTo>
                    <a:pt x="1357" y="599"/>
                  </a:lnTo>
                  <a:lnTo>
                    <a:pt x="1357" y="599"/>
                  </a:lnTo>
                  <a:lnTo>
                    <a:pt x="1355" y="599"/>
                  </a:lnTo>
                  <a:lnTo>
                    <a:pt x="1355" y="601"/>
                  </a:lnTo>
                  <a:lnTo>
                    <a:pt x="1350" y="601"/>
                  </a:lnTo>
                  <a:lnTo>
                    <a:pt x="1348" y="604"/>
                  </a:lnTo>
                  <a:lnTo>
                    <a:pt x="1345" y="604"/>
                  </a:lnTo>
                  <a:lnTo>
                    <a:pt x="1343" y="604"/>
                  </a:lnTo>
                  <a:lnTo>
                    <a:pt x="1343" y="604"/>
                  </a:lnTo>
                  <a:lnTo>
                    <a:pt x="1341" y="606"/>
                  </a:lnTo>
                  <a:lnTo>
                    <a:pt x="1338" y="606"/>
                  </a:lnTo>
                  <a:lnTo>
                    <a:pt x="1338" y="606"/>
                  </a:lnTo>
                  <a:lnTo>
                    <a:pt x="1336" y="606"/>
                  </a:lnTo>
                  <a:lnTo>
                    <a:pt x="1336" y="606"/>
                  </a:lnTo>
                  <a:lnTo>
                    <a:pt x="1336" y="606"/>
                  </a:lnTo>
                  <a:lnTo>
                    <a:pt x="1336" y="608"/>
                  </a:lnTo>
                  <a:lnTo>
                    <a:pt x="1334" y="608"/>
                  </a:lnTo>
                  <a:lnTo>
                    <a:pt x="1334" y="608"/>
                  </a:lnTo>
                  <a:lnTo>
                    <a:pt x="1334" y="608"/>
                  </a:lnTo>
                  <a:lnTo>
                    <a:pt x="1334" y="611"/>
                  </a:lnTo>
                  <a:lnTo>
                    <a:pt x="1334" y="611"/>
                  </a:lnTo>
                  <a:lnTo>
                    <a:pt x="1331" y="613"/>
                  </a:lnTo>
                  <a:lnTo>
                    <a:pt x="1331" y="613"/>
                  </a:lnTo>
                  <a:lnTo>
                    <a:pt x="1331" y="615"/>
                  </a:lnTo>
                  <a:lnTo>
                    <a:pt x="1331" y="618"/>
                  </a:lnTo>
                  <a:lnTo>
                    <a:pt x="1331" y="618"/>
                  </a:lnTo>
                  <a:lnTo>
                    <a:pt x="1331" y="620"/>
                  </a:lnTo>
                  <a:lnTo>
                    <a:pt x="1331" y="620"/>
                  </a:lnTo>
                  <a:lnTo>
                    <a:pt x="1331" y="623"/>
                  </a:lnTo>
                  <a:lnTo>
                    <a:pt x="1331" y="623"/>
                  </a:lnTo>
                  <a:lnTo>
                    <a:pt x="1334" y="625"/>
                  </a:lnTo>
                  <a:lnTo>
                    <a:pt x="1334" y="627"/>
                  </a:lnTo>
                  <a:lnTo>
                    <a:pt x="1334" y="627"/>
                  </a:lnTo>
                  <a:lnTo>
                    <a:pt x="1334" y="630"/>
                  </a:lnTo>
                  <a:lnTo>
                    <a:pt x="1336" y="632"/>
                  </a:lnTo>
                  <a:lnTo>
                    <a:pt x="1338" y="637"/>
                  </a:lnTo>
                  <a:lnTo>
                    <a:pt x="1338" y="639"/>
                  </a:lnTo>
                  <a:lnTo>
                    <a:pt x="1341" y="642"/>
                  </a:lnTo>
                  <a:lnTo>
                    <a:pt x="1341" y="644"/>
                  </a:lnTo>
                  <a:lnTo>
                    <a:pt x="1343" y="644"/>
                  </a:lnTo>
                  <a:lnTo>
                    <a:pt x="1343" y="646"/>
                  </a:lnTo>
                  <a:lnTo>
                    <a:pt x="1343" y="646"/>
                  </a:lnTo>
                  <a:lnTo>
                    <a:pt x="1345" y="646"/>
                  </a:lnTo>
                  <a:lnTo>
                    <a:pt x="1345" y="649"/>
                  </a:lnTo>
                  <a:lnTo>
                    <a:pt x="1345" y="649"/>
                  </a:lnTo>
                  <a:lnTo>
                    <a:pt x="1348" y="649"/>
                  </a:lnTo>
                  <a:lnTo>
                    <a:pt x="1348" y="649"/>
                  </a:lnTo>
                  <a:lnTo>
                    <a:pt x="1348" y="649"/>
                  </a:lnTo>
                  <a:lnTo>
                    <a:pt x="1350" y="651"/>
                  </a:lnTo>
                  <a:lnTo>
                    <a:pt x="1350" y="651"/>
                  </a:lnTo>
                  <a:lnTo>
                    <a:pt x="1353" y="651"/>
                  </a:lnTo>
                  <a:lnTo>
                    <a:pt x="1353" y="651"/>
                  </a:lnTo>
                  <a:lnTo>
                    <a:pt x="1357" y="651"/>
                  </a:lnTo>
                  <a:lnTo>
                    <a:pt x="1360" y="653"/>
                  </a:lnTo>
                  <a:lnTo>
                    <a:pt x="1362" y="653"/>
                  </a:lnTo>
                  <a:lnTo>
                    <a:pt x="1364" y="653"/>
                  </a:lnTo>
                  <a:lnTo>
                    <a:pt x="1369" y="653"/>
                  </a:lnTo>
                  <a:lnTo>
                    <a:pt x="1372" y="653"/>
                  </a:lnTo>
                  <a:lnTo>
                    <a:pt x="1374" y="653"/>
                  </a:lnTo>
                  <a:lnTo>
                    <a:pt x="1374" y="653"/>
                  </a:lnTo>
                  <a:lnTo>
                    <a:pt x="1376" y="651"/>
                  </a:lnTo>
                  <a:lnTo>
                    <a:pt x="1376" y="651"/>
                  </a:lnTo>
                  <a:lnTo>
                    <a:pt x="1379" y="651"/>
                  </a:lnTo>
                  <a:lnTo>
                    <a:pt x="1381" y="651"/>
                  </a:lnTo>
                  <a:lnTo>
                    <a:pt x="1381" y="651"/>
                  </a:lnTo>
                  <a:lnTo>
                    <a:pt x="1383" y="649"/>
                  </a:lnTo>
                  <a:lnTo>
                    <a:pt x="1386" y="649"/>
                  </a:lnTo>
                  <a:lnTo>
                    <a:pt x="1388" y="646"/>
                  </a:lnTo>
                  <a:lnTo>
                    <a:pt x="1393" y="644"/>
                  </a:lnTo>
                  <a:lnTo>
                    <a:pt x="1395" y="644"/>
                  </a:lnTo>
                  <a:lnTo>
                    <a:pt x="1398" y="642"/>
                  </a:lnTo>
                  <a:lnTo>
                    <a:pt x="1400" y="639"/>
                  </a:lnTo>
                  <a:lnTo>
                    <a:pt x="1400" y="639"/>
                  </a:lnTo>
                  <a:lnTo>
                    <a:pt x="1402" y="637"/>
                  </a:lnTo>
                  <a:lnTo>
                    <a:pt x="1402" y="634"/>
                  </a:lnTo>
                  <a:lnTo>
                    <a:pt x="1405" y="634"/>
                  </a:lnTo>
                  <a:lnTo>
                    <a:pt x="1405" y="632"/>
                  </a:lnTo>
                  <a:lnTo>
                    <a:pt x="1407" y="630"/>
                  </a:lnTo>
                  <a:lnTo>
                    <a:pt x="1407" y="630"/>
                  </a:lnTo>
                  <a:lnTo>
                    <a:pt x="1407" y="630"/>
                  </a:lnTo>
                  <a:lnTo>
                    <a:pt x="1407" y="627"/>
                  </a:lnTo>
                  <a:lnTo>
                    <a:pt x="1409" y="627"/>
                  </a:lnTo>
                  <a:lnTo>
                    <a:pt x="1409" y="625"/>
                  </a:lnTo>
                  <a:lnTo>
                    <a:pt x="1409" y="625"/>
                  </a:lnTo>
                  <a:lnTo>
                    <a:pt x="1409" y="623"/>
                  </a:lnTo>
                  <a:lnTo>
                    <a:pt x="1409" y="620"/>
                  </a:lnTo>
                  <a:lnTo>
                    <a:pt x="1409" y="620"/>
                  </a:lnTo>
                  <a:lnTo>
                    <a:pt x="1409" y="618"/>
                  </a:lnTo>
                  <a:lnTo>
                    <a:pt x="1409" y="618"/>
                  </a:lnTo>
                  <a:lnTo>
                    <a:pt x="1407" y="615"/>
                  </a:lnTo>
                  <a:lnTo>
                    <a:pt x="1407" y="615"/>
                  </a:lnTo>
                  <a:lnTo>
                    <a:pt x="1407" y="615"/>
                  </a:lnTo>
                  <a:lnTo>
                    <a:pt x="1407" y="615"/>
                  </a:lnTo>
                  <a:lnTo>
                    <a:pt x="1407" y="613"/>
                  </a:lnTo>
                  <a:lnTo>
                    <a:pt x="1405" y="613"/>
                  </a:lnTo>
                  <a:lnTo>
                    <a:pt x="1405" y="613"/>
                  </a:lnTo>
                  <a:lnTo>
                    <a:pt x="1402" y="613"/>
                  </a:lnTo>
                  <a:lnTo>
                    <a:pt x="1400" y="611"/>
                  </a:lnTo>
                  <a:lnTo>
                    <a:pt x="1398" y="608"/>
                  </a:lnTo>
                  <a:lnTo>
                    <a:pt x="1393" y="606"/>
                  </a:lnTo>
                  <a:lnTo>
                    <a:pt x="1393" y="606"/>
                  </a:lnTo>
                  <a:lnTo>
                    <a:pt x="1393" y="606"/>
                  </a:lnTo>
                  <a:lnTo>
                    <a:pt x="1390" y="606"/>
                  </a:lnTo>
                  <a:lnTo>
                    <a:pt x="1390" y="604"/>
                  </a:lnTo>
                  <a:lnTo>
                    <a:pt x="1390" y="604"/>
                  </a:lnTo>
                  <a:lnTo>
                    <a:pt x="1390" y="604"/>
                  </a:lnTo>
                  <a:lnTo>
                    <a:pt x="1388" y="601"/>
                  </a:lnTo>
                  <a:lnTo>
                    <a:pt x="1388" y="601"/>
                  </a:lnTo>
                  <a:lnTo>
                    <a:pt x="1388" y="599"/>
                  </a:lnTo>
                  <a:lnTo>
                    <a:pt x="1388" y="599"/>
                  </a:lnTo>
                  <a:lnTo>
                    <a:pt x="1388" y="597"/>
                  </a:lnTo>
                  <a:lnTo>
                    <a:pt x="1388" y="594"/>
                  </a:lnTo>
                  <a:lnTo>
                    <a:pt x="1388" y="594"/>
                  </a:lnTo>
                  <a:lnTo>
                    <a:pt x="1388" y="592"/>
                  </a:lnTo>
                  <a:lnTo>
                    <a:pt x="1388" y="592"/>
                  </a:lnTo>
                  <a:lnTo>
                    <a:pt x="1388" y="589"/>
                  </a:lnTo>
                  <a:lnTo>
                    <a:pt x="1390" y="589"/>
                  </a:lnTo>
                  <a:lnTo>
                    <a:pt x="1390" y="589"/>
                  </a:lnTo>
                  <a:lnTo>
                    <a:pt x="1390" y="587"/>
                  </a:lnTo>
                  <a:lnTo>
                    <a:pt x="1390" y="587"/>
                  </a:lnTo>
                  <a:lnTo>
                    <a:pt x="1393" y="585"/>
                  </a:lnTo>
                  <a:lnTo>
                    <a:pt x="1395" y="582"/>
                  </a:lnTo>
                  <a:lnTo>
                    <a:pt x="1395" y="580"/>
                  </a:lnTo>
                  <a:lnTo>
                    <a:pt x="1398" y="580"/>
                  </a:lnTo>
                  <a:lnTo>
                    <a:pt x="1400" y="578"/>
                  </a:lnTo>
                  <a:lnTo>
                    <a:pt x="1402" y="578"/>
                  </a:lnTo>
                  <a:lnTo>
                    <a:pt x="1402" y="578"/>
                  </a:lnTo>
                  <a:lnTo>
                    <a:pt x="1402" y="575"/>
                  </a:lnTo>
                  <a:lnTo>
                    <a:pt x="1405" y="575"/>
                  </a:lnTo>
                  <a:lnTo>
                    <a:pt x="1405" y="575"/>
                  </a:lnTo>
                  <a:lnTo>
                    <a:pt x="1407" y="575"/>
                  </a:lnTo>
                  <a:lnTo>
                    <a:pt x="1407" y="575"/>
                  </a:lnTo>
                  <a:lnTo>
                    <a:pt x="1407" y="575"/>
                  </a:lnTo>
                  <a:lnTo>
                    <a:pt x="1409" y="575"/>
                  </a:lnTo>
                  <a:lnTo>
                    <a:pt x="1412" y="575"/>
                  </a:lnTo>
                  <a:lnTo>
                    <a:pt x="1414" y="575"/>
                  </a:lnTo>
                  <a:lnTo>
                    <a:pt x="1414" y="575"/>
                  </a:lnTo>
                  <a:lnTo>
                    <a:pt x="1416" y="575"/>
                  </a:lnTo>
                  <a:lnTo>
                    <a:pt x="1419" y="575"/>
                  </a:lnTo>
                  <a:lnTo>
                    <a:pt x="1419" y="575"/>
                  </a:lnTo>
                  <a:lnTo>
                    <a:pt x="1421" y="578"/>
                  </a:lnTo>
                  <a:lnTo>
                    <a:pt x="1421" y="578"/>
                  </a:lnTo>
                  <a:lnTo>
                    <a:pt x="1424" y="578"/>
                  </a:lnTo>
                  <a:lnTo>
                    <a:pt x="1424" y="580"/>
                  </a:lnTo>
                  <a:lnTo>
                    <a:pt x="1424" y="580"/>
                  </a:lnTo>
                  <a:lnTo>
                    <a:pt x="1426" y="580"/>
                  </a:lnTo>
                  <a:lnTo>
                    <a:pt x="1426" y="582"/>
                  </a:lnTo>
                  <a:lnTo>
                    <a:pt x="1428" y="585"/>
                  </a:lnTo>
                  <a:lnTo>
                    <a:pt x="1428" y="585"/>
                  </a:lnTo>
                  <a:lnTo>
                    <a:pt x="1428" y="587"/>
                  </a:lnTo>
                  <a:lnTo>
                    <a:pt x="1431" y="589"/>
                  </a:lnTo>
                  <a:lnTo>
                    <a:pt x="1431" y="592"/>
                  </a:lnTo>
                  <a:lnTo>
                    <a:pt x="1431" y="594"/>
                  </a:lnTo>
                  <a:lnTo>
                    <a:pt x="1433" y="594"/>
                  </a:lnTo>
                  <a:lnTo>
                    <a:pt x="1433" y="597"/>
                  </a:lnTo>
                  <a:lnTo>
                    <a:pt x="1433" y="599"/>
                  </a:lnTo>
                  <a:lnTo>
                    <a:pt x="1433" y="601"/>
                  </a:lnTo>
                  <a:lnTo>
                    <a:pt x="1433" y="604"/>
                  </a:lnTo>
                  <a:lnTo>
                    <a:pt x="1433" y="606"/>
                  </a:lnTo>
                  <a:lnTo>
                    <a:pt x="1433" y="606"/>
                  </a:lnTo>
                  <a:lnTo>
                    <a:pt x="1433" y="608"/>
                  </a:lnTo>
                  <a:lnTo>
                    <a:pt x="1433" y="611"/>
                  </a:lnTo>
                  <a:lnTo>
                    <a:pt x="1433" y="613"/>
                  </a:lnTo>
                  <a:lnTo>
                    <a:pt x="1433" y="615"/>
                  </a:lnTo>
                  <a:lnTo>
                    <a:pt x="1431" y="618"/>
                  </a:lnTo>
                  <a:lnTo>
                    <a:pt x="1431" y="618"/>
                  </a:lnTo>
                  <a:lnTo>
                    <a:pt x="1431" y="620"/>
                  </a:lnTo>
                  <a:lnTo>
                    <a:pt x="1428" y="625"/>
                  </a:lnTo>
                  <a:lnTo>
                    <a:pt x="1426" y="627"/>
                  </a:lnTo>
                  <a:lnTo>
                    <a:pt x="1426" y="630"/>
                  </a:lnTo>
                  <a:lnTo>
                    <a:pt x="1424" y="632"/>
                  </a:lnTo>
                  <a:lnTo>
                    <a:pt x="1424" y="637"/>
                  </a:lnTo>
                  <a:lnTo>
                    <a:pt x="1421" y="639"/>
                  </a:lnTo>
                  <a:lnTo>
                    <a:pt x="1419" y="642"/>
                  </a:lnTo>
                  <a:lnTo>
                    <a:pt x="1419" y="644"/>
                  </a:lnTo>
                  <a:lnTo>
                    <a:pt x="1416" y="646"/>
                  </a:lnTo>
                  <a:lnTo>
                    <a:pt x="1414" y="649"/>
                  </a:lnTo>
                  <a:lnTo>
                    <a:pt x="1412" y="651"/>
                  </a:lnTo>
                  <a:lnTo>
                    <a:pt x="1409" y="653"/>
                  </a:lnTo>
                  <a:lnTo>
                    <a:pt x="1407" y="656"/>
                  </a:lnTo>
                  <a:lnTo>
                    <a:pt x="1405" y="658"/>
                  </a:lnTo>
                  <a:lnTo>
                    <a:pt x="1402" y="660"/>
                  </a:lnTo>
                  <a:lnTo>
                    <a:pt x="1400" y="663"/>
                  </a:lnTo>
                  <a:lnTo>
                    <a:pt x="1398" y="668"/>
                  </a:lnTo>
                  <a:lnTo>
                    <a:pt x="1395" y="670"/>
                  </a:lnTo>
                  <a:lnTo>
                    <a:pt x="1393" y="672"/>
                  </a:lnTo>
                  <a:lnTo>
                    <a:pt x="1388" y="675"/>
                  </a:lnTo>
                  <a:lnTo>
                    <a:pt x="1386" y="679"/>
                  </a:lnTo>
                  <a:lnTo>
                    <a:pt x="1383" y="682"/>
                  </a:lnTo>
                  <a:lnTo>
                    <a:pt x="1381" y="684"/>
                  </a:lnTo>
                  <a:lnTo>
                    <a:pt x="1379" y="686"/>
                  </a:lnTo>
                  <a:lnTo>
                    <a:pt x="1376" y="686"/>
                  </a:lnTo>
                  <a:lnTo>
                    <a:pt x="1374" y="689"/>
                  </a:lnTo>
                  <a:lnTo>
                    <a:pt x="1372" y="691"/>
                  </a:lnTo>
                  <a:lnTo>
                    <a:pt x="1369" y="694"/>
                  </a:lnTo>
                  <a:lnTo>
                    <a:pt x="1367" y="694"/>
                  </a:lnTo>
                  <a:lnTo>
                    <a:pt x="1364" y="696"/>
                  </a:lnTo>
                  <a:lnTo>
                    <a:pt x="1364" y="698"/>
                  </a:lnTo>
                  <a:lnTo>
                    <a:pt x="1360" y="701"/>
                  </a:lnTo>
                  <a:lnTo>
                    <a:pt x="1355" y="705"/>
                  </a:lnTo>
                  <a:lnTo>
                    <a:pt x="1353" y="708"/>
                  </a:lnTo>
                  <a:lnTo>
                    <a:pt x="1350" y="710"/>
                  </a:lnTo>
                  <a:lnTo>
                    <a:pt x="1348" y="710"/>
                  </a:lnTo>
                  <a:lnTo>
                    <a:pt x="1345" y="712"/>
                  </a:lnTo>
                  <a:lnTo>
                    <a:pt x="1343" y="712"/>
                  </a:lnTo>
                  <a:lnTo>
                    <a:pt x="1343" y="715"/>
                  </a:lnTo>
                  <a:lnTo>
                    <a:pt x="1338" y="715"/>
                  </a:lnTo>
                  <a:lnTo>
                    <a:pt x="1334" y="717"/>
                  </a:lnTo>
                  <a:lnTo>
                    <a:pt x="1331" y="720"/>
                  </a:lnTo>
                  <a:lnTo>
                    <a:pt x="1327" y="720"/>
                  </a:lnTo>
                  <a:lnTo>
                    <a:pt x="1324" y="722"/>
                  </a:lnTo>
                  <a:lnTo>
                    <a:pt x="1322" y="722"/>
                  </a:lnTo>
                  <a:lnTo>
                    <a:pt x="1319" y="724"/>
                  </a:lnTo>
                  <a:lnTo>
                    <a:pt x="1317" y="724"/>
                  </a:lnTo>
                  <a:lnTo>
                    <a:pt x="1315" y="724"/>
                  </a:lnTo>
                  <a:lnTo>
                    <a:pt x="1312" y="724"/>
                  </a:lnTo>
                  <a:lnTo>
                    <a:pt x="1308" y="724"/>
                  </a:lnTo>
                  <a:lnTo>
                    <a:pt x="1303" y="727"/>
                  </a:lnTo>
                  <a:lnTo>
                    <a:pt x="1298" y="727"/>
                  </a:lnTo>
                  <a:lnTo>
                    <a:pt x="1293" y="727"/>
                  </a:lnTo>
                  <a:lnTo>
                    <a:pt x="1286" y="727"/>
                  </a:lnTo>
                  <a:lnTo>
                    <a:pt x="1282" y="727"/>
                  </a:lnTo>
                  <a:lnTo>
                    <a:pt x="1277" y="729"/>
                  </a:lnTo>
                  <a:lnTo>
                    <a:pt x="1270" y="729"/>
                  </a:lnTo>
                  <a:lnTo>
                    <a:pt x="1267" y="729"/>
                  </a:lnTo>
                  <a:lnTo>
                    <a:pt x="1265" y="729"/>
                  </a:lnTo>
                  <a:lnTo>
                    <a:pt x="1263" y="729"/>
                  </a:lnTo>
                  <a:lnTo>
                    <a:pt x="1260" y="729"/>
                  </a:lnTo>
                  <a:lnTo>
                    <a:pt x="1258" y="731"/>
                  </a:lnTo>
                  <a:lnTo>
                    <a:pt x="1256" y="731"/>
                  </a:lnTo>
                  <a:lnTo>
                    <a:pt x="1253" y="731"/>
                  </a:lnTo>
                  <a:lnTo>
                    <a:pt x="1251" y="734"/>
                  </a:lnTo>
                  <a:lnTo>
                    <a:pt x="1249" y="734"/>
                  </a:lnTo>
                  <a:lnTo>
                    <a:pt x="1249" y="734"/>
                  </a:lnTo>
                  <a:lnTo>
                    <a:pt x="1246" y="734"/>
                  </a:lnTo>
                  <a:lnTo>
                    <a:pt x="1246" y="736"/>
                  </a:lnTo>
                  <a:lnTo>
                    <a:pt x="1246" y="736"/>
                  </a:lnTo>
                  <a:lnTo>
                    <a:pt x="1244" y="736"/>
                  </a:lnTo>
                  <a:lnTo>
                    <a:pt x="1244" y="736"/>
                  </a:lnTo>
                  <a:lnTo>
                    <a:pt x="1244" y="736"/>
                  </a:lnTo>
                  <a:lnTo>
                    <a:pt x="1244" y="739"/>
                  </a:lnTo>
                  <a:lnTo>
                    <a:pt x="1244" y="739"/>
                  </a:lnTo>
                  <a:lnTo>
                    <a:pt x="1244" y="739"/>
                  </a:lnTo>
                  <a:lnTo>
                    <a:pt x="1244" y="739"/>
                  </a:lnTo>
                  <a:lnTo>
                    <a:pt x="1246" y="741"/>
                  </a:lnTo>
                  <a:lnTo>
                    <a:pt x="1249" y="746"/>
                  </a:lnTo>
                  <a:lnTo>
                    <a:pt x="1253" y="748"/>
                  </a:lnTo>
                  <a:lnTo>
                    <a:pt x="1256" y="750"/>
                  </a:lnTo>
                  <a:lnTo>
                    <a:pt x="1260" y="753"/>
                  </a:lnTo>
                  <a:lnTo>
                    <a:pt x="1263" y="755"/>
                  </a:lnTo>
                  <a:lnTo>
                    <a:pt x="1267" y="757"/>
                  </a:lnTo>
                  <a:lnTo>
                    <a:pt x="1270" y="760"/>
                  </a:lnTo>
                  <a:lnTo>
                    <a:pt x="1275" y="762"/>
                  </a:lnTo>
                  <a:lnTo>
                    <a:pt x="1279" y="765"/>
                  </a:lnTo>
                  <a:lnTo>
                    <a:pt x="1282" y="767"/>
                  </a:lnTo>
                  <a:lnTo>
                    <a:pt x="1286" y="767"/>
                  </a:lnTo>
                  <a:lnTo>
                    <a:pt x="1291" y="769"/>
                  </a:lnTo>
                  <a:lnTo>
                    <a:pt x="1296" y="772"/>
                  </a:lnTo>
                  <a:lnTo>
                    <a:pt x="1301" y="774"/>
                  </a:lnTo>
                  <a:lnTo>
                    <a:pt x="1305" y="774"/>
                  </a:lnTo>
                  <a:lnTo>
                    <a:pt x="1315" y="779"/>
                  </a:lnTo>
                  <a:lnTo>
                    <a:pt x="1322" y="781"/>
                  </a:lnTo>
                  <a:lnTo>
                    <a:pt x="1327" y="783"/>
                  </a:lnTo>
                  <a:lnTo>
                    <a:pt x="1331" y="783"/>
                  </a:lnTo>
                  <a:lnTo>
                    <a:pt x="1336" y="786"/>
                  </a:lnTo>
                  <a:lnTo>
                    <a:pt x="1338" y="788"/>
                  </a:lnTo>
                  <a:lnTo>
                    <a:pt x="1343" y="788"/>
                  </a:lnTo>
                  <a:lnTo>
                    <a:pt x="1348" y="791"/>
                  </a:lnTo>
                  <a:lnTo>
                    <a:pt x="1350" y="793"/>
                  </a:lnTo>
                  <a:lnTo>
                    <a:pt x="1353" y="795"/>
                  </a:lnTo>
                  <a:lnTo>
                    <a:pt x="1357" y="798"/>
                  </a:lnTo>
                  <a:lnTo>
                    <a:pt x="1360" y="798"/>
                  </a:lnTo>
                  <a:lnTo>
                    <a:pt x="1362" y="800"/>
                  </a:lnTo>
                  <a:lnTo>
                    <a:pt x="1364" y="805"/>
                  </a:lnTo>
                  <a:lnTo>
                    <a:pt x="1367" y="805"/>
                  </a:lnTo>
                  <a:lnTo>
                    <a:pt x="1369" y="807"/>
                  </a:lnTo>
                  <a:lnTo>
                    <a:pt x="1372" y="810"/>
                  </a:lnTo>
                  <a:lnTo>
                    <a:pt x="1372" y="812"/>
                  </a:lnTo>
                  <a:lnTo>
                    <a:pt x="1374" y="814"/>
                  </a:lnTo>
                  <a:lnTo>
                    <a:pt x="1376" y="817"/>
                  </a:lnTo>
                  <a:lnTo>
                    <a:pt x="1379" y="819"/>
                  </a:lnTo>
                  <a:lnTo>
                    <a:pt x="1379" y="821"/>
                  </a:lnTo>
                  <a:lnTo>
                    <a:pt x="1381" y="824"/>
                  </a:lnTo>
                  <a:lnTo>
                    <a:pt x="1383" y="828"/>
                  </a:lnTo>
                  <a:lnTo>
                    <a:pt x="1386" y="831"/>
                  </a:lnTo>
                  <a:lnTo>
                    <a:pt x="1386" y="833"/>
                  </a:lnTo>
                  <a:lnTo>
                    <a:pt x="1388" y="836"/>
                  </a:lnTo>
                  <a:lnTo>
                    <a:pt x="1390" y="838"/>
                  </a:lnTo>
                  <a:lnTo>
                    <a:pt x="1390" y="840"/>
                  </a:lnTo>
                  <a:lnTo>
                    <a:pt x="1393" y="843"/>
                  </a:lnTo>
                  <a:lnTo>
                    <a:pt x="1393" y="847"/>
                  </a:lnTo>
                  <a:lnTo>
                    <a:pt x="1395" y="850"/>
                  </a:lnTo>
                  <a:lnTo>
                    <a:pt x="1398" y="852"/>
                  </a:lnTo>
                  <a:lnTo>
                    <a:pt x="1398" y="854"/>
                  </a:lnTo>
                  <a:lnTo>
                    <a:pt x="1400" y="857"/>
                  </a:lnTo>
                  <a:lnTo>
                    <a:pt x="1400" y="862"/>
                  </a:lnTo>
                  <a:lnTo>
                    <a:pt x="1402" y="864"/>
                  </a:lnTo>
                  <a:lnTo>
                    <a:pt x="1402" y="866"/>
                  </a:lnTo>
                  <a:lnTo>
                    <a:pt x="1405" y="869"/>
                  </a:lnTo>
                  <a:lnTo>
                    <a:pt x="1405" y="873"/>
                  </a:lnTo>
                  <a:lnTo>
                    <a:pt x="1405" y="876"/>
                  </a:lnTo>
                  <a:lnTo>
                    <a:pt x="1407" y="878"/>
                  </a:lnTo>
                  <a:lnTo>
                    <a:pt x="1407" y="881"/>
                  </a:lnTo>
                  <a:lnTo>
                    <a:pt x="1407" y="885"/>
                  </a:lnTo>
                  <a:lnTo>
                    <a:pt x="1409" y="888"/>
                  </a:lnTo>
                  <a:lnTo>
                    <a:pt x="1409" y="890"/>
                  </a:lnTo>
                  <a:lnTo>
                    <a:pt x="1409" y="892"/>
                  </a:lnTo>
                  <a:lnTo>
                    <a:pt x="1409" y="895"/>
                  </a:lnTo>
                  <a:lnTo>
                    <a:pt x="1409" y="897"/>
                  </a:lnTo>
                  <a:lnTo>
                    <a:pt x="1409" y="899"/>
                  </a:lnTo>
                  <a:lnTo>
                    <a:pt x="1409" y="902"/>
                  </a:lnTo>
                  <a:lnTo>
                    <a:pt x="1409" y="904"/>
                  </a:lnTo>
                  <a:lnTo>
                    <a:pt x="1409" y="909"/>
                  </a:lnTo>
                  <a:lnTo>
                    <a:pt x="1409" y="911"/>
                  </a:lnTo>
                  <a:lnTo>
                    <a:pt x="1409" y="918"/>
                  </a:lnTo>
                  <a:lnTo>
                    <a:pt x="1409" y="925"/>
                  </a:lnTo>
                  <a:lnTo>
                    <a:pt x="1409" y="933"/>
                  </a:lnTo>
                  <a:lnTo>
                    <a:pt x="1407" y="940"/>
                  </a:lnTo>
                  <a:lnTo>
                    <a:pt x="1407" y="949"/>
                  </a:lnTo>
                  <a:lnTo>
                    <a:pt x="1407" y="956"/>
                  </a:lnTo>
                  <a:lnTo>
                    <a:pt x="1405" y="963"/>
                  </a:lnTo>
                  <a:lnTo>
                    <a:pt x="1405" y="970"/>
                  </a:lnTo>
                  <a:lnTo>
                    <a:pt x="1405" y="975"/>
                  </a:lnTo>
                  <a:lnTo>
                    <a:pt x="1402" y="982"/>
                  </a:lnTo>
                  <a:lnTo>
                    <a:pt x="1402" y="987"/>
                  </a:lnTo>
                  <a:lnTo>
                    <a:pt x="1400" y="989"/>
                  </a:lnTo>
                  <a:lnTo>
                    <a:pt x="1398" y="1004"/>
                  </a:lnTo>
                  <a:lnTo>
                    <a:pt x="1393" y="1018"/>
                  </a:lnTo>
                  <a:lnTo>
                    <a:pt x="1393" y="1022"/>
                  </a:lnTo>
                  <a:lnTo>
                    <a:pt x="1390" y="1030"/>
                  </a:lnTo>
                  <a:lnTo>
                    <a:pt x="1388" y="1037"/>
                  </a:lnTo>
                  <a:lnTo>
                    <a:pt x="1386" y="1041"/>
                  </a:lnTo>
                  <a:lnTo>
                    <a:pt x="1383" y="1049"/>
                  </a:lnTo>
                  <a:lnTo>
                    <a:pt x="1381" y="1053"/>
                  </a:lnTo>
                  <a:lnTo>
                    <a:pt x="1381" y="1060"/>
                  </a:lnTo>
                  <a:lnTo>
                    <a:pt x="1379" y="1065"/>
                  </a:lnTo>
                  <a:lnTo>
                    <a:pt x="1376" y="1072"/>
                  </a:lnTo>
                  <a:lnTo>
                    <a:pt x="1374" y="1077"/>
                  </a:lnTo>
                  <a:lnTo>
                    <a:pt x="1372" y="1084"/>
                  </a:lnTo>
                  <a:lnTo>
                    <a:pt x="1369" y="1089"/>
                  </a:lnTo>
                  <a:lnTo>
                    <a:pt x="1367" y="1093"/>
                  </a:lnTo>
                  <a:lnTo>
                    <a:pt x="1364" y="1101"/>
                  </a:lnTo>
                  <a:lnTo>
                    <a:pt x="1362" y="1105"/>
                  </a:lnTo>
                  <a:lnTo>
                    <a:pt x="1360" y="1112"/>
                  </a:lnTo>
                  <a:lnTo>
                    <a:pt x="1357" y="1117"/>
                  </a:lnTo>
                  <a:lnTo>
                    <a:pt x="1355" y="1122"/>
                  </a:lnTo>
                  <a:lnTo>
                    <a:pt x="1350" y="1129"/>
                  </a:lnTo>
                  <a:lnTo>
                    <a:pt x="1348" y="1134"/>
                  </a:lnTo>
                  <a:lnTo>
                    <a:pt x="1345" y="1141"/>
                  </a:lnTo>
                  <a:lnTo>
                    <a:pt x="1343" y="1146"/>
                  </a:lnTo>
                  <a:lnTo>
                    <a:pt x="1338" y="1153"/>
                  </a:lnTo>
                  <a:lnTo>
                    <a:pt x="1336" y="1157"/>
                  </a:lnTo>
                  <a:lnTo>
                    <a:pt x="1334" y="1164"/>
                  </a:lnTo>
                  <a:lnTo>
                    <a:pt x="1329" y="1169"/>
                  </a:lnTo>
                  <a:lnTo>
                    <a:pt x="1327" y="1176"/>
                  </a:lnTo>
                  <a:lnTo>
                    <a:pt x="1322" y="1181"/>
                  </a:lnTo>
                  <a:lnTo>
                    <a:pt x="1315" y="1195"/>
                  </a:lnTo>
                  <a:lnTo>
                    <a:pt x="1305" y="1209"/>
                  </a:lnTo>
                  <a:lnTo>
                    <a:pt x="1303" y="1217"/>
                  </a:lnTo>
                  <a:lnTo>
                    <a:pt x="1298" y="1221"/>
                  </a:lnTo>
                  <a:lnTo>
                    <a:pt x="1293" y="1228"/>
                  </a:lnTo>
                  <a:lnTo>
                    <a:pt x="1291" y="1235"/>
                  </a:lnTo>
                  <a:lnTo>
                    <a:pt x="1286" y="1240"/>
                  </a:lnTo>
                  <a:lnTo>
                    <a:pt x="1282" y="1247"/>
                  </a:lnTo>
                  <a:lnTo>
                    <a:pt x="1277" y="1252"/>
                  </a:lnTo>
                  <a:lnTo>
                    <a:pt x="1275" y="1259"/>
                  </a:lnTo>
                  <a:lnTo>
                    <a:pt x="1270" y="1264"/>
                  </a:lnTo>
                  <a:lnTo>
                    <a:pt x="1265" y="1269"/>
                  </a:lnTo>
                  <a:lnTo>
                    <a:pt x="1260" y="1276"/>
                  </a:lnTo>
                  <a:lnTo>
                    <a:pt x="1258" y="1280"/>
                  </a:lnTo>
                  <a:lnTo>
                    <a:pt x="1253" y="1285"/>
                  </a:lnTo>
                  <a:lnTo>
                    <a:pt x="1249" y="1290"/>
                  </a:lnTo>
                  <a:lnTo>
                    <a:pt x="1244" y="1295"/>
                  </a:lnTo>
                  <a:lnTo>
                    <a:pt x="1239" y="1299"/>
                  </a:lnTo>
                  <a:lnTo>
                    <a:pt x="1234" y="1304"/>
                  </a:lnTo>
                  <a:lnTo>
                    <a:pt x="1227" y="1306"/>
                  </a:lnTo>
                  <a:lnTo>
                    <a:pt x="1222" y="1311"/>
                  </a:lnTo>
                  <a:lnTo>
                    <a:pt x="1218" y="1316"/>
                  </a:lnTo>
                  <a:lnTo>
                    <a:pt x="1211" y="1318"/>
                  </a:lnTo>
                  <a:lnTo>
                    <a:pt x="1206" y="1323"/>
                  </a:lnTo>
                  <a:lnTo>
                    <a:pt x="1199" y="1325"/>
                  </a:lnTo>
                  <a:lnTo>
                    <a:pt x="1192" y="1328"/>
                  </a:lnTo>
                  <a:lnTo>
                    <a:pt x="1185" y="1332"/>
                  </a:lnTo>
                  <a:lnTo>
                    <a:pt x="1180" y="1335"/>
                  </a:lnTo>
                  <a:lnTo>
                    <a:pt x="1170" y="1337"/>
                  </a:lnTo>
                  <a:lnTo>
                    <a:pt x="1163" y="1340"/>
                  </a:lnTo>
                  <a:lnTo>
                    <a:pt x="1161" y="1340"/>
                  </a:lnTo>
                  <a:lnTo>
                    <a:pt x="1159" y="1340"/>
                  </a:lnTo>
                  <a:lnTo>
                    <a:pt x="1156" y="1340"/>
                  </a:lnTo>
                  <a:lnTo>
                    <a:pt x="1152" y="1342"/>
                  </a:lnTo>
                  <a:lnTo>
                    <a:pt x="1149" y="1342"/>
                  </a:lnTo>
                  <a:lnTo>
                    <a:pt x="1144" y="1342"/>
                  </a:lnTo>
                  <a:lnTo>
                    <a:pt x="1140" y="1342"/>
                  </a:lnTo>
                  <a:lnTo>
                    <a:pt x="1135" y="1344"/>
                  </a:lnTo>
                  <a:lnTo>
                    <a:pt x="1126" y="1344"/>
                  </a:lnTo>
                  <a:lnTo>
                    <a:pt x="1116" y="1344"/>
                  </a:lnTo>
                  <a:lnTo>
                    <a:pt x="1104" y="1347"/>
                  </a:lnTo>
                  <a:lnTo>
                    <a:pt x="1095" y="1347"/>
                  </a:lnTo>
                  <a:lnTo>
                    <a:pt x="1083" y="1347"/>
                  </a:lnTo>
                  <a:lnTo>
                    <a:pt x="1073" y="1349"/>
                  </a:lnTo>
                  <a:lnTo>
                    <a:pt x="1064" y="1349"/>
                  </a:lnTo>
                  <a:lnTo>
                    <a:pt x="1055" y="1349"/>
                  </a:lnTo>
                  <a:lnTo>
                    <a:pt x="1045" y="1349"/>
                  </a:lnTo>
                  <a:lnTo>
                    <a:pt x="1038" y="1349"/>
                  </a:lnTo>
                  <a:lnTo>
                    <a:pt x="1031" y="1349"/>
                  </a:lnTo>
                  <a:lnTo>
                    <a:pt x="1026" y="1351"/>
                  </a:lnTo>
                  <a:lnTo>
                    <a:pt x="1024" y="1351"/>
                  </a:lnTo>
                  <a:lnTo>
                    <a:pt x="1019" y="1351"/>
                  </a:lnTo>
                  <a:lnTo>
                    <a:pt x="1017" y="1351"/>
                  </a:lnTo>
                  <a:lnTo>
                    <a:pt x="1014" y="1351"/>
                  </a:lnTo>
                  <a:lnTo>
                    <a:pt x="1012" y="1349"/>
                  </a:lnTo>
                  <a:lnTo>
                    <a:pt x="1010" y="1349"/>
                  </a:lnTo>
                  <a:lnTo>
                    <a:pt x="1007" y="1349"/>
                  </a:lnTo>
                  <a:lnTo>
                    <a:pt x="1003" y="1349"/>
                  </a:lnTo>
                  <a:lnTo>
                    <a:pt x="1000" y="1349"/>
                  </a:lnTo>
                  <a:lnTo>
                    <a:pt x="998" y="1349"/>
                  </a:lnTo>
                  <a:lnTo>
                    <a:pt x="995" y="1347"/>
                  </a:lnTo>
                  <a:lnTo>
                    <a:pt x="991" y="1347"/>
                  </a:lnTo>
                  <a:lnTo>
                    <a:pt x="988" y="1347"/>
                  </a:lnTo>
                  <a:lnTo>
                    <a:pt x="986" y="1347"/>
                  </a:lnTo>
                  <a:lnTo>
                    <a:pt x="984" y="1344"/>
                  </a:lnTo>
                  <a:lnTo>
                    <a:pt x="981" y="1344"/>
                  </a:lnTo>
                  <a:lnTo>
                    <a:pt x="977" y="1344"/>
                  </a:lnTo>
                  <a:lnTo>
                    <a:pt x="974" y="1342"/>
                  </a:lnTo>
                  <a:lnTo>
                    <a:pt x="972" y="1342"/>
                  </a:lnTo>
                  <a:lnTo>
                    <a:pt x="969" y="1340"/>
                  </a:lnTo>
                  <a:lnTo>
                    <a:pt x="967" y="1340"/>
                  </a:lnTo>
                  <a:lnTo>
                    <a:pt x="965" y="1337"/>
                  </a:lnTo>
                  <a:lnTo>
                    <a:pt x="960" y="1337"/>
                  </a:lnTo>
                  <a:lnTo>
                    <a:pt x="958" y="1335"/>
                  </a:lnTo>
                  <a:lnTo>
                    <a:pt x="955" y="1335"/>
                  </a:lnTo>
                  <a:lnTo>
                    <a:pt x="953" y="1332"/>
                  </a:lnTo>
                  <a:lnTo>
                    <a:pt x="951" y="1330"/>
                  </a:lnTo>
                  <a:lnTo>
                    <a:pt x="948" y="1330"/>
                  </a:lnTo>
                  <a:lnTo>
                    <a:pt x="946" y="1328"/>
                  </a:lnTo>
                  <a:lnTo>
                    <a:pt x="943" y="1325"/>
                  </a:lnTo>
                  <a:lnTo>
                    <a:pt x="941" y="1325"/>
                  </a:lnTo>
                  <a:lnTo>
                    <a:pt x="941" y="1323"/>
                  </a:lnTo>
                  <a:lnTo>
                    <a:pt x="939" y="1321"/>
                  </a:lnTo>
                  <a:lnTo>
                    <a:pt x="936" y="1318"/>
                  </a:lnTo>
                  <a:lnTo>
                    <a:pt x="934" y="1318"/>
                  </a:lnTo>
                  <a:lnTo>
                    <a:pt x="932" y="1316"/>
                  </a:lnTo>
                  <a:lnTo>
                    <a:pt x="927" y="1311"/>
                  </a:lnTo>
                  <a:lnTo>
                    <a:pt x="920" y="1309"/>
                  </a:lnTo>
                  <a:lnTo>
                    <a:pt x="915" y="1304"/>
                  </a:lnTo>
                  <a:lnTo>
                    <a:pt x="910" y="1299"/>
                  </a:lnTo>
                  <a:lnTo>
                    <a:pt x="903" y="1297"/>
                  </a:lnTo>
                  <a:lnTo>
                    <a:pt x="898" y="1292"/>
                  </a:lnTo>
                  <a:lnTo>
                    <a:pt x="891" y="1288"/>
                  </a:lnTo>
                  <a:lnTo>
                    <a:pt x="887" y="1285"/>
                  </a:lnTo>
                  <a:lnTo>
                    <a:pt x="882" y="1280"/>
                  </a:lnTo>
                  <a:lnTo>
                    <a:pt x="875" y="1276"/>
                  </a:lnTo>
                  <a:lnTo>
                    <a:pt x="872" y="1273"/>
                  </a:lnTo>
                  <a:lnTo>
                    <a:pt x="870" y="1273"/>
                  </a:lnTo>
                  <a:lnTo>
                    <a:pt x="868" y="1271"/>
                  </a:lnTo>
                  <a:lnTo>
                    <a:pt x="865" y="1269"/>
                  </a:lnTo>
                  <a:lnTo>
                    <a:pt x="863" y="1266"/>
                  </a:lnTo>
                  <a:lnTo>
                    <a:pt x="861" y="1264"/>
                  </a:lnTo>
                  <a:lnTo>
                    <a:pt x="858" y="1261"/>
                  </a:lnTo>
                  <a:lnTo>
                    <a:pt x="858" y="1259"/>
                  </a:lnTo>
                  <a:lnTo>
                    <a:pt x="856" y="1259"/>
                  </a:lnTo>
                  <a:lnTo>
                    <a:pt x="854" y="1257"/>
                  </a:lnTo>
                  <a:lnTo>
                    <a:pt x="854" y="1254"/>
                  </a:lnTo>
                  <a:lnTo>
                    <a:pt x="851" y="1252"/>
                  </a:lnTo>
                  <a:lnTo>
                    <a:pt x="851" y="1250"/>
                  </a:lnTo>
                  <a:lnTo>
                    <a:pt x="849" y="1247"/>
                  </a:lnTo>
                  <a:lnTo>
                    <a:pt x="846" y="1247"/>
                  </a:lnTo>
                  <a:lnTo>
                    <a:pt x="846" y="1245"/>
                  </a:lnTo>
                  <a:lnTo>
                    <a:pt x="844" y="1243"/>
                  </a:lnTo>
                  <a:lnTo>
                    <a:pt x="844" y="1243"/>
                  </a:lnTo>
                  <a:lnTo>
                    <a:pt x="842" y="1243"/>
                  </a:lnTo>
                  <a:lnTo>
                    <a:pt x="842" y="1243"/>
                  </a:lnTo>
                  <a:lnTo>
                    <a:pt x="842" y="1243"/>
                  </a:lnTo>
                  <a:lnTo>
                    <a:pt x="842" y="1243"/>
                  </a:lnTo>
                  <a:lnTo>
                    <a:pt x="839" y="1243"/>
                  </a:lnTo>
                  <a:lnTo>
                    <a:pt x="839" y="1243"/>
                  </a:lnTo>
                  <a:lnTo>
                    <a:pt x="839" y="1245"/>
                  </a:lnTo>
                  <a:lnTo>
                    <a:pt x="839" y="1245"/>
                  </a:lnTo>
                  <a:lnTo>
                    <a:pt x="839" y="1247"/>
                  </a:lnTo>
                  <a:lnTo>
                    <a:pt x="839" y="1247"/>
                  </a:lnTo>
                  <a:lnTo>
                    <a:pt x="839" y="1250"/>
                  </a:lnTo>
                  <a:lnTo>
                    <a:pt x="842" y="1254"/>
                  </a:lnTo>
                  <a:lnTo>
                    <a:pt x="842" y="1257"/>
                  </a:lnTo>
                  <a:lnTo>
                    <a:pt x="842" y="1259"/>
                  </a:lnTo>
                  <a:lnTo>
                    <a:pt x="844" y="1264"/>
                  </a:lnTo>
                  <a:lnTo>
                    <a:pt x="844" y="1266"/>
                  </a:lnTo>
                  <a:lnTo>
                    <a:pt x="844" y="1271"/>
                  </a:lnTo>
                  <a:lnTo>
                    <a:pt x="846" y="1273"/>
                  </a:lnTo>
                  <a:lnTo>
                    <a:pt x="846" y="1276"/>
                  </a:lnTo>
                  <a:lnTo>
                    <a:pt x="846" y="1280"/>
                  </a:lnTo>
                  <a:lnTo>
                    <a:pt x="846" y="1283"/>
                  </a:lnTo>
                  <a:lnTo>
                    <a:pt x="846" y="1288"/>
                  </a:lnTo>
                  <a:lnTo>
                    <a:pt x="846" y="1290"/>
                  </a:lnTo>
                  <a:lnTo>
                    <a:pt x="846" y="1295"/>
                  </a:lnTo>
                  <a:lnTo>
                    <a:pt x="844" y="1297"/>
                  </a:lnTo>
                  <a:lnTo>
                    <a:pt x="844" y="1302"/>
                  </a:lnTo>
                  <a:lnTo>
                    <a:pt x="844" y="1304"/>
                  </a:lnTo>
                  <a:lnTo>
                    <a:pt x="844" y="1309"/>
                  </a:lnTo>
                  <a:lnTo>
                    <a:pt x="842" y="1311"/>
                  </a:lnTo>
                  <a:lnTo>
                    <a:pt x="842" y="1316"/>
                  </a:lnTo>
                  <a:lnTo>
                    <a:pt x="839" y="1318"/>
                  </a:lnTo>
                  <a:lnTo>
                    <a:pt x="839" y="1323"/>
                  </a:lnTo>
                  <a:lnTo>
                    <a:pt x="837" y="1325"/>
                  </a:lnTo>
                  <a:lnTo>
                    <a:pt x="835" y="1330"/>
                  </a:lnTo>
                  <a:lnTo>
                    <a:pt x="835" y="1332"/>
                  </a:lnTo>
                  <a:lnTo>
                    <a:pt x="832" y="1335"/>
                  </a:lnTo>
                  <a:lnTo>
                    <a:pt x="830" y="1337"/>
                  </a:lnTo>
                  <a:lnTo>
                    <a:pt x="828" y="1342"/>
                  </a:lnTo>
                  <a:lnTo>
                    <a:pt x="825" y="1344"/>
                  </a:lnTo>
                  <a:lnTo>
                    <a:pt x="823" y="1347"/>
                  </a:lnTo>
                  <a:lnTo>
                    <a:pt x="820" y="1347"/>
                  </a:lnTo>
                  <a:lnTo>
                    <a:pt x="818" y="1349"/>
                  </a:lnTo>
                  <a:lnTo>
                    <a:pt x="816" y="1351"/>
                  </a:lnTo>
                  <a:lnTo>
                    <a:pt x="811" y="1351"/>
                  </a:lnTo>
                  <a:lnTo>
                    <a:pt x="809" y="1354"/>
                  </a:lnTo>
                  <a:lnTo>
                    <a:pt x="806" y="1354"/>
                  </a:lnTo>
                  <a:lnTo>
                    <a:pt x="801" y="1354"/>
                  </a:lnTo>
                  <a:lnTo>
                    <a:pt x="799" y="1354"/>
                  </a:lnTo>
                  <a:lnTo>
                    <a:pt x="794" y="1351"/>
                  </a:lnTo>
                  <a:lnTo>
                    <a:pt x="790" y="1351"/>
                  </a:lnTo>
                  <a:lnTo>
                    <a:pt x="790" y="1351"/>
                  </a:lnTo>
                  <a:lnTo>
                    <a:pt x="787" y="1351"/>
                  </a:lnTo>
                  <a:lnTo>
                    <a:pt x="787" y="1349"/>
                  </a:lnTo>
                  <a:lnTo>
                    <a:pt x="785" y="1349"/>
                  </a:lnTo>
                  <a:lnTo>
                    <a:pt x="785" y="1349"/>
                  </a:lnTo>
                  <a:lnTo>
                    <a:pt x="783" y="1347"/>
                  </a:lnTo>
                  <a:lnTo>
                    <a:pt x="783" y="1347"/>
                  </a:lnTo>
                  <a:lnTo>
                    <a:pt x="783" y="1344"/>
                  </a:lnTo>
                  <a:lnTo>
                    <a:pt x="780" y="1344"/>
                  </a:lnTo>
                  <a:lnTo>
                    <a:pt x="780" y="1342"/>
                  </a:lnTo>
                  <a:lnTo>
                    <a:pt x="780" y="1340"/>
                  </a:lnTo>
                  <a:lnTo>
                    <a:pt x="780" y="1340"/>
                  </a:lnTo>
                  <a:lnTo>
                    <a:pt x="780" y="1337"/>
                  </a:lnTo>
                  <a:lnTo>
                    <a:pt x="778" y="1337"/>
                  </a:lnTo>
                  <a:lnTo>
                    <a:pt x="778" y="1335"/>
                  </a:lnTo>
                  <a:lnTo>
                    <a:pt x="780" y="1335"/>
                  </a:lnTo>
                  <a:lnTo>
                    <a:pt x="780" y="1332"/>
                  </a:lnTo>
                  <a:lnTo>
                    <a:pt x="780" y="1332"/>
                  </a:lnTo>
                  <a:lnTo>
                    <a:pt x="780" y="1330"/>
                  </a:lnTo>
                  <a:lnTo>
                    <a:pt x="780" y="1330"/>
                  </a:lnTo>
                  <a:lnTo>
                    <a:pt x="780" y="1328"/>
                  </a:lnTo>
                  <a:lnTo>
                    <a:pt x="780" y="1328"/>
                  </a:lnTo>
                  <a:lnTo>
                    <a:pt x="783" y="1325"/>
                  </a:lnTo>
                  <a:lnTo>
                    <a:pt x="783" y="1325"/>
                  </a:lnTo>
                  <a:lnTo>
                    <a:pt x="783" y="1323"/>
                  </a:lnTo>
                  <a:lnTo>
                    <a:pt x="785" y="1323"/>
                  </a:lnTo>
                  <a:lnTo>
                    <a:pt x="785" y="1321"/>
                  </a:lnTo>
                  <a:lnTo>
                    <a:pt x="785" y="1321"/>
                  </a:lnTo>
                  <a:lnTo>
                    <a:pt x="787" y="1321"/>
                  </a:lnTo>
                  <a:lnTo>
                    <a:pt x="787" y="1318"/>
                  </a:lnTo>
                  <a:lnTo>
                    <a:pt x="787" y="1318"/>
                  </a:lnTo>
                  <a:lnTo>
                    <a:pt x="790" y="1318"/>
                  </a:lnTo>
                  <a:lnTo>
                    <a:pt x="792" y="1316"/>
                  </a:lnTo>
                  <a:lnTo>
                    <a:pt x="794" y="1316"/>
                  </a:lnTo>
                  <a:lnTo>
                    <a:pt x="797" y="1316"/>
                  </a:lnTo>
                  <a:lnTo>
                    <a:pt x="799" y="1316"/>
                  </a:lnTo>
                  <a:lnTo>
                    <a:pt x="804" y="1314"/>
                  </a:lnTo>
                  <a:lnTo>
                    <a:pt x="809" y="1314"/>
                  </a:lnTo>
                  <a:lnTo>
                    <a:pt x="809" y="1314"/>
                  </a:lnTo>
                  <a:lnTo>
                    <a:pt x="811" y="1311"/>
                  </a:lnTo>
                  <a:lnTo>
                    <a:pt x="813" y="1311"/>
                  </a:lnTo>
                  <a:lnTo>
                    <a:pt x="816" y="1311"/>
                  </a:lnTo>
                  <a:lnTo>
                    <a:pt x="816" y="1311"/>
                  </a:lnTo>
                  <a:lnTo>
                    <a:pt x="818" y="1309"/>
                  </a:lnTo>
                  <a:lnTo>
                    <a:pt x="818" y="1309"/>
                  </a:lnTo>
                  <a:lnTo>
                    <a:pt x="820" y="1309"/>
                  </a:lnTo>
                  <a:lnTo>
                    <a:pt x="820" y="1306"/>
                  </a:lnTo>
                  <a:lnTo>
                    <a:pt x="823" y="1306"/>
                  </a:lnTo>
                  <a:lnTo>
                    <a:pt x="823" y="1304"/>
                  </a:lnTo>
                  <a:lnTo>
                    <a:pt x="823" y="1304"/>
                  </a:lnTo>
                  <a:lnTo>
                    <a:pt x="825" y="1302"/>
                  </a:lnTo>
                  <a:lnTo>
                    <a:pt x="825" y="1299"/>
                  </a:lnTo>
                  <a:lnTo>
                    <a:pt x="825" y="1297"/>
                  </a:lnTo>
                  <a:lnTo>
                    <a:pt x="825" y="1295"/>
                  </a:lnTo>
                  <a:lnTo>
                    <a:pt x="825" y="1292"/>
                  </a:lnTo>
                  <a:lnTo>
                    <a:pt x="825" y="1290"/>
                  </a:lnTo>
                  <a:lnTo>
                    <a:pt x="825" y="1288"/>
                  </a:lnTo>
                  <a:lnTo>
                    <a:pt x="825" y="1285"/>
                  </a:lnTo>
                  <a:lnTo>
                    <a:pt x="825" y="1280"/>
                  </a:lnTo>
                  <a:lnTo>
                    <a:pt x="825" y="1278"/>
                  </a:lnTo>
                  <a:lnTo>
                    <a:pt x="825" y="1273"/>
                  </a:lnTo>
                  <a:lnTo>
                    <a:pt x="825" y="1269"/>
                  </a:lnTo>
                  <a:lnTo>
                    <a:pt x="823" y="1264"/>
                  </a:lnTo>
                  <a:lnTo>
                    <a:pt x="823" y="1261"/>
                  </a:lnTo>
                  <a:lnTo>
                    <a:pt x="823" y="1257"/>
                  </a:lnTo>
                  <a:lnTo>
                    <a:pt x="823" y="1254"/>
                  </a:lnTo>
                  <a:lnTo>
                    <a:pt x="823" y="1252"/>
                  </a:lnTo>
                  <a:lnTo>
                    <a:pt x="823" y="1250"/>
                  </a:lnTo>
                  <a:lnTo>
                    <a:pt x="820" y="1247"/>
                  </a:lnTo>
                  <a:lnTo>
                    <a:pt x="820" y="1245"/>
                  </a:lnTo>
                  <a:lnTo>
                    <a:pt x="820" y="1245"/>
                  </a:lnTo>
                  <a:lnTo>
                    <a:pt x="820" y="1243"/>
                  </a:lnTo>
                  <a:lnTo>
                    <a:pt x="818" y="1240"/>
                  </a:lnTo>
                  <a:lnTo>
                    <a:pt x="818" y="1238"/>
                  </a:lnTo>
                  <a:lnTo>
                    <a:pt x="818" y="1238"/>
                  </a:lnTo>
                  <a:lnTo>
                    <a:pt x="816" y="1235"/>
                  </a:lnTo>
                  <a:lnTo>
                    <a:pt x="816" y="1235"/>
                  </a:lnTo>
                  <a:lnTo>
                    <a:pt x="816" y="1233"/>
                  </a:lnTo>
                  <a:lnTo>
                    <a:pt x="813" y="1233"/>
                  </a:lnTo>
                  <a:lnTo>
                    <a:pt x="813" y="1231"/>
                  </a:lnTo>
                  <a:lnTo>
                    <a:pt x="811" y="1231"/>
                  </a:lnTo>
                  <a:lnTo>
                    <a:pt x="811" y="1228"/>
                  </a:lnTo>
                  <a:lnTo>
                    <a:pt x="809" y="1228"/>
                  </a:lnTo>
                  <a:lnTo>
                    <a:pt x="809" y="1228"/>
                  </a:lnTo>
                  <a:lnTo>
                    <a:pt x="806" y="1228"/>
                  </a:lnTo>
                  <a:lnTo>
                    <a:pt x="806" y="1226"/>
                  </a:lnTo>
                  <a:lnTo>
                    <a:pt x="804" y="1226"/>
                  </a:lnTo>
                  <a:lnTo>
                    <a:pt x="804" y="1226"/>
                  </a:lnTo>
                  <a:lnTo>
                    <a:pt x="804" y="1226"/>
                  </a:lnTo>
                  <a:lnTo>
                    <a:pt x="804" y="1226"/>
                  </a:lnTo>
                  <a:lnTo>
                    <a:pt x="801" y="1226"/>
                  </a:lnTo>
                  <a:lnTo>
                    <a:pt x="801" y="1226"/>
                  </a:lnTo>
                  <a:lnTo>
                    <a:pt x="801" y="1226"/>
                  </a:lnTo>
                  <a:lnTo>
                    <a:pt x="801" y="1226"/>
                  </a:lnTo>
                  <a:lnTo>
                    <a:pt x="797" y="1228"/>
                  </a:lnTo>
                  <a:lnTo>
                    <a:pt x="794" y="1231"/>
                  </a:lnTo>
                  <a:lnTo>
                    <a:pt x="792" y="1231"/>
                  </a:lnTo>
                  <a:lnTo>
                    <a:pt x="790" y="1233"/>
                  </a:lnTo>
                  <a:lnTo>
                    <a:pt x="787" y="1235"/>
                  </a:lnTo>
                  <a:lnTo>
                    <a:pt x="783" y="1238"/>
                  </a:lnTo>
                  <a:lnTo>
                    <a:pt x="783" y="1238"/>
                  </a:lnTo>
                  <a:lnTo>
                    <a:pt x="780" y="1238"/>
                  </a:lnTo>
                  <a:lnTo>
                    <a:pt x="780" y="1240"/>
                  </a:lnTo>
                  <a:lnTo>
                    <a:pt x="778" y="1240"/>
                  </a:lnTo>
                  <a:lnTo>
                    <a:pt x="778" y="1243"/>
                  </a:lnTo>
                  <a:lnTo>
                    <a:pt x="778" y="1243"/>
                  </a:lnTo>
                  <a:lnTo>
                    <a:pt x="778" y="1243"/>
                  </a:lnTo>
                  <a:lnTo>
                    <a:pt x="775" y="1243"/>
                  </a:lnTo>
                  <a:lnTo>
                    <a:pt x="775" y="1245"/>
                  </a:lnTo>
                  <a:lnTo>
                    <a:pt x="773" y="1247"/>
                  </a:lnTo>
                  <a:lnTo>
                    <a:pt x="773" y="1250"/>
                  </a:lnTo>
                  <a:lnTo>
                    <a:pt x="773" y="1252"/>
                  </a:lnTo>
                  <a:lnTo>
                    <a:pt x="771" y="1254"/>
                  </a:lnTo>
                  <a:lnTo>
                    <a:pt x="771" y="1257"/>
                  </a:lnTo>
                  <a:lnTo>
                    <a:pt x="771" y="1257"/>
                  </a:lnTo>
                  <a:lnTo>
                    <a:pt x="768" y="1259"/>
                  </a:lnTo>
                  <a:lnTo>
                    <a:pt x="768" y="1261"/>
                  </a:lnTo>
                  <a:lnTo>
                    <a:pt x="768" y="1264"/>
                  </a:lnTo>
                  <a:lnTo>
                    <a:pt x="766" y="1266"/>
                  </a:lnTo>
                  <a:lnTo>
                    <a:pt x="766" y="1266"/>
                  </a:lnTo>
                  <a:lnTo>
                    <a:pt x="766" y="1269"/>
                  </a:lnTo>
                  <a:lnTo>
                    <a:pt x="764" y="1269"/>
                  </a:lnTo>
                  <a:lnTo>
                    <a:pt x="764" y="1271"/>
                  </a:lnTo>
                  <a:lnTo>
                    <a:pt x="764" y="1271"/>
                  </a:lnTo>
                  <a:lnTo>
                    <a:pt x="761" y="1273"/>
                  </a:lnTo>
                  <a:lnTo>
                    <a:pt x="757" y="1276"/>
                  </a:lnTo>
                  <a:lnTo>
                    <a:pt x="754" y="1278"/>
                  </a:lnTo>
                  <a:lnTo>
                    <a:pt x="754" y="1280"/>
                  </a:lnTo>
                  <a:lnTo>
                    <a:pt x="752" y="1280"/>
                  </a:lnTo>
                  <a:lnTo>
                    <a:pt x="749" y="1283"/>
                  </a:lnTo>
                  <a:lnTo>
                    <a:pt x="747" y="1283"/>
                  </a:lnTo>
                  <a:lnTo>
                    <a:pt x="745" y="1285"/>
                  </a:lnTo>
                  <a:lnTo>
                    <a:pt x="742" y="1285"/>
                  </a:lnTo>
                  <a:lnTo>
                    <a:pt x="740" y="1288"/>
                  </a:lnTo>
                  <a:lnTo>
                    <a:pt x="740" y="1288"/>
                  </a:lnTo>
                  <a:lnTo>
                    <a:pt x="738" y="1288"/>
                  </a:lnTo>
                  <a:lnTo>
                    <a:pt x="738" y="1288"/>
                  </a:lnTo>
                  <a:lnTo>
                    <a:pt x="738" y="1288"/>
                  </a:lnTo>
                  <a:lnTo>
                    <a:pt x="735" y="1288"/>
                  </a:lnTo>
                  <a:lnTo>
                    <a:pt x="735" y="1288"/>
                  </a:lnTo>
                  <a:lnTo>
                    <a:pt x="733" y="1288"/>
                  </a:lnTo>
                  <a:lnTo>
                    <a:pt x="733" y="1288"/>
                  </a:lnTo>
                  <a:lnTo>
                    <a:pt x="731" y="1288"/>
                  </a:lnTo>
                  <a:lnTo>
                    <a:pt x="731" y="1288"/>
                  </a:lnTo>
                  <a:lnTo>
                    <a:pt x="728" y="1288"/>
                  </a:lnTo>
                  <a:lnTo>
                    <a:pt x="728" y="1288"/>
                  </a:lnTo>
                  <a:lnTo>
                    <a:pt x="728" y="1285"/>
                  </a:lnTo>
                  <a:lnTo>
                    <a:pt x="726" y="1285"/>
                  </a:lnTo>
                  <a:lnTo>
                    <a:pt x="726" y="1285"/>
                  </a:lnTo>
                  <a:lnTo>
                    <a:pt x="726" y="1285"/>
                  </a:lnTo>
                  <a:lnTo>
                    <a:pt x="723" y="1283"/>
                  </a:lnTo>
                  <a:lnTo>
                    <a:pt x="723" y="1283"/>
                  </a:lnTo>
                  <a:lnTo>
                    <a:pt x="721" y="1280"/>
                  </a:lnTo>
                  <a:lnTo>
                    <a:pt x="721" y="1280"/>
                  </a:lnTo>
                  <a:lnTo>
                    <a:pt x="719" y="1278"/>
                  </a:lnTo>
                  <a:lnTo>
                    <a:pt x="719" y="1276"/>
                  </a:lnTo>
                  <a:lnTo>
                    <a:pt x="719" y="1276"/>
                  </a:lnTo>
                  <a:lnTo>
                    <a:pt x="716" y="1273"/>
                  </a:lnTo>
                  <a:lnTo>
                    <a:pt x="716" y="1273"/>
                  </a:lnTo>
                  <a:lnTo>
                    <a:pt x="716" y="1273"/>
                  </a:lnTo>
                  <a:lnTo>
                    <a:pt x="714" y="1271"/>
                  </a:lnTo>
                  <a:lnTo>
                    <a:pt x="714" y="1271"/>
                  </a:lnTo>
                  <a:lnTo>
                    <a:pt x="714" y="1271"/>
                  </a:lnTo>
                  <a:lnTo>
                    <a:pt x="714" y="1271"/>
                  </a:lnTo>
                  <a:lnTo>
                    <a:pt x="712" y="1271"/>
                  </a:lnTo>
                  <a:lnTo>
                    <a:pt x="709" y="1271"/>
                  </a:lnTo>
                  <a:lnTo>
                    <a:pt x="709" y="1271"/>
                  </a:lnTo>
                  <a:lnTo>
                    <a:pt x="707" y="1271"/>
                  </a:lnTo>
                  <a:lnTo>
                    <a:pt x="707" y="1271"/>
                  </a:lnTo>
                  <a:lnTo>
                    <a:pt x="705" y="1271"/>
                  </a:lnTo>
                  <a:lnTo>
                    <a:pt x="705" y="1271"/>
                  </a:lnTo>
                  <a:lnTo>
                    <a:pt x="702" y="1273"/>
                  </a:lnTo>
                  <a:lnTo>
                    <a:pt x="702" y="1273"/>
                  </a:lnTo>
                  <a:lnTo>
                    <a:pt x="700" y="1273"/>
                  </a:lnTo>
                  <a:lnTo>
                    <a:pt x="700" y="1273"/>
                  </a:lnTo>
                  <a:lnTo>
                    <a:pt x="700" y="1273"/>
                  </a:lnTo>
                  <a:lnTo>
                    <a:pt x="697" y="1273"/>
                  </a:lnTo>
                  <a:lnTo>
                    <a:pt x="697" y="1271"/>
                  </a:lnTo>
                  <a:lnTo>
                    <a:pt x="695" y="1271"/>
                  </a:lnTo>
                  <a:lnTo>
                    <a:pt x="695" y="1269"/>
                  </a:lnTo>
                  <a:lnTo>
                    <a:pt x="695" y="1269"/>
                  </a:lnTo>
                  <a:lnTo>
                    <a:pt x="693" y="1269"/>
                  </a:lnTo>
                  <a:lnTo>
                    <a:pt x="693" y="1266"/>
                  </a:lnTo>
                  <a:lnTo>
                    <a:pt x="693" y="1266"/>
                  </a:lnTo>
                  <a:lnTo>
                    <a:pt x="690" y="1264"/>
                  </a:lnTo>
                  <a:lnTo>
                    <a:pt x="688" y="1261"/>
                  </a:lnTo>
                  <a:lnTo>
                    <a:pt x="688" y="1261"/>
                  </a:lnTo>
                  <a:lnTo>
                    <a:pt x="688" y="1259"/>
                  </a:lnTo>
                  <a:lnTo>
                    <a:pt x="686" y="1259"/>
                  </a:lnTo>
                  <a:lnTo>
                    <a:pt x="686" y="1259"/>
                  </a:lnTo>
                  <a:lnTo>
                    <a:pt x="683" y="1259"/>
                  </a:lnTo>
                  <a:lnTo>
                    <a:pt x="683" y="1259"/>
                  </a:lnTo>
                  <a:lnTo>
                    <a:pt x="683" y="1259"/>
                  </a:lnTo>
                  <a:lnTo>
                    <a:pt x="681" y="1259"/>
                  </a:lnTo>
                  <a:lnTo>
                    <a:pt x="681" y="1259"/>
                  </a:lnTo>
                  <a:lnTo>
                    <a:pt x="681" y="1259"/>
                  </a:lnTo>
                  <a:lnTo>
                    <a:pt x="679" y="1259"/>
                  </a:lnTo>
                  <a:lnTo>
                    <a:pt x="679" y="1259"/>
                  </a:lnTo>
                  <a:lnTo>
                    <a:pt x="676" y="1259"/>
                  </a:lnTo>
                  <a:lnTo>
                    <a:pt x="674" y="1259"/>
                  </a:lnTo>
                  <a:lnTo>
                    <a:pt x="671" y="1259"/>
                  </a:lnTo>
                  <a:lnTo>
                    <a:pt x="671" y="1261"/>
                  </a:lnTo>
                  <a:lnTo>
                    <a:pt x="669" y="1261"/>
                  </a:lnTo>
                  <a:lnTo>
                    <a:pt x="667" y="1261"/>
                  </a:lnTo>
                  <a:lnTo>
                    <a:pt x="664" y="1261"/>
                  </a:lnTo>
                  <a:lnTo>
                    <a:pt x="664" y="1261"/>
                  </a:lnTo>
                  <a:lnTo>
                    <a:pt x="662" y="1261"/>
                  </a:lnTo>
                  <a:lnTo>
                    <a:pt x="662" y="1261"/>
                  </a:lnTo>
                  <a:lnTo>
                    <a:pt x="662" y="1261"/>
                  </a:lnTo>
                  <a:lnTo>
                    <a:pt x="660" y="1261"/>
                  </a:lnTo>
                  <a:lnTo>
                    <a:pt x="660" y="1261"/>
                  </a:lnTo>
                  <a:lnTo>
                    <a:pt x="660" y="1261"/>
                  </a:lnTo>
                  <a:lnTo>
                    <a:pt x="657" y="1261"/>
                  </a:lnTo>
                  <a:lnTo>
                    <a:pt x="657" y="1261"/>
                  </a:lnTo>
                  <a:lnTo>
                    <a:pt x="655" y="1259"/>
                  </a:lnTo>
                  <a:lnTo>
                    <a:pt x="655" y="1259"/>
                  </a:lnTo>
                  <a:lnTo>
                    <a:pt x="652" y="1257"/>
                  </a:lnTo>
                  <a:lnTo>
                    <a:pt x="652" y="1257"/>
                  </a:lnTo>
                  <a:lnTo>
                    <a:pt x="650" y="1254"/>
                  </a:lnTo>
                  <a:lnTo>
                    <a:pt x="648" y="1254"/>
                  </a:lnTo>
                  <a:lnTo>
                    <a:pt x="648" y="1252"/>
                  </a:lnTo>
                  <a:lnTo>
                    <a:pt x="645" y="1252"/>
                  </a:lnTo>
                  <a:lnTo>
                    <a:pt x="645" y="1252"/>
                  </a:lnTo>
                  <a:lnTo>
                    <a:pt x="643" y="1252"/>
                  </a:lnTo>
                  <a:lnTo>
                    <a:pt x="643" y="1250"/>
                  </a:lnTo>
                  <a:lnTo>
                    <a:pt x="641" y="1250"/>
                  </a:lnTo>
                  <a:lnTo>
                    <a:pt x="638" y="1250"/>
                  </a:lnTo>
                  <a:lnTo>
                    <a:pt x="636" y="1250"/>
                  </a:lnTo>
                  <a:lnTo>
                    <a:pt x="634" y="1250"/>
                  </a:lnTo>
                  <a:lnTo>
                    <a:pt x="634" y="1250"/>
                  </a:lnTo>
                  <a:lnTo>
                    <a:pt x="631" y="1252"/>
                  </a:lnTo>
                  <a:lnTo>
                    <a:pt x="629" y="1252"/>
                  </a:lnTo>
                  <a:lnTo>
                    <a:pt x="629" y="1252"/>
                  </a:lnTo>
                  <a:lnTo>
                    <a:pt x="626" y="1252"/>
                  </a:lnTo>
                  <a:lnTo>
                    <a:pt x="626" y="1254"/>
                  </a:lnTo>
                  <a:lnTo>
                    <a:pt x="626" y="1254"/>
                  </a:lnTo>
                  <a:lnTo>
                    <a:pt x="624" y="1257"/>
                  </a:lnTo>
                  <a:lnTo>
                    <a:pt x="624" y="1257"/>
                  </a:lnTo>
                  <a:lnTo>
                    <a:pt x="624" y="1257"/>
                  </a:lnTo>
                  <a:lnTo>
                    <a:pt x="622" y="1259"/>
                  </a:lnTo>
                  <a:lnTo>
                    <a:pt x="622" y="1259"/>
                  </a:lnTo>
                  <a:lnTo>
                    <a:pt x="622" y="1261"/>
                  </a:lnTo>
                  <a:lnTo>
                    <a:pt x="622" y="1264"/>
                  </a:lnTo>
                  <a:lnTo>
                    <a:pt x="622" y="1264"/>
                  </a:lnTo>
                  <a:lnTo>
                    <a:pt x="622" y="1266"/>
                  </a:lnTo>
                  <a:lnTo>
                    <a:pt x="622" y="1266"/>
                  </a:lnTo>
                  <a:lnTo>
                    <a:pt x="622" y="1269"/>
                  </a:lnTo>
                  <a:lnTo>
                    <a:pt x="622" y="1269"/>
                  </a:lnTo>
                  <a:lnTo>
                    <a:pt x="622" y="1271"/>
                  </a:lnTo>
                  <a:lnTo>
                    <a:pt x="622" y="1273"/>
                  </a:lnTo>
                  <a:lnTo>
                    <a:pt x="624" y="1273"/>
                  </a:lnTo>
                  <a:lnTo>
                    <a:pt x="624" y="1276"/>
                  </a:lnTo>
                  <a:lnTo>
                    <a:pt x="624" y="1276"/>
                  </a:lnTo>
                  <a:lnTo>
                    <a:pt x="624" y="1278"/>
                  </a:lnTo>
                  <a:lnTo>
                    <a:pt x="626" y="1278"/>
                  </a:lnTo>
                  <a:lnTo>
                    <a:pt x="626" y="1280"/>
                  </a:lnTo>
                  <a:lnTo>
                    <a:pt x="629" y="1280"/>
                  </a:lnTo>
                  <a:lnTo>
                    <a:pt x="629" y="1283"/>
                  </a:lnTo>
                  <a:lnTo>
                    <a:pt x="629" y="1283"/>
                  </a:lnTo>
                  <a:lnTo>
                    <a:pt x="631" y="1283"/>
                  </a:lnTo>
                  <a:lnTo>
                    <a:pt x="631" y="1283"/>
                  </a:lnTo>
                  <a:lnTo>
                    <a:pt x="631" y="1283"/>
                  </a:lnTo>
                  <a:lnTo>
                    <a:pt x="634" y="1283"/>
                  </a:lnTo>
                  <a:lnTo>
                    <a:pt x="634" y="1283"/>
                  </a:lnTo>
                  <a:lnTo>
                    <a:pt x="634" y="1283"/>
                  </a:lnTo>
                  <a:lnTo>
                    <a:pt x="634" y="1283"/>
                  </a:lnTo>
                  <a:lnTo>
                    <a:pt x="636" y="1283"/>
                  </a:lnTo>
                  <a:lnTo>
                    <a:pt x="636" y="1280"/>
                  </a:lnTo>
                  <a:lnTo>
                    <a:pt x="636" y="1280"/>
                  </a:lnTo>
                  <a:lnTo>
                    <a:pt x="638" y="1280"/>
                  </a:lnTo>
                  <a:lnTo>
                    <a:pt x="638" y="1278"/>
                  </a:lnTo>
                  <a:lnTo>
                    <a:pt x="638" y="1278"/>
                  </a:lnTo>
                  <a:lnTo>
                    <a:pt x="638" y="1278"/>
                  </a:lnTo>
                  <a:lnTo>
                    <a:pt x="641" y="1278"/>
                  </a:lnTo>
                  <a:lnTo>
                    <a:pt x="643" y="1278"/>
                  </a:lnTo>
                  <a:lnTo>
                    <a:pt x="645" y="1278"/>
                  </a:lnTo>
                  <a:lnTo>
                    <a:pt x="648" y="1278"/>
                  </a:lnTo>
                  <a:lnTo>
                    <a:pt x="648" y="1278"/>
                  </a:lnTo>
                  <a:lnTo>
                    <a:pt x="650" y="1278"/>
                  </a:lnTo>
                  <a:lnTo>
                    <a:pt x="650" y="1278"/>
                  </a:lnTo>
                  <a:lnTo>
                    <a:pt x="652" y="1278"/>
                  </a:lnTo>
                  <a:lnTo>
                    <a:pt x="652" y="1278"/>
                  </a:lnTo>
                  <a:lnTo>
                    <a:pt x="652" y="1278"/>
                  </a:lnTo>
                  <a:lnTo>
                    <a:pt x="655" y="1278"/>
                  </a:lnTo>
                  <a:lnTo>
                    <a:pt x="655" y="1278"/>
                  </a:lnTo>
                  <a:lnTo>
                    <a:pt x="657" y="1280"/>
                  </a:lnTo>
                  <a:lnTo>
                    <a:pt x="657" y="1280"/>
                  </a:lnTo>
                  <a:lnTo>
                    <a:pt x="660" y="1283"/>
                  </a:lnTo>
                  <a:lnTo>
                    <a:pt x="660" y="1283"/>
                  </a:lnTo>
                  <a:lnTo>
                    <a:pt x="662" y="1285"/>
                  </a:lnTo>
                  <a:lnTo>
                    <a:pt x="664" y="1288"/>
                  </a:lnTo>
                  <a:lnTo>
                    <a:pt x="664" y="1290"/>
                  </a:lnTo>
                  <a:lnTo>
                    <a:pt x="667" y="1292"/>
                  </a:lnTo>
                  <a:lnTo>
                    <a:pt x="667" y="1295"/>
                  </a:lnTo>
                  <a:lnTo>
                    <a:pt x="669" y="1297"/>
                  </a:lnTo>
                  <a:lnTo>
                    <a:pt x="669" y="1297"/>
                  </a:lnTo>
                  <a:lnTo>
                    <a:pt x="669" y="1299"/>
                  </a:lnTo>
                  <a:lnTo>
                    <a:pt x="669" y="1299"/>
                  </a:lnTo>
                  <a:lnTo>
                    <a:pt x="669" y="1302"/>
                  </a:lnTo>
                  <a:lnTo>
                    <a:pt x="669" y="1304"/>
                  </a:lnTo>
                  <a:lnTo>
                    <a:pt x="669" y="1304"/>
                  </a:lnTo>
                  <a:lnTo>
                    <a:pt x="667" y="1306"/>
                  </a:lnTo>
                  <a:lnTo>
                    <a:pt x="667" y="1306"/>
                  </a:lnTo>
                  <a:lnTo>
                    <a:pt x="667" y="1309"/>
                  </a:lnTo>
                  <a:lnTo>
                    <a:pt x="667" y="1311"/>
                  </a:lnTo>
                  <a:lnTo>
                    <a:pt x="664" y="1311"/>
                  </a:lnTo>
                  <a:lnTo>
                    <a:pt x="664" y="1314"/>
                  </a:lnTo>
                  <a:lnTo>
                    <a:pt x="662" y="1314"/>
                  </a:lnTo>
                  <a:lnTo>
                    <a:pt x="662" y="1314"/>
                  </a:lnTo>
                  <a:lnTo>
                    <a:pt x="660" y="1316"/>
                  </a:lnTo>
                  <a:lnTo>
                    <a:pt x="660" y="1316"/>
                  </a:lnTo>
                  <a:lnTo>
                    <a:pt x="657" y="1316"/>
                  </a:lnTo>
                  <a:lnTo>
                    <a:pt x="655" y="1318"/>
                  </a:lnTo>
                  <a:lnTo>
                    <a:pt x="655" y="1318"/>
                  </a:lnTo>
                  <a:lnTo>
                    <a:pt x="652" y="1318"/>
                  </a:lnTo>
                  <a:lnTo>
                    <a:pt x="650" y="1318"/>
                  </a:lnTo>
                  <a:lnTo>
                    <a:pt x="650" y="1318"/>
                  </a:lnTo>
                  <a:lnTo>
                    <a:pt x="648" y="1318"/>
                  </a:lnTo>
                  <a:lnTo>
                    <a:pt x="645" y="1318"/>
                  </a:lnTo>
                  <a:lnTo>
                    <a:pt x="645" y="1318"/>
                  </a:lnTo>
                  <a:lnTo>
                    <a:pt x="643" y="1316"/>
                  </a:lnTo>
                  <a:lnTo>
                    <a:pt x="641" y="1316"/>
                  </a:lnTo>
                  <a:lnTo>
                    <a:pt x="641" y="1316"/>
                  </a:lnTo>
                  <a:lnTo>
                    <a:pt x="638" y="1316"/>
                  </a:lnTo>
                  <a:lnTo>
                    <a:pt x="636" y="1314"/>
                  </a:lnTo>
                  <a:lnTo>
                    <a:pt x="636" y="1314"/>
                  </a:lnTo>
                  <a:lnTo>
                    <a:pt x="634" y="1314"/>
                  </a:lnTo>
                  <a:lnTo>
                    <a:pt x="634" y="1311"/>
                  </a:lnTo>
                  <a:lnTo>
                    <a:pt x="631" y="1311"/>
                  </a:lnTo>
                  <a:lnTo>
                    <a:pt x="631" y="1309"/>
                  </a:lnTo>
                  <a:lnTo>
                    <a:pt x="629" y="1309"/>
                  </a:lnTo>
                  <a:lnTo>
                    <a:pt x="629" y="1306"/>
                  </a:lnTo>
                  <a:lnTo>
                    <a:pt x="629" y="1306"/>
                  </a:lnTo>
                  <a:lnTo>
                    <a:pt x="629" y="1304"/>
                  </a:lnTo>
                  <a:lnTo>
                    <a:pt x="626" y="1304"/>
                  </a:lnTo>
                  <a:lnTo>
                    <a:pt x="626" y="1302"/>
                  </a:lnTo>
                  <a:lnTo>
                    <a:pt x="626" y="1302"/>
                  </a:lnTo>
                  <a:lnTo>
                    <a:pt x="624" y="1302"/>
                  </a:lnTo>
                  <a:lnTo>
                    <a:pt x="624" y="1299"/>
                  </a:lnTo>
                  <a:lnTo>
                    <a:pt x="624" y="1299"/>
                  </a:lnTo>
                  <a:lnTo>
                    <a:pt x="622" y="1299"/>
                  </a:lnTo>
                  <a:lnTo>
                    <a:pt x="622" y="1299"/>
                  </a:lnTo>
                  <a:lnTo>
                    <a:pt x="619" y="1299"/>
                  </a:lnTo>
                  <a:lnTo>
                    <a:pt x="619" y="1297"/>
                  </a:lnTo>
                  <a:lnTo>
                    <a:pt x="617" y="1297"/>
                  </a:lnTo>
                  <a:lnTo>
                    <a:pt x="615" y="1297"/>
                  </a:lnTo>
                  <a:lnTo>
                    <a:pt x="615" y="1295"/>
                  </a:lnTo>
                  <a:lnTo>
                    <a:pt x="615" y="1295"/>
                  </a:lnTo>
                  <a:lnTo>
                    <a:pt x="612" y="1295"/>
                  </a:lnTo>
                  <a:lnTo>
                    <a:pt x="612" y="1295"/>
                  </a:lnTo>
                  <a:lnTo>
                    <a:pt x="610" y="1292"/>
                  </a:lnTo>
                  <a:lnTo>
                    <a:pt x="608" y="1288"/>
                  </a:lnTo>
                  <a:lnTo>
                    <a:pt x="605" y="1288"/>
                  </a:lnTo>
                  <a:lnTo>
                    <a:pt x="605" y="1285"/>
                  </a:lnTo>
                  <a:lnTo>
                    <a:pt x="603" y="1285"/>
                  </a:lnTo>
                  <a:lnTo>
                    <a:pt x="603" y="1283"/>
                  </a:lnTo>
                  <a:lnTo>
                    <a:pt x="603" y="1283"/>
                  </a:lnTo>
                  <a:lnTo>
                    <a:pt x="600" y="1280"/>
                  </a:lnTo>
                  <a:lnTo>
                    <a:pt x="600" y="1280"/>
                  </a:lnTo>
                  <a:lnTo>
                    <a:pt x="600" y="1278"/>
                  </a:lnTo>
                  <a:lnTo>
                    <a:pt x="600" y="1278"/>
                  </a:lnTo>
                  <a:lnTo>
                    <a:pt x="598" y="1276"/>
                  </a:lnTo>
                  <a:lnTo>
                    <a:pt x="598" y="1273"/>
                  </a:lnTo>
                  <a:lnTo>
                    <a:pt x="598" y="1271"/>
                  </a:lnTo>
                  <a:lnTo>
                    <a:pt x="598" y="1269"/>
                  </a:lnTo>
                  <a:lnTo>
                    <a:pt x="598" y="1269"/>
                  </a:lnTo>
                  <a:lnTo>
                    <a:pt x="596" y="1266"/>
                  </a:lnTo>
                  <a:lnTo>
                    <a:pt x="596" y="1264"/>
                  </a:lnTo>
                  <a:lnTo>
                    <a:pt x="596" y="1264"/>
                  </a:lnTo>
                  <a:lnTo>
                    <a:pt x="596" y="1261"/>
                  </a:lnTo>
                  <a:lnTo>
                    <a:pt x="596" y="1259"/>
                  </a:lnTo>
                  <a:lnTo>
                    <a:pt x="596" y="1259"/>
                  </a:lnTo>
                  <a:lnTo>
                    <a:pt x="596" y="1257"/>
                  </a:lnTo>
                  <a:lnTo>
                    <a:pt x="596" y="1254"/>
                  </a:lnTo>
                  <a:lnTo>
                    <a:pt x="596" y="1254"/>
                  </a:lnTo>
                  <a:lnTo>
                    <a:pt x="598" y="1252"/>
                  </a:lnTo>
                  <a:lnTo>
                    <a:pt x="598" y="1250"/>
                  </a:lnTo>
                  <a:lnTo>
                    <a:pt x="598" y="1250"/>
                  </a:lnTo>
                  <a:lnTo>
                    <a:pt x="598" y="1247"/>
                  </a:lnTo>
                  <a:lnTo>
                    <a:pt x="600" y="1245"/>
                  </a:lnTo>
                  <a:lnTo>
                    <a:pt x="600" y="1245"/>
                  </a:lnTo>
                  <a:lnTo>
                    <a:pt x="600" y="1243"/>
                  </a:lnTo>
                  <a:lnTo>
                    <a:pt x="600" y="1243"/>
                  </a:lnTo>
                  <a:lnTo>
                    <a:pt x="603" y="1243"/>
                  </a:lnTo>
                  <a:lnTo>
                    <a:pt x="603" y="1240"/>
                  </a:lnTo>
                  <a:lnTo>
                    <a:pt x="603" y="1238"/>
                  </a:lnTo>
                  <a:lnTo>
                    <a:pt x="605" y="1238"/>
                  </a:lnTo>
                  <a:lnTo>
                    <a:pt x="605" y="1238"/>
                  </a:lnTo>
                  <a:lnTo>
                    <a:pt x="605" y="1235"/>
                  </a:lnTo>
                  <a:lnTo>
                    <a:pt x="605" y="1235"/>
                  </a:lnTo>
                  <a:lnTo>
                    <a:pt x="605" y="1235"/>
                  </a:lnTo>
                  <a:lnTo>
                    <a:pt x="605" y="1233"/>
                  </a:lnTo>
                  <a:lnTo>
                    <a:pt x="605" y="1231"/>
                  </a:lnTo>
                  <a:lnTo>
                    <a:pt x="605" y="1231"/>
                  </a:lnTo>
                  <a:lnTo>
                    <a:pt x="605" y="1228"/>
                  </a:lnTo>
                  <a:lnTo>
                    <a:pt x="605" y="1226"/>
                  </a:lnTo>
                  <a:lnTo>
                    <a:pt x="605" y="1226"/>
                  </a:lnTo>
                  <a:lnTo>
                    <a:pt x="605" y="1224"/>
                  </a:lnTo>
                  <a:lnTo>
                    <a:pt x="605" y="1224"/>
                  </a:lnTo>
                  <a:lnTo>
                    <a:pt x="605" y="1224"/>
                  </a:lnTo>
                  <a:lnTo>
                    <a:pt x="605" y="1224"/>
                  </a:lnTo>
                  <a:lnTo>
                    <a:pt x="605" y="1224"/>
                  </a:lnTo>
                  <a:lnTo>
                    <a:pt x="605" y="1221"/>
                  </a:lnTo>
                  <a:lnTo>
                    <a:pt x="605" y="1221"/>
                  </a:lnTo>
                  <a:lnTo>
                    <a:pt x="603" y="1221"/>
                  </a:lnTo>
                  <a:lnTo>
                    <a:pt x="603" y="1221"/>
                  </a:lnTo>
                  <a:lnTo>
                    <a:pt x="600" y="1221"/>
                  </a:lnTo>
                  <a:lnTo>
                    <a:pt x="598" y="1221"/>
                  </a:lnTo>
                  <a:lnTo>
                    <a:pt x="596" y="1221"/>
                  </a:lnTo>
                  <a:lnTo>
                    <a:pt x="593" y="1221"/>
                  </a:lnTo>
                  <a:lnTo>
                    <a:pt x="589" y="1221"/>
                  </a:lnTo>
                  <a:lnTo>
                    <a:pt x="586" y="1221"/>
                  </a:lnTo>
                  <a:lnTo>
                    <a:pt x="579" y="1224"/>
                  </a:lnTo>
                  <a:lnTo>
                    <a:pt x="574" y="1224"/>
                  </a:lnTo>
                  <a:lnTo>
                    <a:pt x="570" y="1224"/>
                  </a:lnTo>
                  <a:lnTo>
                    <a:pt x="567" y="1226"/>
                  </a:lnTo>
                  <a:lnTo>
                    <a:pt x="563" y="1226"/>
                  </a:lnTo>
                  <a:lnTo>
                    <a:pt x="560" y="1226"/>
                  </a:lnTo>
                  <a:lnTo>
                    <a:pt x="556" y="1228"/>
                  </a:lnTo>
                  <a:lnTo>
                    <a:pt x="551" y="1228"/>
                  </a:lnTo>
                  <a:lnTo>
                    <a:pt x="544" y="1231"/>
                  </a:lnTo>
                  <a:lnTo>
                    <a:pt x="537" y="1235"/>
                  </a:lnTo>
                  <a:lnTo>
                    <a:pt x="534" y="1235"/>
                  </a:lnTo>
                  <a:lnTo>
                    <a:pt x="529" y="1238"/>
                  </a:lnTo>
                  <a:lnTo>
                    <a:pt x="525" y="1238"/>
                  </a:lnTo>
                  <a:lnTo>
                    <a:pt x="522" y="1240"/>
                  </a:lnTo>
                  <a:lnTo>
                    <a:pt x="518" y="1240"/>
                  </a:lnTo>
                  <a:lnTo>
                    <a:pt x="515" y="1243"/>
                  </a:lnTo>
                  <a:lnTo>
                    <a:pt x="513" y="1243"/>
                  </a:lnTo>
                  <a:lnTo>
                    <a:pt x="511" y="1243"/>
                  </a:lnTo>
                  <a:lnTo>
                    <a:pt x="508" y="1243"/>
                  </a:lnTo>
                  <a:lnTo>
                    <a:pt x="506" y="1243"/>
                  </a:lnTo>
                  <a:lnTo>
                    <a:pt x="503" y="1243"/>
                  </a:lnTo>
                  <a:lnTo>
                    <a:pt x="501" y="1243"/>
                  </a:lnTo>
                  <a:lnTo>
                    <a:pt x="499" y="1243"/>
                  </a:lnTo>
                  <a:lnTo>
                    <a:pt x="496" y="1243"/>
                  </a:lnTo>
                  <a:lnTo>
                    <a:pt x="494" y="1243"/>
                  </a:lnTo>
                  <a:lnTo>
                    <a:pt x="492" y="1243"/>
                  </a:lnTo>
                  <a:lnTo>
                    <a:pt x="489" y="1243"/>
                  </a:lnTo>
                  <a:lnTo>
                    <a:pt x="487" y="1243"/>
                  </a:lnTo>
                  <a:lnTo>
                    <a:pt x="485" y="1240"/>
                  </a:lnTo>
                  <a:lnTo>
                    <a:pt x="482" y="1240"/>
                  </a:lnTo>
                  <a:lnTo>
                    <a:pt x="480" y="1240"/>
                  </a:lnTo>
                  <a:lnTo>
                    <a:pt x="477" y="1240"/>
                  </a:lnTo>
                  <a:lnTo>
                    <a:pt x="475" y="1238"/>
                  </a:lnTo>
                  <a:lnTo>
                    <a:pt x="473" y="1238"/>
                  </a:lnTo>
                  <a:lnTo>
                    <a:pt x="470" y="1238"/>
                  </a:lnTo>
                  <a:lnTo>
                    <a:pt x="468" y="1235"/>
                  </a:lnTo>
                  <a:lnTo>
                    <a:pt x="466" y="1235"/>
                  </a:lnTo>
                  <a:lnTo>
                    <a:pt x="466" y="1233"/>
                  </a:lnTo>
                  <a:lnTo>
                    <a:pt x="463" y="1233"/>
                  </a:lnTo>
                  <a:lnTo>
                    <a:pt x="463" y="1233"/>
                  </a:lnTo>
                  <a:lnTo>
                    <a:pt x="461" y="1231"/>
                  </a:lnTo>
                  <a:lnTo>
                    <a:pt x="461" y="1231"/>
                  </a:lnTo>
                  <a:lnTo>
                    <a:pt x="461" y="1228"/>
                  </a:lnTo>
                  <a:lnTo>
                    <a:pt x="459" y="1228"/>
                  </a:lnTo>
                  <a:lnTo>
                    <a:pt x="459" y="1228"/>
                  </a:lnTo>
                  <a:lnTo>
                    <a:pt x="459" y="1226"/>
                  </a:lnTo>
                  <a:lnTo>
                    <a:pt x="456" y="1226"/>
                  </a:lnTo>
                  <a:lnTo>
                    <a:pt x="456" y="1224"/>
                  </a:lnTo>
                  <a:lnTo>
                    <a:pt x="456" y="1224"/>
                  </a:lnTo>
                  <a:lnTo>
                    <a:pt x="456" y="1221"/>
                  </a:lnTo>
                  <a:lnTo>
                    <a:pt x="456" y="1219"/>
                  </a:lnTo>
                  <a:lnTo>
                    <a:pt x="454" y="1217"/>
                  </a:lnTo>
                  <a:lnTo>
                    <a:pt x="454" y="1212"/>
                  </a:lnTo>
                  <a:lnTo>
                    <a:pt x="454" y="1209"/>
                  </a:lnTo>
                  <a:lnTo>
                    <a:pt x="454" y="1205"/>
                  </a:lnTo>
                  <a:lnTo>
                    <a:pt x="454" y="1202"/>
                  </a:lnTo>
                  <a:lnTo>
                    <a:pt x="454" y="1200"/>
                  </a:lnTo>
                  <a:lnTo>
                    <a:pt x="454" y="1195"/>
                  </a:lnTo>
                  <a:lnTo>
                    <a:pt x="454" y="1188"/>
                  </a:lnTo>
                  <a:lnTo>
                    <a:pt x="454" y="1183"/>
                  </a:lnTo>
                  <a:lnTo>
                    <a:pt x="454" y="1179"/>
                  </a:lnTo>
                  <a:lnTo>
                    <a:pt x="454" y="1176"/>
                  </a:lnTo>
                  <a:lnTo>
                    <a:pt x="454" y="1174"/>
                  </a:lnTo>
                  <a:lnTo>
                    <a:pt x="451" y="1172"/>
                  </a:lnTo>
                  <a:lnTo>
                    <a:pt x="451" y="1167"/>
                  </a:lnTo>
                  <a:lnTo>
                    <a:pt x="451" y="1164"/>
                  </a:lnTo>
                  <a:lnTo>
                    <a:pt x="449" y="1160"/>
                  </a:lnTo>
                  <a:lnTo>
                    <a:pt x="449" y="1157"/>
                  </a:lnTo>
                  <a:lnTo>
                    <a:pt x="449" y="1153"/>
                  </a:lnTo>
                  <a:lnTo>
                    <a:pt x="447" y="1150"/>
                  </a:lnTo>
                  <a:lnTo>
                    <a:pt x="447" y="1146"/>
                  </a:lnTo>
                  <a:lnTo>
                    <a:pt x="447" y="1143"/>
                  </a:lnTo>
                  <a:lnTo>
                    <a:pt x="447" y="1138"/>
                  </a:lnTo>
                  <a:lnTo>
                    <a:pt x="444" y="1134"/>
                  </a:lnTo>
                  <a:lnTo>
                    <a:pt x="444" y="1129"/>
                  </a:lnTo>
                  <a:lnTo>
                    <a:pt x="444" y="1124"/>
                  </a:lnTo>
                  <a:lnTo>
                    <a:pt x="442" y="1119"/>
                  </a:lnTo>
                  <a:lnTo>
                    <a:pt x="442" y="1117"/>
                  </a:lnTo>
                  <a:lnTo>
                    <a:pt x="442" y="1112"/>
                  </a:lnTo>
                  <a:lnTo>
                    <a:pt x="442" y="1108"/>
                  </a:lnTo>
                  <a:lnTo>
                    <a:pt x="440" y="1105"/>
                  </a:lnTo>
                  <a:lnTo>
                    <a:pt x="440" y="1101"/>
                  </a:lnTo>
                  <a:lnTo>
                    <a:pt x="437" y="1098"/>
                  </a:lnTo>
                  <a:lnTo>
                    <a:pt x="437" y="1096"/>
                  </a:lnTo>
                  <a:lnTo>
                    <a:pt x="437" y="1091"/>
                  </a:lnTo>
                  <a:lnTo>
                    <a:pt x="435" y="1089"/>
                  </a:lnTo>
                  <a:lnTo>
                    <a:pt x="435" y="1086"/>
                  </a:lnTo>
                  <a:lnTo>
                    <a:pt x="435" y="1086"/>
                  </a:lnTo>
                  <a:lnTo>
                    <a:pt x="435" y="1084"/>
                  </a:lnTo>
                  <a:lnTo>
                    <a:pt x="435" y="1082"/>
                  </a:lnTo>
                  <a:lnTo>
                    <a:pt x="433" y="1056"/>
                  </a:lnTo>
                  <a:lnTo>
                    <a:pt x="430" y="1056"/>
                  </a:lnTo>
                  <a:lnTo>
                    <a:pt x="428" y="1056"/>
                  </a:lnTo>
                  <a:lnTo>
                    <a:pt x="428" y="1056"/>
                  </a:lnTo>
                  <a:lnTo>
                    <a:pt x="425" y="1056"/>
                  </a:lnTo>
                  <a:lnTo>
                    <a:pt x="423" y="1056"/>
                  </a:lnTo>
                  <a:lnTo>
                    <a:pt x="421" y="1056"/>
                  </a:lnTo>
                  <a:lnTo>
                    <a:pt x="418" y="1056"/>
                  </a:lnTo>
                  <a:lnTo>
                    <a:pt x="418" y="1056"/>
                  </a:lnTo>
                  <a:lnTo>
                    <a:pt x="414" y="1058"/>
                  </a:lnTo>
                  <a:lnTo>
                    <a:pt x="411" y="1058"/>
                  </a:lnTo>
                  <a:lnTo>
                    <a:pt x="409" y="1060"/>
                  </a:lnTo>
                  <a:lnTo>
                    <a:pt x="404" y="1060"/>
                  </a:lnTo>
                  <a:lnTo>
                    <a:pt x="399" y="1063"/>
                  </a:lnTo>
                  <a:lnTo>
                    <a:pt x="392" y="1067"/>
                  </a:lnTo>
                  <a:lnTo>
                    <a:pt x="390" y="1067"/>
                  </a:lnTo>
                  <a:lnTo>
                    <a:pt x="388" y="1067"/>
                  </a:lnTo>
                  <a:lnTo>
                    <a:pt x="385" y="1070"/>
                  </a:lnTo>
                  <a:lnTo>
                    <a:pt x="383" y="1070"/>
                  </a:lnTo>
                  <a:lnTo>
                    <a:pt x="380" y="1070"/>
                  </a:lnTo>
                  <a:lnTo>
                    <a:pt x="378" y="1070"/>
                  </a:lnTo>
                  <a:lnTo>
                    <a:pt x="378" y="1070"/>
                  </a:lnTo>
                  <a:lnTo>
                    <a:pt x="376" y="1070"/>
                  </a:lnTo>
                  <a:lnTo>
                    <a:pt x="373" y="1070"/>
                  </a:lnTo>
                  <a:lnTo>
                    <a:pt x="371" y="1070"/>
                  </a:lnTo>
                  <a:lnTo>
                    <a:pt x="366" y="1070"/>
                  </a:lnTo>
                  <a:lnTo>
                    <a:pt x="362" y="1072"/>
                  </a:lnTo>
                  <a:lnTo>
                    <a:pt x="357" y="1072"/>
                  </a:lnTo>
                  <a:lnTo>
                    <a:pt x="354" y="1072"/>
                  </a:lnTo>
                  <a:lnTo>
                    <a:pt x="352" y="1072"/>
                  </a:lnTo>
                  <a:lnTo>
                    <a:pt x="350" y="1072"/>
                  </a:lnTo>
                  <a:lnTo>
                    <a:pt x="350" y="1072"/>
                  </a:lnTo>
                  <a:lnTo>
                    <a:pt x="350" y="1072"/>
                  </a:lnTo>
                  <a:lnTo>
                    <a:pt x="347" y="1075"/>
                  </a:lnTo>
                  <a:lnTo>
                    <a:pt x="347" y="1075"/>
                  </a:lnTo>
                  <a:lnTo>
                    <a:pt x="345" y="1075"/>
                  </a:lnTo>
                  <a:lnTo>
                    <a:pt x="345" y="1075"/>
                  </a:lnTo>
                  <a:lnTo>
                    <a:pt x="345" y="1075"/>
                  </a:lnTo>
                  <a:lnTo>
                    <a:pt x="343" y="1077"/>
                  </a:lnTo>
                  <a:lnTo>
                    <a:pt x="343" y="1077"/>
                  </a:lnTo>
                  <a:lnTo>
                    <a:pt x="343" y="1077"/>
                  </a:lnTo>
                  <a:lnTo>
                    <a:pt x="343" y="1079"/>
                  </a:lnTo>
                  <a:lnTo>
                    <a:pt x="340" y="1079"/>
                  </a:lnTo>
                  <a:lnTo>
                    <a:pt x="340" y="1082"/>
                  </a:lnTo>
                  <a:lnTo>
                    <a:pt x="340" y="1082"/>
                  </a:lnTo>
                  <a:lnTo>
                    <a:pt x="338" y="1084"/>
                  </a:lnTo>
                  <a:lnTo>
                    <a:pt x="338" y="1084"/>
                  </a:lnTo>
                  <a:lnTo>
                    <a:pt x="338" y="1086"/>
                  </a:lnTo>
                  <a:lnTo>
                    <a:pt x="336" y="1089"/>
                  </a:lnTo>
                  <a:lnTo>
                    <a:pt x="336" y="1091"/>
                  </a:lnTo>
                  <a:lnTo>
                    <a:pt x="336" y="1093"/>
                  </a:lnTo>
                  <a:lnTo>
                    <a:pt x="336" y="1096"/>
                  </a:lnTo>
                  <a:lnTo>
                    <a:pt x="336" y="1098"/>
                  </a:lnTo>
                  <a:lnTo>
                    <a:pt x="333" y="1101"/>
                  </a:lnTo>
                  <a:lnTo>
                    <a:pt x="333" y="1103"/>
                  </a:lnTo>
                  <a:lnTo>
                    <a:pt x="333" y="1108"/>
                  </a:lnTo>
                  <a:lnTo>
                    <a:pt x="333" y="1110"/>
                  </a:lnTo>
                  <a:lnTo>
                    <a:pt x="333" y="1112"/>
                  </a:lnTo>
                  <a:lnTo>
                    <a:pt x="333" y="1115"/>
                  </a:lnTo>
                  <a:lnTo>
                    <a:pt x="333" y="1117"/>
                  </a:lnTo>
                  <a:lnTo>
                    <a:pt x="333" y="1119"/>
                  </a:lnTo>
                  <a:lnTo>
                    <a:pt x="333" y="1122"/>
                  </a:lnTo>
                  <a:lnTo>
                    <a:pt x="333" y="1124"/>
                  </a:lnTo>
                  <a:lnTo>
                    <a:pt x="333" y="1124"/>
                  </a:lnTo>
                  <a:lnTo>
                    <a:pt x="331" y="1124"/>
                  </a:lnTo>
                  <a:lnTo>
                    <a:pt x="331" y="1127"/>
                  </a:lnTo>
                  <a:lnTo>
                    <a:pt x="331" y="1127"/>
                  </a:lnTo>
                  <a:lnTo>
                    <a:pt x="328" y="1134"/>
                  </a:lnTo>
                  <a:lnTo>
                    <a:pt x="324" y="1138"/>
                  </a:lnTo>
                  <a:lnTo>
                    <a:pt x="324" y="1138"/>
                  </a:lnTo>
                  <a:lnTo>
                    <a:pt x="324" y="1141"/>
                  </a:lnTo>
                  <a:lnTo>
                    <a:pt x="321" y="1143"/>
                  </a:lnTo>
                  <a:lnTo>
                    <a:pt x="321" y="1146"/>
                  </a:lnTo>
                  <a:lnTo>
                    <a:pt x="321" y="1148"/>
                  </a:lnTo>
                  <a:lnTo>
                    <a:pt x="319" y="1150"/>
                  </a:lnTo>
                  <a:lnTo>
                    <a:pt x="319" y="1150"/>
                  </a:lnTo>
                  <a:lnTo>
                    <a:pt x="319" y="1153"/>
                  </a:lnTo>
                  <a:lnTo>
                    <a:pt x="319" y="1157"/>
                  </a:lnTo>
                  <a:lnTo>
                    <a:pt x="319" y="1160"/>
                  </a:lnTo>
                  <a:lnTo>
                    <a:pt x="319" y="1162"/>
                  </a:lnTo>
                  <a:lnTo>
                    <a:pt x="319" y="1167"/>
                  </a:lnTo>
                  <a:lnTo>
                    <a:pt x="319" y="1169"/>
                  </a:lnTo>
                  <a:lnTo>
                    <a:pt x="319" y="1174"/>
                  </a:lnTo>
                  <a:lnTo>
                    <a:pt x="319" y="1176"/>
                  </a:lnTo>
                  <a:lnTo>
                    <a:pt x="319" y="1179"/>
                  </a:lnTo>
                  <a:lnTo>
                    <a:pt x="319" y="1181"/>
                  </a:lnTo>
                  <a:lnTo>
                    <a:pt x="319" y="1183"/>
                  </a:lnTo>
                  <a:lnTo>
                    <a:pt x="321" y="1186"/>
                  </a:lnTo>
                  <a:lnTo>
                    <a:pt x="321" y="1190"/>
                  </a:lnTo>
                  <a:lnTo>
                    <a:pt x="321" y="1190"/>
                  </a:lnTo>
                  <a:lnTo>
                    <a:pt x="321" y="1193"/>
                  </a:lnTo>
                  <a:lnTo>
                    <a:pt x="321" y="1193"/>
                  </a:lnTo>
                  <a:lnTo>
                    <a:pt x="321" y="1195"/>
                  </a:lnTo>
                  <a:lnTo>
                    <a:pt x="324" y="1195"/>
                  </a:lnTo>
                  <a:lnTo>
                    <a:pt x="324" y="1195"/>
                  </a:lnTo>
                  <a:lnTo>
                    <a:pt x="324" y="1198"/>
                  </a:lnTo>
                  <a:lnTo>
                    <a:pt x="324" y="1198"/>
                  </a:lnTo>
                  <a:lnTo>
                    <a:pt x="326" y="1198"/>
                  </a:lnTo>
                  <a:lnTo>
                    <a:pt x="326" y="1200"/>
                  </a:lnTo>
                  <a:lnTo>
                    <a:pt x="326" y="1200"/>
                  </a:lnTo>
                  <a:lnTo>
                    <a:pt x="326" y="1200"/>
                  </a:lnTo>
                  <a:lnTo>
                    <a:pt x="328" y="1200"/>
                  </a:lnTo>
                  <a:lnTo>
                    <a:pt x="328" y="1200"/>
                  </a:lnTo>
                  <a:lnTo>
                    <a:pt x="331" y="1200"/>
                  </a:lnTo>
                  <a:lnTo>
                    <a:pt x="331" y="1202"/>
                  </a:lnTo>
                  <a:lnTo>
                    <a:pt x="333" y="1202"/>
                  </a:lnTo>
                  <a:lnTo>
                    <a:pt x="336" y="1202"/>
                  </a:lnTo>
                  <a:lnTo>
                    <a:pt x="338" y="1202"/>
                  </a:lnTo>
                  <a:lnTo>
                    <a:pt x="340" y="1202"/>
                  </a:lnTo>
                  <a:lnTo>
                    <a:pt x="343" y="1202"/>
                  </a:lnTo>
                  <a:lnTo>
                    <a:pt x="345" y="1202"/>
                  </a:lnTo>
                  <a:lnTo>
                    <a:pt x="347" y="1202"/>
                  </a:lnTo>
                  <a:lnTo>
                    <a:pt x="347" y="1205"/>
                  </a:lnTo>
                  <a:lnTo>
                    <a:pt x="350" y="1205"/>
                  </a:lnTo>
                  <a:lnTo>
                    <a:pt x="352" y="1205"/>
                  </a:lnTo>
                  <a:lnTo>
                    <a:pt x="354" y="1207"/>
                  </a:lnTo>
                  <a:lnTo>
                    <a:pt x="354" y="1207"/>
                  </a:lnTo>
                  <a:lnTo>
                    <a:pt x="357" y="1209"/>
                  </a:lnTo>
                  <a:lnTo>
                    <a:pt x="359" y="1209"/>
                  </a:lnTo>
                  <a:lnTo>
                    <a:pt x="362" y="1212"/>
                  </a:lnTo>
                  <a:lnTo>
                    <a:pt x="366" y="1214"/>
                  </a:lnTo>
                  <a:lnTo>
                    <a:pt x="366" y="1217"/>
                  </a:lnTo>
                  <a:lnTo>
                    <a:pt x="369" y="1217"/>
                  </a:lnTo>
                  <a:lnTo>
                    <a:pt x="369" y="1217"/>
                  </a:lnTo>
                  <a:lnTo>
                    <a:pt x="371" y="1217"/>
                  </a:lnTo>
                  <a:lnTo>
                    <a:pt x="371" y="1217"/>
                  </a:lnTo>
                  <a:lnTo>
                    <a:pt x="373" y="1217"/>
                  </a:lnTo>
                  <a:lnTo>
                    <a:pt x="376" y="1219"/>
                  </a:lnTo>
                  <a:lnTo>
                    <a:pt x="376" y="1219"/>
                  </a:lnTo>
                  <a:lnTo>
                    <a:pt x="378" y="1219"/>
                  </a:lnTo>
                  <a:lnTo>
                    <a:pt x="380" y="1219"/>
                  </a:lnTo>
                  <a:lnTo>
                    <a:pt x="380" y="1221"/>
                  </a:lnTo>
                  <a:lnTo>
                    <a:pt x="383" y="1221"/>
                  </a:lnTo>
                  <a:lnTo>
                    <a:pt x="383" y="1221"/>
                  </a:lnTo>
                  <a:lnTo>
                    <a:pt x="385" y="1224"/>
                  </a:lnTo>
                  <a:lnTo>
                    <a:pt x="385" y="1224"/>
                  </a:lnTo>
                  <a:lnTo>
                    <a:pt x="388" y="1224"/>
                  </a:lnTo>
                  <a:lnTo>
                    <a:pt x="390" y="1226"/>
                  </a:lnTo>
                  <a:lnTo>
                    <a:pt x="392" y="1228"/>
                  </a:lnTo>
                  <a:lnTo>
                    <a:pt x="395" y="1231"/>
                  </a:lnTo>
                  <a:lnTo>
                    <a:pt x="397" y="1233"/>
                  </a:lnTo>
                  <a:lnTo>
                    <a:pt x="397" y="1235"/>
                  </a:lnTo>
                  <a:lnTo>
                    <a:pt x="399" y="1238"/>
                  </a:lnTo>
                  <a:lnTo>
                    <a:pt x="402" y="1238"/>
                  </a:lnTo>
                  <a:lnTo>
                    <a:pt x="402" y="1240"/>
                  </a:lnTo>
                  <a:lnTo>
                    <a:pt x="402" y="1240"/>
                  </a:lnTo>
                  <a:lnTo>
                    <a:pt x="402" y="1243"/>
                  </a:lnTo>
                  <a:lnTo>
                    <a:pt x="404" y="1243"/>
                  </a:lnTo>
                  <a:lnTo>
                    <a:pt x="404" y="1245"/>
                  </a:lnTo>
                  <a:lnTo>
                    <a:pt x="404" y="1245"/>
                  </a:lnTo>
                  <a:lnTo>
                    <a:pt x="404" y="1247"/>
                  </a:lnTo>
                  <a:lnTo>
                    <a:pt x="404" y="1250"/>
                  </a:lnTo>
                  <a:lnTo>
                    <a:pt x="407" y="1252"/>
                  </a:lnTo>
                  <a:lnTo>
                    <a:pt x="407" y="1252"/>
                  </a:lnTo>
                  <a:lnTo>
                    <a:pt x="407" y="1254"/>
                  </a:lnTo>
                  <a:lnTo>
                    <a:pt x="407" y="1257"/>
                  </a:lnTo>
                  <a:lnTo>
                    <a:pt x="407" y="1259"/>
                  </a:lnTo>
                  <a:lnTo>
                    <a:pt x="407" y="1261"/>
                  </a:lnTo>
                  <a:lnTo>
                    <a:pt x="407" y="1264"/>
                  </a:lnTo>
                  <a:lnTo>
                    <a:pt x="407" y="1264"/>
                  </a:lnTo>
                  <a:lnTo>
                    <a:pt x="404" y="1264"/>
                  </a:lnTo>
                  <a:lnTo>
                    <a:pt x="404" y="1266"/>
                  </a:lnTo>
                  <a:lnTo>
                    <a:pt x="404" y="1266"/>
                  </a:lnTo>
                  <a:lnTo>
                    <a:pt x="404" y="1266"/>
                  </a:lnTo>
                  <a:lnTo>
                    <a:pt x="404" y="1269"/>
                  </a:lnTo>
                  <a:lnTo>
                    <a:pt x="402" y="1269"/>
                  </a:lnTo>
                  <a:lnTo>
                    <a:pt x="402" y="1269"/>
                  </a:lnTo>
                  <a:lnTo>
                    <a:pt x="402" y="1269"/>
                  </a:lnTo>
                  <a:lnTo>
                    <a:pt x="399" y="1271"/>
                  </a:lnTo>
                  <a:lnTo>
                    <a:pt x="399" y="1271"/>
                  </a:lnTo>
                  <a:lnTo>
                    <a:pt x="399" y="1271"/>
                  </a:lnTo>
                  <a:lnTo>
                    <a:pt x="397" y="1271"/>
                  </a:lnTo>
                  <a:lnTo>
                    <a:pt x="395" y="1273"/>
                  </a:lnTo>
                  <a:lnTo>
                    <a:pt x="392" y="1273"/>
                  </a:lnTo>
                  <a:lnTo>
                    <a:pt x="390" y="1273"/>
                  </a:lnTo>
                  <a:lnTo>
                    <a:pt x="388" y="1273"/>
                  </a:lnTo>
                  <a:lnTo>
                    <a:pt x="385" y="1273"/>
                  </a:lnTo>
                  <a:lnTo>
                    <a:pt x="380" y="1276"/>
                  </a:lnTo>
                  <a:lnTo>
                    <a:pt x="378" y="1276"/>
                  </a:lnTo>
                  <a:lnTo>
                    <a:pt x="373" y="1278"/>
                  </a:lnTo>
                  <a:lnTo>
                    <a:pt x="369" y="1278"/>
                  </a:lnTo>
                  <a:lnTo>
                    <a:pt x="364" y="1278"/>
                  </a:lnTo>
                  <a:lnTo>
                    <a:pt x="359" y="1280"/>
                  </a:lnTo>
                  <a:lnTo>
                    <a:pt x="354" y="1280"/>
                  </a:lnTo>
                  <a:lnTo>
                    <a:pt x="352" y="1280"/>
                  </a:lnTo>
                  <a:lnTo>
                    <a:pt x="347" y="1283"/>
                  </a:lnTo>
                  <a:lnTo>
                    <a:pt x="343" y="1283"/>
                  </a:lnTo>
                  <a:lnTo>
                    <a:pt x="338" y="1283"/>
                  </a:lnTo>
                  <a:lnTo>
                    <a:pt x="333" y="1285"/>
                  </a:lnTo>
                  <a:lnTo>
                    <a:pt x="328" y="1285"/>
                  </a:lnTo>
                  <a:lnTo>
                    <a:pt x="324" y="1285"/>
                  </a:lnTo>
                  <a:lnTo>
                    <a:pt x="319" y="1288"/>
                  </a:lnTo>
                  <a:lnTo>
                    <a:pt x="317" y="1288"/>
                  </a:lnTo>
                  <a:lnTo>
                    <a:pt x="312" y="1288"/>
                  </a:lnTo>
                  <a:lnTo>
                    <a:pt x="307" y="1288"/>
                  </a:lnTo>
                  <a:lnTo>
                    <a:pt x="302" y="1290"/>
                  </a:lnTo>
                  <a:lnTo>
                    <a:pt x="295" y="1290"/>
                  </a:lnTo>
                  <a:lnTo>
                    <a:pt x="291" y="1290"/>
                  </a:lnTo>
                  <a:lnTo>
                    <a:pt x="286" y="1290"/>
                  </a:lnTo>
                  <a:lnTo>
                    <a:pt x="281" y="1290"/>
                  </a:lnTo>
                  <a:lnTo>
                    <a:pt x="276" y="1290"/>
                  </a:lnTo>
                  <a:lnTo>
                    <a:pt x="269" y="1290"/>
                  </a:lnTo>
                  <a:lnTo>
                    <a:pt x="265" y="1292"/>
                  </a:lnTo>
                  <a:lnTo>
                    <a:pt x="258" y="1292"/>
                  </a:lnTo>
                  <a:lnTo>
                    <a:pt x="250" y="1292"/>
                  </a:lnTo>
                  <a:lnTo>
                    <a:pt x="246" y="1292"/>
                  </a:lnTo>
                  <a:lnTo>
                    <a:pt x="243" y="1292"/>
                  </a:lnTo>
                  <a:lnTo>
                    <a:pt x="239" y="1292"/>
                  </a:lnTo>
                  <a:lnTo>
                    <a:pt x="236" y="1292"/>
                  </a:lnTo>
                  <a:lnTo>
                    <a:pt x="234" y="1292"/>
                  </a:lnTo>
                  <a:lnTo>
                    <a:pt x="231" y="1292"/>
                  </a:lnTo>
                  <a:lnTo>
                    <a:pt x="231" y="1292"/>
                  </a:lnTo>
                  <a:lnTo>
                    <a:pt x="229" y="1292"/>
                  </a:lnTo>
                  <a:lnTo>
                    <a:pt x="227" y="1292"/>
                  </a:lnTo>
                  <a:lnTo>
                    <a:pt x="224" y="1292"/>
                  </a:lnTo>
                  <a:lnTo>
                    <a:pt x="224" y="1290"/>
                  </a:lnTo>
                  <a:lnTo>
                    <a:pt x="222" y="1290"/>
                  </a:lnTo>
                  <a:lnTo>
                    <a:pt x="220" y="1290"/>
                  </a:lnTo>
                  <a:lnTo>
                    <a:pt x="220" y="1288"/>
                  </a:lnTo>
                  <a:lnTo>
                    <a:pt x="217" y="1288"/>
                  </a:lnTo>
                  <a:lnTo>
                    <a:pt x="215" y="1288"/>
                  </a:lnTo>
                  <a:lnTo>
                    <a:pt x="213" y="1285"/>
                  </a:lnTo>
                  <a:lnTo>
                    <a:pt x="210" y="1285"/>
                  </a:lnTo>
                  <a:lnTo>
                    <a:pt x="210" y="1283"/>
                  </a:lnTo>
                  <a:lnTo>
                    <a:pt x="208" y="1283"/>
                  </a:lnTo>
                  <a:lnTo>
                    <a:pt x="205" y="1280"/>
                  </a:lnTo>
                  <a:lnTo>
                    <a:pt x="205" y="1280"/>
                  </a:lnTo>
                  <a:lnTo>
                    <a:pt x="205" y="1280"/>
                  </a:lnTo>
                  <a:lnTo>
                    <a:pt x="205" y="1278"/>
                  </a:lnTo>
                  <a:lnTo>
                    <a:pt x="203" y="1278"/>
                  </a:lnTo>
                  <a:lnTo>
                    <a:pt x="203" y="1276"/>
                  </a:lnTo>
                  <a:lnTo>
                    <a:pt x="203" y="1276"/>
                  </a:lnTo>
                  <a:lnTo>
                    <a:pt x="203" y="1273"/>
                  </a:lnTo>
                  <a:lnTo>
                    <a:pt x="203" y="1273"/>
                  </a:lnTo>
                  <a:lnTo>
                    <a:pt x="201" y="1271"/>
                  </a:lnTo>
                  <a:lnTo>
                    <a:pt x="201" y="1271"/>
                  </a:lnTo>
                  <a:lnTo>
                    <a:pt x="201" y="1269"/>
                  </a:lnTo>
                  <a:lnTo>
                    <a:pt x="201" y="1266"/>
                  </a:lnTo>
                  <a:lnTo>
                    <a:pt x="201" y="1264"/>
                  </a:lnTo>
                  <a:lnTo>
                    <a:pt x="201" y="1261"/>
                  </a:lnTo>
                  <a:lnTo>
                    <a:pt x="201" y="1257"/>
                  </a:lnTo>
                  <a:lnTo>
                    <a:pt x="203" y="1254"/>
                  </a:lnTo>
                  <a:lnTo>
                    <a:pt x="203" y="1252"/>
                  </a:lnTo>
                  <a:lnTo>
                    <a:pt x="203" y="1247"/>
                  </a:lnTo>
                  <a:lnTo>
                    <a:pt x="203" y="1243"/>
                  </a:lnTo>
                  <a:lnTo>
                    <a:pt x="205" y="1240"/>
                  </a:lnTo>
                  <a:lnTo>
                    <a:pt x="205" y="1238"/>
                  </a:lnTo>
                  <a:lnTo>
                    <a:pt x="205" y="1235"/>
                  </a:lnTo>
                  <a:lnTo>
                    <a:pt x="205" y="1233"/>
                  </a:lnTo>
                  <a:lnTo>
                    <a:pt x="208" y="1231"/>
                  </a:lnTo>
                  <a:lnTo>
                    <a:pt x="208" y="1226"/>
                  </a:lnTo>
                  <a:lnTo>
                    <a:pt x="210" y="1221"/>
                  </a:lnTo>
                  <a:lnTo>
                    <a:pt x="210" y="1219"/>
                  </a:lnTo>
                  <a:lnTo>
                    <a:pt x="213" y="1217"/>
                  </a:lnTo>
                  <a:lnTo>
                    <a:pt x="213" y="1214"/>
                  </a:lnTo>
                  <a:lnTo>
                    <a:pt x="213" y="1212"/>
                  </a:lnTo>
                  <a:lnTo>
                    <a:pt x="213" y="1212"/>
                  </a:lnTo>
                  <a:lnTo>
                    <a:pt x="213" y="1209"/>
                  </a:lnTo>
                  <a:lnTo>
                    <a:pt x="213" y="1205"/>
                  </a:lnTo>
                  <a:lnTo>
                    <a:pt x="215" y="1202"/>
                  </a:lnTo>
                  <a:lnTo>
                    <a:pt x="215" y="1200"/>
                  </a:lnTo>
                  <a:lnTo>
                    <a:pt x="215" y="1198"/>
                  </a:lnTo>
                  <a:lnTo>
                    <a:pt x="215" y="1195"/>
                  </a:lnTo>
                  <a:lnTo>
                    <a:pt x="215" y="1193"/>
                  </a:lnTo>
                  <a:lnTo>
                    <a:pt x="213" y="1190"/>
                  </a:lnTo>
                  <a:lnTo>
                    <a:pt x="213" y="1188"/>
                  </a:lnTo>
                  <a:lnTo>
                    <a:pt x="213" y="1186"/>
                  </a:lnTo>
                  <a:lnTo>
                    <a:pt x="213" y="1183"/>
                  </a:lnTo>
                  <a:lnTo>
                    <a:pt x="213" y="1181"/>
                  </a:lnTo>
                  <a:lnTo>
                    <a:pt x="213" y="1176"/>
                  </a:lnTo>
                  <a:lnTo>
                    <a:pt x="210" y="1172"/>
                  </a:lnTo>
                  <a:lnTo>
                    <a:pt x="210" y="1169"/>
                  </a:lnTo>
                  <a:lnTo>
                    <a:pt x="210" y="1167"/>
                  </a:lnTo>
                  <a:lnTo>
                    <a:pt x="210" y="1164"/>
                  </a:lnTo>
                  <a:lnTo>
                    <a:pt x="210" y="1162"/>
                  </a:lnTo>
                  <a:lnTo>
                    <a:pt x="210" y="1160"/>
                  </a:lnTo>
                  <a:lnTo>
                    <a:pt x="210" y="1157"/>
                  </a:lnTo>
                  <a:lnTo>
                    <a:pt x="210" y="1157"/>
                  </a:lnTo>
                  <a:lnTo>
                    <a:pt x="210" y="1155"/>
                  </a:lnTo>
                  <a:lnTo>
                    <a:pt x="215" y="1101"/>
                  </a:lnTo>
                  <a:lnTo>
                    <a:pt x="220" y="1079"/>
                  </a:lnTo>
                  <a:lnTo>
                    <a:pt x="201" y="1089"/>
                  </a:lnTo>
                  <a:lnTo>
                    <a:pt x="220" y="1056"/>
                  </a:lnTo>
                  <a:lnTo>
                    <a:pt x="205" y="1056"/>
                  </a:lnTo>
                  <a:lnTo>
                    <a:pt x="224" y="1025"/>
                  </a:lnTo>
                  <a:lnTo>
                    <a:pt x="208" y="1032"/>
                  </a:lnTo>
                  <a:lnTo>
                    <a:pt x="220" y="1013"/>
                  </a:lnTo>
                  <a:lnTo>
                    <a:pt x="246" y="999"/>
                  </a:lnTo>
                  <a:lnTo>
                    <a:pt x="229" y="996"/>
                  </a:lnTo>
                  <a:lnTo>
                    <a:pt x="231" y="996"/>
                  </a:lnTo>
                  <a:lnTo>
                    <a:pt x="234" y="994"/>
                  </a:lnTo>
                  <a:lnTo>
                    <a:pt x="236" y="994"/>
                  </a:lnTo>
                  <a:lnTo>
                    <a:pt x="239" y="992"/>
                  </a:lnTo>
                  <a:lnTo>
                    <a:pt x="241" y="989"/>
                  </a:lnTo>
                  <a:lnTo>
                    <a:pt x="243" y="989"/>
                  </a:lnTo>
                  <a:lnTo>
                    <a:pt x="246" y="989"/>
                  </a:lnTo>
                  <a:lnTo>
                    <a:pt x="246" y="989"/>
                  </a:lnTo>
                  <a:lnTo>
                    <a:pt x="248" y="987"/>
                  </a:lnTo>
                  <a:lnTo>
                    <a:pt x="250" y="987"/>
                  </a:lnTo>
                  <a:lnTo>
                    <a:pt x="250" y="987"/>
                  </a:lnTo>
                  <a:lnTo>
                    <a:pt x="253" y="987"/>
                  </a:lnTo>
                  <a:lnTo>
                    <a:pt x="255" y="987"/>
                  </a:lnTo>
                  <a:lnTo>
                    <a:pt x="258" y="987"/>
                  </a:lnTo>
                  <a:lnTo>
                    <a:pt x="262" y="987"/>
                  </a:lnTo>
                  <a:lnTo>
                    <a:pt x="265" y="985"/>
                  </a:lnTo>
                  <a:lnTo>
                    <a:pt x="267" y="985"/>
                  </a:lnTo>
                  <a:lnTo>
                    <a:pt x="269" y="985"/>
                  </a:lnTo>
                  <a:lnTo>
                    <a:pt x="272" y="985"/>
                  </a:lnTo>
                  <a:lnTo>
                    <a:pt x="274" y="985"/>
                  </a:lnTo>
                  <a:lnTo>
                    <a:pt x="274" y="982"/>
                  </a:lnTo>
                  <a:lnTo>
                    <a:pt x="274" y="982"/>
                  </a:lnTo>
                  <a:lnTo>
                    <a:pt x="276" y="982"/>
                  </a:lnTo>
                  <a:lnTo>
                    <a:pt x="276" y="982"/>
                  </a:lnTo>
                  <a:lnTo>
                    <a:pt x="279" y="980"/>
                  </a:lnTo>
                  <a:lnTo>
                    <a:pt x="279" y="980"/>
                  </a:lnTo>
                  <a:lnTo>
                    <a:pt x="279" y="980"/>
                  </a:lnTo>
                  <a:lnTo>
                    <a:pt x="281" y="978"/>
                  </a:lnTo>
                  <a:lnTo>
                    <a:pt x="281" y="978"/>
                  </a:lnTo>
                  <a:lnTo>
                    <a:pt x="284" y="975"/>
                  </a:lnTo>
                  <a:lnTo>
                    <a:pt x="284" y="973"/>
                  </a:lnTo>
                  <a:lnTo>
                    <a:pt x="286" y="970"/>
                  </a:lnTo>
                  <a:lnTo>
                    <a:pt x="286" y="968"/>
                  </a:lnTo>
                  <a:lnTo>
                    <a:pt x="288" y="966"/>
                  </a:lnTo>
                  <a:lnTo>
                    <a:pt x="288" y="966"/>
                  </a:lnTo>
                  <a:lnTo>
                    <a:pt x="288" y="963"/>
                  </a:lnTo>
                  <a:lnTo>
                    <a:pt x="291" y="961"/>
                  </a:lnTo>
                  <a:lnTo>
                    <a:pt x="291" y="959"/>
                  </a:lnTo>
                  <a:lnTo>
                    <a:pt x="291" y="959"/>
                  </a:lnTo>
                  <a:lnTo>
                    <a:pt x="291" y="956"/>
                  </a:lnTo>
                  <a:lnTo>
                    <a:pt x="291" y="954"/>
                  </a:lnTo>
                  <a:lnTo>
                    <a:pt x="291" y="951"/>
                  </a:lnTo>
                  <a:lnTo>
                    <a:pt x="291" y="951"/>
                  </a:lnTo>
                  <a:lnTo>
                    <a:pt x="291" y="949"/>
                  </a:lnTo>
                  <a:lnTo>
                    <a:pt x="288" y="947"/>
                  </a:lnTo>
                  <a:lnTo>
                    <a:pt x="288" y="947"/>
                  </a:lnTo>
                  <a:lnTo>
                    <a:pt x="288" y="944"/>
                  </a:lnTo>
                  <a:lnTo>
                    <a:pt x="288" y="942"/>
                  </a:lnTo>
                  <a:lnTo>
                    <a:pt x="286" y="942"/>
                  </a:lnTo>
                  <a:lnTo>
                    <a:pt x="286" y="940"/>
                  </a:lnTo>
                  <a:lnTo>
                    <a:pt x="286" y="937"/>
                  </a:lnTo>
                  <a:lnTo>
                    <a:pt x="284" y="937"/>
                  </a:lnTo>
                  <a:lnTo>
                    <a:pt x="284" y="933"/>
                  </a:lnTo>
                  <a:lnTo>
                    <a:pt x="281" y="930"/>
                  </a:lnTo>
                  <a:lnTo>
                    <a:pt x="279" y="928"/>
                  </a:lnTo>
                  <a:lnTo>
                    <a:pt x="276" y="925"/>
                  </a:lnTo>
                  <a:lnTo>
                    <a:pt x="274" y="923"/>
                  </a:lnTo>
                  <a:lnTo>
                    <a:pt x="274" y="923"/>
                  </a:lnTo>
                  <a:lnTo>
                    <a:pt x="272" y="921"/>
                  </a:lnTo>
                  <a:lnTo>
                    <a:pt x="272" y="918"/>
                  </a:lnTo>
                  <a:lnTo>
                    <a:pt x="267" y="916"/>
                  </a:lnTo>
                  <a:lnTo>
                    <a:pt x="265" y="914"/>
                  </a:lnTo>
                  <a:lnTo>
                    <a:pt x="262" y="911"/>
                  </a:lnTo>
                  <a:lnTo>
                    <a:pt x="262" y="909"/>
                  </a:lnTo>
                  <a:lnTo>
                    <a:pt x="260" y="909"/>
                  </a:lnTo>
                  <a:lnTo>
                    <a:pt x="258" y="907"/>
                  </a:lnTo>
                  <a:lnTo>
                    <a:pt x="258" y="904"/>
                  </a:lnTo>
                  <a:lnTo>
                    <a:pt x="255" y="904"/>
                  </a:lnTo>
                  <a:lnTo>
                    <a:pt x="255" y="902"/>
                  </a:lnTo>
                  <a:lnTo>
                    <a:pt x="255" y="899"/>
                  </a:lnTo>
                  <a:lnTo>
                    <a:pt x="253" y="897"/>
                  </a:lnTo>
                  <a:lnTo>
                    <a:pt x="253" y="897"/>
                  </a:lnTo>
                  <a:lnTo>
                    <a:pt x="253" y="895"/>
                  </a:lnTo>
                  <a:lnTo>
                    <a:pt x="253" y="892"/>
                  </a:lnTo>
                  <a:lnTo>
                    <a:pt x="253" y="890"/>
                  </a:lnTo>
                  <a:lnTo>
                    <a:pt x="253" y="888"/>
                  </a:lnTo>
                  <a:lnTo>
                    <a:pt x="253" y="888"/>
                  </a:lnTo>
                  <a:lnTo>
                    <a:pt x="253" y="885"/>
                  </a:lnTo>
                  <a:lnTo>
                    <a:pt x="255" y="883"/>
                  </a:lnTo>
                  <a:lnTo>
                    <a:pt x="255" y="881"/>
                  </a:lnTo>
                  <a:lnTo>
                    <a:pt x="255" y="878"/>
                  </a:lnTo>
                  <a:lnTo>
                    <a:pt x="255" y="876"/>
                  </a:lnTo>
                  <a:lnTo>
                    <a:pt x="255" y="876"/>
                  </a:lnTo>
                  <a:lnTo>
                    <a:pt x="258" y="873"/>
                  </a:lnTo>
                  <a:lnTo>
                    <a:pt x="258" y="871"/>
                  </a:lnTo>
                  <a:lnTo>
                    <a:pt x="258" y="871"/>
                  </a:lnTo>
                  <a:lnTo>
                    <a:pt x="260" y="869"/>
                  </a:lnTo>
                  <a:lnTo>
                    <a:pt x="260" y="866"/>
                  </a:lnTo>
                  <a:lnTo>
                    <a:pt x="262" y="864"/>
                  </a:lnTo>
                  <a:lnTo>
                    <a:pt x="262" y="862"/>
                  </a:lnTo>
                  <a:lnTo>
                    <a:pt x="262" y="862"/>
                  </a:lnTo>
                  <a:lnTo>
                    <a:pt x="262" y="862"/>
                  </a:lnTo>
                  <a:lnTo>
                    <a:pt x="262" y="859"/>
                  </a:lnTo>
                  <a:lnTo>
                    <a:pt x="262" y="859"/>
                  </a:lnTo>
                  <a:lnTo>
                    <a:pt x="262" y="857"/>
                  </a:lnTo>
                  <a:lnTo>
                    <a:pt x="262" y="857"/>
                  </a:lnTo>
                  <a:lnTo>
                    <a:pt x="262" y="854"/>
                  </a:lnTo>
                  <a:lnTo>
                    <a:pt x="262" y="854"/>
                  </a:lnTo>
                  <a:lnTo>
                    <a:pt x="260" y="852"/>
                  </a:lnTo>
                  <a:lnTo>
                    <a:pt x="260" y="852"/>
                  </a:lnTo>
                  <a:lnTo>
                    <a:pt x="260" y="850"/>
                  </a:lnTo>
                  <a:lnTo>
                    <a:pt x="258" y="850"/>
                  </a:lnTo>
                  <a:lnTo>
                    <a:pt x="258" y="847"/>
                  </a:lnTo>
                  <a:lnTo>
                    <a:pt x="255" y="845"/>
                  </a:lnTo>
                  <a:lnTo>
                    <a:pt x="253" y="845"/>
                  </a:lnTo>
                  <a:lnTo>
                    <a:pt x="250" y="843"/>
                  </a:lnTo>
                  <a:lnTo>
                    <a:pt x="250" y="840"/>
                  </a:lnTo>
                  <a:lnTo>
                    <a:pt x="250" y="840"/>
                  </a:lnTo>
                  <a:lnTo>
                    <a:pt x="248" y="838"/>
                  </a:lnTo>
                  <a:lnTo>
                    <a:pt x="248" y="838"/>
                  </a:lnTo>
                  <a:lnTo>
                    <a:pt x="248" y="836"/>
                  </a:lnTo>
                  <a:lnTo>
                    <a:pt x="246" y="833"/>
                  </a:lnTo>
                  <a:lnTo>
                    <a:pt x="243" y="831"/>
                  </a:lnTo>
                  <a:lnTo>
                    <a:pt x="243" y="828"/>
                  </a:lnTo>
                  <a:lnTo>
                    <a:pt x="241" y="824"/>
                  </a:lnTo>
                  <a:lnTo>
                    <a:pt x="239" y="821"/>
                  </a:lnTo>
                  <a:lnTo>
                    <a:pt x="239" y="821"/>
                  </a:lnTo>
                  <a:lnTo>
                    <a:pt x="239" y="819"/>
                  </a:lnTo>
                  <a:lnTo>
                    <a:pt x="239" y="819"/>
                  </a:lnTo>
                  <a:lnTo>
                    <a:pt x="239" y="819"/>
                  </a:lnTo>
                  <a:lnTo>
                    <a:pt x="236" y="819"/>
                  </a:lnTo>
                  <a:lnTo>
                    <a:pt x="236" y="819"/>
                  </a:lnTo>
                  <a:lnTo>
                    <a:pt x="236" y="819"/>
                  </a:lnTo>
                  <a:lnTo>
                    <a:pt x="234" y="819"/>
                  </a:lnTo>
                  <a:lnTo>
                    <a:pt x="231" y="819"/>
                  </a:lnTo>
                  <a:lnTo>
                    <a:pt x="229" y="819"/>
                  </a:lnTo>
                  <a:lnTo>
                    <a:pt x="227" y="819"/>
                  </a:lnTo>
                  <a:lnTo>
                    <a:pt x="224" y="819"/>
                  </a:lnTo>
                  <a:lnTo>
                    <a:pt x="224" y="821"/>
                  </a:lnTo>
                  <a:lnTo>
                    <a:pt x="224" y="821"/>
                  </a:lnTo>
                  <a:lnTo>
                    <a:pt x="222" y="821"/>
                  </a:lnTo>
                  <a:lnTo>
                    <a:pt x="222" y="821"/>
                  </a:lnTo>
                  <a:lnTo>
                    <a:pt x="220" y="821"/>
                  </a:lnTo>
                  <a:lnTo>
                    <a:pt x="220" y="824"/>
                  </a:lnTo>
                  <a:lnTo>
                    <a:pt x="217" y="824"/>
                  </a:lnTo>
                  <a:lnTo>
                    <a:pt x="215" y="824"/>
                  </a:lnTo>
                  <a:lnTo>
                    <a:pt x="215" y="826"/>
                  </a:lnTo>
                  <a:lnTo>
                    <a:pt x="213" y="828"/>
                  </a:lnTo>
                  <a:lnTo>
                    <a:pt x="213" y="828"/>
                  </a:lnTo>
                  <a:lnTo>
                    <a:pt x="210" y="831"/>
                  </a:lnTo>
                  <a:lnTo>
                    <a:pt x="208" y="833"/>
                  </a:lnTo>
                  <a:lnTo>
                    <a:pt x="205" y="836"/>
                  </a:lnTo>
                  <a:lnTo>
                    <a:pt x="205" y="836"/>
                  </a:lnTo>
                  <a:lnTo>
                    <a:pt x="203" y="838"/>
                  </a:lnTo>
                  <a:lnTo>
                    <a:pt x="203" y="838"/>
                  </a:lnTo>
                  <a:lnTo>
                    <a:pt x="201" y="838"/>
                  </a:lnTo>
                  <a:lnTo>
                    <a:pt x="175" y="850"/>
                  </a:lnTo>
                  <a:lnTo>
                    <a:pt x="146" y="850"/>
                  </a:lnTo>
                  <a:lnTo>
                    <a:pt x="168" y="838"/>
                  </a:lnTo>
                  <a:lnTo>
                    <a:pt x="130" y="840"/>
                  </a:lnTo>
                  <a:lnTo>
                    <a:pt x="135" y="826"/>
                  </a:lnTo>
                  <a:lnTo>
                    <a:pt x="66" y="807"/>
                  </a:lnTo>
                  <a:lnTo>
                    <a:pt x="90" y="798"/>
                  </a:lnTo>
                  <a:lnTo>
                    <a:pt x="42" y="779"/>
                  </a:lnTo>
                  <a:lnTo>
                    <a:pt x="66" y="772"/>
                  </a:lnTo>
                  <a:lnTo>
                    <a:pt x="2" y="712"/>
                  </a:lnTo>
                  <a:lnTo>
                    <a:pt x="28" y="712"/>
                  </a:lnTo>
                  <a:lnTo>
                    <a:pt x="0" y="689"/>
                  </a:lnTo>
                  <a:lnTo>
                    <a:pt x="26" y="691"/>
                  </a:lnTo>
                  <a:lnTo>
                    <a:pt x="9" y="613"/>
                  </a:lnTo>
                  <a:lnTo>
                    <a:pt x="33" y="625"/>
                  </a:lnTo>
                  <a:lnTo>
                    <a:pt x="38" y="573"/>
                  </a:lnTo>
                  <a:lnTo>
                    <a:pt x="56" y="587"/>
                  </a:lnTo>
                  <a:lnTo>
                    <a:pt x="61" y="540"/>
                  </a:lnTo>
                  <a:lnTo>
                    <a:pt x="78" y="561"/>
                  </a:lnTo>
                  <a:lnTo>
                    <a:pt x="94" y="537"/>
                  </a:lnTo>
                  <a:lnTo>
                    <a:pt x="104" y="563"/>
                  </a:lnTo>
                  <a:lnTo>
                    <a:pt x="135" y="540"/>
                  </a:lnTo>
                  <a:lnTo>
                    <a:pt x="130" y="559"/>
                  </a:lnTo>
                  <a:lnTo>
                    <a:pt x="165" y="537"/>
                  </a:lnTo>
                  <a:lnTo>
                    <a:pt x="165" y="556"/>
                  </a:lnTo>
                  <a:lnTo>
                    <a:pt x="203" y="547"/>
                  </a:lnTo>
                  <a:lnTo>
                    <a:pt x="203" y="547"/>
                  </a:lnTo>
                  <a:close/>
                </a:path>
              </a:pathLst>
            </a:custGeom>
            <a:solidFill>
              <a:srgbClr val="EB0000"/>
            </a:solidFill>
            <a:ln>
              <a:noFill/>
            </a:ln>
            <a:extLst/>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1225575" y="4443283"/>
            <a:ext cx="5299061" cy="752412"/>
            <a:chOff x="1249806" y="2207548"/>
            <a:chExt cx="5299061" cy="752412"/>
          </a:xfrm>
        </p:grpSpPr>
        <p:grpSp>
          <p:nvGrpSpPr>
            <p:cNvPr id="27" name="组合 26"/>
            <p:cNvGrpSpPr/>
            <p:nvPr/>
          </p:nvGrpSpPr>
          <p:grpSpPr>
            <a:xfrm>
              <a:off x="1882715" y="2207548"/>
              <a:ext cx="4666152" cy="752412"/>
              <a:chOff x="7907594" y="3433235"/>
              <a:chExt cx="4666152" cy="752412"/>
            </a:xfrm>
          </p:grpSpPr>
          <p:sp>
            <p:nvSpPr>
              <p:cNvPr id="29" name="矩形 28"/>
              <p:cNvSpPr/>
              <p:nvPr/>
            </p:nvSpPr>
            <p:spPr>
              <a:xfrm>
                <a:off x="7907594" y="3834782"/>
                <a:ext cx="4666152"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a:t>
                </a:r>
                <a:r>
                  <a:rPr lang="zh-CN" altLang="en-US" sz="1400" dirty="0" smtClean="0">
                    <a:solidFill>
                      <a:schemeClr val="tx1">
                        <a:lumMod val="75000"/>
                        <a:lumOff val="25000"/>
                      </a:schemeClr>
                    </a:solidFill>
                    <a:latin typeface="+mn-ea"/>
                  </a:rPr>
                  <a:t>可以</a:t>
                </a:r>
              </a:p>
            </p:txBody>
          </p:sp>
          <p:sp>
            <p:nvSpPr>
              <p:cNvPr id="30" name="矩形 29"/>
              <p:cNvSpPr/>
              <p:nvPr/>
            </p:nvSpPr>
            <p:spPr>
              <a:xfrm>
                <a:off x="7907594" y="343323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28" name="Freeform 7"/>
            <p:cNvSpPr>
              <a:spLocks noEditPoints="1"/>
            </p:cNvSpPr>
            <p:nvPr/>
          </p:nvSpPr>
          <p:spPr bwMode="auto">
            <a:xfrm>
              <a:off x="1249806" y="2315429"/>
              <a:ext cx="567962" cy="536650"/>
            </a:xfrm>
            <a:custGeom>
              <a:avLst/>
              <a:gdLst>
                <a:gd name="T0" fmla="*/ 582 w 1433"/>
                <a:gd name="T1" fmla="*/ 102 h 1354"/>
                <a:gd name="T2" fmla="*/ 662 w 1433"/>
                <a:gd name="T3" fmla="*/ 88 h 1354"/>
                <a:gd name="T4" fmla="*/ 828 w 1433"/>
                <a:gd name="T5" fmla="*/ 95 h 1354"/>
                <a:gd name="T6" fmla="*/ 629 w 1433"/>
                <a:gd name="T7" fmla="*/ 374 h 1354"/>
                <a:gd name="T8" fmla="*/ 790 w 1433"/>
                <a:gd name="T9" fmla="*/ 242 h 1354"/>
                <a:gd name="T10" fmla="*/ 567 w 1433"/>
                <a:gd name="T11" fmla="*/ 339 h 1354"/>
                <a:gd name="T12" fmla="*/ 532 w 1433"/>
                <a:gd name="T13" fmla="*/ 488 h 1354"/>
                <a:gd name="T14" fmla="*/ 556 w 1433"/>
                <a:gd name="T15" fmla="*/ 627 h 1354"/>
                <a:gd name="T16" fmla="*/ 548 w 1433"/>
                <a:gd name="T17" fmla="*/ 883 h 1354"/>
                <a:gd name="T18" fmla="*/ 875 w 1433"/>
                <a:gd name="T19" fmla="*/ 710 h 1354"/>
                <a:gd name="T20" fmla="*/ 636 w 1433"/>
                <a:gd name="T21" fmla="*/ 992 h 1354"/>
                <a:gd name="T22" fmla="*/ 747 w 1433"/>
                <a:gd name="T23" fmla="*/ 1202 h 1354"/>
                <a:gd name="T24" fmla="*/ 608 w 1433"/>
                <a:gd name="T25" fmla="*/ 1150 h 1354"/>
                <a:gd name="T26" fmla="*/ 884 w 1433"/>
                <a:gd name="T27" fmla="*/ 916 h 1354"/>
                <a:gd name="T28" fmla="*/ 1102 w 1433"/>
                <a:gd name="T29" fmla="*/ 1280 h 1354"/>
                <a:gd name="T30" fmla="*/ 1258 w 1433"/>
                <a:gd name="T31" fmla="*/ 1098 h 1354"/>
                <a:gd name="T32" fmla="*/ 894 w 1433"/>
                <a:gd name="T33" fmla="*/ 802 h 1354"/>
                <a:gd name="T34" fmla="*/ 1029 w 1433"/>
                <a:gd name="T35" fmla="*/ 469 h 1354"/>
                <a:gd name="T36" fmla="*/ 1057 w 1433"/>
                <a:gd name="T37" fmla="*/ 696 h 1354"/>
                <a:gd name="T38" fmla="*/ 955 w 1433"/>
                <a:gd name="T39" fmla="*/ 883 h 1354"/>
                <a:gd name="T40" fmla="*/ 1275 w 1433"/>
                <a:gd name="T41" fmla="*/ 597 h 1354"/>
                <a:gd name="T42" fmla="*/ 1192 w 1433"/>
                <a:gd name="T43" fmla="*/ 500 h 1354"/>
                <a:gd name="T44" fmla="*/ 979 w 1433"/>
                <a:gd name="T45" fmla="*/ 270 h 1354"/>
                <a:gd name="T46" fmla="*/ 958 w 1433"/>
                <a:gd name="T47" fmla="*/ 438 h 1354"/>
                <a:gd name="T48" fmla="*/ 1213 w 1433"/>
                <a:gd name="T49" fmla="*/ 492 h 1354"/>
                <a:gd name="T50" fmla="*/ 1241 w 1433"/>
                <a:gd name="T51" fmla="*/ 526 h 1354"/>
                <a:gd name="T52" fmla="*/ 1289 w 1433"/>
                <a:gd name="T53" fmla="*/ 665 h 1354"/>
                <a:gd name="T54" fmla="*/ 1322 w 1433"/>
                <a:gd name="T55" fmla="*/ 712 h 1354"/>
                <a:gd name="T56" fmla="*/ 546 w 1433"/>
                <a:gd name="T57" fmla="*/ 355 h 1354"/>
                <a:gd name="T58" fmla="*/ 376 w 1433"/>
                <a:gd name="T59" fmla="*/ 769 h 1354"/>
                <a:gd name="T60" fmla="*/ 371 w 1433"/>
                <a:gd name="T61" fmla="*/ 850 h 1354"/>
                <a:gd name="T62" fmla="*/ 440 w 1433"/>
                <a:gd name="T63" fmla="*/ 750 h 1354"/>
                <a:gd name="T64" fmla="*/ 421 w 1433"/>
                <a:gd name="T65" fmla="*/ 838 h 1354"/>
                <a:gd name="T66" fmla="*/ 312 w 1433"/>
                <a:gd name="T67" fmla="*/ 821 h 1354"/>
                <a:gd name="T68" fmla="*/ 321 w 1433"/>
                <a:gd name="T69" fmla="*/ 727 h 1354"/>
                <a:gd name="T70" fmla="*/ 97 w 1433"/>
                <a:gd name="T71" fmla="*/ 668 h 1354"/>
                <a:gd name="T72" fmla="*/ 125 w 1433"/>
                <a:gd name="T73" fmla="*/ 727 h 1354"/>
                <a:gd name="T74" fmla="*/ 196 w 1433"/>
                <a:gd name="T75" fmla="*/ 772 h 1354"/>
                <a:gd name="T76" fmla="*/ 326 w 1433"/>
                <a:gd name="T77" fmla="*/ 481 h 1354"/>
                <a:gd name="T78" fmla="*/ 217 w 1433"/>
                <a:gd name="T79" fmla="*/ 544 h 1354"/>
                <a:gd name="T80" fmla="*/ 373 w 1433"/>
                <a:gd name="T81" fmla="*/ 1250 h 1354"/>
                <a:gd name="T82" fmla="*/ 657 w 1433"/>
                <a:gd name="T83" fmla="*/ 1233 h 1354"/>
                <a:gd name="T84" fmla="*/ 792 w 1433"/>
                <a:gd name="T85" fmla="*/ 1214 h 1354"/>
                <a:gd name="T86" fmla="*/ 397 w 1433"/>
                <a:gd name="T87" fmla="*/ 478 h 1354"/>
                <a:gd name="T88" fmla="*/ 272 w 1433"/>
                <a:gd name="T89" fmla="*/ 552 h 1354"/>
                <a:gd name="T90" fmla="*/ 187 w 1433"/>
                <a:gd name="T91" fmla="*/ 509 h 1354"/>
                <a:gd name="T92" fmla="*/ 378 w 1433"/>
                <a:gd name="T93" fmla="*/ 426 h 1354"/>
                <a:gd name="T94" fmla="*/ 655 w 1433"/>
                <a:gd name="T95" fmla="*/ 24 h 1354"/>
                <a:gd name="T96" fmla="*/ 745 w 1433"/>
                <a:gd name="T97" fmla="*/ 239 h 1354"/>
                <a:gd name="T98" fmla="*/ 679 w 1433"/>
                <a:gd name="T99" fmla="*/ 324 h 1354"/>
                <a:gd name="T100" fmla="*/ 1017 w 1433"/>
                <a:gd name="T101" fmla="*/ 102 h 1354"/>
                <a:gd name="T102" fmla="*/ 1121 w 1433"/>
                <a:gd name="T103" fmla="*/ 277 h 1354"/>
                <a:gd name="T104" fmla="*/ 1277 w 1433"/>
                <a:gd name="T105" fmla="*/ 393 h 1354"/>
                <a:gd name="T106" fmla="*/ 1272 w 1433"/>
                <a:gd name="T107" fmla="*/ 481 h 1354"/>
                <a:gd name="T108" fmla="*/ 1338 w 1433"/>
                <a:gd name="T109" fmla="*/ 637 h 1354"/>
                <a:gd name="T110" fmla="*/ 1360 w 1433"/>
                <a:gd name="T111" fmla="*/ 701 h 1354"/>
                <a:gd name="T112" fmla="*/ 1291 w 1433"/>
                <a:gd name="T113" fmla="*/ 1235 h 1354"/>
                <a:gd name="T114" fmla="*/ 785 w 1433"/>
                <a:gd name="T115" fmla="*/ 1349 h 1354"/>
                <a:gd name="T116" fmla="*/ 707 w 1433"/>
                <a:gd name="T117" fmla="*/ 1271 h 1354"/>
                <a:gd name="T118" fmla="*/ 629 w 1433"/>
                <a:gd name="T119" fmla="*/ 1309 h 1354"/>
                <a:gd name="T120" fmla="*/ 440 w 1433"/>
                <a:gd name="T121" fmla="*/ 1101 h 1354"/>
                <a:gd name="T122" fmla="*/ 407 w 1433"/>
                <a:gd name="T123" fmla="*/ 1254 h 1354"/>
                <a:gd name="T124" fmla="*/ 281 w 1433"/>
                <a:gd name="T125" fmla="*/ 978 h 1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3" h="1354">
                  <a:moveTo>
                    <a:pt x="300" y="268"/>
                  </a:moveTo>
                  <a:lnTo>
                    <a:pt x="305" y="261"/>
                  </a:lnTo>
                  <a:lnTo>
                    <a:pt x="307" y="251"/>
                  </a:lnTo>
                  <a:lnTo>
                    <a:pt x="312" y="244"/>
                  </a:lnTo>
                  <a:lnTo>
                    <a:pt x="317" y="237"/>
                  </a:lnTo>
                  <a:lnTo>
                    <a:pt x="319" y="230"/>
                  </a:lnTo>
                  <a:lnTo>
                    <a:pt x="324" y="223"/>
                  </a:lnTo>
                  <a:lnTo>
                    <a:pt x="326" y="213"/>
                  </a:lnTo>
                  <a:lnTo>
                    <a:pt x="331" y="206"/>
                  </a:lnTo>
                  <a:lnTo>
                    <a:pt x="333" y="199"/>
                  </a:lnTo>
                  <a:lnTo>
                    <a:pt x="336" y="192"/>
                  </a:lnTo>
                  <a:lnTo>
                    <a:pt x="338" y="187"/>
                  </a:lnTo>
                  <a:lnTo>
                    <a:pt x="340" y="180"/>
                  </a:lnTo>
                  <a:lnTo>
                    <a:pt x="345" y="173"/>
                  </a:lnTo>
                  <a:lnTo>
                    <a:pt x="347" y="166"/>
                  </a:lnTo>
                  <a:lnTo>
                    <a:pt x="350" y="159"/>
                  </a:lnTo>
                  <a:lnTo>
                    <a:pt x="352" y="154"/>
                  </a:lnTo>
                  <a:lnTo>
                    <a:pt x="354" y="147"/>
                  </a:lnTo>
                  <a:lnTo>
                    <a:pt x="357" y="140"/>
                  </a:lnTo>
                  <a:lnTo>
                    <a:pt x="359" y="137"/>
                  </a:lnTo>
                  <a:lnTo>
                    <a:pt x="359" y="133"/>
                  </a:lnTo>
                  <a:lnTo>
                    <a:pt x="362" y="130"/>
                  </a:lnTo>
                  <a:lnTo>
                    <a:pt x="364" y="128"/>
                  </a:lnTo>
                  <a:lnTo>
                    <a:pt x="364" y="123"/>
                  </a:lnTo>
                  <a:lnTo>
                    <a:pt x="366" y="121"/>
                  </a:lnTo>
                  <a:lnTo>
                    <a:pt x="369" y="119"/>
                  </a:lnTo>
                  <a:lnTo>
                    <a:pt x="369" y="116"/>
                  </a:lnTo>
                  <a:lnTo>
                    <a:pt x="371" y="114"/>
                  </a:lnTo>
                  <a:lnTo>
                    <a:pt x="371" y="111"/>
                  </a:lnTo>
                  <a:lnTo>
                    <a:pt x="373" y="111"/>
                  </a:lnTo>
                  <a:lnTo>
                    <a:pt x="373" y="109"/>
                  </a:lnTo>
                  <a:lnTo>
                    <a:pt x="376" y="109"/>
                  </a:lnTo>
                  <a:lnTo>
                    <a:pt x="376" y="107"/>
                  </a:lnTo>
                  <a:lnTo>
                    <a:pt x="378" y="107"/>
                  </a:lnTo>
                  <a:lnTo>
                    <a:pt x="378" y="104"/>
                  </a:lnTo>
                  <a:lnTo>
                    <a:pt x="380" y="102"/>
                  </a:lnTo>
                  <a:lnTo>
                    <a:pt x="383" y="102"/>
                  </a:lnTo>
                  <a:lnTo>
                    <a:pt x="385" y="100"/>
                  </a:lnTo>
                  <a:lnTo>
                    <a:pt x="388" y="97"/>
                  </a:lnTo>
                  <a:lnTo>
                    <a:pt x="390" y="97"/>
                  </a:lnTo>
                  <a:lnTo>
                    <a:pt x="392" y="95"/>
                  </a:lnTo>
                  <a:lnTo>
                    <a:pt x="395" y="95"/>
                  </a:lnTo>
                  <a:lnTo>
                    <a:pt x="397" y="93"/>
                  </a:lnTo>
                  <a:lnTo>
                    <a:pt x="399" y="93"/>
                  </a:lnTo>
                  <a:lnTo>
                    <a:pt x="402" y="93"/>
                  </a:lnTo>
                  <a:lnTo>
                    <a:pt x="404" y="93"/>
                  </a:lnTo>
                  <a:lnTo>
                    <a:pt x="409" y="90"/>
                  </a:lnTo>
                  <a:lnTo>
                    <a:pt x="411" y="90"/>
                  </a:lnTo>
                  <a:lnTo>
                    <a:pt x="414" y="90"/>
                  </a:lnTo>
                  <a:lnTo>
                    <a:pt x="416" y="90"/>
                  </a:lnTo>
                  <a:lnTo>
                    <a:pt x="418" y="90"/>
                  </a:lnTo>
                  <a:lnTo>
                    <a:pt x="421" y="90"/>
                  </a:lnTo>
                  <a:lnTo>
                    <a:pt x="425" y="90"/>
                  </a:lnTo>
                  <a:lnTo>
                    <a:pt x="428" y="90"/>
                  </a:lnTo>
                  <a:lnTo>
                    <a:pt x="430" y="90"/>
                  </a:lnTo>
                  <a:lnTo>
                    <a:pt x="433" y="93"/>
                  </a:lnTo>
                  <a:lnTo>
                    <a:pt x="435" y="93"/>
                  </a:lnTo>
                  <a:lnTo>
                    <a:pt x="437" y="93"/>
                  </a:lnTo>
                  <a:lnTo>
                    <a:pt x="437" y="93"/>
                  </a:lnTo>
                  <a:lnTo>
                    <a:pt x="440" y="93"/>
                  </a:lnTo>
                  <a:lnTo>
                    <a:pt x="440" y="95"/>
                  </a:lnTo>
                  <a:lnTo>
                    <a:pt x="442" y="95"/>
                  </a:lnTo>
                  <a:lnTo>
                    <a:pt x="442" y="95"/>
                  </a:lnTo>
                  <a:lnTo>
                    <a:pt x="442" y="95"/>
                  </a:lnTo>
                  <a:lnTo>
                    <a:pt x="444" y="97"/>
                  </a:lnTo>
                  <a:lnTo>
                    <a:pt x="447" y="100"/>
                  </a:lnTo>
                  <a:lnTo>
                    <a:pt x="449" y="100"/>
                  </a:lnTo>
                  <a:lnTo>
                    <a:pt x="449" y="102"/>
                  </a:lnTo>
                  <a:lnTo>
                    <a:pt x="451" y="104"/>
                  </a:lnTo>
                  <a:lnTo>
                    <a:pt x="454" y="107"/>
                  </a:lnTo>
                  <a:lnTo>
                    <a:pt x="456" y="111"/>
                  </a:lnTo>
                  <a:lnTo>
                    <a:pt x="459" y="114"/>
                  </a:lnTo>
                  <a:lnTo>
                    <a:pt x="461" y="116"/>
                  </a:lnTo>
                  <a:lnTo>
                    <a:pt x="461" y="119"/>
                  </a:lnTo>
                  <a:lnTo>
                    <a:pt x="463" y="121"/>
                  </a:lnTo>
                  <a:lnTo>
                    <a:pt x="463" y="123"/>
                  </a:lnTo>
                  <a:lnTo>
                    <a:pt x="466" y="126"/>
                  </a:lnTo>
                  <a:lnTo>
                    <a:pt x="466" y="128"/>
                  </a:lnTo>
                  <a:lnTo>
                    <a:pt x="468" y="130"/>
                  </a:lnTo>
                  <a:lnTo>
                    <a:pt x="468" y="133"/>
                  </a:lnTo>
                  <a:lnTo>
                    <a:pt x="468" y="135"/>
                  </a:lnTo>
                  <a:lnTo>
                    <a:pt x="468" y="135"/>
                  </a:lnTo>
                  <a:lnTo>
                    <a:pt x="470" y="137"/>
                  </a:lnTo>
                  <a:lnTo>
                    <a:pt x="470" y="140"/>
                  </a:lnTo>
                  <a:lnTo>
                    <a:pt x="470" y="142"/>
                  </a:lnTo>
                  <a:lnTo>
                    <a:pt x="470" y="145"/>
                  </a:lnTo>
                  <a:lnTo>
                    <a:pt x="470" y="145"/>
                  </a:lnTo>
                  <a:lnTo>
                    <a:pt x="470" y="149"/>
                  </a:lnTo>
                  <a:lnTo>
                    <a:pt x="470" y="154"/>
                  </a:lnTo>
                  <a:lnTo>
                    <a:pt x="470" y="156"/>
                  </a:lnTo>
                  <a:lnTo>
                    <a:pt x="470" y="161"/>
                  </a:lnTo>
                  <a:lnTo>
                    <a:pt x="470" y="166"/>
                  </a:lnTo>
                  <a:lnTo>
                    <a:pt x="470" y="168"/>
                  </a:lnTo>
                  <a:lnTo>
                    <a:pt x="470" y="173"/>
                  </a:lnTo>
                  <a:lnTo>
                    <a:pt x="470" y="178"/>
                  </a:lnTo>
                  <a:lnTo>
                    <a:pt x="470" y="185"/>
                  </a:lnTo>
                  <a:lnTo>
                    <a:pt x="468" y="192"/>
                  </a:lnTo>
                  <a:lnTo>
                    <a:pt x="468" y="199"/>
                  </a:lnTo>
                  <a:lnTo>
                    <a:pt x="468" y="206"/>
                  </a:lnTo>
                  <a:lnTo>
                    <a:pt x="468" y="208"/>
                  </a:lnTo>
                  <a:lnTo>
                    <a:pt x="468" y="213"/>
                  </a:lnTo>
                  <a:lnTo>
                    <a:pt x="466" y="216"/>
                  </a:lnTo>
                  <a:lnTo>
                    <a:pt x="466" y="218"/>
                  </a:lnTo>
                  <a:lnTo>
                    <a:pt x="466" y="220"/>
                  </a:lnTo>
                  <a:lnTo>
                    <a:pt x="466" y="225"/>
                  </a:lnTo>
                  <a:lnTo>
                    <a:pt x="463" y="227"/>
                  </a:lnTo>
                  <a:lnTo>
                    <a:pt x="463" y="230"/>
                  </a:lnTo>
                  <a:lnTo>
                    <a:pt x="463" y="235"/>
                  </a:lnTo>
                  <a:lnTo>
                    <a:pt x="461" y="237"/>
                  </a:lnTo>
                  <a:lnTo>
                    <a:pt x="461" y="239"/>
                  </a:lnTo>
                  <a:lnTo>
                    <a:pt x="459" y="244"/>
                  </a:lnTo>
                  <a:lnTo>
                    <a:pt x="451" y="230"/>
                  </a:lnTo>
                  <a:lnTo>
                    <a:pt x="444" y="249"/>
                  </a:lnTo>
                  <a:lnTo>
                    <a:pt x="435" y="258"/>
                  </a:lnTo>
                  <a:lnTo>
                    <a:pt x="433" y="237"/>
                  </a:lnTo>
                  <a:lnTo>
                    <a:pt x="423" y="251"/>
                  </a:lnTo>
                  <a:lnTo>
                    <a:pt x="411" y="265"/>
                  </a:lnTo>
                  <a:lnTo>
                    <a:pt x="407" y="249"/>
                  </a:lnTo>
                  <a:lnTo>
                    <a:pt x="395" y="263"/>
                  </a:lnTo>
                  <a:lnTo>
                    <a:pt x="378" y="272"/>
                  </a:lnTo>
                  <a:lnTo>
                    <a:pt x="380" y="253"/>
                  </a:lnTo>
                  <a:lnTo>
                    <a:pt x="366" y="265"/>
                  </a:lnTo>
                  <a:lnTo>
                    <a:pt x="350" y="275"/>
                  </a:lnTo>
                  <a:lnTo>
                    <a:pt x="354" y="258"/>
                  </a:lnTo>
                  <a:lnTo>
                    <a:pt x="340" y="270"/>
                  </a:lnTo>
                  <a:lnTo>
                    <a:pt x="326" y="277"/>
                  </a:lnTo>
                  <a:lnTo>
                    <a:pt x="331" y="258"/>
                  </a:lnTo>
                  <a:lnTo>
                    <a:pt x="312" y="275"/>
                  </a:lnTo>
                  <a:lnTo>
                    <a:pt x="295" y="277"/>
                  </a:lnTo>
                  <a:lnTo>
                    <a:pt x="300" y="268"/>
                  </a:lnTo>
                  <a:lnTo>
                    <a:pt x="300" y="268"/>
                  </a:lnTo>
                  <a:close/>
                  <a:moveTo>
                    <a:pt x="622" y="71"/>
                  </a:moveTo>
                  <a:lnTo>
                    <a:pt x="619" y="71"/>
                  </a:lnTo>
                  <a:lnTo>
                    <a:pt x="617" y="71"/>
                  </a:lnTo>
                  <a:lnTo>
                    <a:pt x="617" y="69"/>
                  </a:lnTo>
                  <a:lnTo>
                    <a:pt x="615" y="69"/>
                  </a:lnTo>
                  <a:lnTo>
                    <a:pt x="612" y="69"/>
                  </a:lnTo>
                  <a:lnTo>
                    <a:pt x="610" y="69"/>
                  </a:lnTo>
                  <a:lnTo>
                    <a:pt x="610" y="69"/>
                  </a:lnTo>
                  <a:lnTo>
                    <a:pt x="608" y="69"/>
                  </a:lnTo>
                  <a:lnTo>
                    <a:pt x="605" y="69"/>
                  </a:lnTo>
                  <a:lnTo>
                    <a:pt x="603" y="69"/>
                  </a:lnTo>
                  <a:lnTo>
                    <a:pt x="600" y="69"/>
                  </a:lnTo>
                  <a:lnTo>
                    <a:pt x="598" y="71"/>
                  </a:lnTo>
                  <a:lnTo>
                    <a:pt x="598" y="71"/>
                  </a:lnTo>
                  <a:lnTo>
                    <a:pt x="596" y="71"/>
                  </a:lnTo>
                  <a:lnTo>
                    <a:pt x="593" y="74"/>
                  </a:lnTo>
                  <a:lnTo>
                    <a:pt x="593" y="74"/>
                  </a:lnTo>
                  <a:lnTo>
                    <a:pt x="591" y="76"/>
                  </a:lnTo>
                  <a:lnTo>
                    <a:pt x="589" y="76"/>
                  </a:lnTo>
                  <a:lnTo>
                    <a:pt x="589" y="78"/>
                  </a:lnTo>
                  <a:lnTo>
                    <a:pt x="586" y="81"/>
                  </a:lnTo>
                  <a:lnTo>
                    <a:pt x="586" y="81"/>
                  </a:lnTo>
                  <a:lnTo>
                    <a:pt x="586" y="83"/>
                  </a:lnTo>
                  <a:lnTo>
                    <a:pt x="584" y="85"/>
                  </a:lnTo>
                  <a:lnTo>
                    <a:pt x="584" y="88"/>
                  </a:lnTo>
                  <a:lnTo>
                    <a:pt x="584" y="90"/>
                  </a:lnTo>
                  <a:lnTo>
                    <a:pt x="582" y="90"/>
                  </a:lnTo>
                  <a:lnTo>
                    <a:pt x="582" y="93"/>
                  </a:lnTo>
                  <a:lnTo>
                    <a:pt x="582" y="95"/>
                  </a:lnTo>
                  <a:lnTo>
                    <a:pt x="582" y="97"/>
                  </a:lnTo>
                  <a:lnTo>
                    <a:pt x="582" y="100"/>
                  </a:lnTo>
                  <a:lnTo>
                    <a:pt x="582" y="102"/>
                  </a:lnTo>
                  <a:lnTo>
                    <a:pt x="582" y="104"/>
                  </a:lnTo>
                  <a:lnTo>
                    <a:pt x="582" y="107"/>
                  </a:lnTo>
                  <a:lnTo>
                    <a:pt x="582" y="109"/>
                  </a:lnTo>
                  <a:lnTo>
                    <a:pt x="582" y="111"/>
                  </a:lnTo>
                  <a:lnTo>
                    <a:pt x="584" y="114"/>
                  </a:lnTo>
                  <a:lnTo>
                    <a:pt x="584" y="114"/>
                  </a:lnTo>
                  <a:lnTo>
                    <a:pt x="584" y="116"/>
                  </a:lnTo>
                  <a:lnTo>
                    <a:pt x="584" y="119"/>
                  </a:lnTo>
                  <a:lnTo>
                    <a:pt x="586" y="121"/>
                  </a:lnTo>
                  <a:lnTo>
                    <a:pt x="586" y="121"/>
                  </a:lnTo>
                  <a:lnTo>
                    <a:pt x="586" y="123"/>
                  </a:lnTo>
                  <a:lnTo>
                    <a:pt x="586" y="123"/>
                  </a:lnTo>
                  <a:lnTo>
                    <a:pt x="589" y="123"/>
                  </a:lnTo>
                  <a:lnTo>
                    <a:pt x="589" y="126"/>
                  </a:lnTo>
                  <a:lnTo>
                    <a:pt x="589" y="126"/>
                  </a:lnTo>
                  <a:lnTo>
                    <a:pt x="589" y="128"/>
                  </a:lnTo>
                  <a:lnTo>
                    <a:pt x="591" y="128"/>
                  </a:lnTo>
                  <a:lnTo>
                    <a:pt x="591" y="130"/>
                  </a:lnTo>
                  <a:lnTo>
                    <a:pt x="593" y="130"/>
                  </a:lnTo>
                  <a:lnTo>
                    <a:pt x="596" y="133"/>
                  </a:lnTo>
                  <a:lnTo>
                    <a:pt x="598" y="135"/>
                  </a:lnTo>
                  <a:lnTo>
                    <a:pt x="600" y="135"/>
                  </a:lnTo>
                  <a:lnTo>
                    <a:pt x="603" y="135"/>
                  </a:lnTo>
                  <a:lnTo>
                    <a:pt x="605" y="137"/>
                  </a:lnTo>
                  <a:lnTo>
                    <a:pt x="605" y="137"/>
                  </a:lnTo>
                  <a:lnTo>
                    <a:pt x="608" y="140"/>
                  </a:lnTo>
                  <a:lnTo>
                    <a:pt x="610" y="140"/>
                  </a:lnTo>
                  <a:lnTo>
                    <a:pt x="612" y="140"/>
                  </a:lnTo>
                  <a:lnTo>
                    <a:pt x="615" y="140"/>
                  </a:lnTo>
                  <a:lnTo>
                    <a:pt x="617" y="140"/>
                  </a:lnTo>
                  <a:lnTo>
                    <a:pt x="619" y="140"/>
                  </a:lnTo>
                  <a:lnTo>
                    <a:pt x="622" y="140"/>
                  </a:lnTo>
                  <a:lnTo>
                    <a:pt x="624" y="140"/>
                  </a:lnTo>
                  <a:lnTo>
                    <a:pt x="624" y="140"/>
                  </a:lnTo>
                  <a:lnTo>
                    <a:pt x="626" y="140"/>
                  </a:lnTo>
                  <a:lnTo>
                    <a:pt x="629" y="140"/>
                  </a:lnTo>
                  <a:lnTo>
                    <a:pt x="631" y="140"/>
                  </a:lnTo>
                  <a:lnTo>
                    <a:pt x="631" y="140"/>
                  </a:lnTo>
                  <a:lnTo>
                    <a:pt x="634" y="137"/>
                  </a:lnTo>
                  <a:lnTo>
                    <a:pt x="634" y="137"/>
                  </a:lnTo>
                  <a:lnTo>
                    <a:pt x="634" y="137"/>
                  </a:lnTo>
                  <a:lnTo>
                    <a:pt x="634" y="137"/>
                  </a:lnTo>
                  <a:lnTo>
                    <a:pt x="636" y="137"/>
                  </a:lnTo>
                  <a:lnTo>
                    <a:pt x="636" y="135"/>
                  </a:lnTo>
                  <a:lnTo>
                    <a:pt x="636" y="135"/>
                  </a:lnTo>
                  <a:lnTo>
                    <a:pt x="636" y="135"/>
                  </a:lnTo>
                  <a:lnTo>
                    <a:pt x="638" y="133"/>
                  </a:lnTo>
                  <a:lnTo>
                    <a:pt x="638" y="133"/>
                  </a:lnTo>
                  <a:lnTo>
                    <a:pt x="638" y="133"/>
                  </a:lnTo>
                  <a:lnTo>
                    <a:pt x="638" y="130"/>
                  </a:lnTo>
                  <a:lnTo>
                    <a:pt x="638" y="130"/>
                  </a:lnTo>
                  <a:lnTo>
                    <a:pt x="638" y="128"/>
                  </a:lnTo>
                  <a:lnTo>
                    <a:pt x="638" y="128"/>
                  </a:lnTo>
                  <a:lnTo>
                    <a:pt x="638" y="126"/>
                  </a:lnTo>
                  <a:lnTo>
                    <a:pt x="638" y="126"/>
                  </a:lnTo>
                  <a:lnTo>
                    <a:pt x="638" y="126"/>
                  </a:lnTo>
                  <a:lnTo>
                    <a:pt x="638" y="123"/>
                  </a:lnTo>
                  <a:lnTo>
                    <a:pt x="638" y="123"/>
                  </a:lnTo>
                  <a:lnTo>
                    <a:pt x="638" y="123"/>
                  </a:lnTo>
                  <a:lnTo>
                    <a:pt x="636" y="121"/>
                  </a:lnTo>
                  <a:lnTo>
                    <a:pt x="636" y="121"/>
                  </a:lnTo>
                  <a:lnTo>
                    <a:pt x="636" y="121"/>
                  </a:lnTo>
                  <a:lnTo>
                    <a:pt x="636" y="121"/>
                  </a:lnTo>
                  <a:lnTo>
                    <a:pt x="634" y="119"/>
                  </a:lnTo>
                  <a:lnTo>
                    <a:pt x="634" y="119"/>
                  </a:lnTo>
                  <a:lnTo>
                    <a:pt x="631" y="119"/>
                  </a:lnTo>
                  <a:lnTo>
                    <a:pt x="631" y="119"/>
                  </a:lnTo>
                  <a:lnTo>
                    <a:pt x="626" y="116"/>
                  </a:lnTo>
                  <a:lnTo>
                    <a:pt x="624" y="116"/>
                  </a:lnTo>
                  <a:lnTo>
                    <a:pt x="622" y="114"/>
                  </a:lnTo>
                  <a:lnTo>
                    <a:pt x="622" y="114"/>
                  </a:lnTo>
                  <a:lnTo>
                    <a:pt x="619" y="114"/>
                  </a:lnTo>
                  <a:lnTo>
                    <a:pt x="619" y="114"/>
                  </a:lnTo>
                  <a:lnTo>
                    <a:pt x="619" y="111"/>
                  </a:lnTo>
                  <a:lnTo>
                    <a:pt x="617" y="111"/>
                  </a:lnTo>
                  <a:lnTo>
                    <a:pt x="617" y="111"/>
                  </a:lnTo>
                  <a:lnTo>
                    <a:pt x="617" y="111"/>
                  </a:lnTo>
                  <a:lnTo>
                    <a:pt x="617" y="109"/>
                  </a:lnTo>
                  <a:lnTo>
                    <a:pt x="615" y="109"/>
                  </a:lnTo>
                  <a:lnTo>
                    <a:pt x="615" y="107"/>
                  </a:lnTo>
                  <a:lnTo>
                    <a:pt x="615" y="107"/>
                  </a:lnTo>
                  <a:lnTo>
                    <a:pt x="615" y="104"/>
                  </a:lnTo>
                  <a:lnTo>
                    <a:pt x="612" y="102"/>
                  </a:lnTo>
                  <a:lnTo>
                    <a:pt x="612" y="100"/>
                  </a:lnTo>
                  <a:lnTo>
                    <a:pt x="612" y="100"/>
                  </a:lnTo>
                  <a:lnTo>
                    <a:pt x="612" y="97"/>
                  </a:lnTo>
                  <a:lnTo>
                    <a:pt x="612" y="95"/>
                  </a:lnTo>
                  <a:lnTo>
                    <a:pt x="612" y="93"/>
                  </a:lnTo>
                  <a:lnTo>
                    <a:pt x="612" y="93"/>
                  </a:lnTo>
                  <a:lnTo>
                    <a:pt x="615" y="90"/>
                  </a:lnTo>
                  <a:lnTo>
                    <a:pt x="615" y="88"/>
                  </a:lnTo>
                  <a:lnTo>
                    <a:pt x="615" y="85"/>
                  </a:lnTo>
                  <a:lnTo>
                    <a:pt x="615" y="85"/>
                  </a:lnTo>
                  <a:lnTo>
                    <a:pt x="617" y="83"/>
                  </a:lnTo>
                  <a:lnTo>
                    <a:pt x="617" y="83"/>
                  </a:lnTo>
                  <a:lnTo>
                    <a:pt x="617" y="83"/>
                  </a:lnTo>
                  <a:lnTo>
                    <a:pt x="619" y="83"/>
                  </a:lnTo>
                  <a:lnTo>
                    <a:pt x="619" y="81"/>
                  </a:lnTo>
                  <a:lnTo>
                    <a:pt x="622" y="78"/>
                  </a:lnTo>
                  <a:lnTo>
                    <a:pt x="622" y="78"/>
                  </a:lnTo>
                  <a:lnTo>
                    <a:pt x="624" y="76"/>
                  </a:lnTo>
                  <a:lnTo>
                    <a:pt x="624" y="76"/>
                  </a:lnTo>
                  <a:lnTo>
                    <a:pt x="624" y="76"/>
                  </a:lnTo>
                  <a:lnTo>
                    <a:pt x="624" y="76"/>
                  </a:lnTo>
                  <a:lnTo>
                    <a:pt x="624" y="76"/>
                  </a:lnTo>
                  <a:lnTo>
                    <a:pt x="624" y="74"/>
                  </a:lnTo>
                  <a:lnTo>
                    <a:pt x="624" y="74"/>
                  </a:lnTo>
                  <a:lnTo>
                    <a:pt x="624" y="74"/>
                  </a:lnTo>
                  <a:lnTo>
                    <a:pt x="624" y="74"/>
                  </a:lnTo>
                  <a:lnTo>
                    <a:pt x="622" y="74"/>
                  </a:lnTo>
                  <a:lnTo>
                    <a:pt x="622" y="71"/>
                  </a:lnTo>
                  <a:lnTo>
                    <a:pt x="622" y="71"/>
                  </a:lnTo>
                  <a:lnTo>
                    <a:pt x="622" y="71"/>
                  </a:lnTo>
                  <a:lnTo>
                    <a:pt x="622" y="71"/>
                  </a:lnTo>
                  <a:close/>
                  <a:moveTo>
                    <a:pt x="608" y="249"/>
                  </a:moveTo>
                  <a:lnTo>
                    <a:pt x="608" y="246"/>
                  </a:lnTo>
                  <a:lnTo>
                    <a:pt x="608" y="242"/>
                  </a:lnTo>
                  <a:lnTo>
                    <a:pt x="608" y="239"/>
                  </a:lnTo>
                  <a:lnTo>
                    <a:pt x="608" y="237"/>
                  </a:lnTo>
                  <a:lnTo>
                    <a:pt x="605" y="235"/>
                  </a:lnTo>
                  <a:lnTo>
                    <a:pt x="605" y="230"/>
                  </a:lnTo>
                  <a:lnTo>
                    <a:pt x="608" y="227"/>
                  </a:lnTo>
                  <a:lnTo>
                    <a:pt x="608" y="225"/>
                  </a:lnTo>
                  <a:lnTo>
                    <a:pt x="608" y="223"/>
                  </a:lnTo>
                  <a:lnTo>
                    <a:pt x="608" y="218"/>
                  </a:lnTo>
                  <a:lnTo>
                    <a:pt x="610" y="216"/>
                  </a:lnTo>
                  <a:lnTo>
                    <a:pt x="610" y="213"/>
                  </a:lnTo>
                  <a:lnTo>
                    <a:pt x="610" y="211"/>
                  </a:lnTo>
                  <a:lnTo>
                    <a:pt x="612" y="208"/>
                  </a:lnTo>
                  <a:lnTo>
                    <a:pt x="615" y="204"/>
                  </a:lnTo>
                  <a:lnTo>
                    <a:pt x="615" y="201"/>
                  </a:lnTo>
                  <a:lnTo>
                    <a:pt x="648" y="159"/>
                  </a:lnTo>
                  <a:lnTo>
                    <a:pt x="648" y="156"/>
                  </a:lnTo>
                  <a:lnTo>
                    <a:pt x="650" y="154"/>
                  </a:lnTo>
                  <a:lnTo>
                    <a:pt x="652" y="152"/>
                  </a:lnTo>
                  <a:lnTo>
                    <a:pt x="652" y="149"/>
                  </a:lnTo>
                  <a:lnTo>
                    <a:pt x="655" y="147"/>
                  </a:lnTo>
                  <a:lnTo>
                    <a:pt x="657" y="145"/>
                  </a:lnTo>
                  <a:lnTo>
                    <a:pt x="657" y="142"/>
                  </a:lnTo>
                  <a:lnTo>
                    <a:pt x="660" y="140"/>
                  </a:lnTo>
                  <a:lnTo>
                    <a:pt x="660" y="137"/>
                  </a:lnTo>
                  <a:lnTo>
                    <a:pt x="662" y="135"/>
                  </a:lnTo>
                  <a:lnTo>
                    <a:pt x="662" y="133"/>
                  </a:lnTo>
                  <a:lnTo>
                    <a:pt x="664" y="130"/>
                  </a:lnTo>
                  <a:lnTo>
                    <a:pt x="664" y="128"/>
                  </a:lnTo>
                  <a:lnTo>
                    <a:pt x="664" y="126"/>
                  </a:lnTo>
                  <a:lnTo>
                    <a:pt x="664" y="126"/>
                  </a:lnTo>
                  <a:lnTo>
                    <a:pt x="667" y="123"/>
                  </a:lnTo>
                  <a:lnTo>
                    <a:pt x="667" y="123"/>
                  </a:lnTo>
                  <a:lnTo>
                    <a:pt x="667" y="121"/>
                  </a:lnTo>
                  <a:lnTo>
                    <a:pt x="667" y="119"/>
                  </a:lnTo>
                  <a:lnTo>
                    <a:pt x="667" y="114"/>
                  </a:lnTo>
                  <a:lnTo>
                    <a:pt x="667" y="109"/>
                  </a:lnTo>
                  <a:lnTo>
                    <a:pt x="667" y="104"/>
                  </a:lnTo>
                  <a:lnTo>
                    <a:pt x="664" y="102"/>
                  </a:lnTo>
                  <a:lnTo>
                    <a:pt x="664" y="100"/>
                  </a:lnTo>
                  <a:lnTo>
                    <a:pt x="664" y="97"/>
                  </a:lnTo>
                  <a:lnTo>
                    <a:pt x="664" y="95"/>
                  </a:lnTo>
                  <a:lnTo>
                    <a:pt x="664" y="95"/>
                  </a:lnTo>
                  <a:lnTo>
                    <a:pt x="664" y="93"/>
                  </a:lnTo>
                  <a:lnTo>
                    <a:pt x="662" y="90"/>
                  </a:lnTo>
                  <a:lnTo>
                    <a:pt x="662" y="88"/>
                  </a:lnTo>
                  <a:lnTo>
                    <a:pt x="662" y="88"/>
                  </a:lnTo>
                  <a:lnTo>
                    <a:pt x="660" y="88"/>
                  </a:lnTo>
                  <a:lnTo>
                    <a:pt x="660" y="85"/>
                  </a:lnTo>
                  <a:lnTo>
                    <a:pt x="660" y="85"/>
                  </a:lnTo>
                  <a:lnTo>
                    <a:pt x="657" y="83"/>
                  </a:lnTo>
                  <a:lnTo>
                    <a:pt x="655" y="81"/>
                  </a:lnTo>
                  <a:lnTo>
                    <a:pt x="652" y="78"/>
                  </a:lnTo>
                  <a:lnTo>
                    <a:pt x="650" y="76"/>
                  </a:lnTo>
                  <a:lnTo>
                    <a:pt x="648" y="74"/>
                  </a:lnTo>
                  <a:lnTo>
                    <a:pt x="643" y="71"/>
                  </a:lnTo>
                  <a:lnTo>
                    <a:pt x="641" y="69"/>
                  </a:lnTo>
                  <a:lnTo>
                    <a:pt x="638" y="69"/>
                  </a:lnTo>
                  <a:lnTo>
                    <a:pt x="636" y="67"/>
                  </a:lnTo>
                  <a:lnTo>
                    <a:pt x="634" y="64"/>
                  </a:lnTo>
                  <a:lnTo>
                    <a:pt x="629" y="62"/>
                  </a:lnTo>
                  <a:lnTo>
                    <a:pt x="626" y="62"/>
                  </a:lnTo>
                  <a:lnTo>
                    <a:pt x="626" y="59"/>
                  </a:lnTo>
                  <a:lnTo>
                    <a:pt x="624" y="59"/>
                  </a:lnTo>
                  <a:lnTo>
                    <a:pt x="622" y="57"/>
                  </a:lnTo>
                  <a:lnTo>
                    <a:pt x="622" y="57"/>
                  </a:lnTo>
                  <a:lnTo>
                    <a:pt x="619" y="57"/>
                  </a:lnTo>
                  <a:lnTo>
                    <a:pt x="619" y="57"/>
                  </a:lnTo>
                  <a:lnTo>
                    <a:pt x="615" y="55"/>
                  </a:lnTo>
                  <a:lnTo>
                    <a:pt x="612" y="55"/>
                  </a:lnTo>
                  <a:lnTo>
                    <a:pt x="610" y="55"/>
                  </a:lnTo>
                  <a:lnTo>
                    <a:pt x="608" y="52"/>
                  </a:lnTo>
                  <a:lnTo>
                    <a:pt x="605" y="52"/>
                  </a:lnTo>
                  <a:lnTo>
                    <a:pt x="603" y="52"/>
                  </a:lnTo>
                  <a:lnTo>
                    <a:pt x="600" y="52"/>
                  </a:lnTo>
                  <a:lnTo>
                    <a:pt x="598" y="50"/>
                  </a:lnTo>
                  <a:lnTo>
                    <a:pt x="596" y="50"/>
                  </a:lnTo>
                  <a:lnTo>
                    <a:pt x="593" y="50"/>
                  </a:lnTo>
                  <a:lnTo>
                    <a:pt x="589" y="50"/>
                  </a:lnTo>
                  <a:lnTo>
                    <a:pt x="584" y="50"/>
                  </a:lnTo>
                  <a:lnTo>
                    <a:pt x="582" y="48"/>
                  </a:lnTo>
                  <a:lnTo>
                    <a:pt x="579" y="48"/>
                  </a:lnTo>
                  <a:lnTo>
                    <a:pt x="577" y="48"/>
                  </a:lnTo>
                  <a:lnTo>
                    <a:pt x="574" y="45"/>
                  </a:lnTo>
                  <a:lnTo>
                    <a:pt x="572" y="45"/>
                  </a:lnTo>
                  <a:lnTo>
                    <a:pt x="572" y="45"/>
                  </a:lnTo>
                  <a:lnTo>
                    <a:pt x="570" y="45"/>
                  </a:lnTo>
                  <a:lnTo>
                    <a:pt x="570" y="43"/>
                  </a:lnTo>
                  <a:lnTo>
                    <a:pt x="570" y="43"/>
                  </a:lnTo>
                  <a:lnTo>
                    <a:pt x="567" y="43"/>
                  </a:lnTo>
                  <a:lnTo>
                    <a:pt x="567" y="43"/>
                  </a:lnTo>
                  <a:lnTo>
                    <a:pt x="567" y="40"/>
                  </a:lnTo>
                  <a:lnTo>
                    <a:pt x="565" y="40"/>
                  </a:lnTo>
                  <a:lnTo>
                    <a:pt x="565" y="40"/>
                  </a:lnTo>
                  <a:lnTo>
                    <a:pt x="565" y="40"/>
                  </a:lnTo>
                  <a:lnTo>
                    <a:pt x="565" y="38"/>
                  </a:lnTo>
                  <a:lnTo>
                    <a:pt x="565" y="38"/>
                  </a:lnTo>
                  <a:lnTo>
                    <a:pt x="565" y="38"/>
                  </a:lnTo>
                  <a:lnTo>
                    <a:pt x="565" y="38"/>
                  </a:lnTo>
                  <a:lnTo>
                    <a:pt x="565" y="36"/>
                  </a:lnTo>
                  <a:lnTo>
                    <a:pt x="565" y="36"/>
                  </a:lnTo>
                  <a:lnTo>
                    <a:pt x="565" y="36"/>
                  </a:lnTo>
                  <a:lnTo>
                    <a:pt x="565" y="36"/>
                  </a:lnTo>
                  <a:lnTo>
                    <a:pt x="565" y="33"/>
                  </a:lnTo>
                  <a:lnTo>
                    <a:pt x="565" y="33"/>
                  </a:lnTo>
                  <a:lnTo>
                    <a:pt x="567" y="33"/>
                  </a:lnTo>
                  <a:lnTo>
                    <a:pt x="567" y="31"/>
                  </a:lnTo>
                  <a:lnTo>
                    <a:pt x="567" y="31"/>
                  </a:lnTo>
                  <a:lnTo>
                    <a:pt x="570" y="29"/>
                  </a:lnTo>
                  <a:lnTo>
                    <a:pt x="570" y="29"/>
                  </a:lnTo>
                  <a:lnTo>
                    <a:pt x="572" y="29"/>
                  </a:lnTo>
                  <a:lnTo>
                    <a:pt x="572" y="29"/>
                  </a:lnTo>
                  <a:lnTo>
                    <a:pt x="574" y="29"/>
                  </a:lnTo>
                  <a:lnTo>
                    <a:pt x="574" y="26"/>
                  </a:lnTo>
                  <a:lnTo>
                    <a:pt x="577" y="26"/>
                  </a:lnTo>
                  <a:lnTo>
                    <a:pt x="582" y="26"/>
                  </a:lnTo>
                  <a:lnTo>
                    <a:pt x="584" y="26"/>
                  </a:lnTo>
                  <a:lnTo>
                    <a:pt x="589" y="26"/>
                  </a:lnTo>
                  <a:lnTo>
                    <a:pt x="591" y="26"/>
                  </a:lnTo>
                  <a:lnTo>
                    <a:pt x="593" y="26"/>
                  </a:lnTo>
                  <a:lnTo>
                    <a:pt x="596" y="26"/>
                  </a:lnTo>
                  <a:lnTo>
                    <a:pt x="598" y="26"/>
                  </a:lnTo>
                  <a:lnTo>
                    <a:pt x="600" y="26"/>
                  </a:lnTo>
                  <a:lnTo>
                    <a:pt x="600" y="26"/>
                  </a:lnTo>
                  <a:lnTo>
                    <a:pt x="603" y="26"/>
                  </a:lnTo>
                  <a:lnTo>
                    <a:pt x="603" y="26"/>
                  </a:lnTo>
                  <a:lnTo>
                    <a:pt x="605" y="26"/>
                  </a:lnTo>
                  <a:lnTo>
                    <a:pt x="605" y="26"/>
                  </a:lnTo>
                  <a:lnTo>
                    <a:pt x="610" y="26"/>
                  </a:lnTo>
                  <a:lnTo>
                    <a:pt x="612" y="29"/>
                  </a:lnTo>
                  <a:lnTo>
                    <a:pt x="615" y="29"/>
                  </a:lnTo>
                  <a:lnTo>
                    <a:pt x="617" y="31"/>
                  </a:lnTo>
                  <a:lnTo>
                    <a:pt x="619" y="31"/>
                  </a:lnTo>
                  <a:lnTo>
                    <a:pt x="622" y="33"/>
                  </a:lnTo>
                  <a:lnTo>
                    <a:pt x="626" y="36"/>
                  </a:lnTo>
                  <a:lnTo>
                    <a:pt x="629" y="36"/>
                  </a:lnTo>
                  <a:lnTo>
                    <a:pt x="631" y="38"/>
                  </a:lnTo>
                  <a:lnTo>
                    <a:pt x="634" y="40"/>
                  </a:lnTo>
                  <a:lnTo>
                    <a:pt x="636" y="43"/>
                  </a:lnTo>
                  <a:lnTo>
                    <a:pt x="638" y="43"/>
                  </a:lnTo>
                  <a:lnTo>
                    <a:pt x="641" y="45"/>
                  </a:lnTo>
                  <a:lnTo>
                    <a:pt x="643" y="48"/>
                  </a:lnTo>
                  <a:lnTo>
                    <a:pt x="648" y="52"/>
                  </a:lnTo>
                  <a:lnTo>
                    <a:pt x="655" y="57"/>
                  </a:lnTo>
                  <a:lnTo>
                    <a:pt x="657" y="59"/>
                  </a:lnTo>
                  <a:lnTo>
                    <a:pt x="660" y="62"/>
                  </a:lnTo>
                  <a:lnTo>
                    <a:pt x="662" y="64"/>
                  </a:lnTo>
                  <a:lnTo>
                    <a:pt x="664" y="67"/>
                  </a:lnTo>
                  <a:lnTo>
                    <a:pt x="669" y="67"/>
                  </a:lnTo>
                  <a:lnTo>
                    <a:pt x="671" y="69"/>
                  </a:lnTo>
                  <a:lnTo>
                    <a:pt x="674" y="71"/>
                  </a:lnTo>
                  <a:lnTo>
                    <a:pt x="676" y="74"/>
                  </a:lnTo>
                  <a:lnTo>
                    <a:pt x="681" y="74"/>
                  </a:lnTo>
                  <a:lnTo>
                    <a:pt x="683" y="76"/>
                  </a:lnTo>
                  <a:lnTo>
                    <a:pt x="688" y="78"/>
                  </a:lnTo>
                  <a:lnTo>
                    <a:pt x="690" y="78"/>
                  </a:lnTo>
                  <a:lnTo>
                    <a:pt x="695" y="81"/>
                  </a:lnTo>
                  <a:lnTo>
                    <a:pt x="700" y="81"/>
                  </a:lnTo>
                  <a:lnTo>
                    <a:pt x="702" y="83"/>
                  </a:lnTo>
                  <a:lnTo>
                    <a:pt x="707" y="83"/>
                  </a:lnTo>
                  <a:lnTo>
                    <a:pt x="709" y="85"/>
                  </a:lnTo>
                  <a:lnTo>
                    <a:pt x="714" y="85"/>
                  </a:lnTo>
                  <a:lnTo>
                    <a:pt x="716" y="85"/>
                  </a:lnTo>
                  <a:lnTo>
                    <a:pt x="721" y="88"/>
                  </a:lnTo>
                  <a:lnTo>
                    <a:pt x="723" y="88"/>
                  </a:lnTo>
                  <a:lnTo>
                    <a:pt x="728" y="88"/>
                  </a:lnTo>
                  <a:lnTo>
                    <a:pt x="731" y="88"/>
                  </a:lnTo>
                  <a:lnTo>
                    <a:pt x="735" y="88"/>
                  </a:lnTo>
                  <a:lnTo>
                    <a:pt x="740" y="88"/>
                  </a:lnTo>
                  <a:lnTo>
                    <a:pt x="742" y="88"/>
                  </a:lnTo>
                  <a:lnTo>
                    <a:pt x="747" y="88"/>
                  </a:lnTo>
                  <a:lnTo>
                    <a:pt x="752" y="85"/>
                  </a:lnTo>
                  <a:lnTo>
                    <a:pt x="754" y="85"/>
                  </a:lnTo>
                  <a:lnTo>
                    <a:pt x="757" y="85"/>
                  </a:lnTo>
                  <a:lnTo>
                    <a:pt x="759" y="85"/>
                  </a:lnTo>
                  <a:lnTo>
                    <a:pt x="764" y="83"/>
                  </a:lnTo>
                  <a:lnTo>
                    <a:pt x="768" y="81"/>
                  </a:lnTo>
                  <a:lnTo>
                    <a:pt x="773" y="81"/>
                  </a:lnTo>
                  <a:lnTo>
                    <a:pt x="778" y="78"/>
                  </a:lnTo>
                  <a:lnTo>
                    <a:pt x="780" y="78"/>
                  </a:lnTo>
                  <a:lnTo>
                    <a:pt x="783" y="78"/>
                  </a:lnTo>
                  <a:lnTo>
                    <a:pt x="785" y="76"/>
                  </a:lnTo>
                  <a:lnTo>
                    <a:pt x="790" y="76"/>
                  </a:lnTo>
                  <a:lnTo>
                    <a:pt x="792" y="76"/>
                  </a:lnTo>
                  <a:lnTo>
                    <a:pt x="794" y="76"/>
                  </a:lnTo>
                  <a:lnTo>
                    <a:pt x="797" y="76"/>
                  </a:lnTo>
                  <a:lnTo>
                    <a:pt x="799" y="76"/>
                  </a:lnTo>
                  <a:lnTo>
                    <a:pt x="801" y="76"/>
                  </a:lnTo>
                  <a:lnTo>
                    <a:pt x="804" y="76"/>
                  </a:lnTo>
                  <a:lnTo>
                    <a:pt x="806" y="76"/>
                  </a:lnTo>
                  <a:lnTo>
                    <a:pt x="809" y="76"/>
                  </a:lnTo>
                  <a:lnTo>
                    <a:pt x="809" y="76"/>
                  </a:lnTo>
                  <a:lnTo>
                    <a:pt x="811" y="78"/>
                  </a:lnTo>
                  <a:lnTo>
                    <a:pt x="813" y="78"/>
                  </a:lnTo>
                  <a:lnTo>
                    <a:pt x="816" y="78"/>
                  </a:lnTo>
                  <a:lnTo>
                    <a:pt x="818" y="81"/>
                  </a:lnTo>
                  <a:lnTo>
                    <a:pt x="818" y="81"/>
                  </a:lnTo>
                  <a:lnTo>
                    <a:pt x="820" y="83"/>
                  </a:lnTo>
                  <a:lnTo>
                    <a:pt x="820" y="83"/>
                  </a:lnTo>
                  <a:lnTo>
                    <a:pt x="823" y="85"/>
                  </a:lnTo>
                  <a:lnTo>
                    <a:pt x="823" y="85"/>
                  </a:lnTo>
                  <a:lnTo>
                    <a:pt x="823" y="85"/>
                  </a:lnTo>
                  <a:lnTo>
                    <a:pt x="825" y="88"/>
                  </a:lnTo>
                  <a:lnTo>
                    <a:pt x="825" y="88"/>
                  </a:lnTo>
                  <a:lnTo>
                    <a:pt x="825" y="88"/>
                  </a:lnTo>
                  <a:lnTo>
                    <a:pt x="825" y="90"/>
                  </a:lnTo>
                  <a:lnTo>
                    <a:pt x="828" y="90"/>
                  </a:lnTo>
                  <a:lnTo>
                    <a:pt x="828" y="93"/>
                  </a:lnTo>
                  <a:lnTo>
                    <a:pt x="828" y="95"/>
                  </a:lnTo>
                  <a:lnTo>
                    <a:pt x="828" y="95"/>
                  </a:lnTo>
                  <a:lnTo>
                    <a:pt x="828" y="97"/>
                  </a:lnTo>
                  <a:lnTo>
                    <a:pt x="828" y="97"/>
                  </a:lnTo>
                  <a:lnTo>
                    <a:pt x="830" y="100"/>
                  </a:lnTo>
                  <a:lnTo>
                    <a:pt x="830" y="102"/>
                  </a:lnTo>
                  <a:lnTo>
                    <a:pt x="830" y="102"/>
                  </a:lnTo>
                  <a:lnTo>
                    <a:pt x="830" y="104"/>
                  </a:lnTo>
                  <a:lnTo>
                    <a:pt x="830" y="107"/>
                  </a:lnTo>
                  <a:lnTo>
                    <a:pt x="830" y="107"/>
                  </a:lnTo>
                  <a:lnTo>
                    <a:pt x="830" y="109"/>
                  </a:lnTo>
                  <a:lnTo>
                    <a:pt x="828" y="109"/>
                  </a:lnTo>
                  <a:lnTo>
                    <a:pt x="828" y="111"/>
                  </a:lnTo>
                  <a:lnTo>
                    <a:pt x="828" y="114"/>
                  </a:lnTo>
                  <a:lnTo>
                    <a:pt x="828" y="116"/>
                  </a:lnTo>
                  <a:lnTo>
                    <a:pt x="825" y="119"/>
                  </a:lnTo>
                  <a:lnTo>
                    <a:pt x="825" y="121"/>
                  </a:lnTo>
                  <a:lnTo>
                    <a:pt x="823" y="123"/>
                  </a:lnTo>
                  <a:lnTo>
                    <a:pt x="823" y="128"/>
                  </a:lnTo>
                  <a:lnTo>
                    <a:pt x="820" y="130"/>
                  </a:lnTo>
                  <a:lnTo>
                    <a:pt x="820" y="133"/>
                  </a:lnTo>
                  <a:lnTo>
                    <a:pt x="818" y="135"/>
                  </a:lnTo>
                  <a:lnTo>
                    <a:pt x="816" y="137"/>
                  </a:lnTo>
                  <a:lnTo>
                    <a:pt x="813" y="142"/>
                  </a:lnTo>
                  <a:lnTo>
                    <a:pt x="811" y="145"/>
                  </a:lnTo>
                  <a:lnTo>
                    <a:pt x="806" y="149"/>
                  </a:lnTo>
                  <a:lnTo>
                    <a:pt x="804" y="152"/>
                  </a:lnTo>
                  <a:lnTo>
                    <a:pt x="801" y="154"/>
                  </a:lnTo>
                  <a:lnTo>
                    <a:pt x="799" y="159"/>
                  </a:lnTo>
                  <a:lnTo>
                    <a:pt x="794" y="161"/>
                  </a:lnTo>
                  <a:lnTo>
                    <a:pt x="792" y="164"/>
                  </a:lnTo>
                  <a:lnTo>
                    <a:pt x="790" y="166"/>
                  </a:lnTo>
                  <a:lnTo>
                    <a:pt x="785" y="171"/>
                  </a:lnTo>
                  <a:lnTo>
                    <a:pt x="783" y="173"/>
                  </a:lnTo>
                  <a:lnTo>
                    <a:pt x="778" y="175"/>
                  </a:lnTo>
                  <a:lnTo>
                    <a:pt x="775" y="178"/>
                  </a:lnTo>
                  <a:lnTo>
                    <a:pt x="773" y="180"/>
                  </a:lnTo>
                  <a:lnTo>
                    <a:pt x="768" y="182"/>
                  </a:lnTo>
                  <a:lnTo>
                    <a:pt x="766" y="185"/>
                  </a:lnTo>
                  <a:lnTo>
                    <a:pt x="764" y="187"/>
                  </a:lnTo>
                  <a:lnTo>
                    <a:pt x="759" y="190"/>
                  </a:lnTo>
                  <a:lnTo>
                    <a:pt x="757" y="192"/>
                  </a:lnTo>
                  <a:lnTo>
                    <a:pt x="752" y="192"/>
                  </a:lnTo>
                  <a:lnTo>
                    <a:pt x="749" y="194"/>
                  </a:lnTo>
                  <a:lnTo>
                    <a:pt x="745" y="197"/>
                  </a:lnTo>
                  <a:lnTo>
                    <a:pt x="740" y="199"/>
                  </a:lnTo>
                  <a:lnTo>
                    <a:pt x="738" y="201"/>
                  </a:lnTo>
                  <a:lnTo>
                    <a:pt x="733" y="201"/>
                  </a:lnTo>
                  <a:lnTo>
                    <a:pt x="731" y="204"/>
                  </a:lnTo>
                  <a:lnTo>
                    <a:pt x="726" y="206"/>
                  </a:lnTo>
                  <a:lnTo>
                    <a:pt x="721" y="206"/>
                  </a:lnTo>
                  <a:lnTo>
                    <a:pt x="719" y="208"/>
                  </a:lnTo>
                  <a:lnTo>
                    <a:pt x="714" y="208"/>
                  </a:lnTo>
                  <a:lnTo>
                    <a:pt x="712" y="211"/>
                  </a:lnTo>
                  <a:lnTo>
                    <a:pt x="707" y="211"/>
                  </a:lnTo>
                  <a:lnTo>
                    <a:pt x="700" y="213"/>
                  </a:lnTo>
                  <a:lnTo>
                    <a:pt x="690" y="216"/>
                  </a:lnTo>
                  <a:lnTo>
                    <a:pt x="681" y="218"/>
                  </a:lnTo>
                  <a:lnTo>
                    <a:pt x="676" y="220"/>
                  </a:lnTo>
                  <a:lnTo>
                    <a:pt x="671" y="223"/>
                  </a:lnTo>
                  <a:lnTo>
                    <a:pt x="667" y="223"/>
                  </a:lnTo>
                  <a:lnTo>
                    <a:pt x="664" y="225"/>
                  </a:lnTo>
                  <a:lnTo>
                    <a:pt x="662" y="225"/>
                  </a:lnTo>
                  <a:lnTo>
                    <a:pt x="662" y="227"/>
                  </a:lnTo>
                  <a:lnTo>
                    <a:pt x="660" y="227"/>
                  </a:lnTo>
                  <a:lnTo>
                    <a:pt x="657" y="227"/>
                  </a:lnTo>
                  <a:lnTo>
                    <a:pt x="657" y="230"/>
                  </a:lnTo>
                  <a:lnTo>
                    <a:pt x="657" y="230"/>
                  </a:lnTo>
                  <a:lnTo>
                    <a:pt x="657" y="230"/>
                  </a:lnTo>
                  <a:lnTo>
                    <a:pt x="657" y="230"/>
                  </a:lnTo>
                  <a:lnTo>
                    <a:pt x="655" y="232"/>
                  </a:lnTo>
                  <a:lnTo>
                    <a:pt x="655" y="232"/>
                  </a:lnTo>
                  <a:lnTo>
                    <a:pt x="657" y="232"/>
                  </a:lnTo>
                  <a:lnTo>
                    <a:pt x="657" y="235"/>
                  </a:lnTo>
                  <a:lnTo>
                    <a:pt x="657" y="235"/>
                  </a:lnTo>
                  <a:lnTo>
                    <a:pt x="657" y="235"/>
                  </a:lnTo>
                  <a:lnTo>
                    <a:pt x="657" y="237"/>
                  </a:lnTo>
                  <a:lnTo>
                    <a:pt x="657" y="237"/>
                  </a:lnTo>
                  <a:lnTo>
                    <a:pt x="657" y="237"/>
                  </a:lnTo>
                  <a:lnTo>
                    <a:pt x="660" y="239"/>
                  </a:lnTo>
                  <a:lnTo>
                    <a:pt x="660" y="239"/>
                  </a:lnTo>
                  <a:lnTo>
                    <a:pt x="660" y="239"/>
                  </a:lnTo>
                  <a:lnTo>
                    <a:pt x="662" y="242"/>
                  </a:lnTo>
                  <a:lnTo>
                    <a:pt x="664" y="242"/>
                  </a:lnTo>
                  <a:lnTo>
                    <a:pt x="664" y="244"/>
                  </a:lnTo>
                  <a:lnTo>
                    <a:pt x="667" y="244"/>
                  </a:lnTo>
                  <a:lnTo>
                    <a:pt x="669" y="246"/>
                  </a:lnTo>
                  <a:lnTo>
                    <a:pt x="669" y="246"/>
                  </a:lnTo>
                  <a:lnTo>
                    <a:pt x="671" y="249"/>
                  </a:lnTo>
                  <a:lnTo>
                    <a:pt x="674" y="249"/>
                  </a:lnTo>
                  <a:lnTo>
                    <a:pt x="674" y="249"/>
                  </a:lnTo>
                  <a:lnTo>
                    <a:pt x="676" y="251"/>
                  </a:lnTo>
                  <a:lnTo>
                    <a:pt x="679" y="251"/>
                  </a:lnTo>
                  <a:lnTo>
                    <a:pt x="681" y="251"/>
                  </a:lnTo>
                  <a:lnTo>
                    <a:pt x="683" y="253"/>
                  </a:lnTo>
                  <a:lnTo>
                    <a:pt x="686" y="253"/>
                  </a:lnTo>
                  <a:lnTo>
                    <a:pt x="688" y="253"/>
                  </a:lnTo>
                  <a:lnTo>
                    <a:pt x="690" y="256"/>
                  </a:lnTo>
                  <a:lnTo>
                    <a:pt x="693" y="256"/>
                  </a:lnTo>
                  <a:lnTo>
                    <a:pt x="695" y="256"/>
                  </a:lnTo>
                  <a:lnTo>
                    <a:pt x="700" y="256"/>
                  </a:lnTo>
                  <a:lnTo>
                    <a:pt x="705" y="258"/>
                  </a:lnTo>
                  <a:lnTo>
                    <a:pt x="709" y="258"/>
                  </a:lnTo>
                  <a:lnTo>
                    <a:pt x="714" y="258"/>
                  </a:lnTo>
                  <a:lnTo>
                    <a:pt x="733" y="261"/>
                  </a:lnTo>
                  <a:lnTo>
                    <a:pt x="731" y="263"/>
                  </a:lnTo>
                  <a:lnTo>
                    <a:pt x="728" y="265"/>
                  </a:lnTo>
                  <a:lnTo>
                    <a:pt x="728" y="265"/>
                  </a:lnTo>
                  <a:lnTo>
                    <a:pt x="726" y="268"/>
                  </a:lnTo>
                  <a:lnTo>
                    <a:pt x="723" y="268"/>
                  </a:lnTo>
                  <a:lnTo>
                    <a:pt x="723" y="270"/>
                  </a:lnTo>
                  <a:lnTo>
                    <a:pt x="721" y="270"/>
                  </a:lnTo>
                  <a:lnTo>
                    <a:pt x="721" y="270"/>
                  </a:lnTo>
                  <a:lnTo>
                    <a:pt x="721" y="272"/>
                  </a:lnTo>
                  <a:lnTo>
                    <a:pt x="719" y="272"/>
                  </a:lnTo>
                  <a:lnTo>
                    <a:pt x="714" y="275"/>
                  </a:lnTo>
                  <a:lnTo>
                    <a:pt x="707" y="275"/>
                  </a:lnTo>
                  <a:lnTo>
                    <a:pt x="702" y="277"/>
                  </a:lnTo>
                  <a:lnTo>
                    <a:pt x="695" y="279"/>
                  </a:lnTo>
                  <a:lnTo>
                    <a:pt x="693" y="279"/>
                  </a:lnTo>
                  <a:lnTo>
                    <a:pt x="690" y="279"/>
                  </a:lnTo>
                  <a:lnTo>
                    <a:pt x="688" y="282"/>
                  </a:lnTo>
                  <a:lnTo>
                    <a:pt x="686" y="282"/>
                  </a:lnTo>
                  <a:lnTo>
                    <a:pt x="681" y="282"/>
                  </a:lnTo>
                  <a:lnTo>
                    <a:pt x="679" y="282"/>
                  </a:lnTo>
                  <a:lnTo>
                    <a:pt x="676" y="284"/>
                  </a:lnTo>
                  <a:lnTo>
                    <a:pt x="674" y="284"/>
                  </a:lnTo>
                  <a:lnTo>
                    <a:pt x="667" y="284"/>
                  </a:lnTo>
                  <a:lnTo>
                    <a:pt x="662" y="284"/>
                  </a:lnTo>
                  <a:lnTo>
                    <a:pt x="660" y="284"/>
                  </a:lnTo>
                  <a:lnTo>
                    <a:pt x="657" y="284"/>
                  </a:lnTo>
                  <a:lnTo>
                    <a:pt x="652" y="284"/>
                  </a:lnTo>
                  <a:lnTo>
                    <a:pt x="650" y="284"/>
                  </a:lnTo>
                  <a:lnTo>
                    <a:pt x="648" y="284"/>
                  </a:lnTo>
                  <a:lnTo>
                    <a:pt x="645" y="284"/>
                  </a:lnTo>
                  <a:lnTo>
                    <a:pt x="643" y="284"/>
                  </a:lnTo>
                  <a:lnTo>
                    <a:pt x="641" y="282"/>
                  </a:lnTo>
                  <a:lnTo>
                    <a:pt x="638" y="282"/>
                  </a:lnTo>
                  <a:lnTo>
                    <a:pt x="636" y="282"/>
                  </a:lnTo>
                  <a:lnTo>
                    <a:pt x="634" y="279"/>
                  </a:lnTo>
                  <a:lnTo>
                    <a:pt x="629" y="279"/>
                  </a:lnTo>
                  <a:lnTo>
                    <a:pt x="629" y="277"/>
                  </a:lnTo>
                  <a:lnTo>
                    <a:pt x="626" y="277"/>
                  </a:lnTo>
                  <a:lnTo>
                    <a:pt x="624" y="275"/>
                  </a:lnTo>
                  <a:lnTo>
                    <a:pt x="622" y="275"/>
                  </a:lnTo>
                  <a:lnTo>
                    <a:pt x="619" y="272"/>
                  </a:lnTo>
                  <a:lnTo>
                    <a:pt x="619" y="270"/>
                  </a:lnTo>
                  <a:lnTo>
                    <a:pt x="617" y="268"/>
                  </a:lnTo>
                  <a:lnTo>
                    <a:pt x="615" y="268"/>
                  </a:lnTo>
                  <a:lnTo>
                    <a:pt x="615" y="265"/>
                  </a:lnTo>
                  <a:lnTo>
                    <a:pt x="615" y="263"/>
                  </a:lnTo>
                  <a:lnTo>
                    <a:pt x="612" y="261"/>
                  </a:lnTo>
                  <a:lnTo>
                    <a:pt x="612" y="258"/>
                  </a:lnTo>
                  <a:lnTo>
                    <a:pt x="610" y="256"/>
                  </a:lnTo>
                  <a:lnTo>
                    <a:pt x="610" y="253"/>
                  </a:lnTo>
                  <a:lnTo>
                    <a:pt x="610" y="251"/>
                  </a:lnTo>
                  <a:lnTo>
                    <a:pt x="608" y="249"/>
                  </a:lnTo>
                  <a:lnTo>
                    <a:pt x="608" y="249"/>
                  </a:lnTo>
                  <a:close/>
                  <a:moveTo>
                    <a:pt x="631" y="400"/>
                  </a:moveTo>
                  <a:lnTo>
                    <a:pt x="631" y="395"/>
                  </a:lnTo>
                  <a:lnTo>
                    <a:pt x="631" y="391"/>
                  </a:lnTo>
                  <a:lnTo>
                    <a:pt x="629" y="388"/>
                  </a:lnTo>
                  <a:lnTo>
                    <a:pt x="629" y="384"/>
                  </a:lnTo>
                  <a:lnTo>
                    <a:pt x="629" y="379"/>
                  </a:lnTo>
                  <a:lnTo>
                    <a:pt x="629" y="374"/>
                  </a:lnTo>
                  <a:lnTo>
                    <a:pt x="629" y="372"/>
                  </a:lnTo>
                  <a:lnTo>
                    <a:pt x="629" y="367"/>
                  </a:lnTo>
                  <a:lnTo>
                    <a:pt x="629" y="362"/>
                  </a:lnTo>
                  <a:lnTo>
                    <a:pt x="629" y="360"/>
                  </a:lnTo>
                  <a:lnTo>
                    <a:pt x="629" y="358"/>
                  </a:lnTo>
                  <a:lnTo>
                    <a:pt x="631" y="355"/>
                  </a:lnTo>
                  <a:lnTo>
                    <a:pt x="631" y="353"/>
                  </a:lnTo>
                  <a:lnTo>
                    <a:pt x="631" y="350"/>
                  </a:lnTo>
                  <a:lnTo>
                    <a:pt x="631" y="350"/>
                  </a:lnTo>
                  <a:lnTo>
                    <a:pt x="631" y="348"/>
                  </a:lnTo>
                  <a:lnTo>
                    <a:pt x="631" y="346"/>
                  </a:lnTo>
                  <a:lnTo>
                    <a:pt x="634" y="343"/>
                  </a:lnTo>
                  <a:lnTo>
                    <a:pt x="634" y="343"/>
                  </a:lnTo>
                  <a:lnTo>
                    <a:pt x="634" y="341"/>
                  </a:lnTo>
                  <a:lnTo>
                    <a:pt x="636" y="339"/>
                  </a:lnTo>
                  <a:lnTo>
                    <a:pt x="636" y="339"/>
                  </a:lnTo>
                  <a:lnTo>
                    <a:pt x="645" y="324"/>
                  </a:lnTo>
                  <a:lnTo>
                    <a:pt x="648" y="327"/>
                  </a:lnTo>
                  <a:lnTo>
                    <a:pt x="648" y="329"/>
                  </a:lnTo>
                  <a:lnTo>
                    <a:pt x="648" y="332"/>
                  </a:lnTo>
                  <a:lnTo>
                    <a:pt x="650" y="334"/>
                  </a:lnTo>
                  <a:lnTo>
                    <a:pt x="650" y="339"/>
                  </a:lnTo>
                  <a:lnTo>
                    <a:pt x="652" y="343"/>
                  </a:lnTo>
                  <a:lnTo>
                    <a:pt x="652" y="346"/>
                  </a:lnTo>
                  <a:lnTo>
                    <a:pt x="655" y="350"/>
                  </a:lnTo>
                  <a:lnTo>
                    <a:pt x="655" y="353"/>
                  </a:lnTo>
                  <a:lnTo>
                    <a:pt x="655" y="355"/>
                  </a:lnTo>
                  <a:lnTo>
                    <a:pt x="657" y="358"/>
                  </a:lnTo>
                  <a:lnTo>
                    <a:pt x="657" y="358"/>
                  </a:lnTo>
                  <a:lnTo>
                    <a:pt x="660" y="362"/>
                  </a:lnTo>
                  <a:lnTo>
                    <a:pt x="662" y="367"/>
                  </a:lnTo>
                  <a:lnTo>
                    <a:pt x="662" y="369"/>
                  </a:lnTo>
                  <a:lnTo>
                    <a:pt x="664" y="374"/>
                  </a:lnTo>
                  <a:lnTo>
                    <a:pt x="667" y="376"/>
                  </a:lnTo>
                  <a:lnTo>
                    <a:pt x="667" y="381"/>
                  </a:lnTo>
                  <a:lnTo>
                    <a:pt x="669" y="384"/>
                  </a:lnTo>
                  <a:lnTo>
                    <a:pt x="671" y="388"/>
                  </a:lnTo>
                  <a:lnTo>
                    <a:pt x="674" y="391"/>
                  </a:lnTo>
                  <a:lnTo>
                    <a:pt x="674" y="395"/>
                  </a:lnTo>
                  <a:lnTo>
                    <a:pt x="676" y="398"/>
                  </a:lnTo>
                  <a:lnTo>
                    <a:pt x="679" y="403"/>
                  </a:lnTo>
                  <a:lnTo>
                    <a:pt x="681" y="405"/>
                  </a:lnTo>
                  <a:lnTo>
                    <a:pt x="681" y="410"/>
                  </a:lnTo>
                  <a:lnTo>
                    <a:pt x="683" y="412"/>
                  </a:lnTo>
                  <a:lnTo>
                    <a:pt x="686" y="417"/>
                  </a:lnTo>
                  <a:lnTo>
                    <a:pt x="688" y="421"/>
                  </a:lnTo>
                  <a:lnTo>
                    <a:pt x="690" y="424"/>
                  </a:lnTo>
                  <a:lnTo>
                    <a:pt x="693" y="429"/>
                  </a:lnTo>
                  <a:lnTo>
                    <a:pt x="695" y="433"/>
                  </a:lnTo>
                  <a:lnTo>
                    <a:pt x="697" y="436"/>
                  </a:lnTo>
                  <a:lnTo>
                    <a:pt x="700" y="440"/>
                  </a:lnTo>
                  <a:lnTo>
                    <a:pt x="702" y="445"/>
                  </a:lnTo>
                  <a:lnTo>
                    <a:pt x="705" y="450"/>
                  </a:lnTo>
                  <a:lnTo>
                    <a:pt x="719" y="474"/>
                  </a:lnTo>
                  <a:lnTo>
                    <a:pt x="693" y="462"/>
                  </a:lnTo>
                  <a:lnTo>
                    <a:pt x="700" y="478"/>
                  </a:lnTo>
                  <a:lnTo>
                    <a:pt x="679" y="466"/>
                  </a:lnTo>
                  <a:lnTo>
                    <a:pt x="681" y="485"/>
                  </a:lnTo>
                  <a:lnTo>
                    <a:pt x="676" y="483"/>
                  </a:lnTo>
                  <a:lnTo>
                    <a:pt x="674" y="478"/>
                  </a:lnTo>
                  <a:lnTo>
                    <a:pt x="669" y="476"/>
                  </a:lnTo>
                  <a:lnTo>
                    <a:pt x="667" y="471"/>
                  </a:lnTo>
                  <a:lnTo>
                    <a:pt x="664" y="469"/>
                  </a:lnTo>
                  <a:lnTo>
                    <a:pt x="660" y="464"/>
                  </a:lnTo>
                  <a:lnTo>
                    <a:pt x="660" y="462"/>
                  </a:lnTo>
                  <a:lnTo>
                    <a:pt x="657" y="462"/>
                  </a:lnTo>
                  <a:lnTo>
                    <a:pt x="655" y="459"/>
                  </a:lnTo>
                  <a:lnTo>
                    <a:pt x="655" y="457"/>
                  </a:lnTo>
                  <a:lnTo>
                    <a:pt x="652" y="455"/>
                  </a:lnTo>
                  <a:lnTo>
                    <a:pt x="652" y="452"/>
                  </a:lnTo>
                  <a:lnTo>
                    <a:pt x="650" y="452"/>
                  </a:lnTo>
                  <a:lnTo>
                    <a:pt x="650" y="450"/>
                  </a:lnTo>
                  <a:lnTo>
                    <a:pt x="648" y="445"/>
                  </a:lnTo>
                  <a:lnTo>
                    <a:pt x="645" y="443"/>
                  </a:lnTo>
                  <a:lnTo>
                    <a:pt x="645" y="438"/>
                  </a:lnTo>
                  <a:lnTo>
                    <a:pt x="643" y="436"/>
                  </a:lnTo>
                  <a:lnTo>
                    <a:pt x="641" y="431"/>
                  </a:lnTo>
                  <a:lnTo>
                    <a:pt x="641" y="429"/>
                  </a:lnTo>
                  <a:lnTo>
                    <a:pt x="638" y="424"/>
                  </a:lnTo>
                  <a:lnTo>
                    <a:pt x="636" y="421"/>
                  </a:lnTo>
                  <a:lnTo>
                    <a:pt x="636" y="417"/>
                  </a:lnTo>
                  <a:lnTo>
                    <a:pt x="636" y="414"/>
                  </a:lnTo>
                  <a:lnTo>
                    <a:pt x="634" y="410"/>
                  </a:lnTo>
                  <a:lnTo>
                    <a:pt x="634" y="407"/>
                  </a:lnTo>
                  <a:lnTo>
                    <a:pt x="631" y="403"/>
                  </a:lnTo>
                  <a:lnTo>
                    <a:pt x="631" y="400"/>
                  </a:lnTo>
                  <a:lnTo>
                    <a:pt x="631" y="400"/>
                  </a:lnTo>
                  <a:close/>
                  <a:moveTo>
                    <a:pt x="799" y="239"/>
                  </a:moveTo>
                  <a:lnTo>
                    <a:pt x="799" y="239"/>
                  </a:lnTo>
                  <a:lnTo>
                    <a:pt x="801" y="239"/>
                  </a:lnTo>
                  <a:lnTo>
                    <a:pt x="804" y="239"/>
                  </a:lnTo>
                  <a:lnTo>
                    <a:pt x="804" y="242"/>
                  </a:lnTo>
                  <a:lnTo>
                    <a:pt x="806" y="242"/>
                  </a:lnTo>
                  <a:lnTo>
                    <a:pt x="809" y="242"/>
                  </a:lnTo>
                  <a:lnTo>
                    <a:pt x="809" y="242"/>
                  </a:lnTo>
                  <a:lnTo>
                    <a:pt x="811" y="244"/>
                  </a:lnTo>
                  <a:lnTo>
                    <a:pt x="811" y="244"/>
                  </a:lnTo>
                  <a:lnTo>
                    <a:pt x="813" y="244"/>
                  </a:lnTo>
                  <a:lnTo>
                    <a:pt x="813" y="246"/>
                  </a:lnTo>
                  <a:lnTo>
                    <a:pt x="816" y="246"/>
                  </a:lnTo>
                  <a:lnTo>
                    <a:pt x="816" y="249"/>
                  </a:lnTo>
                  <a:lnTo>
                    <a:pt x="818" y="249"/>
                  </a:lnTo>
                  <a:lnTo>
                    <a:pt x="818" y="251"/>
                  </a:lnTo>
                  <a:lnTo>
                    <a:pt x="818" y="251"/>
                  </a:lnTo>
                  <a:lnTo>
                    <a:pt x="820" y="253"/>
                  </a:lnTo>
                  <a:lnTo>
                    <a:pt x="820" y="253"/>
                  </a:lnTo>
                  <a:lnTo>
                    <a:pt x="820" y="256"/>
                  </a:lnTo>
                  <a:lnTo>
                    <a:pt x="820" y="256"/>
                  </a:lnTo>
                  <a:lnTo>
                    <a:pt x="820" y="256"/>
                  </a:lnTo>
                  <a:lnTo>
                    <a:pt x="820" y="258"/>
                  </a:lnTo>
                  <a:lnTo>
                    <a:pt x="820" y="258"/>
                  </a:lnTo>
                  <a:lnTo>
                    <a:pt x="820" y="258"/>
                  </a:lnTo>
                  <a:lnTo>
                    <a:pt x="820" y="261"/>
                  </a:lnTo>
                  <a:lnTo>
                    <a:pt x="820" y="261"/>
                  </a:lnTo>
                  <a:lnTo>
                    <a:pt x="820" y="261"/>
                  </a:lnTo>
                  <a:lnTo>
                    <a:pt x="820" y="261"/>
                  </a:lnTo>
                  <a:lnTo>
                    <a:pt x="820" y="263"/>
                  </a:lnTo>
                  <a:lnTo>
                    <a:pt x="820" y="263"/>
                  </a:lnTo>
                  <a:lnTo>
                    <a:pt x="820" y="263"/>
                  </a:lnTo>
                  <a:lnTo>
                    <a:pt x="820" y="263"/>
                  </a:lnTo>
                  <a:lnTo>
                    <a:pt x="820" y="263"/>
                  </a:lnTo>
                  <a:lnTo>
                    <a:pt x="818" y="263"/>
                  </a:lnTo>
                  <a:lnTo>
                    <a:pt x="818" y="265"/>
                  </a:lnTo>
                  <a:lnTo>
                    <a:pt x="818" y="265"/>
                  </a:lnTo>
                  <a:lnTo>
                    <a:pt x="818" y="265"/>
                  </a:lnTo>
                  <a:lnTo>
                    <a:pt x="818" y="265"/>
                  </a:lnTo>
                  <a:lnTo>
                    <a:pt x="816" y="265"/>
                  </a:lnTo>
                  <a:lnTo>
                    <a:pt x="816" y="265"/>
                  </a:lnTo>
                  <a:lnTo>
                    <a:pt x="813" y="265"/>
                  </a:lnTo>
                  <a:lnTo>
                    <a:pt x="813" y="265"/>
                  </a:lnTo>
                  <a:lnTo>
                    <a:pt x="811" y="265"/>
                  </a:lnTo>
                  <a:lnTo>
                    <a:pt x="809" y="265"/>
                  </a:lnTo>
                  <a:lnTo>
                    <a:pt x="806" y="263"/>
                  </a:lnTo>
                  <a:lnTo>
                    <a:pt x="804" y="263"/>
                  </a:lnTo>
                  <a:lnTo>
                    <a:pt x="801" y="261"/>
                  </a:lnTo>
                  <a:lnTo>
                    <a:pt x="799" y="261"/>
                  </a:lnTo>
                  <a:lnTo>
                    <a:pt x="797" y="258"/>
                  </a:lnTo>
                  <a:lnTo>
                    <a:pt x="794" y="258"/>
                  </a:lnTo>
                  <a:lnTo>
                    <a:pt x="792" y="256"/>
                  </a:lnTo>
                  <a:lnTo>
                    <a:pt x="792" y="256"/>
                  </a:lnTo>
                  <a:lnTo>
                    <a:pt x="792" y="256"/>
                  </a:lnTo>
                  <a:lnTo>
                    <a:pt x="790" y="256"/>
                  </a:lnTo>
                  <a:lnTo>
                    <a:pt x="790" y="253"/>
                  </a:lnTo>
                  <a:lnTo>
                    <a:pt x="790" y="253"/>
                  </a:lnTo>
                  <a:lnTo>
                    <a:pt x="787" y="253"/>
                  </a:lnTo>
                  <a:lnTo>
                    <a:pt x="787" y="251"/>
                  </a:lnTo>
                  <a:lnTo>
                    <a:pt x="787" y="251"/>
                  </a:lnTo>
                  <a:lnTo>
                    <a:pt x="787" y="251"/>
                  </a:lnTo>
                  <a:lnTo>
                    <a:pt x="787" y="249"/>
                  </a:lnTo>
                  <a:lnTo>
                    <a:pt x="787" y="249"/>
                  </a:lnTo>
                  <a:lnTo>
                    <a:pt x="787" y="249"/>
                  </a:lnTo>
                  <a:lnTo>
                    <a:pt x="785" y="249"/>
                  </a:lnTo>
                  <a:lnTo>
                    <a:pt x="785" y="246"/>
                  </a:lnTo>
                  <a:lnTo>
                    <a:pt x="785" y="246"/>
                  </a:lnTo>
                  <a:lnTo>
                    <a:pt x="785" y="246"/>
                  </a:lnTo>
                  <a:lnTo>
                    <a:pt x="787" y="244"/>
                  </a:lnTo>
                  <a:lnTo>
                    <a:pt x="787" y="244"/>
                  </a:lnTo>
                  <a:lnTo>
                    <a:pt x="787" y="244"/>
                  </a:lnTo>
                  <a:lnTo>
                    <a:pt x="787" y="244"/>
                  </a:lnTo>
                  <a:lnTo>
                    <a:pt x="787" y="242"/>
                  </a:lnTo>
                  <a:lnTo>
                    <a:pt x="787" y="242"/>
                  </a:lnTo>
                  <a:lnTo>
                    <a:pt x="787" y="242"/>
                  </a:lnTo>
                  <a:lnTo>
                    <a:pt x="790" y="242"/>
                  </a:lnTo>
                  <a:lnTo>
                    <a:pt x="790" y="242"/>
                  </a:lnTo>
                  <a:lnTo>
                    <a:pt x="790" y="242"/>
                  </a:lnTo>
                  <a:lnTo>
                    <a:pt x="790" y="239"/>
                  </a:lnTo>
                  <a:lnTo>
                    <a:pt x="792" y="239"/>
                  </a:lnTo>
                  <a:lnTo>
                    <a:pt x="792" y="239"/>
                  </a:lnTo>
                  <a:lnTo>
                    <a:pt x="792" y="239"/>
                  </a:lnTo>
                  <a:lnTo>
                    <a:pt x="794" y="239"/>
                  </a:lnTo>
                  <a:lnTo>
                    <a:pt x="794" y="239"/>
                  </a:lnTo>
                  <a:lnTo>
                    <a:pt x="797" y="239"/>
                  </a:lnTo>
                  <a:lnTo>
                    <a:pt x="797" y="239"/>
                  </a:lnTo>
                  <a:lnTo>
                    <a:pt x="799" y="239"/>
                  </a:lnTo>
                  <a:lnTo>
                    <a:pt x="799" y="239"/>
                  </a:lnTo>
                  <a:close/>
                  <a:moveTo>
                    <a:pt x="906" y="379"/>
                  </a:moveTo>
                  <a:lnTo>
                    <a:pt x="906" y="379"/>
                  </a:lnTo>
                  <a:lnTo>
                    <a:pt x="908" y="379"/>
                  </a:lnTo>
                  <a:lnTo>
                    <a:pt x="910" y="376"/>
                  </a:lnTo>
                  <a:lnTo>
                    <a:pt x="910" y="376"/>
                  </a:lnTo>
                  <a:lnTo>
                    <a:pt x="913" y="376"/>
                  </a:lnTo>
                  <a:lnTo>
                    <a:pt x="913" y="376"/>
                  </a:lnTo>
                  <a:lnTo>
                    <a:pt x="915" y="374"/>
                  </a:lnTo>
                  <a:lnTo>
                    <a:pt x="915" y="374"/>
                  </a:lnTo>
                  <a:lnTo>
                    <a:pt x="915" y="374"/>
                  </a:lnTo>
                  <a:lnTo>
                    <a:pt x="917" y="372"/>
                  </a:lnTo>
                  <a:lnTo>
                    <a:pt x="917" y="372"/>
                  </a:lnTo>
                  <a:lnTo>
                    <a:pt x="920" y="372"/>
                  </a:lnTo>
                  <a:lnTo>
                    <a:pt x="920" y="369"/>
                  </a:lnTo>
                  <a:lnTo>
                    <a:pt x="920" y="369"/>
                  </a:lnTo>
                  <a:lnTo>
                    <a:pt x="922" y="367"/>
                  </a:lnTo>
                  <a:lnTo>
                    <a:pt x="922" y="367"/>
                  </a:lnTo>
                  <a:lnTo>
                    <a:pt x="922" y="365"/>
                  </a:lnTo>
                  <a:lnTo>
                    <a:pt x="924" y="365"/>
                  </a:lnTo>
                  <a:lnTo>
                    <a:pt x="924" y="362"/>
                  </a:lnTo>
                  <a:lnTo>
                    <a:pt x="924" y="362"/>
                  </a:lnTo>
                  <a:lnTo>
                    <a:pt x="924" y="362"/>
                  </a:lnTo>
                  <a:lnTo>
                    <a:pt x="924" y="360"/>
                  </a:lnTo>
                  <a:lnTo>
                    <a:pt x="924" y="360"/>
                  </a:lnTo>
                  <a:lnTo>
                    <a:pt x="924" y="360"/>
                  </a:lnTo>
                  <a:lnTo>
                    <a:pt x="924" y="360"/>
                  </a:lnTo>
                  <a:lnTo>
                    <a:pt x="924" y="358"/>
                  </a:lnTo>
                  <a:lnTo>
                    <a:pt x="924" y="358"/>
                  </a:lnTo>
                  <a:lnTo>
                    <a:pt x="922" y="358"/>
                  </a:lnTo>
                  <a:lnTo>
                    <a:pt x="922" y="358"/>
                  </a:lnTo>
                  <a:lnTo>
                    <a:pt x="922" y="358"/>
                  </a:lnTo>
                  <a:lnTo>
                    <a:pt x="922" y="358"/>
                  </a:lnTo>
                  <a:lnTo>
                    <a:pt x="920" y="358"/>
                  </a:lnTo>
                  <a:lnTo>
                    <a:pt x="917" y="358"/>
                  </a:lnTo>
                  <a:lnTo>
                    <a:pt x="917" y="358"/>
                  </a:lnTo>
                  <a:lnTo>
                    <a:pt x="915" y="358"/>
                  </a:lnTo>
                  <a:lnTo>
                    <a:pt x="913" y="358"/>
                  </a:lnTo>
                  <a:lnTo>
                    <a:pt x="910" y="358"/>
                  </a:lnTo>
                  <a:lnTo>
                    <a:pt x="910" y="358"/>
                  </a:lnTo>
                  <a:lnTo>
                    <a:pt x="908" y="358"/>
                  </a:lnTo>
                  <a:lnTo>
                    <a:pt x="906" y="358"/>
                  </a:lnTo>
                  <a:lnTo>
                    <a:pt x="903" y="358"/>
                  </a:lnTo>
                  <a:lnTo>
                    <a:pt x="903" y="360"/>
                  </a:lnTo>
                  <a:lnTo>
                    <a:pt x="901" y="360"/>
                  </a:lnTo>
                  <a:lnTo>
                    <a:pt x="901" y="360"/>
                  </a:lnTo>
                  <a:lnTo>
                    <a:pt x="898" y="362"/>
                  </a:lnTo>
                  <a:lnTo>
                    <a:pt x="898" y="362"/>
                  </a:lnTo>
                  <a:lnTo>
                    <a:pt x="896" y="362"/>
                  </a:lnTo>
                  <a:lnTo>
                    <a:pt x="896" y="365"/>
                  </a:lnTo>
                  <a:lnTo>
                    <a:pt x="894" y="365"/>
                  </a:lnTo>
                  <a:lnTo>
                    <a:pt x="894" y="365"/>
                  </a:lnTo>
                  <a:lnTo>
                    <a:pt x="894" y="367"/>
                  </a:lnTo>
                  <a:lnTo>
                    <a:pt x="891" y="367"/>
                  </a:lnTo>
                  <a:lnTo>
                    <a:pt x="891" y="367"/>
                  </a:lnTo>
                  <a:lnTo>
                    <a:pt x="891" y="369"/>
                  </a:lnTo>
                  <a:lnTo>
                    <a:pt x="891" y="369"/>
                  </a:lnTo>
                  <a:lnTo>
                    <a:pt x="891" y="372"/>
                  </a:lnTo>
                  <a:lnTo>
                    <a:pt x="891" y="372"/>
                  </a:lnTo>
                  <a:lnTo>
                    <a:pt x="891" y="372"/>
                  </a:lnTo>
                  <a:lnTo>
                    <a:pt x="891" y="374"/>
                  </a:lnTo>
                  <a:lnTo>
                    <a:pt x="891" y="374"/>
                  </a:lnTo>
                  <a:lnTo>
                    <a:pt x="891" y="374"/>
                  </a:lnTo>
                  <a:lnTo>
                    <a:pt x="891" y="376"/>
                  </a:lnTo>
                  <a:lnTo>
                    <a:pt x="894" y="376"/>
                  </a:lnTo>
                  <a:lnTo>
                    <a:pt x="894" y="376"/>
                  </a:lnTo>
                  <a:lnTo>
                    <a:pt x="894" y="376"/>
                  </a:lnTo>
                  <a:lnTo>
                    <a:pt x="896" y="379"/>
                  </a:lnTo>
                  <a:lnTo>
                    <a:pt x="896" y="379"/>
                  </a:lnTo>
                  <a:lnTo>
                    <a:pt x="898" y="379"/>
                  </a:lnTo>
                  <a:lnTo>
                    <a:pt x="898" y="379"/>
                  </a:lnTo>
                  <a:lnTo>
                    <a:pt x="901" y="379"/>
                  </a:lnTo>
                  <a:lnTo>
                    <a:pt x="903" y="379"/>
                  </a:lnTo>
                  <a:lnTo>
                    <a:pt x="906" y="379"/>
                  </a:lnTo>
                  <a:lnTo>
                    <a:pt x="906" y="379"/>
                  </a:lnTo>
                  <a:close/>
                  <a:moveTo>
                    <a:pt x="485" y="317"/>
                  </a:moveTo>
                  <a:lnTo>
                    <a:pt x="485" y="317"/>
                  </a:lnTo>
                  <a:lnTo>
                    <a:pt x="485" y="317"/>
                  </a:lnTo>
                  <a:lnTo>
                    <a:pt x="485" y="317"/>
                  </a:lnTo>
                  <a:lnTo>
                    <a:pt x="487" y="317"/>
                  </a:lnTo>
                  <a:lnTo>
                    <a:pt x="487" y="317"/>
                  </a:lnTo>
                  <a:lnTo>
                    <a:pt x="487" y="315"/>
                  </a:lnTo>
                  <a:lnTo>
                    <a:pt x="487" y="315"/>
                  </a:lnTo>
                  <a:lnTo>
                    <a:pt x="487" y="315"/>
                  </a:lnTo>
                  <a:lnTo>
                    <a:pt x="487" y="315"/>
                  </a:lnTo>
                  <a:lnTo>
                    <a:pt x="489" y="313"/>
                  </a:lnTo>
                  <a:lnTo>
                    <a:pt x="489" y="313"/>
                  </a:lnTo>
                  <a:lnTo>
                    <a:pt x="492" y="313"/>
                  </a:lnTo>
                  <a:lnTo>
                    <a:pt x="492" y="313"/>
                  </a:lnTo>
                  <a:lnTo>
                    <a:pt x="494" y="310"/>
                  </a:lnTo>
                  <a:lnTo>
                    <a:pt x="494" y="310"/>
                  </a:lnTo>
                  <a:lnTo>
                    <a:pt x="496" y="310"/>
                  </a:lnTo>
                  <a:lnTo>
                    <a:pt x="496" y="310"/>
                  </a:lnTo>
                  <a:lnTo>
                    <a:pt x="499" y="310"/>
                  </a:lnTo>
                  <a:lnTo>
                    <a:pt x="499" y="310"/>
                  </a:lnTo>
                  <a:lnTo>
                    <a:pt x="499" y="310"/>
                  </a:lnTo>
                  <a:lnTo>
                    <a:pt x="503" y="310"/>
                  </a:lnTo>
                  <a:lnTo>
                    <a:pt x="508" y="310"/>
                  </a:lnTo>
                  <a:lnTo>
                    <a:pt x="511" y="310"/>
                  </a:lnTo>
                  <a:lnTo>
                    <a:pt x="515" y="310"/>
                  </a:lnTo>
                  <a:lnTo>
                    <a:pt x="522" y="310"/>
                  </a:lnTo>
                  <a:lnTo>
                    <a:pt x="529" y="313"/>
                  </a:lnTo>
                  <a:lnTo>
                    <a:pt x="537" y="313"/>
                  </a:lnTo>
                  <a:lnTo>
                    <a:pt x="544" y="313"/>
                  </a:lnTo>
                  <a:lnTo>
                    <a:pt x="548" y="313"/>
                  </a:lnTo>
                  <a:lnTo>
                    <a:pt x="551" y="313"/>
                  </a:lnTo>
                  <a:lnTo>
                    <a:pt x="556" y="313"/>
                  </a:lnTo>
                  <a:lnTo>
                    <a:pt x="558" y="313"/>
                  </a:lnTo>
                  <a:lnTo>
                    <a:pt x="563" y="313"/>
                  </a:lnTo>
                  <a:lnTo>
                    <a:pt x="567" y="313"/>
                  </a:lnTo>
                  <a:lnTo>
                    <a:pt x="570" y="313"/>
                  </a:lnTo>
                  <a:lnTo>
                    <a:pt x="572" y="313"/>
                  </a:lnTo>
                  <a:lnTo>
                    <a:pt x="574" y="313"/>
                  </a:lnTo>
                  <a:lnTo>
                    <a:pt x="577" y="313"/>
                  </a:lnTo>
                  <a:lnTo>
                    <a:pt x="579" y="313"/>
                  </a:lnTo>
                  <a:lnTo>
                    <a:pt x="582" y="313"/>
                  </a:lnTo>
                  <a:lnTo>
                    <a:pt x="584" y="313"/>
                  </a:lnTo>
                  <a:lnTo>
                    <a:pt x="584" y="313"/>
                  </a:lnTo>
                  <a:lnTo>
                    <a:pt x="586" y="313"/>
                  </a:lnTo>
                  <a:lnTo>
                    <a:pt x="586" y="313"/>
                  </a:lnTo>
                  <a:lnTo>
                    <a:pt x="589" y="313"/>
                  </a:lnTo>
                  <a:lnTo>
                    <a:pt x="589" y="315"/>
                  </a:lnTo>
                  <a:lnTo>
                    <a:pt x="591" y="315"/>
                  </a:lnTo>
                  <a:lnTo>
                    <a:pt x="591" y="315"/>
                  </a:lnTo>
                  <a:lnTo>
                    <a:pt x="591" y="315"/>
                  </a:lnTo>
                  <a:lnTo>
                    <a:pt x="591" y="317"/>
                  </a:lnTo>
                  <a:lnTo>
                    <a:pt x="593" y="317"/>
                  </a:lnTo>
                  <a:lnTo>
                    <a:pt x="593" y="317"/>
                  </a:lnTo>
                  <a:lnTo>
                    <a:pt x="593" y="320"/>
                  </a:lnTo>
                  <a:lnTo>
                    <a:pt x="593" y="320"/>
                  </a:lnTo>
                  <a:lnTo>
                    <a:pt x="593" y="320"/>
                  </a:lnTo>
                  <a:lnTo>
                    <a:pt x="593" y="322"/>
                  </a:lnTo>
                  <a:lnTo>
                    <a:pt x="593" y="322"/>
                  </a:lnTo>
                  <a:lnTo>
                    <a:pt x="593" y="322"/>
                  </a:lnTo>
                  <a:lnTo>
                    <a:pt x="593" y="324"/>
                  </a:lnTo>
                  <a:lnTo>
                    <a:pt x="593" y="324"/>
                  </a:lnTo>
                  <a:lnTo>
                    <a:pt x="593" y="324"/>
                  </a:lnTo>
                  <a:lnTo>
                    <a:pt x="591" y="327"/>
                  </a:lnTo>
                  <a:lnTo>
                    <a:pt x="591" y="327"/>
                  </a:lnTo>
                  <a:lnTo>
                    <a:pt x="591" y="327"/>
                  </a:lnTo>
                  <a:lnTo>
                    <a:pt x="589" y="329"/>
                  </a:lnTo>
                  <a:lnTo>
                    <a:pt x="586" y="332"/>
                  </a:lnTo>
                  <a:lnTo>
                    <a:pt x="586" y="332"/>
                  </a:lnTo>
                  <a:lnTo>
                    <a:pt x="584" y="334"/>
                  </a:lnTo>
                  <a:lnTo>
                    <a:pt x="582" y="334"/>
                  </a:lnTo>
                  <a:lnTo>
                    <a:pt x="579" y="336"/>
                  </a:lnTo>
                  <a:lnTo>
                    <a:pt x="579" y="336"/>
                  </a:lnTo>
                  <a:lnTo>
                    <a:pt x="577" y="336"/>
                  </a:lnTo>
                  <a:lnTo>
                    <a:pt x="574" y="339"/>
                  </a:lnTo>
                  <a:lnTo>
                    <a:pt x="574" y="339"/>
                  </a:lnTo>
                  <a:lnTo>
                    <a:pt x="570" y="339"/>
                  </a:lnTo>
                  <a:lnTo>
                    <a:pt x="567" y="339"/>
                  </a:lnTo>
                  <a:lnTo>
                    <a:pt x="565" y="339"/>
                  </a:lnTo>
                  <a:lnTo>
                    <a:pt x="560" y="341"/>
                  </a:lnTo>
                  <a:lnTo>
                    <a:pt x="558" y="341"/>
                  </a:lnTo>
                  <a:lnTo>
                    <a:pt x="553" y="341"/>
                  </a:lnTo>
                  <a:lnTo>
                    <a:pt x="551" y="341"/>
                  </a:lnTo>
                  <a:lnTo>
                    <a:pt x="546" y="341"/>
                  </a:lnTo>
                  <a:lnTo>
                    <a:pt x="541" y="341"/>
                  </a:lnTo>
                  <a:lnTo>
                    <a:pt x="539" y="341"/>
                  </a:lnTo>
                  <a:lnTo>
                    <a:pt x="534" y="341"/>
                  </a:lnTo>
                  <a:lnTo>
                    <a:pt x="532" y="341"/>
                  </a:lnTo>
                  <a:lnTo>
                    <a:pt x="527" y="341"/>
                  </a:lnTo>
                  <a:lnTo>
                    <a:pt x="525" y="339"/>
                  </a:lnTo>
                  <a:lnTo>
                    <a:pt x="520" y="339"/>
                  </a:lnTo>
                  <a:lnTo>
                    <a:pt x="518" y="339"/>
                  </a:lnTo>
                  <a:lnTo>
                    <a:pt x="513" y="336"/>
                  </a:lnTo>
                  <a:lnTo>
                    <a:pt x="508" y="336"/>
                  </a:lnTo>
                  <a:lnTo>
                    <a:pt x="506" y="334"/>
                  </a:lnTo>
                  <a:lnTo>
                    <a:pt x="503" y="334"/>
                  </a:lnTo>
                  <a:lnTo>
                    <a:pt x="501" y="332"/>
                  </a:lnTo>
                  <a:lnTo>
                    <a:pt x="499" y="332"/>
                  </a:lnTo>
                  <a:lnTo>
                    <a:pt x="496" y="329"/>
                  </a:lnTo>
                  <a:lnTo>
                    <a:pt x="494" y="329"/>
                  </a:lnTo>
                  <a:lnTo>
                    <a:pt x="494" y="329"/>
                  </a:lnTo>
                  <a:lnTo>
                    <a:pt x="492" y="327"/>
                  </a:lnTo>
                  <a:lnTo>
                    <a:pt x="492" y="327"/>
                  </a:lnTo>
                  <a:lnTo>
                    <a:pt x="492" y="327"/>
                  </a:lnTo>
                  <a:lnTo>
                    <a:pt x="489" y="324"/>
                  </a:lnTo>
                  <a:lnTo>
                    <a:pt x="489" y="324"/>
                  </a:lnTo>
                  <a:lnTo>
                    <a:pt x="489" y="322"/>
                  </a:lnTo>
                  <a:lnTo>
                    <a:pt x="487" y="322"/>
                  </a:lnTo>
                  <a:lnTo>
                    <a:pt x="487" y="322"/>
                  </a:lnTo>
                  <a:lnTo>
                    <a:pt x="487" y="320"/>
                  </a:lnTo>
                  <a:lnTo>
                    <a:pt x="487" y="320"/>
                  </a:lnTo>
                  <a:lnTo>
                    <a:pt x="485" y="317"/>
                  </a:lnTo>
                  <a:lnTo>
                    <a:pt x="485" y="317"/>
                  </a:lnTo>
                  <a:close/>
                  <a:moveTo>
                    <a:pt x="489" y="419"/>
                  </a:moveTo>
                  <a:lnTo>
                    <a:pt x="489" y="419"/>
                  </a:lnTo>
                  <a:lnTo>
                    <a:pt x="489" y="417"/>
                  </a:lnTo>
                  <a:lnTo>
                    <a:pt x="489" y="417"/>
                  </a:lnTo>
                  <a:lnTo>
                    <a:pt x="489" y="414"/>
                  </a:lnTo>
                  <a:lnTo>
                    <a:pt x="489" y="414"/>
                  </a:lnTo>
                  <a:lnTo>
                    <a:pt x="489" y="414"/>
                  </a:lnTo>
                  <a:lnTo>
                    <a:pt x="489" y="412"/>
                  </a:lnTo>
                  <a:lnTo>
                    <a:pt x="492" y="412"/>
                  </a:lnTo>
                  <a:lnTo>
                    <a:pt x="492" y="410"/>
                  </a:lnTo>
                  <a:lnTo>
                    <a:pt x="492" y="410"/>
                  </a:lnTo>
                  <a:lnTo>
                    <a:pt x="492" y="410"/>
                  </a:lnTo>
                  <a:lnTo>
                    <a:pt x="494" y="407"/>
                  </a:lnTo>
                  <a:lnTo>
                    <a:pt x="494" y="407"/>
                  </a:lnTo>
                  <a:lnTo>
                    <a:pt x="494" y="407"/>
                  </a:lnTo>
                  <a:lnTo>
                    <a:pt x="494" y="407"/>
                  </a:lnTo>
                  <a:lnTo>
                    <a:pt x="496" y="405"/>
                  </a:lnTo>
                  <a:lnTo>
                    <a:pt x="496" y="405"/>
                  </a:lnTo>
                  <a:lnTo>
                    <a:pt x="499" y="405"/>
                  </a:lnTo>
                  <a:lnTo>
                    <a:pt x="499" y="405"/>
                  </a:lnTo>
                  <a:lnTo>
                    <a:pt x="501" y="405"/>
                  </a:lnTo>
                  <a:lnTo>
                    <a:pt x="501" y="405"/>
                  </a:lnTo>
                  <a:lnTo>
                    <a:pt x="503" y="405"/>
                  </a:lnTo>
                  <a:lnTo>
                    <a:pt x="503" y="405"/>
                  </a:lnTo>
                  <a:lnTo>
                    <a:pt x="506" y="405"/>
                  </a:lnTo>
                  <a:lnTo>
                    <a:pt x="508" y="405"/>
                  </a:lnTo>
                  <a:lnTo>
                    <a:pt x="511" y="405"/>
                  </a:lnTo>
                  <a:lnTo>
                    <a:pt x="513" y="405"/>
                  </a:lnTo>
                  <a:lnTo>
                    <a:pt x="518" y="405"/>
                  </a:lnTo>
                  <a:lnTo>
                    <a:pt x="522" y="407"/>
                  </a:lnTo>
                  <a:lnTo>
                    <a:pt x="529" y="407"/>
                  </a:lnTo>
                  <a:lnTo>
                    <a:pt x="532" y="410"/>
                  </a:lnTo>
                  <a:lnTo>
                    <a:pt x="534" y="410"/>
                  </a:lnTo>
                  <a:lnTo>
                    <a:pt x="537" y="410"/>
                  </a:lnTo>
                  <a:lnTo>
                    <a:pt x="539" y="410"/>
                  </a:lnTo>
                  <a:lnTo>
                    <a:pt x="541" y="410"/>
                  </a:lnTo>
                  <a:lnTo>
                    <a:pt x="544" y="410"/>
                  </a:lnTo>
                  <a:lnTo>
                    <a:pt x="546" y="410"/>
                  </a:lnTo>
                  <a:lnTo>
                    <a:pt x="548" y="410"/>
                  </a:lnTo>
                  <a:lnTo>
                    <a:pt x="551" y="410"/>
                  </a:lnTo>
                  <a:lnTo>
                    <a:pt x="556" y="410"/>
                  </a:lnTo>
                  <a:lnTo>
                    <a:pt x="560" y="410"/>
                  </a:lnTo>
                  <a:lnTo>
                    <a:pt x="565" y="410"/>
                  </a:lnTo>
                  <a:lnTo>
                    <a:pt x="570" y="407"/>
                  </a:lnTo>
                  <a:lnTo>
                    <a:pt x="572" y="407"/>
                  </a:lnTo>
                  <a:lnTo>
                    <a:pt x="577" y="407"/>
                  </a:lnTo>
                  <a:lnTo>
                    <a:pt x="582" y="405"/>
                  </a:lnTo>
                  <a:lnTo>
                    <a:pt x="586" y="405"/>
                  </a:lnTo>
                  <a:lnTo>
                    <a:pt x="589" y="405"/>
                  </a:lnTo>
                  <a:lnTo>
                    <a:pt x="593" y="405"/>
                  </a:lnTo>
                  <a:lnTo>
                    <a:pt x="598" y="405"/>
                  </a:lnTo>
                  <a:lnTo>
                    <a:pt x="598" y="405"/>
                  </a:lnTo>
                  <a:lnTo>
                    <a:pt x="600" y="405"/>
                  </a:lnTo>
                  <a:lnTo>
                    <a:pt x="603" y="405"/>
                  </a:lnTo>
                  <a:lnTo>
                    <a:pt x="605" y="405"/>
                  </a:lnTo>
                  <a:lnTo>
                    <a:pt x="605" y="405"/>
                  </a:lnTo>
                  <a:lnTo>
                    <a:pt x="605" y="405"/>
                  </a:lnTo>
                  <a:lnTo>
                    <a:pt x="608" y="405"/>
                  </a:lnTo>
                  <a:lnTo>
                    <a:pt x="608" y="407"/>
                  </a:lnTo>
                  <a:lnTo>
                    <a:pt x="610" y="407"/>
                  </a:lnTo>
                  <a:lnTo>
                    <a:pt x="610" y="407"/>
                  </a:lnTo>
                  <a:lnTo>
                    <a:pt x="610" y="407"/>
                  </a:lnTo>
                  <a:lnTo>
                    <a:pt x="612" y="410"/>
                  </a:lnTo>
                  <a:lnTo>
                    <a:pt x="612" y="410"/>
                  </a:lnTo>
                  <a:lnTo>
                    <a:pt x="612" y="410"/>
                  </a:lnTo>
                  <a:lnTo>
                    <a:pt x="615" y="412"/>
                  </a:lnTo>
                  <a:lnTo>
                    <a:pt x="615" y="412"/>
                  </a:lnTo>
                  <a:lnTo>
                    <a:pt x="615" y="412"/>
                  </a:lnTo>
                  <a:lnTo>
                    <a:pt x="615" y="414"/>
                  </a:lnTo>
                  <a:lnTo>
                    <a:pt x="615" y="414"/>
                  </a:lnTo>
                  <a:lnTo>
                    <a:pt x="615" y="414"/>
                  </a:lnTo>
                  <a:lnTo>
                    <a:pt x="615" y="417"/>
                  </a:lnTo>
                  <a:lnTo>
                    <a:pt x="615" y="419"/>
                  </a:lnTo>
                  <a:lnTo>
                    <a:pt x="612" y="421"/>
                  </a:lnTo>
                  <a:lnTo>
                    <a:pt x="612" y="424"/>
                  </a:lnTo>
                  <a:lnTo>
                    <a:pt x="612" y="424"/>
                  </a:lnTo>
                  <a:lnTo>
                    <a:pt x="612" y="426"/>
                  </a:lnTo>
                  <a:lnTo>
                    <a:pt x="610" y="429"/>
                  </a:lnTo>
                  <a:lnTo>
                    <a:pt x="610" y="429"/>
                  </a:lnTo>
                  <a:lnTo>
                    <a:pt x="608" y="433"/>
                  </a:lnTo>
                  <a:lnTo>
                    <a:pt x="608" y="436"/>
                  </a:lnTo>
                  <a:lnTo>
                    <a:pt x="605" y="438"/>
                  </a:lnTo>
                  <a:lnTo>
                    <a:pt x="603" y="443"/>
                  </a:lnTo>
                  <a:lnTo>
                    <a:pt x="589" y="431"/>
                  </a:lnTo>
                  <a:lnTo>
                    <a:pt x="577" y="445"/>
                  </a:lnTo>
                  <a:lnTo>
                    <a:pt x="563" y="433"/>
                  </a:lnTo>
                  <a:lnTo>
                    <a:pt x="551" y="445"/>
                  </a:lnTo>
                  <a:lnTo>
                    <a:pt x="539" y="431"/>
                  </a:lnTo>
                  <a:lnTo>
                    <a:pt x="527" y="445"/>
                  </a:lnTo>
                  <a:lnTo>
                    <a:pt x="515" y="429"/>
                  </a:lnTo>
                  <a:lnTo>
                    <a:pt x="501" y="443"/>
                  </a:lnTo>
                  <a:lnTo>
                    <a:pt x="501" y="438"/>
                  </a:lnTo>
                  <a:lnTo>
                    <a:pt x="499" y="436"/>
                  </a:lnTo>
                  <a:lnTo>
                    <a:pt x="496" y="433"/>
                  </a:lnTo>
                  <a:lnTo>
                    <a:pt x="494" y="431"/>
                  </a:lnTo>
                  <a:lnTo>
                    <a:pt x="494" y="429"/>
                  </a:lnTo>
                  <a:lnTo>
                    <a:pt x="492" y="429"/>
                  </a:lnTo>
                  <a:lnTo>
                    <a:pt x="492" y="426"/>
                  </a:lnTo>
                  <a:lnTo>
                    <a:pt x="492" y="426"/>
                  </a:lnTo>
                  <a:lnTo>
                    <a:pt x="489" y="424"/>
                  </a:lnTo>
                  <a:lnTo>
                    <a:pt x="489" y="421"/>
                  </a:lnTo>
                  <a:lnTo>
                    <a:pt x="489" y="421"/>
                  </a:lnTo>
                  <a:lnTo>
                    <a:pt x="489" y="419"/>
                  </a:lnTo>
                  <a:lnTo>
                    <a:pt x="489" y="419"/>
                  </a:lnTo>
                  <a:close/>
                  <a:moveTo>
                    <a:pt x="470" y="490"/>
                  </a:moveTo>
                  <a:lnTo>
                    <a:pt x="470" y="488"/>
                  </a:lnTo>
                  <a:lnTo>
                    <a:pt x="473" y="485"/>
                  </a:lnTo>
                  <a:lnTo>
                    <a:pt x="475" y="485"/>
                  </a:lnTo>
                  <a:lnTo>
                    <a:pt x="475" y="483"/>
                  </a:lnTo>
                  <a:lnTo>
                    <a:pt x="475" y="483"/>
                  </a:lnTo>
                  <a:lnTo>
                    <a:pt x="477" y="483"/>
                  </a:lnTo>
                  <a:lnTo>
                    <a:pt x="477" y="481"/>
                  </a:lnTo>
                  <a:lnTo>
                    <a:pt x="480" y="481"/>
                  </a:lnTo>
                  <a:lnTo>
                    <a:pt x="480" y="481"/>
                  </a:lnTo>
                  <a:lnTo>
                    <a:pt x="482" y="481"/>
                  </a:lnTo>
                  <a:lnTo>
                    <a:pt x="482" y="481"/>
                  </a:lnTo>
                  <a:lnTo>
                    <a:pt x="485" y="481"/>
                  </a:lnTo>
                  <a:lnTo>
                    <a:pt x="487" y="481"/>
                  </a:lnTo>
                  <a:lnTo>
                    <a:pt x="489" y="481"/>
                  </a:lnTo>
                  <a:lnTo>
                    <a:pt x="494" y="481"/>
                  </a:lnTo>
                  <a:lnTo>
                    <a:pt x="499" y="481"/>
                  </a:lnTo>
                  <a:lnTo>
                    <a:pt x="503" y="483"/>
                  </a:lnTo>
                  <a:lnTo>
                    <a:pt x="508" y="483"/>
                  </a:lnTo>
                  <a:lnTo>
                    <a:pt x="513" y="485"/>
                  </a:lnTo>
                  <a:lnTo>
                    <a:pt x="518" y="485"/>
                  </a:lnTo>
                  <a:lnTo>
                    <a:pt x="522" y="488"/>
                  </a:lnTo>
                  <a:lnTo>
                    <a:pt x="527" y="488"/>
                  </a:lnTo>
                  <a:lnTo>
                    <a:pt x="532" y="488"/>
                  </a:lnTo>
                  <a:lnTo>
                    <a:pt x="537" y="490"/>
                  </a:lnTo>
                  <a:lnTo>
                    <a:pt x="539" y="490"/>
                  </a:lnTo>
                  <a:lnTo>
                    <a:pt x="541" y="490"/>
                  </a:lnTo>
                  <a:lnTo>
                    <a:pt x="544" y="490"/>
                  </a:lnTo>
                  <a:lnTo>
                    <a:pt x="546" y="490"/>
                  </a:lnTo>
                  <a:lnTo>
                    <a:pt x="548" y="490"/>
                  </a:lnTo>
                  <a:lnTo>
                    <a:pt x="551" y="492"/>
                  </a:lnTo>
                  <a:lnTo>
                    <a:pt x="553" y="492"/>
                  </a:lnTo>
                  <a:lnTo>
                    <a:pt x="558" y="492"/>
                  </a:lnTo>
                  <a:lnTo>
                    <a:pt x="560" y="492"/>
                  </a:lnTo>
                  <a:lnTo>
                    <a:pt x="563" y="490"/>
                  </a:lnTo>
                  <a:lnTo>
                    <a:pt x="565" y="490"/>
                  </a:lnTo>
                  <a:lnTo>
                    <a:pt x="567" y="490"/>
                  </a:lnTo>
                  <a:lnTo>
                    <a:pt x="572" y="490"/>
                  </a:lnTo>
                  <a:lnTo>
                    <a:pt x="574" y="490"/>
                  </a:lnTo>
                  <a:lnTo>
                    <a:pt x="577" y="490"/>
                  </a:lnTo>
                  <a:lnTo>
                    <a:pt x="579" y="490"/>
                  </a:lnTo>
                  <a:lnTo>
                    <a:pt x="582" y="490"/>
                  </a:lnTo>
                  <a:lnTo>
                    <a:pt x="584" y="490"/>
                  </a:lnTo>
                  <a:lnTo>
                    <a:pt x="584" y="490"/>
                  </a:lnTo>
                  <a:lnTo>
                    <a:pt x="586" y="490"/>
                  </a:lnTo>
                  <a:lnTo>
                    <a:pt x="589" y="490"/>
                  </a:lnTo>
                  <a:lnTo>
                    <a:pt x="589" y="490"/>
                  </a:lnTo>
                  <a:lnTo>
                    <a:pt x="589" y="490"/>
                  </a:lnTo>
                  <a:lnTo>
                    <a:pt x="591" y="492"/>
                  </a:lnTo>
                  <a:lnTo>
                    <a:pt x="591" y="492"/>
                  </a:lnTo>
                  <a:lnTo>
                    <a:pt x="591" y="492"/>
                  </a:lnTo>
                  <a:lnTo>
                    <a:pt x="591" y="492"/>
                  </a:lnTo>
                  <a:lnTo>
                    <a:pt x="593" y="495"/>
                  </a:lnTo>
                  <a:lnTo>
                    <a:pt x="593" y="495"/>
                  </a:lnTo>
                  <a:lnTo>
                    <a:pt x="593" y="495"/>
                  </a:lnTo>
                  <a:lnTo>
                    <a:pt x="593" y="497"/>
                  </a:lnTo>
                  <a:lnTo>
                    <a:pt x="593" y="497"/>
                  </a:lnTo>
                  <a:lnTo>
                    <a:pt x="593" y="500"/>
                  </a:lnTo>
                  <a:lnTo>
                    <a:pt x="593" y="504"/>
                  </a:lnTo>
                  <a:lnTo>
                    <a:pt x="593" y="507"/>
                  </a:lnTo>
                  <a:lnTo>
                    <a:pt x="593" y="509"/>
                  </a:lnTo>
                  <a:lnTo>
                    <a:pt x="593" y="509"/>
                  </a:lnTo>
                  <a:lnTo>
                    <a:pt x="593" y="511"/>
                  </a:lnTo>
                  <a:lnTo>
                    <a:pt x="591" y="511"/>
                  </a:lnTo>
                  <a:lnTo>
                    <a:pt x="591" y="514"/>
                  </a:lnTo>
                  <a:lnTo>
                    <a:pt x="591" y="514"/>
                  </a:lnTo>
                  <a:lnTo>
                    <a:pt x="591" y="516"/>
                  </a:lnTo>
                  <a:lnTo>
                    <a:pt x="591" y="516"/>
                  </a:lnTo>
                  <a:lnTo>
                    <a:pt x="589" y="516"/>
                  </a:lnTo>
                  <a:lnTo>
                    <a:pt x="589" y="518"/>
                  </a:lnTo>
                  <a:lnTo>
                    <a:pt x="586" y="521"/>
                  </a:lnTo>
                  <a:lnTo>
                    <a:pt x="586" y="523"/>
                  </a:lnTo>
                  <a:lnTo>
                    <a:pt x="584" y="523"/>
                  </a:lnTo>
                  <a:lnTo>
                    <a:pt x="582" y="526"/>
                  </a:lnTo>
                  <a:lnTo>
                    <a:pt x="579" y="528"/>
                  </a:lnTo>
                  <a:lnTo>
                    <a:pt x="577" y="530"/>
                  </a:lnTo>
                  <a:lnTo>
                    <a:pt x="574" y="533"/>
                  </a:lnTo>
                  <a:lnTo>
                    <a:pt x="567" y="511"/>
                  </a:lnTo>
                  <a:lnTo>
                    <a:pt x="548" y="528"/>
                  </a:lnTo>
                  <a:lnTo>
                    <a:pt x="539" y="509"/>
                  </a:lnTo>
                  <a:lnTo>
                    <a:pt x="522" y="526"/>
                  </a:lnTo>
                  <a:lnTo>
                    <a:pt x="515" y="504"/>
                  </a:lnTo>
                  <a:lnTo>
                    <a:pt x="492" y="521"/>
                  </a:lnTo>
                  <a:lnTo>
                    <a:pt x="489" y="500"/>
                  </a:lnTo>
                  <a:lnTo>
                    <a:pt x="468" y="511"/>
                  </a:lnTo>
                  <a:lnTo>
                    <a:pt x="468" y="511"/>
                  </a:lnTo>
                  <a:lnTo>
                    <a:pt x="468" y="509"/>
                  </a:lnTo>
                  <a:lnTo>
                    <a:pt x="468" y="504"/>
                  </a:lnTo>
                  <a:lnTo>
                    <a:pt x="468" y="502"/>
                  </a:lnTo>
                  <a:lnTo>
                    <a:pt x="468" y="497"/>
                  </a:lnTo>
                  <a:lnTo>
                    <a:pt x="468" y="495"/>
                  </a:lnTo>
                  <a:lnTo>
                    <a:pt x="468" y="492"/>
                  </a:lnTo>
                  <a:lnTo>
                    <a:pt x="468" y="492"/>
                  </a:lnTo>
                  <a:lnTo>
                    <a:pt x="470" y="490"/>
                  </a:lnTo>
                  <a:lnTo>
                    <a:pt x="470" y="490"/>
                  </a:lnTo>
                  <a:lnTo>
                    <a:pt x="470" y="490"/>
                  </a:lnTo>
                  <a:close/>
                  <a:moveTo>
                    <a:pt x="435" y="587"/>
                  </a:moveTo>
                  <a:lnTo>
                    <a:pt x="437" y="585"/>
                  </a:lnTo>
                  <a:lnTo>
                    <a:pt x="440" y="582"/>
                  </a:lnTo>
                  <a:lnTo>
                    <a:pt x="440" y="580"/>
                  </a:lnTo>
                  <a:lnTo>
                    <a:pt x="442" y="575"/>
                  </a:lnTo>
                  <a:lnTo>
                    <a:pt x="442" y="573"/>
                  </a:lnTo>
                  <a:lnTo>
                    <a:pt x="444" y="571"/>
                  </a:lnTo>
                  <a:lnTo>
                    <a:pt x="447" y="571"/>
                  </a:lnTo>
                  <a:lnTo>
                    <a:pt x="447" y="568"/>
                  </a:lnTo>
                  <a:lnTo>
                    <a:pt x="447" y="568"/>
                  </a:lnTo>
                  <a:lnTo>
                    <a:pt x="449" y="566"/>
                  </a:lnTo>
                  <a:lnTo>
                    <a:pt x="449" y="566"/>
                  </a:lnTo>
                  <a:lnTo>
                    <a:pt x="451" y="566"/>
                  </a:lnTo>
                  <a:lnTo>
                    <a:pt x="451" y="566"/>
                  </a:lnTo>
                  <a:lnTo>
                    <a:pt x="451" y="563"/>
                  </a:lnTo>
                  <a:lnTo>
                    <a:pt x="454" y="563"/>
                  </a:lnTo>
                  <a:lnTo>
                    <a:pt x="454" y="563"/>
                  </a:lnTo>
                  <a:lnTo>
                    <a:pt x="456" y="563"/>
                  </a:lnTo>
                  <a:lnTo>
                    <a:pt x="456" y="561"/>
                  </a:lnTo>
                  <a:lnTo>
                    <a:pt x="459" y="561"/>
                  </a:lnTo>
                  <a:lnTo>
                    <a:pt x="459" y="561"/>
                  </a:lnTo>
                  <a:lnTo>
                    <a:pt x="461" y="561"/>
                  </a:lnTo>
                  <a:lnTo>
                    <a:pt x="461" y="561"/>
                  </a:lnTo>
                  <a:lnTo>
                    <a:pt x="463" y="561"/>
                  </a:lnTo>
                  <a:lnTo>
                    <a:pt x="463" y="561"/>
                  </a:lnTo>
                  <a:lnTo>
                    <a:pt x="466" y="561"/>
                  </a:lnTo>
                  <a:lnTo>
                    <a:pt x="466" y="561"/>
                  </a:lnTo>
                  <a:lnTo>
                    <a:pt x="468" y="561"/>
                  </a:lnTo>
                  <a:lnTo>
                    <a:pt x="468" y="561"/>
                  </a:lnTo>
                  <a:lnTo>
                    <a:pt x="468" y="561"/>
                  </a:lnTo>
                  <a:lnTo>
                    <a:pt x="470" y="563"/>
                  </a:lnTo>
                  <a:lnTo>
                    <a:pt x="470" y="563"/>
                  </a:lnTo>
                  <a:lnTo>
                    <a:pt x="470" y="563"/>
                  </a:lnTo>
                  <a:lnTo>
                    <a:pt x="473" y="563"/>
                  </a:lnTo>
                  <a:lnTo>
                    <a:pt x="473" y="566"/>
                  </a:lnTo>
                  <a:lnTo>
                    <a:pt x="475" y="566"/>
                  </a:lnTo>
                  <a:lnTo>
                    <a:pt x="475" y="568"/>
                  </a:lnTo>
                  <a:lnTo>
                    <a:pt x="475" y="568"/>
                  </a:lnTo>
                  <a:lnTo>
                    <a:pt x="477" y="571"/>
                  </a:lnTo>
                  <a:lnTo>
                    <a:pt x="477" y="571"/>
                  </a:lnTo>
                  <a:lnTo>
                    <a:pt x="480" y="571"/>
                  </a:lnTo>
                  <a:lnTo>
                    <a:pt x="482" y="573"/>
                  </a:lnTo>
                  <a:lnTo>
                    <a:pt x="485" y="575"/>
                  </a:lnTo>
                  <a:lnTo>
                    <a:pt x="489" y="578"/>
                  </a:lnTo>
                  <a:lnTo>
                    <a:pt x="492" y="578"/>
                  </a:lnTo>
                  <a:lnTo>
                    <a:pt x="494" y="580"/>
                  </a:lnTo>
                  <a:lnTo>
                    <a:pt x="499" y="582"/>
                  </a:lnTo>
                  <a:lnTo>
                    <a:pt x="501" y="582"/>
                  </a:lnTo>
                  <a:lnTo>
                    <a:pt x="503" y="585"/>
                  </a:lnTo>
                  <a:lnTo>
                    <a:pt x="506" y="587"/>
                  </a:lnTo>
                  <a:lnTo>
                    <a:pt x="508" y="587"/>
                  </a:lnTo>
                  <a:lnTo>
                    <a:pt x="513" y="589"/>
                  </a:lnTo>
                  <a:lnTo>
                    <a:pt x="515" y="589"/>
                  </a:lnTo>
                  <a:lnTo>
                    <a:pt x="518" y="592"/>
                  </a:lnTo>
                  <a:lnTo>
                    <a:pt x="520" y="592"/>
                  </a:lnTo>
                  <a:lnTo>
                    <a:pt x="522" y="592"/>
                  </a:lnTo>
                  <a:lnTo>
                    <a:pt x="525" y="594"/>
                  </a:lnTo>
                  <a:lnTo>
                    <a:pt x="527" y="594"/>
                  </a:lnTo>
                  <a:lnTo>
                    <a:pt x="532" y="594"/>
                  </a:lnTo>
                  <a:lnTo>
                    <a:pt x="534" y="597"/>
                  </a:lnTo>
                  <a:lnTo>
                    <a:pt x="539" y="597"/>
                  </a:lnTo>
                  <a:lnTo>
                    <a:pt x="541" y="597"/>
                  </a:lnTo>
                  <a:lnTo>
                    <a:pt x="541" y="597"/>
                  </a:lnTo>
                  <a:lnTo>
                    <a:pt x="544" y="599"/>
                  </a:lnTo>
                  <a:lnTo>
                    <a:pt x="546" y="599"/>
                  </a:lnTo>
                  <a:lnTo>
                    <a:pt x="548" y="599"/>
                  </a:lnTo>
                  <a:lnTo>
                    <a:pt x="548" y="599"/>
                  </a:lnTo>
                  <a:lnTo>
                    <a:pt x="551" y="601"/>
                  </a:lnTo>
                  <a:lnTo>
                    <a:pt x="553" y="601"/>
                  </a:lnTo>
                  <a:lnTo>
                    <a:pt x="553" y="601"/>
                  </a:lnTo>
                  <a:lnTo>
                    <a:pt x="553" y="604"/>
                  </a:lnTo>
                  <a:lnTo>
                    <a:pt x="553" y="604"/>
                  </a:lnTo>
                  <a:lnTo>
                    <a:pt x="556" y="604"/>
                  </a:lnTo>
                  <a:lnTo>
                    <a:pt x="556" y="606"/>
                  </a:lnTo>
                  <a:lnTo>
                    <a:pt x="556" y="606"/>
                  </a:lnTo>
                  <a:lnTo>
                    <a:pt x="556" y="606"/>
                  </a:lnTo>
                  <a:lnTo>
                    <a:pt x="556" y="608"/>
                  </a:lnTo>
                  <a:lnTo>
                    <a:pt x="558" y="608"/>
                  </a:lnTo>
                  <a:lnTo>
                    <a:pt x="558" y="611"/>
                  </a:lnTo>
                  <a:lnTo>
                    <a:pt x="558" y="613"/>
                  </a:lnTo>
                  <a:lnTo>
                    <a:pt x="558" y="615"/>
                  </a:lnTo>
                  <a:lnTo>
                    <a:pt x="558" y="615"/>
                  </a:lnTo>
                  <a:lnTo>
                    <a:pt x="558" y="618"/>
                  </a:lnTo>
                  <a:lnTo>
                    <a:pt x="558" y="618"/>
                  </a:lnTo>
                  <a:lnTo>
                    <a:pt x="558" y="620"/>
                  </a:lnTo>
                  <a:lnTo>
                    <a:pt x="558" y="620"/>
                  </a:lnTo>
                  <a:lnTo>
                    <a:pt x="558" y="623"/>
                  </a:lnTo>
                  <a:lnTo>
                    <a:pt x="558" y="623"/>
                  </a:lnTo>
                  <a:lnTo>
                    <a:pt x="558" y="625"/>
                  </a:lnTo>
                  <a:lnTo>
                    <a:pt x="556" y="625"/>
                  </a:lnTo>
                  <a:lnTo>
                    <a:pt x="556" y="627"/>
                  </a:lnTo>
                  <a:lnTo>
                    <a:pt x="556" y="627"/>
                  </a:lnTo>
                  <a:lnTo>
                    <a:pt x="553" y="627"/>
                  </a:lnTo>
                  <a:lnTo>
                    <a:pt x="553" y="630"/>
                  </a:lnTo>
                  <a:lnTo>
                    <a:pt x="553" y="630"/>
                  </a:lnTo>
                  <a:lnTo>
                    <a:pt x="551" y="630"/>
                  </a:lnTo>
                  <a:lnTo>
                    <a:pt x="551" y="632"/>
                  </a:lnTo>
                  <a:lnTo>
                    <a:pt x="548" y="632"/>
                  </a:lnTo>
                  <a:lnTo>
                    <a:pt x="548" y="634"/>
                  </a:lnTo>
                  <a:lnTo>
                    <a:pt x="546" y="634"/>
                  </a:lnTo>
                  <a:lnTo>
                    <a:pt x="544" y="637"/>
                  </a:lnTo>
                  <a:lnTo>
                    <a:pt x="539" y="639"/>
                  </a:lnTo>
                  <a:lnTo>
                    <a:pt x="534" y="642"/>
                  </a:lnTo>
                  <a:lnTo>
                    <a:pt x="529" y="620"/>
                  </a:lnTo>
                  <a:lnTo>
                    <a:pt x="503" y="627"/>
                  </a:lnTo>
                  <a:lnTo>
                    <a:pt x="501" y="606"/>
                  </a:lnTo>
                  <a:lnTo>
                    <a:pt x="480" y="613"/>
                  </a:lnTo>
                  <a:lnTo>
                    <a:pt x="480" y="597"/>
                  </a:lnTo>
                  <a:lnTo>
                    <a:pt x="456" y="601"/>
                  </a:lnTo>
                  <a:lnTo>
                    <a:pt x="459" y="585"/>
                  </a:lnTo>
                  <a:lnTo>
                    <a:pt x="435" y="587"/>
                  </a:lnTo>
                  <a:lnTo>
                    <a:pt x="435" y="587"/>
                  </a:lnTo>
                  <a:close/>
                  <a:moveTo>
                    <a:pt x="539" y="765"/>
                  </a:moveTo>
                  <a:lnTo>
                    <a:pt x="544" y="760"/>
                  </a:lnTo>
                  <a:lnTo>
                    <a:pt x="546" y="755"/>
                  </a:lnTo>
                  <a:lnTo>
                    <a:pt x="551" y="750"/>
                  </a:lnTo>
                  <a:lnTo>
                    <a:pt x="553" y="746"/>
                  </a:lnTo>
                  <a:lnTo>
                    <a:pt x="558" y="743"/>
                  </a:lnTo>
                  <a:lnTo>
                    <a:pt x="560" y="739"/>
                  </a:lnTo>
                  <a:lnTo>
                    <a:pt x="565" y="734"/>
                  </a:lnTo>
                  <a:lnTo>
                    <a:pt x="567" y="729"/>
                  </a:lnTo>
                  <a:lnTo>
                    <a:pt x="572" y="724"/>
                  </a:lnTo>
                  <a:lnTo>
                    <a:pt x="577" y="720"/>
                  </a:lnTo>
                  <a:lnTo>
                    <a:pt x="579" y="715"/>
                  </a:lnTo>
                  <a:lnTo>
                    <a:pt x="584" y="710"/>
                  </a:lnTo>
                  <a:lnTo>
                    <a:pt x="586" y="705"/>
                  </a:lnTo>
                  <a:lnTo>
                    <a:pt x="591" y="703"/>
                  </a:lnTo>
                  <a:lnTo>
                    <a:pt x="593" y="698"/>
                  </a:lnTo>
                  <a:lnTo>
                    <a:pt x="598" y="694"/>
                  </a:lnTo>
                  <a:lnTo>
                    <a:pt x="603" y="684"/>
                  </a:lnTo>
                  <a:lnTo>
                    <a:pt x="608" y="679"/>
                  </a:lnTo>
                  <a:lnTo>
                    <a:pt x="612" y="672"/>
                  </a:lnTo>
                  <a:lnTo>
                    <a:pt x="617" y="668"/>
                  </a:lnTo>
                  <a:lnTo>
                    <a:pt x="619" y="660"/>
                  </a:lnTo>
                  <a:lnTo>
                    <a:pt x="622" y="656"/>
                  </a:lnTo>
                  <a:lnTo>
                    <a:pt x="624" y="653"/>
                  </a:lnTo>
                  <a:lnTo>
                    <a:pt x="624" y="651"/>
                  </a:lnTo>
                  <a:lnTo>
                    <a:pt x="626" y="649"/>
                  </a:lnTo>
                  <a:lnTo>
                    <a:pt x="626" y="646"/>
                  </a:lnTo>
                  <a:lnTo>
                    <a:pt x="629" y="646"/>
                  </a:lnTo>
                  <a:lnTo>
                    <a:pt x="629" y="644"/>
                  </a:lnTo>
                  <a:lnTo>
                    <a:pt x="631" y="642"/>
                  </a:lnTo>
                  <a:lnTo>
                    <a:pt x="631" y="639"/>
                  </a:lnTo>
                  <a:lnTo>
                    <a:pt x="634" y="637"/>
                  </a:lnTo>
                  <a:lnTo>
                    <a:pt x="634" y="632"/>
                  </a:lnTo>
                  <a:lnTo>
                    <a:pt x="634" y="630"/>
                  </a:lnTo>
                  <a:lnTo>
                    <a:pt x="636" y="627"/>
                  </a:lnTo>
                  <a:lnTo>
                    <a:pt x="638" y="623"/>
                  </a:lnTo>
                  <a:lnTo>
                    <a:pt x="638" y="615"/>
                  </a:lnTo>
                  <a:lnTo>
                    <a:pt x="641" y="608"/>
                  </a:lnTo>
                  <a:lnTo>
                    <a:pt x="643" y="601"/>
                  </a:lnTo>
                  <a:lnTo>
                    <a:pt x="648" y="580"/>
                  </a:lnTo>
                  <a:lnTo>
                    <a:pt x="667" y="601"/>
                  </a:lnTo>
                  <a:lnTo>
                    <a:pt x="674" y="578"/>
                  </a:lnTo>
                  <a:lnTo>
                    <a:pt x="695" y="597"/>
                  </a:lnTo>
                  <a:lnTo>
                    <a:pt x="697" y="578"/>
                  </a:lnTo>
                  <a:lnTo>
                    <a:pt x="716" y="594"/>
                  </a:lnTo>
                  <a:lnTo>
                    <a:pt x="723" y="575"/>
                  </a:lnTo>
                  <a:lnTo>
                    <a:pt x="726" y="578"/>
                  </a:lnTo>
                  <a:lnTo>
                    <a:pt x="726" y="580"/>
                  </a:lnTo>
                  <a:lnTo>
                    <a:pt x="728" y="580"/>
                  </a:lnTo>
                  <a:lnTo>
                    <a:pt x="731" y="582"/>
                  </a:lnTo>
                  <a:lnTo>
                    <a:pt x="733" y="582"/>
                  </a:lnTo>
                  <a:lnTo>
                    <a:pt x="735" y="585"/>
                  </a:lnTo>
                  <a:lnTo>
                    <a:pt x="735" y="585"/>
                  </a:lnTo>
                  <a:lnTo>
                    <a:pt x="738" y="587"/>
                  </a:lnTo>
                  <a:lnTo>
                    <a:pt x="738" y="587"/>
                  </a:lnTo>
                  <a:lnTo>
                    <a:pt x="738" y="589"/>
                  </a:lnTo>
                  <a:lnTo>
                    <a:pt x="740" y="589"/>
                  </a:lnTo>
                  <a:lnTo>
                    <a:pt x="740" y="592"/>
                  </a:lnTo>
                  <a:lnTo>
                    <a:pt x="740" y="594"/>
                  </a:lnTo>
                  <a:lnTo>
                    <a:pt x="742" y="597"/>
                  </a:lnTo>
                  <a:lnTo>
                    <a:pt x="742" y="601"/>
                  </a:lnTo>
                  <a:lnTo>
                    <a:pt x="742" y="604"/>
                  </a:lnTo>
                  <a:lnTo>
                    <a:pt x="742" y="606"/>
                  </a:lnTo>
                  <a:lnTo>
                    <a:pt x="742" y="611"/>
                  </a:lnTo>
                  <a:lnTo>
                    <a:pt x="742" y="613"/>
                  </a:lnTo>
                  <a:lnTo>
                    <a:pt x="740" y="618"/>
                  </a:lnTo>
                  <a:lnTo>
                    <a:pt x="740" y="620"/>
                  </a:lnTo>
                  <a:lnTo>
                    <a:pt x="740" y="625"/>
                  </a:lnTo>
                  <a:lnTo>
                    <a:pt x="740" y="630"/>
                  </a:lnTo>
                  <a:lnTo>
                    <a:pt x="738" y="632"/>
                  </a:lnTo>
                  <a:lnTo>
                    <a:pt x="738" y="637"/>
                  </a:lnTo>
                  <a:lnTo>
                    <a:pt x="738" y="639"/>
                  </a:lnTo>
                  <a:lnTo>
                    <a:pt x="735" y="644"/>
                  </a:lnTo>
                  <a:lnTo>
                    <a:pt x="735" y="649"/>
                  </a:lnTo>
                  <a:lnTo>
                    <a:pt x="733" y="651"/>
                  </a:lnTo>
                  <a:lnTo>
                    <a:pt x="733" y="656"/>
                  </a:lnTo>
                  <a:lnTo>
                    <a:pt x="731" y="660"/>
                  </a:lnTo>
                  <a:lnTo>
                    <a:pt x="731" y="663"/>
                  </a:lnTo>
                  <a:lnTo>
                    <a:pt x="728" y="668"/>
                  </a:lnTo>
                  <a:lnTo>
                    <a:pt x="728" y="670"/>
                  </a:lnTo>
                  <a:lnTo>
                    <a:pt x="726" y="672"/>
                  </a:lnTo>
                  <a:lnTo>
                    <a:pt x="726" y="677"/>
                  </a:lnTo>
                  <a:lnTo>
                    <a:pt x="723" y="679"/>
                  </a:lnTo>
                  <a:lnTo>
                    <a:pt x="723" y="682"/>
                  </a:lnTo>
                  <a:lnTo>
                    <a:pt x="721" y="684"/>
                  </a:lnTo>
                  <a:lnTo>
                    <a:pt x="721" y="686"/>
                  </a:lnTo>
                  <a:lnTo>
                    <a:pt x="719" y="689"/>
                  </a:lnTo>
                  <a:lnTo>
                    <a:pt x="719" y="691"/>
                  </a:lnTo>
                  <a:lnTo>
                    <a:pt x="716" y="694"/>
                  </a:lnTo>
                  <a:lnTo>
                    <a:pt x="714" y="698"/>
                  </a:lnTo>
                  <a:lnTo>
                    <a:pt x="712" y="703"/>
                  </a:lnTo>
                  <a:lnTo>
                    <a:pt x="709" y="705"/>
                  </a:lnTo>
                  <a:lnTo>
                    <a:pt x="705" y="715"/>
                  </a:lnTo>
                  <a:lnTo>
                    <a:pt x="702" y="722"/>
                  </a:lnTo>
                  <a:lnTo>
                    <a:pt x="700" y="727"/>
                  </a:lnTo>
                  <a:lnTo>
                    <a:pt x="697" y="729"/>
                  </a:lnTo>
                  <a:lnTo>
                    <a:pt x="695" y="734"/>
                  </a:lnTo>
                  <a:lnTo>
                    <a:pt x="693" y="739"/>
                  </a:lnTo>
                  <a:lnTo>
                    <a:pt x="690" y="739"/>
                  </a:lnTo>
                  <a:lnTo>
                    <a:pt x="690" y="741"/>
                  </a:lnTo>
                  <a:lnTo>
                    <a:pt x="688" y="743"/>
                  </a:lnTo>
                  <a:lnTo>
                    <a:pt x="686" y="746"/>
                  </a:lnTo>
                  <a:lnTo>
                    <a:pt x="686" y="746"/>
                  </a:lnTo>
                  <a:lnTo>
                    <a:pt x="683" y="748"/>
                  </a:lnTo>
                  <a:lnTo>
                    <a:pt x="683" y="750"/>
                  </a:lnTo>
                  <a:lnTo>
                    <a:pt x="681" y="750"/>
                  </a:lnTo>
                  <a:lnTo>
                    <a:pt x="674" y="757"/>
                  </a:lnTo>
                  <a:lnTo>
                    <a:pt x="669" y="762"/>
                  </a:lnTo>
                  <a:lnTo>
                    <a:pt x="662" y="767"/>
                  </a:lnTo>
                  <a:lnTo>
                    <a:pt x="657" y="772"/>
                  </a:lnTo>
                  <a:lnTo>
                    <a:pt x="652" y="779"/>
                  </a:lnTo>
                  <a:lnTo>
                    <a:pt x="645" y="783"/>
                  </a:lnTo>
                  <a:lnTo>
                    <a:pt x="641" y="788"/>
                  </a:lnTo>
                  <a:lnTo>
                    <a:pt x="634" y="793"/>
                  </a:lnTo>
                  <a:lnTo>
                    <a:pt x="629" y="798"/>
                  </a:lnTo>
                  <a:lnTo>
                    <a:pt x="622" y="802"/>
                  </a:lnTo>
                  <a:lnTo>
                    <a:pt x="617" y="810"/>
                  </a:lnTo>
                  <a:lnTo>
                    <a:pt x="610" y="814"/>
                  </a:lnTo>
                  <a:lnTo>
                    <a:pt x="605" y="819"/>
                  </a:lnTo>
                  <a:lnTo>
                    <a:pt x="598" y="824"/>
                  </a:lnTo>
                  <a:lnTo>
                    <a:pt x="593" y="828"/>
                  </a:lnTo>
                  <a:lnTo>
                    <a:pt x="586" y="833"/>
                  </a:lnTo>
                  <a:lnTo>
                    <a:pt x="584" y="836"/>
                  </a:lnTo>
                  <a:lnTo>
                    <a:pt x="582" y="838"/>
                  </a:lnTo>
                  <a:lnTo>
                    <a:pt x="579" y="840"/>
                  </a:lnTo>
                  <a:lnTo>
                    <a:pt x="577" y="843"/>
                  </a:lnTo>
                  <a:lnTo>
                    <a:pt x="574" y="845"/>
                  </a:lnTo>
                  <a:lnTo>
                    <a:pt x="572" y="847"/>
                  </a:lnTo>
                  <a:lnTo>
                    <a:pt x="572" y="850"/>
                  </a:lnTo>
                  <a:lnTo>
                    <a:pt x="570" y="850"/>
                  </a:lnTo>
                  <a:lnTo>
                    <a:pt x="567" y="852"/>
                  </a:lnTo>
                  <a:lnTo>
                    <a:pt x="565" y="854"/>
                  </a:lnTo>
                  <a:lnTo>
                    <a:pt x="565" y="857"/>
                  </a:lnTo>
                  <a:lnTo>
                    <a:pt x="563" y="859"/>
                  </a:lnTo>
                  <a:lnTo>
                    <a:pt x="563" y="859"/>
                  </a:lnTo>
                  <a:lnTo>
                    <a:pt x="560" y="862"/>
                  </a:lnTo>
                  <a:lnTo>
                    <a:pt x="558" y="864"/>
                  </a:lnTo>
                  <a:lnTo>
                    <a:pt x="558" y="866"/>
                  </a:lnTo>
                  <a:lnTo>
                    <a:pt x="556" y="871"/>
                  </a:lnTo>
                  <a:lnTo>
                    <a:pt x="553" y="873"/>
                  </a:lnTo>
                  <a:lnTo>
                    <a:pt x="551" y="878"/>
                  </a:lnTo>
                  <a:lnTo>
                    <a:pt x="548" y="883"/>
                  </a:lnTo>
                  <a:lnTo>
                    <a:pt x="546" y="888"/>
                  </a:lnTo>
                  <a:lnTo>
                    <a:pt x="544" y="892"/>
                  </a:lnTo>
                  <a:lnTo>
                    <a:pt x="541" y="899"/>
                  </a:lnTo>
                  <a:lnTo>
                    <a:pt x="539" y="904"/>
                  </a:lnTo>
                  <a:lnTo>
                    <a:pt x="537" y="909"/>
                  </a:lnTo>
                  <a:lnTo>
                    <a:pt x="534" y="916"/>
                  </a:lnTo>
                  <a:lnTo>
                    <a:pt x="532" y="921"/>
                  </a:lnTo>
                  <a:lnTo>
                    <a:pt x="532" y="923"/>
                  </a:lnTo>
                  <a:lnTo>
                    <a:pt x="529" y="928"/>
                  </a:lnTo>
                  <a:lnTo>
                    <a:pt x="527" y="933"/>
                  </a:lnTo>
                  <a:lnTo>
                    <a:pt x="527" y="937"/>
                  </a:lnTo>
                  <a:lnTo>
                    <a:pt x="525" y="940"/>
                  </a:lnTo>
                  <a:lnTo>
                    <a:pt x="522" y="944"/>
                  </a:lnTo>
                  <a:lnTo>
                    <a:pt x="520" y="949"/>
                  </a:lnTo>
                  <a:lnTo>
                    <a:pt x="520" y="951"/>
                  </a:lnTo>
                  <a:lnTo>
                    <a:pt x="518" y="956"/>
                  </a:lnTo>
                  <a:lnTo>
                    <a:pt x="513" y="961"/>
                  </a:lnTo>
                  <a:lnTo>
                    <a:pt x="511" y="966"/>
                  </a:lnTo>
                  <a:lnTo>
                    <a:pt x="508" y="968"/>
                  </a:lnTo>
                  <a:lnTo>
                    <a:pt x="503" y="973"/>
                  </a:lnTo>
                  <a:lnTo>
                    <a:pt x="503" y="978"/>
                  </a:lnTo>
                  <a:lnTo>
                    <a:pt x="501" y="980"/>
                  </a:lnTo>
                  <a:lnTo>
                    <a:pt x="499" y="982"/>
                  </a:lnTo>
                  <a:lnTo>
                    <a:pt x="496" y="985"/>
                  </a:lnTo>
                  <a:lnTo>
                    <a:pt x="494" y="987"/>
                  </a:lnTo>
                  <a:lnTo>
                    <a:pt x="492" y="989"/>
                  </a:lnTo>
                  <a:lnTo>
                    <a:pt x="489" y="992"/>
                  </a:lnTo>
                  <a:lnTo>
                    <a:pt x="487" y="994"/>
                  </a:lnTo>
                  <a:lnTo>
                    <a:pt x="485" y="996"/>
                  </a:lnTo>
                  <a:lnTo>
                    <a:pt x="482" y="996"/>
                  </a:lnTo>
                  <a:lnTo>
                    <a:pt x="482" y="999"/>
                  </a:lnTo>
                  <a:lnTo>
                    <a:pt x="480" y="999"/>
                  </a:lnTo>
                  <a:lnTo>
                    <a:pt x="477" y="999"/>
                  </a:lnTo>
                  <a:lnTo>
                    <a:pt x="477" y="999"/>
                  </a:lnTo>
                  <a:lnTo>
                    <a:pt x="477" y="999"/>
                  </a:lnTo>
                  <a:lnTo>
                    <a:pt x="475" y="1001"/>
                  </a:lnTo>
                  <a:lnTo>
                    <a:pt x="475" y="1001"/>
                  </a:lnTo>
                  <a:lnTo>
                    <a:pt x="475" y="1001"/>
                  </a:lnTo>
                  <a:lnTo>
                    <a:pt x="473" y="1001"/>
                  </a:lnTo>
                  <a:lnTo>
                    <a:pt x="473" y="1001"/>
                  </a:lnTo>
                  <a:lnTo>
                    <a:pt x="473" y="999"/>
                  </a:lnTo>
                  <a:lnTo>
                    <a:pt x="473" y="999"/>
                  </a:lnTo>
                  <a:lnTo>
                    <a:pt x="470" y="999"/>
                  </a:lnTo>
                  <a:lnTo>
                    <a:pt x="470" y="999"/>
                  </a:lnTo>
                  <a:lnTo>
                    <a:pt x="470" y="999"/>
                  </a:lnTo>
                  <a:lnTo>
                    <a:pt x="470" y="999"/>
                  </a:lnTo>
                  <a:lnTo>
                    <a:pt x="468" y="996"/>
                  </a:lnTo>
                  <a:lnTo>
                    <a:pt x="468" y="996"/>
                  </a:lnTo>
                  <a:lnTo>
                    <a:pt x="468" y="996"/>
                  </a:lnTo>
                  <a:lnTo>
                    <a:pt x="468" y="996"/>
                  </a:lnTo>
                  <a:lnTo>
                    <a:pt x="468" y="994"/>
                  </a:lnTo>
                  <a:lnTo>
                    <a:pt x="468" y="994"/>
                  </a:lnTo>
                  <a:lnTo>
                    <a:pt x="468" y="992"/>
                  </a:lnTo>
                  <a:lnTo>
                    <a:pt x="468" y="992"/>
                  </a:lnTo>
                  <a:lnTo>
                    <a:pt x="468" y="989"/>
                  </a:lnTo>
                  <a:lnTo>
                    <a:pt x="468" y="989"/>
                  </a:lnTo>
                  <a:lnTo>
                    <a:pt x="468" y="987"/>
                  </a:lnTo>
                  <a:lnTo>
                    <a:pt x="470" y="985"/>
                  </a:lnTo>
                  <a:lnTo>
                    <a:pt x="470" y="982"/>
                  </a:lnTo>
                  <a:lnTo>
                    <a:pt x="470" y="982"/>
                  </a:lnTo>
                  <a:lnTo>
                    <a:pt x="473" y="980"/>
                  </a:lnTo>
                  <a:lnTo>
                    <a:pt x="473" y="980"/>
                  </a:lnTo>
                  <a:lnTo>
                    <a:pt x="475" y="978"/>
                  </a:lnTo>
                  <a:lnTo>
                    <a:pt x="475" y="975"/>
                  </a:lnTo>
                  <a:lnTo>
                    <a:pt x="477" y="973"/>
                  </a:lnTo>
                  <a:lnTo>
                    <a:pt x="480" y="970"/>
                  </a:lnTo>
                  <a:lnTo>
                    <a:pt x="480" y="968"/>
                  </a:lnTo>
                  <a:lnTo>
                    <a:pt x="482" y="968"/>
                  </a:lnTo>
                  <a:lnTo>
                    <a:pt x="482" y="966"/>
                  </a:lnTo>
                  <a:lnTo>
                    <a:pt x="485" y="963"/>
                  </a:lnTo>
                  <a:lnTo>
                    <a:pt x="485" y="961"/>
                  </a:lnTo>
                  <a:lnTo>
                    <a:pt x="487" y="959"/>
                  </a:lnTo>
                  <a:lnTo>
                    <a:pt x="489" y="959"/>
                  </a:lnTo>
                  <a:lnTo>
                    <a:pt x="489" y="956"/>
                  </a:lnTo>
                  <a:lnTo>
                    <a:pt x="494" y="951"/>
                  </a:lnTo>
                  <a:lnTo>
                    <a:pt x="496" y="947"/>
                  </a:lnTo>
                  <a:lnTo>
                    <a:pt x="499" y="944"/>
                  </a:lnTo>
                  <a:lnTo>
                    <a:pt x="499" y="942"/>
                  </a:lnTo>
                  <a:lnTo>
                    <a:pt x="501" y="940"/>
                  </a:lnTo>
                  <a:lnTo>
                    <a:pt x="501" y="937"/>
                  </a:lnTo>
                  <a:lnTo>
                    <a:pt x="503" y="935"/>
                  </a:lnTo>
                  <a:lnTo>
                    <a:pt x="503" y="933"/>
                  </a:lnTo>
                  <a:lnTo>
                    <a:pt x="503" y="933"/>
                  </a:lnTo>
                  <a:lnTo>
                    <a:pt x="506" y="930"/>
                  </a:lnTo>
                  <a:lnTo>
                    <a:pt x="506" y="930"/>
                  </a:lnTo>
                  <a:lnTo>
                    <a:pt x="506" y="928"/>
                  </a:lnTo>
                  <a:lnTo>
                    <a:pt x="515" y="878"/>
                  </a:lnTo>
                  <a:lnTo>
                    <a:pt x="527" y="890"/>
                  </a:lnTo>
                  <a:lnTo>
                    <a:pt x="525" y="854"/>
                  </a:lnTo>
                  <a:lnTo>
                    <a:pt x="539" y="864"/>
                  </a:lnTo>
                  <a:lnTo>
                    <a:pt x="534" y="824"/>
                  </a:lnTo>
                  <a:lnTo>
                    <a:pt x="548" y="833"/>
                  </a:lnTo>
                  <a:lnTo>
                    <a:pt x="541" y="798"/>
                  </a:lnTo>
                  <a:lnTo>
                    <a:pt x="553" y="802"/>
                  </a:lnTo>
                  <a:lnTo>
                    <a:pt x="539" y="765"/>
                  </a:lnTo>
                  <a:lnTo>
                    <a:pt x="539" y="765"/>
                  </a:lnTo>
                  <a:close/>
                  <a:moveTo>
                    <a:pt x="667" y="798"/>
                  </a:moveTo>
                  <a:lnTo>
                    <a:pt x="686" y="812"/>
                  </a:lnTo>
                  <a:lnTo>
                    <a:pt x="690" y="781"/>
                  </a:lnTo>
                  <a:lnTo>
                    <a:pt x="702" y="788"/>
                  </a:lnTo>
                  <a:lnTo>
                    <a:pt x="705" y="760"/>
                  </a:lnTo>
                  <a:lnTo>
                    <a:pt x="719" y="765"/>
                  </a:lnTo>
                  <a:lnTo>
                    <a:pt x="716" y="736"/>
                  </a:lnTo>
                  <a:lnTo>
                    <a:pt x="735" y="741"/>
                  </a:lnTo>
                  <a:lnTo>
                    <a:pt x="733" y="717"/>
                  </a:lnTo>
                  <a:lnTo>
                    <a:pt x="747" y="722"/>
                  </a:lnTo>
                  <a:lnTo>
                    <a:pt x="747" y="691"/>
                  </a:lnTo>
                  <a:lnTo>
                    <a:pt x="761" y="703"/>
                  </a:lnTo>
                  <a:lnTo>
                    <a:pt x="759" y="675"/>
                  </a:lnTo>
                  <a:lnTo>
                    <a:pt x="761" y="675"/>
                  </a:lnTo>
                  <a:lnTo>
                    <a:pt x="764" y="677"/>
                  </a:lnTo>
                  <a:lnTo>
                    <a:pt x="766" y="679"/>
                  </a:lnTo>
                  <a:lnTo>
                    <a:pt x="768" y="679"/>
                  </a:lnTo>
                  <a:lnTo>
                    <a:pt x="768" y="682"/>
                  </a:lnTo>
                  <a:lnTo>
                    <a:pt x="771" y="682"/>
                  </a:lnTo>
                  <a:lnTo>
                    <a:pt x="773" y="684"/>
                  </a:lnTo>
                  <a:lnTo>
                    <a:pt x="775" y="684"/>
                  </a:lnTo>
                  <a:lnTo>
                    <a:pt x="775" y="686"/>
                  </a:lnTo>
                  <a:lnTo>
                    <a:pt x="778" y="686"/>
                  </a:lnTo>
                  <a:lnTo>
                    <a:pt x="780" y="686"/>
                  </a:lnTo>
                  <a:lnTo>
                    <a:pt x="780" y="686"/>
                  </a:lnTo>
                  <a:lnTo>
                    <a:pt x="783" y="686"/>
                  </a:lnTo>
                  <a:lnTo>
                    <a:pt x="783" y="689"/>
                  </a:lnTo>
                  <a:lnTo>
                    <a:pt x="785" y="689"/>
                  </a:lnTo>
                  <a:lnTo>
                    <a:pt x="787" y="689"/>
                  </a:lnTo>
                  <a:lnTo>
                    <a:pt x="787" y="689"/>
                  </a:lnTo>
                  <a:lnTo>
                    <a:pt x="790" y="689"/>
                  </a:lnTo>
                  <a:lnTo>
                    <a:pt x="790" y="689"/>
                  </a:lnTo>
                  <a:lnTo>
                    <a:pt x="792" y="689"/>
                  </a:lnTo>
                  <a:lnTo>
                    <a:pt x="794" y="689"/>
                  </a:lnTo>
                  <a:lnTo>
                    <a:pt x="799" y="686"/>
                  </a:lnTo>
                  <a:lnTo>
                    <a:pt x="806" y="686"/>
                  </a:lnTo>
                  <a:lnTo>
                    <a:pt x="816" y="684"/>
                  </a:lnTo>
                  <a:lnTo>
                    <a:pt x="818" y="684"/>
                  </a:lnTo>
                  <a:lnTo>
                    <a:pt x="818" y="684"/>
                  </a:lnTo>
                  <a:lnTo>
                    <a:pt x="820" y="684"/>
                  </a:lnTo>
                  <a:lnTo>
                    <a:pt x="823" y="684"/>
                  </a:lnTo>
                  <a:lnTo>
                    <a:pt x="825" y="684"/>
                  </a:lnTo>
                  <a:lnTo>
                    <a:pt x="828" y="684"/>
                  </a:lnTo>
                  <a:lnTo>
                    <a:pt x="830" y="684"/>
                  </a:lnTo>
                  <a:lnTo>
                    <a:pt x="832" y="684"/>
                  </a:lnTo>
                  <a:lnTo>
                    <a:pt x="832" y="686"/>
                  </a:lnTo>
                  <a:lnTo>
                    <a:pt x="835" y="686"/>
                  </a:lnTo>
                  <a:lnTo>
                    <a:pt x="837" y="686"/>
                  </a:lnTo>
                  <a:lnTo>
                    <a:pt x="839" y="686"/>
                  </a:lnTo>
                  <a:lnTo>
                    <a:pt x="842" y="689"/>
                  </a:lnTo>
                  <a:lnTo>
                    <a:pt x="844" y="689"/>
                  </a:lnTo>
                  <a:lnTo>
                    <a:pt x="844" y="689"/>
                  </a:lnTo>
                  <a:lnTo>
                    <a:pt x="846" y="691"/>
                  </a:lnTo>
                  <a:lnTo>
                    <a:pt x="849" y="691"/>
                  </a:lnTo>
                  <a:lnTo>
                    <a:pt x="851" y="691"/>
                  </a:lnTo>
                  <a:lnTo>
                    <a:pt x="854" y="694"/>
                  </a:lnTo>
                  <a:lnTo>
                    <a:pt x="854" y="694"/>
                  </a:lnTo>
                  <a:lnTo>
                    <a:pt x="856" y="696"/>
                  </a:lnTo>
                  <a:lnTo>
                    <a:pt x="858" y="696"/>
                  </a:lnTo>
                  <a:lnTo>
                    <a:pt x="861" y="698"/>
                  </a:lnTo>
                  <a:lnTo>
                    <a:pt x="861" y="698"/>
                  </a:lnTo>
                  <a:lnTo>
                    <a:pt x="863" y="701"/>
                  </a:lnTo>
                  <a:lnTo>
                    <a:pt x="865" y="701"/>
                  </a:lnTo>
                  <a:lnTo>
                    <a:pt x="865" y="703"/>
                  </a:lnTo>
                  <a:lnTo>
                    <a:pt x="868" y="705"/>
                  </a:lnTo>
                  <a:lnTo>
                    <a:pt x="870" y="708"/>
                  </a:lnTo>
                  <a:lnTo>
                    <a:pt x="875" y="710"/>
                  </a:lnTo>
                  <a:lnTo>
                    <a:pt x="875" y="710"/>
                  </a:lnTo>
                  <a:lnTo>
                    <a:pt x="877" y="712"/>
                  </a:lnTo>
                  <a:lnTo>
                    <a:pt x="880" y="715"/>
                  </a:lnTo>
                  <a:lnTo>
                    <a:pt x="882" y="717"/>
                  </a:lnTo>
                  <a:lnTo>
                    <a:pt x="884" y="720"/>
                  </a:lnTo>
                  <a:lnTo>
                    <a:pt x="884" y="722"/>
                  </a:lnTo>
                  <a:lnTo>
                    <a:pt x="887" y="722"/>
                  </a:lnTo>
                  <a:lnTo>
                    <a:pt x="887" y="722"/>
                  </a:lnTo>
                  <a:lnTo>
                    <a:pt x="887" y="724"/>
                  </a:lnTo>
                  <a:lnTo>
                    <a:pt x="887" y="724"/>
                  </a:lnTo>
                  <a:lnTo>
                    <a:pt x="887" y="727"/>
                  </a:lnTo>
                  <a:lnTo>
                    <a:pt x="887" y="727"/>
                  </a:lnTo>
                  <a:lnTo>
                    <a:pt x="887" y="729"/>
                  </a:lnTo>
                  <a:lnTo>
                    <a:pt x="887" y="731"/>
                  </a:lnTo>
                  <a:lnTo>
                    <a:pt x="887" y="734"/>
                  </a:lnTo>
                  <a:lnTo>
                    <a:pt x="887" y="734"/>
                  </a:lnTo>
                  <a:lnTo>
                    <a:pt x="887" y="736"/>
                  </a:lnTo>
                  <a:lnTo>
                    <a:pt x="887" y="739"/>
                  </a:lnTo>
                  <a:lnTo>
                    <a:pt x="884" y="741"/>
                  </a:lnTo>
                  <a:lnTo>
                    <a:pt x="884" y="743"/>
                  </a:lnTo>
                  <a:lnTo>
                    <a:pt x="884" y="746"/>
                  </a:lnTo>
                  <a:lnTo>
                    <a:pt x="884" y="748"/>
                  </a:lnTo>
                  <a:lnTo>
                    <a:pt x="882" y="748"/>
                  </a:lnTo>
                  <a:lnTo>
                    <a:pt x="882" y="750"/>
                  </a:lnTo>
                  <a:lnTo>
                    <a:pt x="882" y="753"/>
                  </a:lnTo>
                  <a:lnTo>
                    <a:pt x="880" y="753"/>
                  </a:lnTo>
                  <a:lnTo>
                    <a:pt x="877" y="757"/>
                  </a:lnTo>
                  <a:lnTo>
                    <a:pt x="872" y="762"/>
                  </a:lnTo>
                  <a:lnTo>
                    <a:pt x="870" y="767"/>
                  </a:lnTo>
                  <a:lnTo>
                    <a:pt x="865" y="772"/>
                  </a:lnTo>
                  <a:lnTo>
                    <a:pt x="863" y="774"/>
                  </a:lnTo>
                  <a:lnTo>
                    <a:pt x="858" y="779"/>
                  </a:lnTo>
                  <a:lnTo>
                    <a:pt x="856" y="783"/>
                  </a:lnTo>
                  <a:lnTo>
                    <a:pt x="851" y="788"/>
                  </a:lnTo>
                  <a:lnTo>
                    <a:pt x="846" y="793"/>
                  </a:lnTo>
                  <a:lnTo>
                    <a:pt x="842" y="795"/>
                  </a:lnTo>
                  <a:lnTo>
                    <a:pt x="839" y="800"/>
                  </a:lnTo>
                  <a:lnTo>
                    <a:pt x="835" y="805"/>
                  </a:lnTo>
                  <a:lnTo>
                    <a:pt x="830" y="807"/>
                  </a:lnTo>
                  <a:lnTo>
                    <a:pt x="825" y="812"/>
                  </a:lnTo>
                  <a:lnTo>
                    <a:pt x="820" y="817"/>
                  </a:lnTo>
                  <a:lnTo>
                    <a:pt x="818" y="819"/>
                  </a:lnTo>
                  <a:lnTo>
                    <a:pt x="811" y="824"/>
                  </a:lnTo>
                  <a:lnTo>
                    <a:pt x="806" y="828"/>
                  </a:lnTo>
                  <a:lnTo>
                    <a:pt x="799" y="833"/>
                  </a:lnTo>
                  <a:lnTo>
                    <a:pt x="790" y="840"/>
                  </a:lnTo>
                  <a:lnTo>
                    <a:pt x="787" y="843"/>
                  </a:lnTo>
                  <a:lnTo>
                    <a:pt x="783" y="847"/>
                  </a:lnTo>
                  <a:lnTo>
                    <a:pt x="778" y="850"/>
                  </a:lnTo>
                  <a:lnTo>
                    <a:pt x="773" y="854"/>
                  </a:lnTo>
                  <a:lnTo>
                    <a:pt x="768" y="857"/>
                  </a:lnTo>
                  <a:lnTo>
                    <a:pt x="764" y="859"/>
                  </a:lnTo>
                  <a:lnTo>
                    <a:pt x="759" y="862"/>
                  </a:lnTo>
                  <a:lnTo>
                    <a:pt x="754" y="866"/>
                  </a:lnTo>
                  <a:lnTo>
                    <a:pt x="749" y="869"/>
                  </a:lnTo>
                  <a:lnTo>
                    <a:pt x="745" y="871"/>
                  </a:lnTo>
                  <a:lnTo>
                    <a:pt x="740" y="873"/>
                  </a:lnTo>
                  <a:lnTo>
                    <a:pt x="735" y="873"/>
                  </a:lnTo>
                  <a:lnTo>
                    <a:pt x="731" y="876"/>
                  </a:lnTo>
                  <a:lnTo>
                    <a:pt x="728" y="878"/>
                  </a:lnTo>
                  <a:lnTo>
                    <a:pt x="723" y="878"/>
                  </a:lnTo>
                  <a:lnTo>
                    <a:pt x="719" y="881"/>
                  </a:lnTo>
                  <a:lnTo>
                    <a:pt x="714" y="881"/>
                  </a:lnTo>
                  <a:lnTo>
                    <a:pt x="712" y="881"/>
                  </a:lnTo>
                  <a:lnTo>
                    <a:pt x="707" y="878"/>
                  </a:lnTo>
                  <a:lnTo>
                    <a:pt x="702" y="878"/>
                  </a:lnTo>
                  <a:lnTo>
                    <a:pt x="700" y="876"/>
                  </a:lnTo>
                  <a:lnTo>
                    <a:pt x="697" y="876"/>
                  </a:lnTo>
                  <a:lnTo>
                    <a:pt x="693" y="873"/>
                  </a:lnTo>
                  <a:lnTo>
                    <a:pt x="690" y="869"/>
                  </a:lnTo>
                  <a:lnTo>
                    <a:pt x="688" y="866"/>
                  </a:lnTo>
                  <a:lnTo>
                    <a:pt x="688" y="866"/>
                  </a:lnTo>
                  <a:lnTo>
                    <a:pt x="686" y="864"/>
                  </a:lnTo>
                  <a:lnTo>
                    <a:pt x="683" y="862"/>
                  </a:lnTo>
                  <a:lnTo>
                    <a:pt x="683" y="859"/>
                  </a:lnTo>
                  <a:lnTo>
                    <a:pt x="681" y="857"/>
                  </a:lnTo>
                  <a:lnTo>
                    <a:pt x="681" y="854"/>
                  </a:lnTo>
                  <a:lnTo>
                    <a:pt x="679" y="852"/>
                  </a:lnTo>
                  <a:lnTo>
                    <a:pt x="679" y="850"/>
                  </a:lnTo>
                  <a:lnTo>
                    <a:pt x="679" y="847"/>
                  </a:lnTo>
                  <a:lnTo>
                    <a:pt x="676" y="845"/>
                  </a:lnTo>
                  <a:lnTo>
                    <a:pt x="676" y="845"/>
                  </a:lnTo>
                  <a:lnTo>
                    <a:pt x="674" y="843"/>
                  </a:lnTo>
                  <a:lnTo>
                    <a:pt x="674" y="840"/>
                  </a:lnTo>
                  <a:lnTo>
                    <a:pt x="674" y="838"/>
                  </a:lnTo>
                  <a:lnTo>
                    <a:pt x="671" y="836"/>
                  </a:lnTo>
                  <a:lnTo>
                    <a:pt x="671" y="833"/>
                  </a:lnTo>
                  <a:lnTo>
                    <a:pt x="671" y="831"/>
                  </a:lnTo>
                  <a:lnTo>
                    <a:pt x="671" y="828"/>
                  </a:lnTo>
                  <a:lnTo>
                    <a:pt x="669" y="826"/>
                  </a:lnTo>
                  <a:lnTo>
                    <a:pt x="669" y="821"/>
                  </a:lnTo>
                  <a:lnTo>
                    <a:pt x="669" y="817"/>
                  </a:lnTo>
                  <a:lnTo>
                    <a:pt x="667" y="812"/>
                  </a:lnTo>
                  <a:lnTo>
                    <a:pt x="667" y="807"/>
                  </a:lnTo>
                  <a:lnTo>
                    <a:pt x="667" y="802"/>
                  </a:lnTo>
                  <a:lnTo>
                    <a:pt x="667" y="798"/>
                  </a:lnTo>
                  <a:lnTo>
                    <a:pt x="667" y="798"/>
                  </a:lnTo>
                  <a:close/>
                  <a:moveTo>
                    <a:pt x="565" y="1143"/>
                  </a:moveTo>
                  <a:lnTo>
                    <a:pt x="563" y="1141"/>
                  </a:lnTo>
                  <a:lnTo>
                    <a:pt x="563" y="1136"/>
                  </a:lnTo>
                  <a:lnTo>
                    <a:pt x="563" y="1134"/>
                  </a:lnTo>
                  <a:lnTo>
                    <a:pt x="563" y="1131"/>
                  </a:lnTo>
                  <a:lnTo>
                    <a:pt x="563" y="1129"/>
                  </a:lnTo>
                  <a:lnTo>
                    <a:pt x="563" y="1127"/>
                  </a:lnTo>
                  <a:lnTo>
                    <a:pt x="563" y="1124"/>
                  </a:lnTo>
                  <a:lnTo>
                    <a:pt x="563" y="1124"/>
                  </a:lnTo>
                  <a:lnTo>
                    <a:pt x="565" y="1119"/>
                  </a:lnTo>
                  <a:lnTo>
                    <a:pt x="565" y="1115"/>
                  </a:lnTo>
                  <a:lnTo>
                    <a:pt x="565" y="1112"/>
                  </a:lnTo>
                  <a:lnTo>
                    <a:pt x="565" y="1110"/>
                  </a:lnTo>
                  <a:lnTo>
                    <a:pt x="565" y="1108"/>
                  </a:lnTo>
                  <a:lnTo>
                    <a:pt x="565" y="1105"/>
                  </a:lnTo>
                  <a:lnTo>
                    <a:pt x="567" y="1103"/>
                  </a:lnTo>
                  <a:lnTo>
                    <a:pt x="567" y="1101"/>
                  </a:lnTo>
                  <a:lnTo>
                    <a:pt x="567" y="1101"/>
                  </a:lnTo>
                  <a:lnTo>
                    <a:pt x="565" y="1098"/>
                  </a:lnTo>
                  <a:lnTo>
                    <a:pt x="565" y="1098"/>
                  </a:lnTo>
                  <a:lnTo>
                    <a:pt x="565" y="1096"/>
                  </a:lnTo>
                  <a:lnTo>
                    <a:pt x="565" y="1096"/>
                  </a:lnTo>
                  <a:lnTo>
                    <a:pt x="565" y="1093"/>
                  </a:lnTo>
                  <a:lnTo>
                    <a:pt x="565" y="1093"/>
                  </a:lnTo>
                  <a:lnTo>
                    <a:pt x="565" y="1091"/>
                  </a:lnTo>
                  <a:lnTo>
                    <a:pt x="563" y="1089"/>
                  </a:lnTo>
                  <a:lnTo>
                    <a:pt x="563" y="1089"/>
                  </a:lnTo>
                  <a:lnTo>
                    <a:pt x="560" y="1084"/>
                  </a:lnTo>
                  <a:lnTo>
                    <a:pt x="558" y="1082"/>
                  </a:lnTo>
                  <a:lnTo>
                    <a:pt x="558" y="1082"/>
                  </a:lnTo>
                  <a:lnTo>
                    <a:pt x="558" y="1079"/>
                  </a:lnTo>
                  <a:lnTo>
                    <a:pt x="556" y="1079"/>
                  </a:lnTo>
                  <a:lnTo>
                    <a:pt x="556" y="1077"/>
                  </a:lnTo>
                  <a:lnTo>
                    <a:pt x="556" y="1077"/>
                  </a:lnTo>
                  <a:lnTo>
                    <a:pt x="556" y="1077"/>
                  </a:lnTo>
                  <a:lnTo>
                    <a:pt x="556" y="1075"/>
                  </a:lnTo>
                  <a:lnTo>
                    <a:pt x="556" y="1072"/>
                  </a:lnTo>
                  <a:lnTo>
                    <a:pt x="556" y="1072"/>
                  </a:lnTo>
                  <a:lnTo>
                    <a:pt x="556" y="1070"/>
                  </a:lnTo>
                  <a:lnTo>
                    <a:pt x="556" y="1065"/>
                  </a:lnTo>
                  <a:lnTo>
                    <a:pt x="556" y="1063"/>
                  </a:lnTo>
                  <a:lnTo>
                    <a:pt x="556" y="1058"/>
                  </a:lnTo>
                  <a:lnTo>
                    <a:pt x="556" y="1053"/>
                  </a:lnTo>
                  <a:lnTo>
                    <a:pt x="556" y="1051"/>
                  </a:lnTo>
                  <a:lnTo>
                    <a:pt x="556" y="1046"/>
                  </a:lnTo>
                  <a:lnTo>
                    <a:pt x="556" y="1037"/>
                  </a:lnTo>
                  <a:lnTo>
                    <a:pt x="558" y="1030"/>
                  </a:lnTo>
                  <a:lnTo>
                    <a:pt x="558" y="1022"/>
                  </a:lnTo>
                  <a:lnTo>
                    <a:pt x="558" y="1015"/>
                  </a:lnTo>
                  <a:lnTo>
                    <a:pt x="570" y="1020"/>
                  </a:lnTo>
                  <a:lnTo>
                    <a:pt x="574" y="985"/>
                  </a:lnTo>
                  <a:lnTo>
                    <a:pt x="591" y="1006"/>
                  </a:lnTo>
                  <a:lnTo>
                    <a:pt x="600" y="968"/>
                  </a:lnTo>
                  <a:lnTo>
                    <a:pt x="615" y="985"/>
                  </a:lnTo>
                  <a:lnTo>
                    <a:pt x="624" y="959"/>
                  </a:lnTo>
                  <a:lnTo>
                    <a:pt x="626" y="963"/>
                  </a:lnTo>
                  <a:lnTo>
                    <a:pt x="626" y="968"/>
                  </a:lnTo>
                  <a:lnTo>
                    <a:pt x="629" y="973"/>
                  </a:lnTo>
                  <a:lnTo>
                    <a:pt x="629" y="978"/>
                  </a:lnTo>
                  <a:lnTo>
                    <a:pt x="631" y="980"/>
                  </a:lnTo>
                  <a:lnTo>
                    <a:pt x="631" y="980"/>
                  </a:lnTo>
                  <a:lnTo>
                    <a:pt x="634" y="982"/>
                  </a:lnTo>
                  <a:lnTo>
                    <a:pt x="634" y="985"/>
                  </a:lnTo>
                  <a:lnTo>
                    <a:pt x="634" y="987"/>
                  </a:lnTo>
                  <a:lnTo>
                    <a:pt x="636" y="989"/>
                  </a:lnTo>
                  <a:lnTo>
                    <a:pt x="636" y="992"/>
                  </a:lnTo>
                  <a:lnTo>
                    <a:pt x="638" y="994"/>
                  </a:lnTo>
                  <a:lnTo>
                    <a:pt x="638" y="996"/>
                  </a:lnTo>
                  <a:lnTo>
                    <a:pt x="641" y="996"/>
                  </a:lnTo>
                  <a:lnTo>
                    <a:pt x="643" y="999"/>
                  </a:lnTo>
                  <a:lnTo>
                    <a:pt x="643" y="1001"/>
                  </a:lnTo>
                  <a:lnTo>
                    <a:pt x="645" y="1004"/>
                  </a:lnTo>
                  <a:lnTo>
                    <a:pt x="648" y="1006"/>
                  </a:lnTo>
                  <a:lnTo>
                    <a:pt x="648" y="1006"/>
                  </a:lnTo>
                  <a:lnTo>
                    <a:pt x="650" y="1008"/>
                  </a:lnTo>
                  <a:lnTo>
                    <a:pt x="652" y="1011"/>
                  </a:lnTo>
                  <a:lnTo>
                    <a:pt x="655" y="1011"/>
                  </a:lnTo>
                  <a:lnTo>
                    <a:pt x="655" y="1013"/>
                  </a:lnTo>
                  <a:lnTo>
                    <a:pt x="657" y="1015"/>
                  </a:lnTo>
                  <a:lnTo>
                    <a:pt x="660" y="1015"/>
                  </a:lnTo>
                  <a:lnTo>
                    <a:pt x="662" y="1018"/>
                  </a:lnTo>
                  <a:lnTo>
                    <a:pt x="664" y="1020"/>
                  </a:lnTo>
                  <a:lnTo>
                    <a:pt x="667" y="1020"/>
                  </a:lnTo>
                  <a:lnTo>
                    <a:pt x="669" y="1022"/>
                  </a:lnTo>
                  <a:lnTo>
                    <a:pt x="669" y="1022"/>
                  </a:lnTo>
                  <a:lnTo>
                    <a:pt x="671" y="1022"/>
                  </a:lnTo>
                  <a:lnTo>
                    <a:pt x="671" y="1022"/>
                  </a:lnTo>
                  <a:lnTo>
                    <a:pt x="674" y="1022"/>
                  </a:lnTo>
                  <a:lnTo>
                    <a:pt x="676" y="1025"/>
                  </a:lnTo>
                  <a:lnTo>
                    <a:pt x="676" y="1025"/>
                  </a:lnTo>
                  <a:lnTo>
                    <a:pt x="679" y="1025"/>
                  </a:lnTo>
                  <a:lnTo>
                    <a:pt x="681" y="1025"/>
                  </a:lnTo>
                  <a:lnTo>
                    <a:pt x="683" y="1025"/>
                  </a:lnTo>
                  <a:lnTo>
                    <a:pt x="686" y="1025"/>
                  </a:lnTo>
                  <a:lnTo>
                    <a:pt x="690" y="1025"/>
                  </a:lnTo>
                  <a:lnTo>
                    <a:pt x="690" y="1025"/>
                  </a:lnTo>
                  <a:lnTo>
                    <a:pt x="693" y="1025"/>
                  </a:lnTo>
                  <a:lnTo>
                    <a:pt x="695" y="1022"/>
                  </a:lnTo>
                  <a:lnTo>
                    <a:pt x="697" y="1022"/>
                  </a:lnTo>
                  <a:lnTo>
                    <a:pt x="700" y="1022"/>
                  </a:lnTo>
                  <a:lnTo>
                    <a:pt x="702" y="1020"/>
                  </a:lnTo>
                  <a:lnTo>
                    <a:pt x="707" y="1020"/>
                  </a:lnTo>
                  <a:lnTo>
                    <a:pt x="709" y="1018"/>
                  </a:lnTo>
                  <a:lnTo>
                    <a:pt x="712" y="1015"/>
                  </a:lnTo>
                  <a:lnTo>
                    <a:pt x="716" y="1013"/>
                  </a:lnTo>
                  <a:lnTo>
                    <a:pt x="719" y="1011"/>
                  </a:lnTo>
                  <a:lnTo>
                    <a:pt x="721" y="1011"/>
                  </a:lnTo>
                  <a:lnTo>
                    <a:pt x="728" y="1006"/>
                  </a:lnTo>
                  <a:lnTo>
                    <a:pt x="735" y="1001"/>
                  </a:lnTo>
                  <a:lnTo>
                    <a:pt x="742" y="996"/>
                  </a:lnTo>
                  <a:lnTo>
                    <a:pt x="749" y="992"/>
                  </a:lnTo>
                  <a:lnTo>
                    <a:pt x="757" y="987"/>
                  </a:lnTo>
                  <a:lnTo>
                    <a:pt x="764" y="982"/>
                  </a:lnTo>
                  <a:lnTo>
                    <a:pt x="768" y="978"/>
                  </a:lnTo>
                  <a:lnTo>
                    <a:pt x="775" y="973"/>
                  </a:lnTo>
                  <a:lnTo>
                    <a:pt x="780" y="970"/>
                  </a:lnTo>
                  <a:lnTo>
                    <a:pt x="785" y="966"/>
                  </a:lnTo>
                  <a:lnTo>
                    <a:pt x="794" y="973"/>
                  </a:lnTo>
                  <a:lnTo>
                    <a:pt x="787" y="1063"/>
                  </a:lnTo>
                  <a:lnTo>
                    <a:pt x="787" y="1067"/>
                  </a:lnTo>
                  <a:lnTo>
                    <a:pt x="787" y="1072"/>
                  </a:lnTo>
                  <a:lnTo>
                    <a:pt x="787" y="1077"/>
                  </a:lnTo>
                  <a:lnTo>
                    <a:pt x="787" y="1082"/>
                  </a:lnTo>
                  <a:lnTo>
                    <a:pt x="787" y="1086"/>
                  </a:lnTo>
                  <a:lnTo>
                    <a:pt x="787" y="1091"/>
                  </a:lnTo>
                  <a:lnTo>
                    <a:pt x="787" y="1096"/>
                  </a:lnTo>
                  <a:lnTo>
                    <a:pt x="787" y="1101"/>
                  </a:lnTo>
                  <a:lnTo>
                    <a:pt x="790" y="1105"/>
                  </a:lnTo>
                  <a:lnTo>
                    <a:pt x="790" y="1110"/>
                  </a:lnTo>
                  <a:lnTo>
                    <a:pt x="790" y="1115"/>
                  </a:lnTo>
                  <a:lnTo>
                    <a:pt x="790" y="1119"/>
                  </a:lnTo>
                  <a:lnTo>
                    <a:pt x="790" y="1124"/>
                  </a:lnTo>
                  <a:lnTo>
                    <a:pt x="790" y="1129"/>
                  </a:lnTo>
                  <a:lnTo>
                    <a:pt x="790" y="1134"/>
                  </a:lnTo>
                  <a:lnTo>
                    <a:pt x="792" y="1138"/>
                  </a:lnTo>
                  <a:lnTo>
                    <a:pt x="792" y="1138"/>
                  </a:lnTo>
                  <a:lnTo>
                    <a:pt x="792" y="1138"/>
                  </a:lnTo>
                  <a:lnTo>
                    <a:pt x="792" y="1141"/>
                  </a:lnTo>
                  <a:lnTo>
                    <a:pt x="792" y="1141"/>
                  </a:lnTo>
                  <a:lnTo>
                    <a:pt x="792" y="1143"/>
                  </a:lnTo>
                  <a:lnTo>
                    <a:pt x="794" y="1143"/>
                  </a:lnTo>
                  <a:lnTo>
                    <a:pt x="797" y="1148"/>
                  </a:lnTo>
                  <a:lnTo>
                    <a:pt x="797" y="1150"/>
                  </a:lnTo>
                  <a:lnTo>
                    <a:pt x="799" y="1150"/>
                  </a:lnTo>
                  <a:lnTo>
                    <a:pt x="799" y="1153"/>
                  </a:lnTo>
                  <a:lnTo>
                    <a:pt x="799" y="1153"/>
                  </a:lnTo>
                  <a:lnTo>
                    <a:pt x="799" y="1155"/>
                  </a:lnTo>
                  <a:lnTo>
                    <a:pt x="799" y="1155"/>
                  </a:lnTo>
                  <a:lnTo>
                    <a:pt x="799" y="1155"/>
                  </a:lnTo>
                  <a:lnTo>
                    <a:pt x="799" y="1157"/>
                  </a:lnTo>
                  <a:lnTo>
                    <a:pt x="799" y="1157"/>
                  </a:lnTo>
                  <a:lnTo>
                    <a:pt x="799" y="1157"/>
                  </a:lnTo>
                  <a:lnTo>
                    <a:pt x="799" y="1157"/>
                  </a:lnTo>
                  <a:lnTo>
                    <a:pt x="799" y="1157"/>
                  </a:lnTo>
                  <a:lnTo>
                    <a:pt x="797" y="1157"/>
                  </a:lnTo>
                  <a:lnTo>
                    <a:pt x="797" y="1157"/>
                  </a:lnTo>
                  <a:lnTo>
                    <a:pt x="797" y="1157"/>
                  </a:lnTo>
                  <a:lnTo>
                    <a:pt x="794" y="1157"/>
                  </a:lnTo>
                  <a:lnTo>
                    <a:pt x="794" y="1157"/>
                  </a:lnTo>
                  <a:lnTo>
                    <a:pt x="794" y="1157"/>
                  </a:lnTo>
                  <a:lnTo>
                    <a:pt x="792" y="1157"/>
                  </a:lnTo>
                  <a:lnTo>
                    <a:pt x="792" y="1157"/>
                  </a:lnTo>
                  <a:lnTo>
                    <a:pt x="792" y="1157"/>
                  </a:lnTo>
                  <a:lnTo>
                    <a:pt x="790" y="1155"/>
                  </a:lnTo>
                  <a:lnTo>
                    <a:pt x="787" y="1155"/>
                  </a:lnTo>
                  <a:lnTo>
                    <a:pt x="787" y="1153"/>
                  </a:lnTo>
                  <a:lnTo>
                    <a:pt x="785" y="1150"/>
                  </a:lnTo>
                  <a:lnTo>
                    <a:pt x="783" y="1148"/>
                  </a:lnTo>
                  <a:lnTo>
                    <a:pt x="783" y="1148"/>
                  </a:lnTo>
                  <a:lnTo>
                    <a:pt x="783" y="1148"/>
                  </a:lnTo>
                  <a:lnTo>
                    <a:pt x="780" y="1146"/>
                  </a:lnTo>
                  <a:lnTo>
                    <a:pt x="780" y="1146"/>
                  </a:lnTo>
                  <a:lnTo>
                    <a:pt x="780" y="1146"/>
                  </a:lnTo>
                  <a:lnTo>
                    <a:pt x="778" y="1146"/>
                  </a:lnTo>
                  <a:lnTo>
                    <a:pt x="778" y="1143"/>
                  </a:lnTo>
                  <a:lnTo>
                    <a:pt x="778" y="1143"/>
                  </a:lnTo>
                  <a:lnTo>
                    <a:pt x="775" y="1143"/>
                  </a:lnTo>
                  <a:lnTo>
                    <a:pt x="775" y="1143"/>
                  </a:lnTo>
                  <a:lnTo>
                    <a:pt x="775" y="1143"/>
                  </a:lnTo>
                  <a:lnTo>
                    <a:pt x="773" y="1143"/>
                  </a:lnTo>
                  <a:lnTo>
                    <a:pt x="773" y="1146"/>
                  </a:lnTo>
                  <a:lnTo>
                    <a:pt x="773" y="1146"/>
                  </a:lnTo>
                  <a:lnTo>
                    <a:pt x="771" y="1146"/>
                  </a:lnTo>
                  <a:lnTo>
                    <a:pt x="771" y="1146"/>
                  </a:lnTo>
                  <a:lnTo>
                    <a:pt x="771" y="1146"/>
                  </a:lnTo>
                  <a:lnTo>
                    <a:pt x="771" y="1148"/>
                  </a:lnTo>
                  <a:lnTo>
                    <a:pt x="771" y="1148"/>
                  </a:lnTo>
                  <a:lnTo>
                    <a:pt x="771" y="1148"/>
                  </a:lnTo>
                  <a:lnTo>
                    <a:pt x="771" y="1150"/>
                  </a:lnTo>
                  <a:lnTo>
                    <a:pt x="771" y="1150"/>
                  </a:lnTo>
                  <a:lnTo>
                    <a:pt x="771" y="1150"/>
                  </a:lnTo>
                  <a:lnTo>
                    <a:pt x="771" y="1153"/>
                  </a:lnTo>
                  <a:lnTo>
                    <a:pt x="771" y="1153"/>
                  </a:lnTo>
                  <a:lnTo>
                    <a:pt x="771" y="1155"/>
                  </a:lnTo>
                  <a:lnTo>
                    <a:pt x="773" y="1157"/>
                  </a:lnTo>
                  <a:lnTo>
                    <a:pt x="773" y="1160"/>
                  </a:lnTo>
                  <a:lnTo>
                    <a:pt x="775" y="1164"/>
                  </a:lnTo>
                  <a:lnTo>
                    <a:pt x="775" y="1167"/>
                  </a:lnTo>
                  <a:lnTo>
                    <a:pt x="775" y="1167"/>
                  </a:lnTo>
                  <a:lnTo>
                    <a:pt x="775" y="1169"/>
                  </a:lnTo>
                  <a:lnTo>
                    <a:pt x="775" y="1169"/>
                  </a:lnTo>
                  <a:lnTo>
                    <a:pt x="775" y="1172"/>
                  </a:lnTo>
                  <a:lnTo>
                    <a:pt x="775" y="1172"/>
                  </a:lnTo>
                  <a:lnTo>
                    <a:pt x="775" y="1174"/>
                  </a:lnTo>
                  <a:lnTo>
                    <a:pt x="773" y="1174"/>
                  </a:lnTo>
                  <a:lnTo>
                    <a:pt x="773" y="1176"/>
                  </a:lnTo>
                  <a:lnTo>
                    <a:pt x="773" y="1179"/>
                  </a:lnTo>
                  <a:lnTo>
                    <a:pt x="771" y="1181"/>
                  </a:lnTo>
                  <a:lnTo>
                    <a:pt x="771" y="1181"/>
                  </a:lnTo>
                  <a:lnTo>
                    <a:pt x="768" y="1183"/>
                  </a:lnTo>
                  <a:lnTo>
                    <a:pt x="768" y="1186"/>
                  </a:lnTo>
                  <a:lnTo>
                    <a:pt x="768" y="1186"/>
                  </a:lnTo>
                  <a:lnTo>
                    <a:pt x="766" y="1188"/>
                  </a:lnTo>
                  <a:lnTo>
                    <a:pt x="764" y="1190"/>
                  </a:lnTo>
                  <a:lnTo>
                    <a:pt x="764" y="1190"/>
                  </a:lnTo>
                  <a:lnTo>
                    <a:pt x="761" y="1193"/>
                  </a:lnTo>
                  <a:lnTo>
                    <a:pt x="761" y="1193"/>
                  </a:lnTo>
                  <a:lnTo>
                    <a:pt x="759" y="1195"/>
                  </a:lnTo>
                  <a:lnTo>
                    <a:pt x="759" y="1198"/>
                  </a:lnTo>
                  <a:lnTo>
                    <a:pt x="757" y="1198"/>
                  </a:lnTo>
                  <a:lnTo>
                    <a:pt x="757" y="1198"/>
                  </a:lnTo>
                  <a:lnTo>
                    <a:pt x="754" y="1200"/>
                  </a:lnTo>
                  <a:lnTo>
                    <a:pt x="754" y="1200"/>
                  </a:lnTo>
                  <a:lnTo>
                    <a:pt x="752" y="1200"/>
                  </a:lnTo>
                  <a:lnTo>
                    <a:pt x="752" y="1200"/>
                  </a:lnTo>
                  <a:lnTo>
                    <a:pt x="749" y="1202"/>
                  </a:lnTo>
                  <a:lnTo>
                    <a:pt x="749" y="1202"/>
                  </a:lnTo>
                  <a:lnTo>
                    <a:pt x="747" y="1202"/>
                  </a:lnTo>
                  <a:lnTo>
                    <a:pt x="747" y="1202"/>
                  </a:lnTo>
                  <a:lnTo>
                    <a:pt x="745" y="1202"/>
                  </a:lnTo>
                  <a:lnTo>
                    <a:pt x="742" y="1202"/>
                  </a:lnTo>
                  <a:lnTo>
                    <a:pt x="742" y="1202"/>
                  </a:lnTo>
                  <a:lnTo>
                    <a:pt x="740" y="1202"/>
                  </a:lnTo>
                  <a:lnTo>
                    <a:pt x="740" y="1202"/>
                  </a:lnTo>
                  <a:lnTo>
                    <a:pt x="738" y="1202"/>
                  </a:lnTo>
                  <a:lnTo>
                    <a:pt x="738" y="1202"/>
                  </a:lnTo>
                  <a:lnTo>
                    <a:pt x="738" y="1202"/>
                  </a:lnTo>
                  <a:lnTo>
                    <a:pt x="738" y="1202"/>
                  </a:lnTo>
                  <a:lnTo>
                    <a:pt x="738" y="1202"/>
                  </a:lnTo>
                  <a:lnTo>
                    <a:pt x="735" y="1202"/>
                  </a:lnTo>
                  <a:lnTo>
                    <a:pt x="735" y="1200"/>
                  </a:lnTo>
                  <a:lnTo>
                    <a:pt x="735" y="1200"/>
                  </a:lnTo>
                  <a:lnTo>
                    <a:pt x="735" y="1198"/>
                  </a:lnTo>
                  <a:lnTo>
                    <a:pt x="735" y="1198"/>
                  </a:lnTo>
                  <a:lnTo>
                    <a:pt x="735" y="1195"/>
                  </a:lnTo>
                  <a:lnTo>
                    <a:pt x="735" y="1195"/>
                  </a:lnTo>
                  <a:lnTo>
                    <a:pt x="735" y="1193"/>
                  </a:lnTo>
                  <a:lnTo>
                    <a:pt x="735" y="1193"/>
                  </a:lnTo>
                  <a:lnTo>
                    <a:pt x="735" y="1190"/>
                  </a:lnTo>
                  <a:lnTo>
                    <a:pt x="735" y="1190"/>
                  </a:lnTo>
                  <a:lnTo>
                    <a:pt x="735" y="1188"/>
                  </a:lnTo>
                  <a:lnTo>
                    <a:pt x="735" y="1188"/>
                  </a:lnTo>
                  <a:lnTo>
                    <a:pt x="735" y="1186"/>
                  </a:lnTo>
                  <a:lnTo>
                    <a:pt x="738" y="1183"/>
                  </a:lnTo>
                  <a:lnTo>
                    <a:pt x="740" y="1181"/>
                  </a:lnTo>
                  <a:lnTo>
                    <a:pt x="740" y="1179"/>
                  </a:lnTo>
                  <a:lnTo>
                    <a:pt x="740" y="1179"/>
                  </a:lnTo>
                  <a:lnTo>
                    <a:pt x="740" y="1179"/>
                  </a:lnTo>
                  <a:lnTo>
                    <a:pt x="740" y="1179"/>
                  </a:lnTo>
                  <a:lnTo>
                    <a:pt x="740" y="1176"/>
                  </a:lnTo>
                  <a:lnTo>
                    <a:pt x="740" y="1176"/>
                  </a:lnTo>
                  <a:lnTo>
                    <a:pt x="740" y="1174"/>
                  </a:lnTo>
                  <a:lnTo>
                    <a:pt x="740" y="1174"/>
                  </a:lnTo>
                  <a:lnTo>
                    <a:pt x="740" y="1174"/>
                  </a:lnTo>
                  <a:lnTo>
                    <a:pt x="740" y="1172"/>
                  </a:lnTo>
                  <a:lnTo>
                    <a:pt x="740" y="1172"/>
                  </a:lnTo>
                  <a:lnTo>
                    <a:pt x="740" y="1172"/>
                  </a:lnTo>
                  <a:lnTo>
                    <a:pt x="740" y="1172"/>
                  </a:lnTo>
                  <a:lnTo>
                    <a:pt x="738" y="1169"/>
                  </a:lnTo>
                  <a:lnTo>
                    <a:pt x="738" y="1169"/>
                  </a:lnTo>
                  <a:lnTo>
                    <a:pt x="738" y="1169"/>
                  </a:lnTo>
                  <a:lnTo>
                    <a:pt x="735" y="1167"/>
                  </a:lnTo>
                  <a:lnTo>
                    <a:pt x="735" y="1167"/>
                  </a:lnTo>
                  <a:lnTo>
                    <a:pt x="733" y="1164"/>
                  </a:lnTo>
                  <a:lnTo>
                    <a:pt x="731" y="1164"/>
                  </a:lnTo>
                  <a:lnTo>
                    <a:pt x="728" y="1162"/>
                  </a:lnTo>
                  <a:lnTo>
                    <a:pt x="726" y="1162"/>
                  </a:lnTo>
                  <a:lnTo>
                    <a:pt x="726" y="1160"/>
                  </a:lnTo>
                  <a:lnTo>
                    <a:pt x="723" y="1160"/>
                  </a:lnTo>
                  <a:lnTo>
                    <a:pt x="721" y="1160"/>
                  </a:lnTo>
                  <a:lnTo>
                    <a:pt x="719" y="1157"/>
                  </a:lnTo>
                  <a:lnTo>
                    <a:pt x="719" y="1157"/>
                  </a:lnTo>
                  <a:lnTo>
                    <a:pt x="716" y="1157"/>
                  </a:lnTo>
                  <a:lnTo>
                    <a:pt x="716" y="1157"/>
                  </a:lnTo>
                  <a:lnTo>
                    <a:pt x="714" y="1157"/>
                  </a:lnTo>
                  <a:lnTo>
                    <a:pt x="714" y="1157"/>
                  </a:lnTo>
                  <a:lnTo>
                    <a:pt x="712" y="1157"/>
                  </a:lnTo>
                  <a:lnTo>
                    <a:pt x="712" y="1157"/>
                  </a:lnTo>
                  <a:lnTo>
                    <a:pt x="712" y="1157"/>
                  </a:lnTo>
                  <a:lnTo>
                    <a:pt x="709" y="1157"/>
                  </a:lnTo>
                  <a:lnTo>
                    <a:pt x="709" y="1160"/>
                  </a:lnTo>
                  <a:lnTo>
                    <a:pt x="707" y="1160"/>
                  </a:lnTo>
                  <a:lnTo>
                    <a:pt x="707" y="1160"/>
                  </a:lnTo>
                  <a:lnTo>
                    <a:pt x="705" y="1160"/>
                  </a:lnTo>
                  <a:lnTo>
                    <a:pt x="705" y="1162"/>
                  </a:lnTo>
                  <a:lnTo>
                    <a:pt x="702" y="1164"/>
                  </a:lnTo>
                  <a:lnTo>
                    <a:pt x="700" y="1164"/>
                  </a:lnTo>
                  <a:lnTo>
                    <a:pt x="697" y="1167"/>
                  </a:lnTo>
                  <a:lnTo>
                    <a:pt x="697" y="1167"/>
                  </a:lnTo>
                  <a:lnTo>
                    <a:pt x="697" y="1167"/>
                  </a:lnTo>
                  <a:lnTo>
                    <a:pt x="695" y="1167"/>
                  </a:lnTo>
                  <a:lnTo>
                    <a:pt x="695" y="1167"/>
                  </a:lnTo>
                  <a:lnTo>
                    <a:pt x="693" y="1169"/>
                  </a:lnTo>
                  <a:lnTo>
                    <a:pt x="693" y="1169"/>
                  </a:lnTo>
                  <a:lnTo>
                    <a:pt x="693" y="1169"/>
                  </a:lnTo>
                  <a:lnTo>
                    <a:pt x="693" y="1169"/>
                  </a:lnTo>
                  <a:lnTo>
                    <a:pt x="690" y="1169"/>
                  </a:lnTo>
                  <a:lnTo>
                    <a:pt x="690" y="1169"/>
                  </a:lnTo>
                  <a:lnTo>
                    <a:pt x="690" y="1172"/>
                  </a:lnTo>
                  <a:lnTo>
                    <a:pt x="690" y="1172"/>
                  </a:lnTo>
                  <a:lnTo>
                    <a:pt x="690" y="1172"/>
                  </a:lnTo>
                  <a:lnTo>
                    <a:pt x="690" y="1174"/>
                  </a:lnTo>
                  <a:lnTo>
                    <a:pt x="690" y="1174"/>
                  </a:lnTo>
                  <a:lnTo>
                    <a:pt x="690" y="1174"/>
                  </a:lnTo>
                  <a:lnTo>
                    <a:pt x="690" y="1176"/>
                  </a:lnTo>
                  <a:lnTo>
                    <a:pt x="690" y="1176"/>
                  </a:lnTo>
                  <a:lnTo>
                    <a:pt x="690" y="1179"/>
                  </a:lnTo>
                  <a:lnTo>
                    <a:pt x="690" y="1181"/>
                  </a:lnTo>
                  <a:lnTo>
                    <a:pt x="690" y="1183"/>
                  </a:lnTo>
                  <a:lnTo>
                    <a:pt x="690" y="1186"/>
                  </a:lnTo>
                  <a:lnTo>
                    <a:pt x="693" y="1188"/>
                  </a:lnTo>
                  <a:lnTo>
                    <a:pt x="693" y="1190"/>
                  </a:lnTo>
                  <a:lnTo>
                    <a:pt x="695" y="1195"/>
                  </a:lnTo>
                  <a:lnTo>
                    <a:pt x="695" y="1198"/>
                  </a:lnTo>
                  <a:lnTo>
                    <a:pt x="695" y="1198"/>
                  </a:lnTo>
                  <a:lnTo>
                    <a:pt x="695" y="1198"/>
                  </a:lnTo>
                  <a:lnTo>
                    <a:pt x="695" y="1198"/>
                  </a:lnTo>
                  <a:lnTo>
                    <a:pt x="695" y="1200"/>
                  </a:lnTo>
                  <a:lnTo>
                    <a:pt x="695" y="1200"/>
                  </a:lnTo>
                  <a:lnTo>
                    <a:pt x="693" y="1200"/>
                  </a:lnTo>
                  <a:lnTo>
                    <a:pt x="693" y="1202"/>
                  </a:lnTo>
                  <a:lnTo>
                    <a:pt x="690" y="1202"/>
                  </a:lnTo>
                  <a:lnTo>
                    <a:pt x="688" y="1202"/>
                  </a:lnTo>
                  <a:lnTo>
                    <a:pt x="688" y="1205"/>
                  </a:lnTo>
                  <a:lnTo>
                    <a:pt x="686" y="1205"/>
                  </a:lnTo>
                  <a:lnTo>
                    <a:pt x="683" y="1205"/>
                  </a:lnTo>
                  <a:lnTo>
                    <a:pt x="683" y="1205"/>
                  </a:lnTo>
                  <a:lnTo>
                    <a:pt x="681" y="1205"/>
                  </a:lnTo>
                  <a:lnTo>
                    <a:pt x="679" y="1205"/>
                  </a:lnTo>
                  <a:lnTo>
                    <a:pt x="676" y="1205"/>
                  </a:lnTo>
                  <a:lnTo>
                    <a:pt x="676" y="1202"/>
                  </a:lnTo>
                  <a:lnTo>
                    <a:pt x="674" y="1202"/>
                  </a:lnTo>
                  <a:lnTo>
                    <a:pt x="671" y="1202"/>
                  </a:lnTo>
                  <a:lnTo>
                    <a:pt x="669" y="1202"/>
                  </a:lnTo>
                  <a:lnTo>
                    <a:pt x="669" y="1202"/>
                  </a:lnTo>
                  <a:lnTo>
                    <a:pt x="664" y="1200"/>
                  </a:lnTo>
                  <a:lnTo>
                    <a:pt x="662" y="1198"/>
                  </a:lnTo>
                  <a:lnTo>
                    <a:pt x="657" y="1198"/>
                  </a:lnTo>
                  <a:lnTo>
                    <a:pt x="655" y="1198"/>
                  </a:lnTo>
                  <a:lnTo>
                    <a:pt x="652" y="1195"/>
                  </a:lnTo>
                  <a:lnTo>
                    <a:pt x="652" y="1195"/>
                  </a:lnTo>
                  <a:lnTo>
                    <a:pt x="650" y="1195"/>
                  </a:lnTo>
                  <a:lnTo>
                    <a:pt x="648" y="1195"/>
                  </a:lnTo>
                  <a:lnTo>
                    <a:pt x="648" y="1195"/>
                  </a:lnTo>
                  <a:lnTo>
                    <a:pt x="645" y="1195"/>
                  </a:lnTo>
                  <a:lnTo>
                    <a:pt x="645" y="1195"/>
                  </a:lnTo>
                  <a:lnTo>
                    <a:pt x="643" y="1195"/>
                  </a:lnTo>
                  <a:lnTo>
                    <a:pt x="643" y="1195"/>
                  </a:lnTo>
                  <a:lnTo>
                    <a:pt x="641" y="1195"/>
                  </a:lnTo>
                  <a:lnTo>
                    <a:pt x="641" y="1195"/>
                  </a:lnTo>
                  <a:lnTo>
                    <a:pt x="641" y="1195"/>
                  </a:lnTo>
                  <a:lnTo>
                    <a:pt x="638" y="1195"/>
                  </a:lnTo>
                  <a:lnTo>
                    <a:pt x="638" y="1195"/>
                  </a:lnTo>
                  <a:lnTo>
                    <a:pt x="638" y="1195"/>
                  </a:lnTo>
                  <a:lnTo>
                    <a:pt x="638" y="1195"/>
                  </a:lnTo>
                  <a:lnTo>
                    <a:pt x="638" y="1193"/>
                  </a:lnTo>
                  <a:lnTo>
                    <a:pt x="638" y="1193"/>
                  </a:lnTo>
                  <a:lnTo>
                    <a:pt x="638" y="1193"/>
                  </a:lnTo>
                  <a:lnTo>
                    <a:pt x="638" y="1190"/>
                  </a:lnTo>
                  <a:lnTo>
                    <a:pt x="638" y="1188"/>
                  </a:lnTo>
                  <a:lnTo>
                    <a:pt x="638" y="1188"/>
                  </a:lnTo>
                  <a:lnTo>
                    <a:pt x="638" y="1183"/>
                  </a:lnTo>
                  <a:lnTo>
                    <a:pt x="638" y="1179"/>
                  </a:lnTo>
                  <a:lnTo>
                    <a:pt x="638" y="1176"/>
                  </a:lnTo>
                  <a:lnTo>
                    <a:pt x="638" y="1176"/>
                  </a:lnTo>
                  <a:lnTo>
                    <a:pt x="638" y="1176"/>
                  </a:lnTo>
                  <a:lnTo>
                    <a:pt x="638" y="1174"/>
                  </a:lnTo>
                  <a:lnTo>
                    <a:pt x="638" y="1174"/>
                  </a:lnTo>
                  <a:lnTo>
                    <a:pt x="638" y="1174"/>
                  </a:lnTo>
                  <a:lnTo>
                    <a:pt x="638" y="1172"/>
                  </a:lnTo>
                  <a:lnTo>
                    <a:pt x="638" y="1172"/>
                  </a:lnTo>
                  <a:lnTo>
                    <a:pt x="634" y="1169"/>
                  </a:lnTo>
                  <a:lnTo>
                    <a:pt x="631" y="1167"/>
                  </a:lnTo>
                  <a:lnTo>
                    <a:pt x="629" y="1164"/>
                  </a:lnTo>
                  <a:lnTo>
                    <a:pt x="626" y="1162"/>
                  </a:lnTo>
                  <a:lnTo>
                    <a:pt x="624" y="1162"/>
                  </a:lnTo>
                  <a:lnTo>
                    <a:pt x="622" y="1160"/>
                  </a:lnTo>
                  <a:lnTo>
                    <a:pt x="619" y="1157"/>
                  </a:lnTo>
                  <a:lnTo>
                    <a:pt x="617" y="1155"/>
                  </a:lnTo>
                  <a:lnTo>
                    <a:pt x="612" y="1155"/>
                  </a:lnTo>
                  <a:lnTo>
                    <a:pt x="610" y="1153"/>
                  </a:lnTo>
                  <a:lnTo>
                    <a:pt x="608" y="1150"/>
                  </a:lnTo>
                  <a:lnTo>
                    <a:pt x="603" y="1150"/>
                  </a:lnTo>
                  <a:lnTo>
                    <a:pt x="600" y="1148"/>
                  </a:lnTo>
                  <a:lnTo>
                    <a:pt x="598" y="1148"/>
                  </a:lnTo>
                  <a:lnTo>
                    <a:pt x="598" y="1148"/>
                  </a:lnTo>
                  <a:lnTo>
                    <a:pt x="596" y="1148"/>
                  </a:lnTo>
                  <a:lnTo>
                    <a:pt x="591" y="1146"/>
                  </a:lnTo>
                  <a:lnTo>
                    <a:pt x="586" y="1146"/>
                  </a:lnTo>
                  <a:lnTo>
                    <a:pt x="584" y="1146"/>
                  </a:lnTo>
                  <a:lnTo>
                    <a:pt x="584" y="1146"/>
                  </a:lnTo>
                  <a:lnTo>
                    <a:pt x="582" y="1146"/>
                  </a:lnTo>
                  <a:lnTo>
                    <a:pt x="579" y="1146"/>
                  </a:lnTo>
                  <a:lnTo>
                    <a:pt x="577" y="1146"/>
                  </a:lnTo>
                  <a:lnTo>
                    <a:pt x="572" y="1148"/>
                  </a:lnTo>
                  <a:lnTo>
                    <a:pt x="572" y="1148"/>
                  </a:lnTo>
                  <a:lnTo>
                    <a:pt x="570" y="1148"/>
                  </a:lnTo>
                  <a:lnTo>
                    <a:pt x="570" y="1148"/>
                  </a:lnTo>
                  <a:lnTo>
                    <a:pt x="567" y="1148"/>
                  </a:lnTo>
                  <a:lnTo>
                    <a:pt x="567" y="1148"/>
                  </a:lnTo>
                  <a:lnTo>
                    <a:pt x="567" y="1148"/>
                  </a:lnTo>
                  <a:lnTo>
                    <a:pt x="565" y="1148"/>
                  </a:lnTo>
                  <a:lnTo>
                    <a:pt x="565" y="1146"/>
                  </a:lnTo>
                  <a:lnTo>
                    <a:pt x="565" y="1146"/>
                  </a:lnTo>
                  <a:lnTo>
                    <a:pt x="565" y="1146"/>
                  </a:lnTo>
                  <a:lnTo>
                    <a:pt x="565" y="1146"/>
                  </a:lnTo>
                  <a:lnTo>
                    <a:pt x="565" y="1146"/>
                  </a:lnTo>
                  <a:lnTo>
                    <a:pt x="565" y="1146"/>
                  </a:lnTo>
                  <a:lnTo>
                    <a:pt x="565" y="1143"/>
                  </a:lnTo>
                  <a:lnTo>
                    <a:pt x="565" y="1143"/>
                  </a:lnTo>
                  <a:close/>
                  <a:moveTo>
                    <a:pt x="844" y="1001"/>
                  </a:moveTo>
                  <a:lnTo>
                    <a:pt x="844" y="1001"/>
                  </a:lnTo>
                  <a:lnTo>
                    <a:pt x="844" y="1001"/>
                  </a:lnTo>
                  <a:lnTo>
                    <a:pt x="844" y="1001"/>
                  </a:lnTo>
                  <a:lnTo>
                    <a:pt x="846" y="1001"/>
                  </a:lnTo>
                  <a:lnTo>
                    <a:pt x="846" y="1001"/>
                  </a:lnTo>
                  <a:lnTo>
                    <a:pt x="849" y="1001"/>
                  </a:lnTo>
                  <a:lnTo>
                    <a:pt x="849" y="1001"/>
                  </a:lnTo>
                  <a:lnTo>
                    <a:pt x="851" y="999"/>
                  </a:lnTo>
                  <a:lnTo>
                    <a:pt x="851" y="999"/>
                  </a:lnTo>
                  <a:lnTo>
                    <a:pt x="851" y="996"/>
                  </a:lnTo>
                  <a:lnTo>
                    <a:pt x="854" y="996"/>
                  </a:lnTo>
                  <a:lnTo>
                    <a:pt x="854" y="996"/>
                  </a:lnTo>
                  <a:lnTo>
                    <a:pt x="856" y="994"/>
                  </a:lnTo>
                  <a:lnTo>
                    <a:pt x="856" y="994"/>
                  </a:lnTo>
                  <a:lnTo>
                    <a:pt x="858" y="992"/>
                  </a:lnTo>
                  <a:lnTo>
                    <a:pt x="858" y="989"/>
                  </a:lnTo>
                  <a:lnTo>
                    <a:pt x="872" y="970"/>
                  </a:lnTo>
                  <a:lnTo>
                    <a:pt x="872" y="975"/>
                  </a:lnTo>
                  <a:lnTo>
                    <a:pt x="872" y="978"/>
                  </a:lnTo>
                  <a:lnTo>
                    <a:pt x="872" y="980"/>
                  </a:lnTo>
                  <a:lnTo>
                    <a:pt x="872" y="985"/>
                  </a:lnTo>
                  <a:lnTo>
                    <a:pt x="870" y="987"/>
                  </a:lnTo>
                  <a:lnTo>
                    <a:pt x="870" y="992"/>
                  </a:lnTo>
                  <a:lnTo>
                    <a:pt x="870" y="994"/>
                  </a:lnTo>
                  <a:lnTo>
                    <a:pt x="870" y="999"/>
                  </a:lnTo>
                  <a:lnTo>
                    <a:pt x="870" y="1001"/>
                  </a:lnTo>
                  <a:lnTo>
                    <a:pt x="868" y="1006"/>
                  </a:lnTo>
                  <a:lnTo>
                    <a:pt x="868" y="1008"/>
                  </a:lnTo>
                  <a:lnTo>
                    <a:pt x="868" y="1011"/>
                  </a:lnTo>
                  <a:lnTo>
                    <a:pt x="868" y="1013"/>
                  </a:lnTo>
                  <a:lnTo>
                    <a:pt x="868" y="1015"/>
                  </a:lnTo>
                  <a:lnTo>
                    <a:pt x="868" y="1018"/>
                  </a:lnTo>
                  <a:lnTo>
                    <a:pt x="868" y="1018"/>
                  </a:lnTo>
                  <a:lnTo>
                    <a:pt x="868" y="1020"/>
                  </a:lnTo>
                  <a:lnTo>
                    <a:pt x="868" y="1022"/>
                  </a:lnTo>
                  <a:lnTo>
                    <a:pt x="868" y="1025"/>
                  </a:lnTo>
                  <a:lnTo>
                    <a:pt x="868" y="1025"/>
                  </a:lnTo>
                  <a:lnTo>
                    <a:pt x="868" y="1027"/>
                  </a:lnTo>
                  <a:lnTo>
                    <a:pt x="868" y="1027"/>
                  </a:lnTo>
                  <a:lnTo>
                    <a:pt x="868" y="1030"/>
                  </a:lnTo>
                  <a:lnTo>
                    <a:pt x="868" y="1030"/>
                  </a:lnTo>
                  <a:lnTo>
                    <a:pt x="868" y="1032"/>
                  </a:lnTo>
                  <a:lnTo>
                    <a:pt x="870" y="1032"/>
                  </a:lnTo>
                  <a:lnTo>
                    <a:pt x="870" y="1034"/>
                  </a:lnTo>
                  <a:lnTo>
                    <a:pt x="870" y="1034"/>
                  </a:lnTo>
                  <a:lnTo>
                    <a:pt x="870" y="1037"/>
                  </a:lnTo>
                  <a:lnTo>
                    <a:pt x="872" y="1037"/>
                  </a:lnTo>
                  <a:lnTo>
                    <a:pt x="872" y="1037"/>
                  </a:lnTo>
                  <a:lnTo>
                    <a:pt x="872" y="1039"/>
                  </a:lnTo>
                  <a:lnTo>
                    <a:pt x="875" y="1041"/>
                  </a:lnTo>
                  <a:lnTo>
                    <a:pt x="877" y="1041"/>
                  </a:lnTo>
                  <a:lnTo>
                    <a:pt x="880" y="1044"/>
                  </a:lnTo>
                  <a:lnTo>
                    <a:pt x="882" y="1046"/>
                  </a:lnTo>
                  <a:lnTo>
                    <a:pt x="882" y="1046"/>
                  </a:lnTo>
                  <a:lnTo>
                    <a:pt x="884" y="1049"/>
                  </a:lnTo>
                  <a:lnTo>
                    <a:pt x="887" y="1049"/>
                  </a:lnTo>
                  <a:lnTo>
                    <a:pt x="889" y="1049"/>
                  </a:lnTo>
                  <a:lnTo>
                    <a:pt x="891" y="1051"/>
                  </a:lnTo>
                  <a:lnTo>
                    <a:pt x="894" y="1051"/>
                  </a:lnTo>
                  <a:lnTo>
                    <a:pt x="896" y="1051"/>
                  </a:lnTo>
                  <a:lnTo>
                    <a:pt x="898" y="1051"/>
                  </a:lnTo>
                  <a:lnTo>
                    <a:pt x="901" y="1051"/>
                  </a:lnTo>
                  <a:lnTo>
                    <a:pt x="903" y="1053"/>
                  </a:lnTo>
                  <a:lnTo>
                    <a:pt x="906" y="1053"/>
                  </a:lnTo>
                  <a:lnTo>
                    <a:pt x="908" y="1053"/>
                  </a:lnTo>
                  <a:lnTo>
                    <a:pt x="910" y="1053"/>
                  </a:lnTo>
                  <a:lnTo>
                    <a:pt x="913" y="1051"/>
                  </a:lnTo>
                  <a:lnTo>
                    <a:pt x="915" y="1051"/>
                  </a:lnTo>
                  <a:lnTo>
                    <a:pt x="917" y="1051"/>
                  </a:lnTo>
                  <a:lnTo>
                    <a:pt x="920" y="1051"/>
                  </a:lnTo>
                  <a:lnTo>
                    <a:pt x="920" y="1051"/>
                  </a:lnTo>
                  <a:lnTo>
                    <a:pt x="922" y="1051"/>
                  </a:lnTo>
                  <a:lnTo>
                    <a:pt x="924" y="1049"/>
                  </a:lnTo>
                  <a:lnTo>
                    <a:pt x="927" y="1049"/>
                  </a:lnTo>
                  <a:lnTo>
                    <a:pt x="927" y="1049"/>
                  </a:lnTo>
                  <a:lnTo>
                    <a:pt x="929" y="1049"/>
                  </a:lnTo>
                  <a:lnTo>
                    <a:pt x="932" y="1046"/>
                  </a:lnTo>
                  <a:lnTo>
                    <a:pt x="932" y="1046"/>
                  </a:lnTo>
                  <a:lnTo>
                    <a:pt x="934" y="1044"/>
                  </a:lnTo>
                  <a:lnTo>
                    <a:pt x="936" y="1044"/>
                  </a:lnTo>
                  <a:lnTo>
                    <a:pt x="939" y="1041"/>
                  </a:lnTo>
                  <a:lnTo>
                    <a:pt x="939" y="1041"/>
                  </a:lnTo>
                  <a:lnTo>
                    <a:pt x="941" y="1039"/>
                  </a:lnTo>
                  <a:lnTo>
                    <a:pt x="943" y="1037"/>
                  </a:lnTo>
                  <a:lnTo>
                    <a:pt x="948" y="1034"/>
                  </a:lnTo>
                  <a:lnTo>
                    <a:pt x="951" y="1032"/>
                  </a:lnTo>
                  <a:lnTo>
                    <a:pt x="955" y="1027"/>
                  </a:lnTo>
                  <a:lnTo>
                    <a:pt x="960" y="1022"/>
                  </a:lnTo>
                  <a:lnTo>
                    <a:pt x="967" y="1018"/>
                  </a:lnTo>
                  <a:lnTo>
                    <a:pt x="969" y="1015"/>
                  </a:lnTo>
                  <a:lnTo>
                    <a:pt x="972" y="1013"/>
                  </a:lnTo>
                  <a:lnTo>
                    <a:pt x="974" y="1011"/>
                  </a:lnTo>
                  <a:lnTo>
                    <a:pt x="974" y="1008"/>
                  </a:lnTo>
                  <a:lnTo>
                    <a:pt x="977" y="1008"/>
                  </a:lnTo>
                  <a:lnTo>
                    <a:pt x="977" y="1006"/>
                  </a:lnTo>
                  <a:lnTo>
                    <a:pt x="979" y="1004"/>
                  </a:lnTo>
                  <a:lnTo>
                    <a:pt x="979" y="1004"/>
                  </a:lnTo>
                  <a:lnTo>
                    <a:pt x="981" y="1001"/>
                  </a:lnTo>
                  <a:lnTo>
                    <a:pt x="981" y="999"/>
                  </a:lnTo>
                  <a:lnTo>
                    <a:pt x="984" y="996"/>
                  </a:lnTo>
                  <a:lnTo>
                    <a:pt x="984" y="996"/>
                  </a:lnTo>
                  <a:lnTo>
                    <a:pt x="984" y="994"/>
                  </a:lnTo>
                  <a:lnTo>
                    <a:pt x="986" y="992"/>
                  </a:lnTo>
                  <a:lnTo>
                    <a:pt x="986" y="992"/>
                  </a:lnTo>
                  <a:lnTo>
                    <a:pt x="986" y="989"/>
                  </a:lnTo>
                  <a:lnTo>
                    <a:pt x="986" y="987"/>
                  </a:lnTo>
                  <a:lnTo>
                    <a:pt x="986" y="985"/>
                  </a:lnTo>
                  <a:lnTo>
                    <a:pt x="986" y="982"/>
                  </a:lnTo>
                  <a:lnTo>
                    <a:pt x="986" y="982"/>
                  </a:lnTo>
                  <a:lnTo>
                    <a:pt x="986" y="980"/>
                  </a:lnTo>
                  <a:lnTo>
                    <a:pt x="986" y="978"/>
                  </a:lnTo>
                  <a:lnTo>
                    <a:pt x="984" y="973"/>
                  </a:lnTo>
                  <a:lnTo>
                    <a:pt x="981" y="968"/>
                  </a:lnTo>
                  <a:lnTo>
                    <a:pt x="979" y="963"/>
                  </a:lnTo>
                  <a:lnTo>
                    <a:pt x="977" y="959"/>
                  </a:lnTo>
                  <a:lnTo>
                    <a:pt x="974" y="954"/>
                  </a:lnTo>
                  <a:lnTo>
                    <a:pt x="969" y="949"/>
                  </a:lnTo>
                  <a:lnTo>
                    <a:pt x="967" y="944"/>
                  </a:lnTo>
                  <a:lnTo>
                    <a:pt x="962" y="942"/>
                  </a:lnTo>
                  <a:lnTo>
                    <a:pt x="958" y="937"/>
                  </a:lnTo>
                  <a:lnTo>
                    <a:pt x="953" y="935"/>
                  </a:lnTo>
                  <a:lnTo>
                    <a:pt x="948" y="930"/>
                  </a:lnTo>
                  <a:lnTo>
                    <a:pt x="943" y="928"/>
                  </a:lnTo>
                  <a:lnTo>
                    <a:pt x="939" y="925"/>
                  </a:lnTo>
                  <a:lnTo>
                    <a:pt x="934" y="923"/>
                  </a:lnTo>
                  <a:lnTo>
                    <a:pt x="929" y="921"/>
                  </a:lnTo>
                  <a:lnTo>
                    <a:pt x="922" y="918"/>
                  </a:lnTo>
                  <a:lnTo>
                    <a:pt x="917" y="918"/>
                  </a:lnTo>
                  <a:lnTo>
                    <a:pt x="913" y="916"/>
                  </a:lnTo>
                  <a:lnTo>
                    <a:pt x="906" y="916"/>
                  </a:lnTo>
                  <a:lnTo>
                    <a:pt x="901" y="916"/>
                  </a:lnTo>
                  <a:lnTo>
                    <a:pt x="896" y="916"/>
                  </a:lnTo>
                  <a:lnTo>
                    <a:pt x="889" y="916"/>
                  </a:lnTo>
                  <a:lnTo>
                    <a:pt x="884" y="916"/>
                  </a:lnTo>
                  <a:lnTo>
                    <a:pt x="880" y="918"/>
                  </a:lnTo>
                  <a:lnTo>
                    <a:pt x="875" y="918"/>
                  </a:lnTo>
                  <a:lnTo>
                    <a:pt x="868" y="921"/>
                  </a:lnTo>
                  <a:lnTo>
                    <a:pt x="863" y="923"/>
                  </a:lnTo>
                  <a:lnTo>
                    <a:pt x="858" y="928"/>
                  </a:lnTo>
                  <a:lnTo>
                    <a:pt x="854" y="930"/>
                  </a:lnTo>
                  <a:lnTo>
                    <a:pt x="851" y="935"/>
                  </a:lnTo>
                  <a:lnTo>
                    <a:pt x="846" y="940"/>
                  </a:lnTo>
                  <a:lnTo>
                    <a:pt x="842" y="944"/>
                  </a:lnTo>
                  <a:lnTo>
                    <a:pt x="842" y="947"/>
                  </a:lnTo>
                  <a:lnTo>
                    <a:pt x="839" y="949"/>
                  </a:lnTo>
                  <a:lnTo>
                    <a:pt x="839" y="951"/>
                  </a:lnTo>
                  <a:lnTo>
                    <a:pt x="837" y="951"/>
                  </a:lnTo>
                  <a:lnTo>
                    <a:pt x="837" y="954"/>
                  </a:lnTo>
                  <a:lnTo>
                    <a:pt x="837" y="954"/>
                  </a:lnTo>
                  <a:lnTo>
                    <a:pt x="837" y="956"/>
                  </a:lnTo>
                  <a:lnTo>
                    <a:pt x="835" y="959"/>
                  </a:lnTo>
                  <a:lnTo>
                    <a:pt x="835" y="959"/>
                  </a:lnTo>
                  <a:lnTo>
                    <a:pt x="835" y="961"/>
                  </a:lnTo>
                  <a:lnTo>
                    <a:pt x="835" y="961"/>
                  </a:lnTo>
                  <a:lnTo>
                    <a:pt x="835" y="963"/>
                  </a:lnTo>
                  <a:lnTo>
                    <a:pt x="835" y="966"/>
                  </a:lnTo>
                  <a:lnTo>
                    <a:pt x="835" y="966"/>
                  </a:lnTo>
                  <a:lnTo>
                    <a:pt x="835" y="970"/>
                  </a:lnTo>
                  <a:lnTo>
                    <a:pt x="832" y="975"/>
                  </a:lnTo>
                  <a:lnTo>
                    <a:pt x="832" y="978"/>
                  </a:lnTo>
                  <a:lnTo>
                    <a:pt x="832" y="980"/>
                  </a:lnTo>
                  <a:lnTo>
                    <a:pt x="835" y="985"/>
                  </a:lnTo>
                  <a:lnTo>
                    <a:pt x="835" y="987"/>
                  </a:lnTo>
                  <a:lnTo>
                    <a:pt x="835" y="987"/>
                  </a:lnTo>
                  <a:lnTo>
                    <a:pt x="835" y="989"/>
                  </a:lnTo>
                  <a:lnTo>
                    <a:pt x="835" y="992"/>
                  </a:lnTo>
                  <a:lnTo>
                    <a:pt x="835" y="992"/>
                  </a:lnTo>
                  <a:lnTo>
                    <a:pt x="835" y="994"/>
                  </a:lnTo>
                  <a:lnTo>
                    <a:pt x="835" y="994"/>
                  </a:lnTo>
                  <a:lnTo>
                    <a:pt x="837" y="996"/>
                  </a:lnTo>
                  <a:lnTo>
                    <a:pt x="837" y="996"/>
                  </a:lnTo>
                  <a:lnTo>
                    <a:pt x="837" y="996"/>
                  </a:lnTo>
                  <a:lnTo>
                    <a:pt x="837" y="999"/>
                  </a:lnTo>
                  <a:lnTo>
                    <a:pt x="839" y="999"/>
                  </a:lnTo>
                  <a:lnTo>
                    <a:pt x="839" y="1001"/>
                  </a:lnTo>
                  <a:lnTo>
                    <a:pt x="839" y="1001"/>
                  </a:lnTo>
                  <a:lnTo>
                    <a:pt x="842" y="1001"/>
                  </a:lnTo>
                  <a:lnTo>
                    <a:pt x="842" y="1001"/>
                  </a:lnTo>
                  <a:lnTo>
                    <a:pt x="844" y="1001"/>
                  </a:lnTo>
                  <a:lnTo>
                    <a:pt x="844" y="1001"/>
                  </a:lnTo>
                  <a:close/>
                  <a:moveTo>
                    <a:pt x="842" y="1067"/>
                  </a:moveTo>
                  <a:lnTo>
                    <a:pt x="851" y="1065"/>
                  </a:lnTo>
                  <a:lnTo>
                    <a:pt x="870" y="1077"/>
                  </a:lnTo>
                  <a:lnTo>
                    <a:pt x="875" y="1079"/>
                  </a:lnTo>
                  <a:lnTo>
                    <a:pt x="880" y="1082"/>
                  </a:lnTo>
                  <a:lnTo>
                    <a:pt x="882" y="1084"/>
                  </a:lnTo>
                  <a:lnTo>
                    <a:pt x="887" y="1084"/>
                  </a:lnTo>
                  <a:lnTo>
                    <a:pt x="889" y="1086"/>
                  </a:lnTo>
                  <a:lnTo>
                    <a:pt x="894" y="1086"/>
                  </a:lnTo>
                  <a:lnTo>
                    <a:pt x="898" y="1089"/>
                  </a:lnTo>
                  <a:lnTo>
                    <a:pt x="901" y="1089"/>
                  </a:lnTo>
                  <a:lnTo>
                    <a:pt x="906" y="1089"/>
                  </a:lnTo>
                  <a:lnTo>
                    <a:pt x="908" y="1089"/>
                  </a:lnTo>
                  <a:lnTo>
                    <a:pt x="913" y="1089"/>
                  </a:lnTo>
                  <a:lnTo>
                    <a:pt x="915" y="1089"/>
                  </a:lnTo>
                  <a:lnTo>
                    <a:pt x="920" y="1089"/>
                  </a:lnTo>
                  <a:lnTo>
                    <a:pt x="922" y="1086"/>
                  </a:lnTo>
                  <a:lnTo>
                    <a:pt x="927" y="1086"/>
                  </a:lnTo>
                  <a:lnTo>
                    <a:pt x="929" y="1086"/>
                  </a:lnTo>
                  <a:lnTo>
                    <a:pt x="934" y="1084"/>
                  </a:lnTo>
                  <a:lnTo>
                    <a:pt x="936" y="1084"/>
                  </a:lnTo>
                  <a:lnTo>
                    <a:pt x="939" y="1082"/>
                  </a:lnTo>
                  <a:lnTo>
                    <a:pt x="943" y="1079"/>
                  </a:lnTo>
                  <a:lnTo>
                    <a:pt x="946" y="1077"/>
                  </a:lnTo>
                  <a:lnTo>
                    <a:pt x="951" y="1077"/>
                  </a:lnTo>
                  <a:lnTo>
                    <a:pt x="953" y="1075"/>
                  </a:lnTo>
                  <a:lnTo>
                    <a:pt x="955" y="1072"/>
                  </a:lnTo>
                  <a:lnTo>
                    <a:pt x="960" y="1070"/>
                  </a:lnTo>
                  <a:lnTo>
                    <a:pt x="962" y="1067"/>
                  </a:lnTo>
                  <a:lnTo>
                    <a:pt x="967" y="1065"/>
                  </a:lnTo>
                  <a:lnTo>
                    <a:pt x="969" y="1063"/>
                  </a:lnTo>
                  <a:lnTo>
                    <a:pt x="972" y="1060"/>
                  </a:lnTo>
                  <a:lnTo>
                    <a:pt x="977" y="1058"/>
                  </a:lnTo>
                  <a:lnTo>
                    <a:pt x="979" y="1053"/>
                  </a:lnTo>
                  <a:lnTo>
                    <a:pt x="984" y="1051"/>
                  </a:lnTo>
                  <a:lnTo>
                    <a:pt x="984" y="1051"/>
                  </a:lnTo>
                  <a:lnTo>
                    <a:pt x="986" y="1049"/>
                  </a:lnTo>
                  <a:lnTo>
                    <a:pt x="986" y="1049"/>
                  </a:lnTo>
                  <a:lnTo>
                    <a:pt x="988" y="1046"/>
                  </a:lnTo>
                  <a:lnTo>
                    <a:pt x="991" y="1044"/>
                  </a:lnTo>
                  <a:lnTo>
                    <a:pt x="993" y="1041"/>
                  </a:lnTo>
                  <a:lnTo>
                    <a:pt x="993" y="1039"/>
                  </a:lnTo>
                  <a:lnTo>
                    <a:pt x="995" y="1037"/>
                  </a:lnTo>
                  <a:lnTo>
                    <a:pt x="995" y="1037"/>
                  </a:lnTo>
                  <a:lnTo>
                    <a:pt x="998" y="1034"/>
                  </a:lnTo>
                  <a:lnTo>
                    <a:pt x="998" y="1034"/>
                  </a:lnTo>
                  <a:lnTo>
                    <a:pt x="1000" y="1032"/>
                  </a:lnTo>
                  <a:lnTo>
                    <a:pt x="1003" y="1032"/>
                  </a:lnTo>
                  <a:lnTo>
                    <a:pt x="1003" y="1032"/>
                  </a:lnTo>
                  <a:lnTo>
                    <a:pt x="1005" y="1032"/>
                  </a:lnTo>
                  <a:lnTo>
                    <a:pt x="1005" y="1030"/>
                  </a:lnTo>
                  <a:lnTo>
                    <a:pt x="1007" y="1030"/>
                  </a:lnTo>
                  <a:lnTo>
                    <a:pt x="1007" y="1030"/>
                  </a:lnTo>
                  <a:lnTo>
                    <a:pt x="1010" y="1030"/>
                  </a:lnTo>
                  <a:lnTo>
                    <a:pt x="1010" y="1032"/>
                  </a:lnTo>
                  <a:lnTo>
                    <a:pt x="1012" y="1032"/>
                  </a:lnTo>
                  <a:lnTo>
                    <a:pt x="1012" y="1032"/>
                  </a:lnTo>
                  <a:lnTo>
                    <a:pt x="1012" y="1032"/>
                  </a:lnTo>
                  <a:lnTo>
                    <a:pt x="1014" y="1032"/>
                  </a:lnTo>
                  <a:lnTo>
                    <a:pt x="1014" y="1032"/>
                  </a:lnTo>
                  <a:lnTo>
                    <a:pt x="1017" y="1034"/>
                  </a:lnTo>
                  <a:lnTo>
                    <a:pt x="1017" y="1034"/>
                  </a:lnTo>
                  <a:lnTo>
                    <a:pt x="1017" y="1034"/>
                  </a:lnTo>
                  <a:lnTo>
                    <a:pt x="1019" y="1037"/>
                  </a:lnTo>
                  <a:lnTo>
                    <a:pt x="1019" y="1037"/>
                  </a:lnTo>
                  <a:lnTo>
                    <a:pt x="1021" y="1041"/>
                  </a:lnTo>
                  <a:lnTo>
                    <a:pt x="1024" y="1044"/>
                  </a:lnTo>
                  <a:lnTo>
                    <a:pt x="1024" y="1049"/>
                  </a:lnTo>
                  <a:lnTo>
                    <a:pt x="1026" y="1051"/>
                  </a:lnTo>
                  <a:lnTo>
                    <a:pt x="1029" y="1056"/>
                  </a:lnTo>
                  <a:lnTo>
                    <a:pt x="1029" y="1058"/>
                  </a:lnTo>
                  <a:lnTo>
                    <a:pt x="1031" y="1063"/>
                  </a:lnTo>
                  <a:lnTo>
                    <a:pt x="1031" y="1067"/>
                  </a:lnTo>
                  <a:lnTo>
                    <a:pt x="1033" y="1070"/>
                  </a:lnTo>
                  <a:lnTo>
                    <a:pt x="1033" y="1075"/>
                  </a:lnTo>
                  <a:lnTo>
                    <a:pt x="1033" y="1079"/>
                  </a:lnTo>
                  <a:lnTo>
                    <a:pt x="1036" y="1084"/>
                  </a:lnTo>
                  <a:lnTo>
                    <a:pt x="1036" y="1086"/>
                  </a:lnTo>
                  <a:lnTo>
                    <a:pt x="1036" y="1091"/>
                  </a:lnTo>
                  <a:lnTo>
                    <a:pt x="1036" y="1096"/>
                  </a:lnTo>
                  <a:lnTo>
                    <a:pt x="1036" y="1101"/>
                  </a:lnTo>
                  <a:lnTo>
                    <a:pt x="1036" y="1103"/>
                  </a:lnTo>
                  <a:lnTo>
                    <a:pt x="1036" y="1108"/>
                  </a:lnTo>
                  <a:lnTo>
                    <a:pt x="1036" y="1112"/>
                  </a:lnTo>
                  <a:lnTo>
                    <a:pt x="1036" y="1117"/>
                  </a:lnTo>
                  <a:lnTo>
                    <a:pt x="1036" y="1119"/>
                  </a:lnTo>
                  <a:lnTo>
                    <a:pt x="1036" y="1124"/>
                  </a:lnTo>
                  <a:lnTo>
                    <a:pt x="1033" y="1129"/>
                  </a:lnTo>
                  <a:lnTo>
                    <a:pt x="1033" y="1134"/>
                  </a:lnTo>
                  <a:lnTo>
                    <a:pt x="1033" y="1136"/>
                  </a:lnTo>
                  <a:lnTo>
                    <a:pt x="1031" y="1141"/>
                  </a:lnTo>
                  <a:lnTo>
                    <a:pt x="1031" y="1146"/>
                  </a:lnTo>
                  <a:lnTo>
                    <a:pt x="1029" y="1148"/>
                  </a:lnTo>
                  <a:lnTo>
                    <a:pt x="1029" y="1153"/>
                  </a:lnTo>
                  <a:lnTo>
                    <a:pt x="1026" y="1157"/>
                  </a:lnTo>
                  <a:lnTo>
                    <a:pt x="1026" y="1160"/>
                  </a:lnTo>
                  <a:lnTo>
                    <a:pt x="1024" y="1164"/>
                  </a:lnTo>
                  <a:lnTo>
                    <a:pt x="1014" y="1186"/>
                  </a:lnTo>
                  <a:lnTo>
                    <a:pt x="1064" y="1131"/>
                  </a:lnTo>
                  <a:lnTo>
                    <a:pt x="1057" y="1176"/>
                  </a:lnTo>
                  <a:lnTo>
                    <a:pt x="1047" y="1207"/>
                  </a:lnTo>
                  <a:lnTo>
                    <a:pt x="1104" y="1148"/>
                  </a:lnTo>
                  <a:lnTo>
                    <a:pt x="1104" y="1172"/>
                  </a:lnTo>
                  <a:lnTo>
                    <a:pt x="1088" y="1212"/>
                  </a:lnTo>
                  <a:lnTo>
                    <a:pt x="1137" y="1174"/>
                  </a:lnTo>
                  <a:lnTo>
                    <a:pt x="1133" y="1209"/>
                  </a:lnTo>
                  <a:lnTo>
                    <a:pt x="1118" y="1235"/>
                  </a:lnTo>
                  <a:lnTo>
                    <a:pt x="1097" y="1257"/>
                  </a:lnTo>
                  <a:lnTo>
                    <a:pt x="1135" y="1254"/>
                  </a:lnTo>
                  <a:lnTo>
                    <a:pt x="1130" y="1257"/>
                  </a:lnTo>
                  <a:lnTo>
                    <a:pt x="1128" y="1259"/>
                  </a:lnTo>
                  <a:lnTo>
                    <a:pt x="1123" y="1261"/>
                  </a:lnTo>
                  <a:lnTo>
                    <a:pt x="1118" y="1266"/>
                  </a:lnTo>
                  <a:lnTo>
                    <a:pt x="1114" y="1269"/>
                  </a:lnTo>
                  <a:lnTo>
                    <a:pt x="1111" y="1273"/>
                  </a:lnTo>
                  <a:lnTo>
                    <a:pt x="1107" y="1276"/>
                  </a:lnTo>
                  <a:lnTo>
                    <a:pt x="1102" y="1280"/>
                  </a:lnTo>
                  <a:lnTo>
                    <a:pt x="1097" y="1283"/>
                  </a:lnTo>
                  <a:lnTo>
                    <a:pt x="1092" y="1285"/>
                  </a:lnTo>
                  <a:lnTo>
                    <a:pt x="1088" y="1290"/>
                  </a:lnTo>
                  <a:lnTo>
                    <a:pt x="1085" y="1292"/>
                  </a:lnTo>
                  <a:lnTo>
                    <a:pt x="1081" y="1295"/>
                  </a:lnTo>
                  <a:lnTo>
                    <a:pt x="1076" y="1297"/>
                  </a:lnTo>
                  <a:lnTo>
                    <a:pt x="1073" y="1299"/>
                  </a:lnTo>
                  <a:lnTo>
                    <a:pt x="1071" y="1299"/>
                  </a:lnTo>
                  <a:lnTo>
                    <a:pt x="1071" y="1302"/>
                  </a:lnTo>
                  <a:lnTo>
                    <a:pt x="1069" y="1302"/>
                  </a:lnTo>
                  <a:lnTo>
                    <a:pt x="1066" y="1304"/>
                  </a:lnTo>
                  <a:lnTo>
                    <a:pt x="1066" y="1304"/>
                  </a:lnTo>
                  <a:lnTo>
                    <a:pt x="1064" y="1304"/>
                  </a:lnTo>
                  <a:lnTo>
                    <a:pt x="1062" y="1304"/>
                  </a:lnTo>
                  <a:lnTo>
                    <a:pt x="1059" y="1306"/>
                  </a:lnTo>
                  <a:lnTo>
                    <a:pt x="1055" y="1306"/>
                  </a:lnTo>
                  <a:lnTo>
                    <a:pt x="1050" y="1309"/>
                  </a:lnTo>
                  <a:lnTo>
                    <a:pt x="1045" y="1309"/>
                  </a:lnTo>
                  <a:lnTo>
                    <a:pt x="1040" y="1309"/>
                  </a:lnTo>
                  <a:lnTo>
                    <a:pt x="1036" y="1311"/>
                  </a:lnTo>
                  <a:lnTo>
                    <a:pt x="1031" y="1311"/>
                  </a:lnTo>
                  <a:lnTo>
                    <a:pt x="1026" y="1311"/>
                  </a:lnTo>
                  <a:lnTo>
                    <a:pt x="1021" y="1311"/>
                  </a:lnTo>
                  <a:lnTo>
                    <a:pt x="1017" y="1314"/>
                  </a:lnTo>
                  <a:lnTo>
                    <a:pt x="1012" y="1314"/>
                  </a:lnTo>
                  <a:lnTo>
                    <a:pt x="1010" y="1314"/>
                  </a:lnTo>
                  <a:lnTo>
                    <a:pt x="1007" y="1314"/>
                  </a:lnTo>
                  <a:lnTo>
                    <a:pt x="1005" y="1314"/>
                  </a:lnTo>
                  <a:lnTo>
                    <a:pt x="1005" y="1311"/>
                  </a:lnTo>
                  <a:lnTo>
                    <a:pt x="1003" y="1311"/>
                  </a:lnTo>
                  <a:lnTo>
                    <a:pt x="1000" y="1311"/>
                  </a:lnTo>
                  <a:lnTo>
                    <a:pt x="998" y="1311"/>
                  </a:lnTo>
                  <a:lnTo>
                    <a:pt x="995" y="1311"/>
                  </a:lnTo>
                  <a:lnTo>
                    <a:pt x="993" y="1311"/>
                  </a:lnTo>
                  <a:lnTo>
                    <a:pt x="993" y="1309"/>
                  </a:lnTo>
                  <a:lnTo>
                    <a:pt x="991" y="1309"/>
                  </a:lnTo>
                  <a:lnTo>
                    <a:pt x="988" y="1309"/>
                  </a:lnTo>
                  <a:lnTo>
                    <a:pt x="986" y="1306"/>
                  </a:lnTo>
                  <a:lnTo>
                    <a:pt x="981" y="1304"/>
                  </a:lnTo>
                  <a:lnTo>
                    <a:pt x="977" y="1304"/>
                  </a:lnTo>
                  <a:lnTo>
                    <a:pt x="972" y="1302"/>
                  </a:lnTo>
                  <a:lnTo>
                    <a:pt x="967" y="1299"/>
                  </a:lnTo>
                  <a:lnTo>
                    <a:pt x="962" y="1297"/>
                  </a:lnTo>
                  <a:lnTo>
                    <a:pt x="958" y="1295"/>
                  </a:lnTo>
                  <a:lnTo>
                    <a:pt x="953" y="1290"/>
                  </a:lnTo>
                  <a:lnTo>
                    <a:pt x="948" y="1288"/>
                  </a:lnTo>
                  <a:lnTo>
                    <a:pt x="943" y="1285"/>
                  </a:lnTo>
                  <a:lnTo>
                    <a:pt x="939" y="1283"/>
                  </a:lnTo>
                  <a:lnTo>
                    <a:pt x="936" y="1280"/>
                  </a:lnTo>
                  <a:lnTo>
                    <a:pt x="932" y="1278"/>
                  </a:lnTo>
                  <a:lnTo>
                    <a:pt x="929" y="1276"/>
                  </a:lnTo>
                  <a:lnTo>
                    <a:pt x="927" y="1273"/>
                  </a:lnTo>
                  <a:lnTo>
                    <a:pt x="922" y="1271"/>
                  </a:lnTo>
                  <a:lnTo>
                    <a:pt x="920" y="1269"/>
                  </a:lnTo>
                  <a:lnTo>
                    <a:pt x="917" y="1264"/>
                  </a:lnTo>
                  <a:lnTo>
                    <a:pt x="913" y="1261"/>
                  </a:lnTo>
                  <a:lnTo>
                    <a:pt x="910" y="1259"/>
                  </a:lnTo>
                  <a:lnTo>
                    <a:pt x="908" y="1257"/>
                  </a:lnTo>
                  <a:lnTo>
                    <a:pt x="906" y="1254"/>
                  </a:lnTo>
                  <a:lnTo>
                    <a:pt x="903" y="1250"/>
                  </a:lnTo>
                  <a:lnTo>
                    <a:pt x="898" y="1247"/>
                  </a:lnTo>
                  <a:lnTo>
                    <a:pt x="896" y="1245"/>
                  </a:lnTo>
                  <a:lnTo>
                    <a:pt x="894" y="1240"/>
                  </a:lnTo>
                  <a:lnTo>
                    <a:pt x="891" y="1238"/>
                  </a:lnTo>
                  <a:lnTo>
                    <a:pt x="889" y="1235"/>
                  </a:lnTo>
                  <a:lnTo>
                    <a:pt x="887" y="1231"/>
                  </a:lnTo>
                  <a:lnTo>
                    <a:pt x="884" y="1228"/>
                  </a:lnTo>
                  <a:lnTo>
                    <a:pt x="882" y="1226"/>
                  </a:lnTo>
                  <a:lnTo>
                    <a:pt x="880" y="1221"/>
                  </a:lnTo>
                  <a:lnTo>
                    <a:pt x="877" y="1219"/>
                  </a:lnTo>
                  <a:lnTo>
                    <a:pt x="875" y="1214"/>
                  </a:lnTo>
                  <a:lnTo>
                    <a:pt x="872" y="1212"/>
                  </a:lnTo>
                  <a:lnTo>
                    <a:pt x="870" y="1207"/>
                  </a:lnTo>
                  <a:lnTo>
                    <a:pt x="868" y="1205"/>
                  </a:lnTo>
                  <a:lnTo>
                    <a:pt x="865" y="1200"/>
                  </a:lnTo>
                  <a:lnTo>
                    <a:pt x="865" y="1198"/>
                  </a:lnTo>
                  <a:lnTo>
                    <a:pt x="863" y="1193"/>
                  </a:lnTo>
                  <a:lnTo>
                    <a:pt x="861" y="1190"/>
                  </a:lnTo>
                  <a:lnTo>
                    <a:pt x="861" y="1186"/>
                  </a:lnTo>
                  <a:lnTo>
                    <a:pt x="858" y="1181"/>
                  </a:lnTo>
                  <a:lnTo>
                    <a:pt x="856" y="1179"/>
                  </a:lnTo>
                  <a:lnTo>
                    <a:pt x="856" y="1174"/>
                  </a:lnTo>
                  <a:lnTo>
                    <a:pt x="854" y="1172"/>
                  </a:lnTo>
                  <a:lnTo>
                    <a:pt x="854" y="1169"/>
                  </a:lnTo>
                  <a:lnTo>
                    <a:pt x="854" y="1164"/>
                  </a:lnTo>
                  <a:lnTo>
                    <a:pt x="851" y="1162"/>
                  </a:lnTo>
                  <a:lnTo>
                    <a:pt x="851" y="1160"/>
                  </a:lnTo>
                  <a:lnTo>
                    <a:pt x="851" y="1155"/>
                  </a:lnTo>
                  <a:lnTo>
                    <a:pt x="849" y="1153"/>
                  </a:lnTo>
                  <a:lnTo>
                    <a:pt x="849" y="1150"/>
                  </a:lnTo>
                  <a:lnTo>
                    <a:pt x="849" y="1143"/>
                  </a:lnTo>
                  <a:lnTo>
                    <a:pt x="846" y="1136"/>
                  </a:lnTo>
                  <a:lnTo>
                    <a:pt x="846" y="1129"/>
                  </a:lnTo>
                  <a:lnTo>
                    <a:pt x="844" y="1122"/>
                  </a:lnTo>
                  <a:lnTo>
                    <a:pt x="844" y="1115"/>
                  </a:lnTo>
                  <a:lnTo>
                    <a:pt x="844" y="1108"/>
                  </a:lnTo>
                  <a:lnTo>
                    <a:pt x="844" y="1101"/>
                  </a:lnTo>
                  <a:lnTo>
                    <a:pt x="844" y="1093"/>
                  </a:lnTo>
                  <a:lnTo>
                    <a:pt x="842" y="1086"/>
                  </a:lnTo>
                  <a:lnTo>
                    <a:pt x="842" y="1082"/>
                  </a:lnTo>
                  <a:lnTo>
                    <a:pt x="842" y="1075"/>
                  </a:lnTo>
                  <a:lnTo>
                    <a:pt x="842" y="1067"/>
                  </a:lnTo>
                  <a:lnTo>
                    <a:pt x="842" y="1067"/>
                  </a:lnTo>
                  <a:close/>
                  <a:moveTo>
                    <a:pt x="1078" y="959"/>
                  </a:moveTo>
                  <a:lnTo>
                    <a:pt x="1081" y="961"/>
                  </a:lnTo>
                  <a:lnTo>
                    <a:pt x="1083" y="963"/>
                  </a:lnTo>
                  <a:lnTo>
                    <a:pt x="1085" y="966"/>
                  </a:lnTo>
                  <a:lnTo>
                    <a:pt x="1088" y="966"/>
                  </a:lnTo>
                  <a:lnTo>
                    <a:pt x="1090" y="970"/>
                  </a:lnTo>
                  <a:lnTo>
                    <a:pt x="1095" y="975"/>
                  </a:lnTo>
                  <a:lnTo>
                    <a:pt x="1100" y="978"/>
                  </a:lnTo>
                  <a:lnTo>
                    <a:pt x="1104" y="982"/>
                  </a:lnTo>
                  <a:lnTo>
                    <a:pt x="1107" y="985"/>
                  </a:lnTo>
                  <a:lnTo>
                    <a:pt x="1111" y="987"/>
                  </a:lnTo>
                  <a:lnTo>
                    <a:pt x="1114" y="992"/>
                  </a:lnTo>
                  <a:lnTo>
                    <a:pt x="1118" y="994"/>
                  </a:lnTo>
                  <a:lnTo>
                    <a:pt x="1121" y="996"/>
                  </a:lnTo>
                  <a:lnTo>
                    <a:pt x="1121" y="999"/>
                  </a:lnTo>
                  <a:lnTo>
                    <a:pt x="1123" y="1001"/>
                  </a:lnTo>
                  <a:lnTo>
                    <a:pt x="1126" y="1004"/>
                  </a:lnTo>
                  <a:lnTo>
                    <a:pt x="1128" y="1004"/>
                  </a:lnTo>
                  <a:lnTo>
                    <a:pt x="1130" y="1006"/>
                  </a:lnTo>
                  <a:lnTo>
                    <a:pt x="1130" y="1008"/>
                  </a:lnTo>
                  <a:lnTo>
                    <a:pt x="1133" y="1013"/>
                  </a:lnTo>
                  <a:lnTo>
                    <a:pt x="1135" y="1015"/>
                  </a:lnTo>
                  <a:lnTo>
                    <a:pt x="1137" y="1018"/>
                  </a:lnTo>
                  <a:lnTo>
                    <a:pt x="1140" y="1020"/>
                  </a:lnTo>
                  <a:lnTo>
                    <a:pt x="1140" y="1022"/>
                  </a:lnTo>
                  <a:lnTo>
                    <a:pt x="1144" y="1030"/>
                  </a:lnTo>
                  <a:lnTo>
                    <a:pt x="1147" y="1034"/>
                  </a:lnTo>
                  <a:lnTo>
                    <a:pt x="1149" y="1039"/>
                  </a:lnTo>
                  <a:lnTo>
                    <a:pt x="1152" y="1044"/>
                  </a:lnTo>
                  <a:lnTo>
                    <a:pt x="1154" y="1051"/>
                  </a:lnTo>
                  <a:lnTo>
                    <a:pt x="1156" y="1056"/>
                  </a:lnTo>
                  <a:lnTo>
                    <a:pt x="1159" y="1060"/>
                  </a:lnTo>
                  <a:lnTo>
                    <a:pt x="1161" y="1065"/>
                  </a:lnTo>
                  <a:lnTo>
                    <a:pt x="1163" y="1070"/>
                  </a:lnTo>
                  <a:lnTo>
                    <a:pt x="1163" y="1075"/>
                  </a:lnTo>
                  <a:lnTo>
                    <a:pt x="1166" y="1082"/>
                  </a:lnTo>
                  <a:lnTo>
                    <a:pt x="1168" y="1086"/>
                  </a:lnTo>
                  <a:lnTo>
                    <a:pt x="1168" y="1091"/>
                  </a:lnTo>
                  <a:lnTo>
                    <a:pt x="1170" y="1098"/>
                  </a:lnTo>
                  <a:lnTo>
                    <a:pt x="1173" y="1103"/>
                  </a:lnTo>
                  <a:lnTo>
                    <a:pt x="1173" y="1110"/>
                  </a:lnTo>
                  <a:lnTo>
                    <a:pt x="1182" y="1169"/>
                  </a:lnTo>
                  <a:lnTo>
                    <a:pt x="1189" y="1167"/>
                  </a:lnTo>
                  <a:lnTo>
                    <a:pt x="1194" y="1162"/>
                  </a:lnTo>
                  <a:lnTo>
                    <a:pt x="1201" y="1157"/>
                  </a:lnTo>
                  <a:lnTo>
                    <a:pt x="1206" y="1153"/>
                  </a:lnTo>
                  <a:lnTo>
                    <a:pt x="1208" y="1150"/>
                  </a:lnTo>
                  <a:lnTo>
                    <a:pt x="1213" y="1148"/>
                  </a:lnTo>
                  <a:lnTo>
                    <a:pt x="1215" y="1146"/>
                  </a:lnTo>
                  <a:lnTo>
                    <a:pt x="1218" y="1146"/>
                  </a:lnTo>
                  <a:lnTo>
                    <a:pt x="1220" y="1141"/>
                  </a:lnTo>
                  <a:lnTo>
                    <a:pt x="1222" y="1138"/>
                  </a:lnTo>
                  <a:lnTo>
                    <a:pt x="1225" y="1136"/>
                  </a:lnTo>
                  <a:lnTo>
                    <a:pt x="1227" y="1134"/>
                  </a:lnTo>
                  <a:lnTo>
                    <a:pt x="1234" y="1129"/>
                  </a:lnTo>
                  <a:lnTo>
                    <a:pt x="1239" y="1122"/>
                  </a:lnTo>
                  <a:lnTo>
                    <a:pt x="1244" y="1117"/>
                  </a:lnTo>
                  <a:lnTo>
                    <a:pt x="1249" y="1110"/>
                  </a:lnTo>
                  <a:lnTo>
                    <a:pt x="1253" y="1105"/>
                  </a:lnTo>
                  <a:lnTo>
                    <a:pt x="1258" y="1098"/>
                  </a:lnTo>
                  <a:lnTo>
                    <a:pt x="1263" y="1093"/>
                  </a:lnTo>
                  <a:lnTo>
                    <a:pt x="1265" y="1086"/>
                  </a:lnTo>
                  <a:lnTo>
                    <a:pt x="1270" y="1082"/>
                  </a:lnTo>
                  <a:lnTo>
                    <a:pt x="1275" y="1075"/>
                  </a:lnTo>
                  <a:lnTo>
                    <a:pt x="1277" y="1070"/>
                  </a:lnTo>
                  <a:lnTo>
                    <a:pt x="1282" y="1063"/>
                  </a:lnTo>
                  <a:lnTo>
                    <a:pt x="1284" y="1056"/>
                  </a:lnTo>
                  <a:lnTo>
                    <a:pt x="1289" y="1049"/>
                  </a:lnTo>
                  <a:lnTo>
                    <a:pt x="1293" y="1041"/>
                  </a:lnTo>
                  <a:lnTo>
                    <a:pt x="1296" y="1034"/>
                  </a:lnTo>
                  <a:lnTo>
                    <a:pt x="1298" y="1030"/>
                  </a:lnTo>
                  <a:lnTo>
                    <a:pt x="1301" y="1027"/>
                  </a:lnTo>
                  <a:lnTo>
                    <a:pt x="1301" y="1022"/>
                  </a:lnTo>
                  <a:lnTo>
                    <a:pt x="1303" y="1018"/>
                  </a:lnTo>
                  <a:lnTo>
                    <a:pt x="1305" y="1013"/>
                  </a:lnTo>
                  <a:lnTo>
                    <a:pt x="1305" y="1008"/>
                  </a:lnTo>
                  <a:lnTo>
                    <a:pt x="1308" y="1004"/>
                  </a:lnTo>
                  <a:lnTo>
                    <a:pt x="1308" y="999"/>
                  </a:lnTo>
                  <a:lnTo>
                    <a:pt x="1310" y="994"/>
                  </a:lnTo>
                  <a:lnTo>
                    <a:pt x="1310" y="989"/>
                  </a:lnTo>
                  <a:lnTo>
                    <a:pt x="1312" y="985"/>
                  </a:lnTo>
                  <a:lnTo>
                    <a:pt x="1312" y="980"/>
                  </a:lnTo>
                  <a:lnTo>
                    <a:pt x="1312" y="975"/>
                  </a:lnTo>
                  <a:lnTo>
                    <a:pt x="1312" y="970"/>
                  </a:lnTo>
                  <a:lnTo>
                    <a:pt x="1315" y="963"/>
                  </a:lnTo>
                  <a:lnTo>
                    <a:pt x="1315" y="959"/>
                  </a:lnTo>
                  <a:lnTo>
                    <a:pt x="1315" y="954"/>
                  </a:lnTo>
                  <a:lnTo>
                    <a:pt x="1315" y="949"/>
                  </a:lnTo>
                  <a:lnTo>
                    <a:pt x="1315" y="944"/>
                  </a:lnTo>
                  <a:lnTo>
                    <a:pt x="1315" y="940"/>
                  </a:lnTo>
                  <a:lnTo>
                    <a:pt x="1312" y="933"/>
                  </a:lnTo>
                  <a:lnTo>
                    <a:pt x="1312" y="928"/>
                  </a:lnTo>
                  <a:lnTo>
                    <a:pt x="1312" y="923"/>
                  </a:lnTo>
                  <a:lnTo>
                    <a:pt x="1312" y="918"/>
                  </a:lnTo>
                  <a:lnTo>
                    <a:pt x="1310" y="914"/>
                  </a:lnTo>
                  <a:lnTo>
                    <a:pt x="1310" y="909"/>
                  </a:lnTo>
                  <a:lnTo>
                    <a:pt x="1308" y="904"/>
                  </a:lnTo>
                  <a:lnTo>
                    <a:pt x="1308" y="899"/>
                  </a:lnTo>
                  <a:lnTo>
                    <a:pt x="1305" y="895"/>
                  </a:lnTo>
                  <a:lnTo>
                    <a:pt x="1305" y="890"/>
                  </a:lnTo>
                  <a:lnTo>
                    <a:pt x="1303" y="888"/>
                  </a:lnTo>
                  <a:lnTo>
                    <a:pt x="1301" y="883"/>
                  </a:lnTo>
                  <a:lnTo>
                    <a:pt x="1301" y="881"/>
                  </a:lnTo>
                  <a:lnTo>
                    <a:pt x="1298" y="878"/>
                  </a:lnTo>
                  <a:lnTo>
                    <a:pt x="1296" y="873"/>
                  </a:lnTo>
                  <a:lnTo>
                    <a:pt x="1293" y="871"/>
                  </a:lnTo>
                  <a:lnTo>
                    <a:pt x="1293" y="869"/>
                  </a:lnTo>
                  <a:lnTo>
                    <a:pt x="1291" y="866"/>
                  </a:lnTo>
                  <a:lnTo>
                    <a:pt x="1289" y="862"/>
                  </a:lnTo>
                  <a:lnTo>
                    <a:pt x="1286" y="859"/>
                  </a:lnTo>
                  <a:lnTo>
                    <a:pt x="1282" y="857"/>
                  </a:lnTo>
                  <a:lnTo>
                    <a:pt x="1279" y="852"/>
                  </a:lnTo>
                  <a:lnTo>
                    <a:pt x="1277" y="850"/>
                  </a:lnTo>
                  <a:lnTo>
                    <a:pt x="1275" y="845"/>
                  </a:lnTo>
                  <a:lnTo>
                    <a:pt x="1272" y="843"/>
                  </a:lnTo>
                  <a:lnTo>
                    <a:pt x="1267" y="840"/>
                  </a:lnTo>
                  <a:lnTo>
                    <a:pt x="1265" y="836"/>
                  </a:lnTo>
                  <a:lnTo>
                    <a:pt x="1263" y="833"/>
                  </a:lnTo>
                  <a:lnTo>
                    <a:pt x="1256" y="826"/>
                  </a:lnTo>
                  <a:lnTo>
                    <a:pt x="1249" y="819"/>
                  </a:lnTo>
                  <a:lnTo>
                    <a:pt x="1241" y="814"/>
                  </a:lnTo>
                  <a:lnTo>
                    <a:pt x="1237" y="807"/>
                  </a:lnTo>
                  <a:lnTo>
                    <a:pt x="1230" y="802"/>
                  </a:lnTo>
                  <a:lnTo>
                    <a:pt x="1222" y="798"/>
                  </a:lnTo>
                  <a:lnTo>
                    <a:pt x="1218" y="793"/>
                  </a:lnTo>
                  <a:lnTo>
                    <a:pt x="1213" y="788"/>
                  </a:lnTo>
                  <a:lnTo>
                    <a:pt x="1211" y="788"/>
                  </a:lnTo>
                  <a:lnTo>
                    <a:pt x="1208" y="786"/>
                  </a:lnTo>
                  <a:lnTo>
                    <a:pt x="1206" y="783"/>
                  </a:lnTo>
                  <a:lnTo>
                    <a:pt x="1201" y="781"/>
                  </a:lnTo>
                  <a:lnTo>
                    <a:pt x="1196" y="779"/>
                  </a:lnTo>
                  <a:lnTo>
                    <a:pt x="1192" y="776"/>
                  </a:lnTo>
                  <a:lnTo>
                    <a:pt x="1187" y="774"/>
                  </a:lnTo>
                  <a:lnTo>
                    <a:pt x="1182" y="772"/>
                  </a:lnTo>
                  <a:lnTo>
                    <a:pt x="1180" y="772"/>
                  </a:lnTo>
                  <a:lnTo>
                    <a:pt x="1178" y="772"/>
                  </a:lnTo>
                  <a:lnTo>
                    <a:pt x="1175" y="769"/>
                  </a:lnTo>
                  <a:lnTo>
                    <a:pt x="1173" y="769"/>
                  </a:lnTo>
                  <a:lnTo>
                    <a:pt x="1170" y="769"/>
                  </a:lnTo>
                  <a:lnTo>
                    <a:pt x="1168" y="767"/>
                  </a:lnTo>
                  <a:lnTo>
                    <a:pt x="1166" y="767"/>
                  </a:lnTo>
                  <a:lnTo>
                    <a:pt x="1163" y="767"/>
                  </a:lnTo>
                  <a:lnTo>
                    <a:pt x="1163" y="767"/>
                  </a:lnTo>
                  <a:lnTo>
                    <a:pt x="1161" y="767"/>
                  </a:lnTo>
                  <a:lnTo>
                    <a:pt x="1159" y="767"/>
                  </a:lnTo>
                  <a:lnTo>
                    <a:pt x="1159" y="769"/>
                  </a:lnTo>
                  <a:lnTo>
                    <a:pt x="1156" y="769"/>
                  </a:lnTo>
                  <a:lnTo>
                    <a:pt x="1156" y="769"/>
                  </a:lnTo>
                  <a:lnTo>
                    <a:pt x="1154" y="772"/>
                  </a:lnTo>
                  <a:lnTo>
                    <a:pt x="1154" y="772"/>
                  </a:lnTo>
                  <a:lnTo>
                    <a:pt x="1154" y="774"/>
                  </a:lnTo>
                  <a:lnTo>
                    <a:pt x="1152" y="776"/>
                  </a:lnTo>
                  <a:lnTo>
                    <a:pt x="1152" y="779"/>
                  </a:lnTo>
                  <a:lnTo>
                    <a:pt x="1152" y="781"/>
                  </a:lnTo>
                  <a:lnTo>
                    <a:pt x="1149" y="786"/>
                  </a:lnTo>
                  <a:lnTo>
                    <a:pt x="1149" y="791"/>
                  </a:lnTo>
                  <a:lnTo>
                    <a:pt x="1149" y="795"/>
                  </a:lnTo>
                  <a:lnTo>
                    <a:pt x="1149" y="800"/>
                  </a:lnTo>
                  <a:lnTo>
                    <a:pt x="1147" y="802"/>
                  </a:lnTo>
                  <a:lnTo>
                    <a:pt x="1147" y="805"/>
                  </a:lnTo>
                  <a:lnTo>
                    <a:pt x="1147" y="807"/>
                  </a:lnTo>
                  <a:lnTo>
                    <a:pt x="1147" y="810"/>
                  </a:lnTo>
                  <a:lnTo>
                    <a:pt x="1144" y="812"/>
                  </a:lnTo>
                  <a:lnTo>
                    <a:pt x="1142" y="817"/>
                  </a:lnTo>
                  <a:lnTo>
                    <a:pt x="1142" y="819"/>
                  </a:lnTo>
                  <a:lnTo>
                    <a:pt x="1140" y="824"/>
                  </a:lnTo>
                  <a:lnTo>
                    <a:pt x="1135" y="831"/>
                  </a:lnTo>
                  <a:lnTo>
                    <a:pt x="1133" y="838"/>
                  </a:lnTo>
                  <a:lnTo>
                    <a:pt x="1128" y="847"/>
                  </a:lnTo>
                  <a:lnTo>
                    <a:pt x="1123" y="854"/>
                  </a:lnTo>
                  <a:lnTo>
                    <a:pt x="1121" y="862"/>
                  </a:lnTo>
                  <a:lnTo>
                    <a:pt x="1116" y="869"/>
                  </a:lnTo>
                  <a:lnTo>
                    <a:pt x="1111" y="876"/>
                  </a:lnTo>
                  <a:lnTo>
                    <a:pt x="1109" y="883"/>
                  </a:lnTo>
                  <a:lnTo>
                    <a:pt x="1104" y="890"/>
                  </a:lnTo>
                  <a:lnTo>
                    <a:pt x="1100" y="897"/>
                  </a:lnTo>
                  <a:lnTo>
                    <a:pt x="1095" y="904"/>
                  </a:lnTo>
                  <a:lnTo>
                    <a:pt x="1092" y="911"/>
                  </a:lnTo>
                  <a:lnTo>
                    <a:pt x="1090" y="914"/>
                  </a:lnTo>
                  <a:lnTo>
                    <a:pt x="1088" y="918"/>
                  </a:lnTo>
                  <a:lnTo>
                    <a:pt x="1085" y="921"/>
                  </a:lnTo>
                  <a:lnTo>
                    <a:pt x="1085" y="925"/>
                  </a:lnTo>
                  <a:lnTo>
                    <a:pt x="1083" y="928"/>
                  </a:lnTo>
                  <a:lnTo>
                    <a:pt x="1081" y="933"/>
                  </a:lnTo>
                  <a:lnTo>
                    <a:pt x="1081" y="935"/>
                  </a:lnTo>
                  <a:lnTo>
                    <a:pt x="1081" y="937"/>
                  </a:lnTo>
                  <a:lnTo>
                    <a:pt x="1078" y="940"/>
                  </a:lnTo>
                  <a:lnTo>
                    <a:pt x="1078" y="942"/>
                  </a:lnTo>
                  <a:lnTo>
                    <a:pt x="1078" y="944"/>
                  </a:lnTo>
                  <a:lnTo>
                    <a:pt x="1078" y="947"/>
                  </a:lnTo>
                  <a:lnTo>
                    <a:pt x="1076" y="949"/>
                  </a:lnTo>
                  <a:lnTo>
                    <a:pt x="1076" y="951"/>
                  </a:lnTo>
                  <a:lnTo>
                    <a:pt x="1076" y="951"/>
                  </a:lnTo>
                  <a:lnTo>
                    <a:pt x="1076" y="954"/>
                  </a:lnTo>
                  <a:lnTo>
                    <a:pt x="1076" y="954"/>
                  </a:lnTo>
                  <a:lnTo>
                    <a:pt x="1076" y="956"/>
                  </a:lnTo>
                  <a:lnTo>
                    <a:pt x="1076" y="956"/>
                  </a:lnTo>
                  <a:lnTo>
                    <a:pt x="1078" y="956"/>
                  </a:lnTo>
                  <a:lnTo>
                    <a:pt x="1078" y="956"/>
                  </a:lnTo>
                  <a:lnTo>
                    <a:pt x="1078" y="959"/>
                  </a:lnTo>
                  <a:lnTo>
                    <a:pt x="1078" y="959"/>
                  </a:lnTo>
                  <a:close/>
                  <a:moveTo>
                    <a:pt x="861" y="876"/>
                  </a:moveTo>
                  <a:lnTo>
                    <a:pt x="863" y="873"/>
                  </a:lnTo>
                  <a:lnTo>
                    <a:pt x="865" y="871"/>
                  </a:lnTo>
                  <a:lnTo>
                    <a:pt x="865" y="869"/>
                  </a:lnTo>
                  <a:lnTo>
                    <a:pt x="868" y="869"/>
                  </a:lnTo>
                  <a:lnTo>
                    <a:pt x="870" y="864"/>
                  </a:lnTo>
                  <a:lnTo>
                    <a:pt x="872" y="859"/>
                  </a:lnTo>
                  <a:lnTo>
                    <a:pt x="875" y="857"/>
                  </a:lnTo>
                  <a:lnTo>
                    <a:pt x="877" y="854"/>
                  </a:lnTo>
                  <a:lnTo>
                    <a:pt x="877" y="854"/>
                  </a:lnTo>
                  <a:lnTo>
                    <a:pt x="880" y="852"/>
                  </a:lnTo>
                  <a:lnTo>
                    <a:pt x="880" y="850"/>
                  </a:lnTo>
                  <a:lnTo>
                    <a:pt x="882" y="847"/>
                  </a:lnTo>
                  <a:lnTo>
                    <a:pt x="882" y="845"/>
                  </a:lnTo>
                  <a:lnTo>
                    <a:pt x="882" y="843"/>
                  </a:lnTo>
                  <a:lnTo>
                    <a:pt x="884" y="838"/>
                  </a:lnTo>
                  <a:lnTo>
                    <a:pt x="884" y="833"/>
                  </a:lnTo>
                  <a:lnTo>
                    <a:pt x="887" y="828"/>
                  </a:lnTo>
                  <a:lnTo>
                    <a:pt x="889" y="824"/>
                  </a:lnTo>
                  <a:lnTo>
                    <a:pt x="889" y="817"/>
                  </a:lnTo>
                  <a:lnTo>
                    <a:pt x="891" y="810"/>
                  </a:lnTo>
                  <a:lnTo>
                    <a:pt x="894" y="802"/>
                  </a:lnTo>
                  <a:lnTo>
                    <a:pt x="896" y="795"/>
                  </a:lnTo>
                  <a:lnTo>
                    <a:pt x="896" y="793"/>
                  </a:lnTo>
                  <a:lnTo>
                    <a:pt x="898" y="788"/>
                  </a:lnTo>
                  <a:lnTo>
                    <a:pt x="898" y="786"/>
                  </a:lnTo>
                  <a:lnTo>
                    <a:pt x="901" y="783"/>
                  </a:lnTo>
                  <a:lnTo>
                    <a:pt x="901" y="779"/>
                  </a:lnTo>
                  <a:lnTo>
                    <a:pt x="903" y="776"/>
                  </a:lnTo>
                  <a:lnTo>
                    <a:pt x="903" y="774"/>
                  </a:lnTo>
                  <a:lnTo>
                    <a:pt x="906" y="769"/>
                  </a:lnTo>
                  <a:lnTo>
                    <a:pt x="908" y="767"/>
                  </a:lnTo>
                  <a:lnTo>
                    <a:pt x="908" y="765"/>
                  </a:lnTo>
                  <a:lnTo>
                    <a:pt x="910" y="762"/>
                  </a:lnTo>
                  <a:lnTo>
                    <a:pt x="910" y="760"/>
                  </a:lnTo>
                  <a:lnTo>
                    <a:pt x="913" y="760"/>
                  </a:lnTo>
                  <a:lnTo>
                    <a:pt x="915" y="757"/>
                  </a:lnTo>
                  <a:lnTo>
                    <a:pt x="915" y="755"/>
                  </a:lnTo>
                  <a:lnTo>
                    <a:pt x="917" y="755"/>
                  </a:lnTo>
                  <a:lnTo>
                    <a:pt x="917" y="755"/>
                  </a:lnTo>
                  <a:lnTo>
                    <a:pt x="920" y="755"/>
                  </a:lnTo>
                  <a:lnTo>
                    <a:pt x="920" y="755"/>
                  </a:lnTo>
                  <a:lnTo>
                    <a:pt x="920" y="755"/>
                  </a:lnTo>
                  <a:lnTo>
                    <a:pt x="920" y="753"/>
                  </a:lnTo>
                  <a:lnTo>
                    <a:pt x="922" y="753"/>
                  </a:lnTo>
                  <a:lnTo>
                    <a:pt x="922" y="755"/>
                  </a:lnTo>
                  <a:lnTo>
                    <a:pt x="924" y="755"/>
                  </a:lnTo>
                  <a:lnTo>
                    <a:pt x="924" y="755"/>
                  </a:lnTo>
                  <a:lnTo>
                    <a:pt x="927" y="755"/>
                  </a:lnTo>
                  <a:lnTo>
                    <a:pt x="929" y="755"/>
                  </a:lnTo>
                  <a:lnTo>
                    <a:pt x="932" y="757"/>
                  </a:lnTo>
                  <a:lnTo>
                    <a:pt x="934" y="757"/>
                  </a:lnTo>
                  <a:lnTo>
                    <a:pt x="934" y="757"/>
                  </a:lnTo>
                  <a:lnTo>
                    <a:pt x="936" y="757"/>
                  </a:lnTo>
                  <a:lnTo>
                    <a:pt x="936" y="757"/>
                  </a:lnTo>
                  <a:lnTo>
                    <a:pt x="939" y="760"/>
                  </a:lnTo>
                  <a:lnTo>
                    <a:pt x="943" y="760"/>
                  </a:lnTo>
                  <a:lnTo>
                    <a:pt x="946" y="760"/>
                  </a:lnTo>
                  <a:lnTo>
                    <a:pt x="948" y="760"/>
                  </a:lnTo>
                  <a:lnTo>
                    <a:pt x="951" y="760"/>
                  </a:lnTo>
                  <a:lnTo>
                    <a:pt x="953" y="760"/>
                  </a:lnTo>
                  <a:lnTo>
                    <a:pt x="958" y="760"/>
                  </a:lnTo>
                  <a:lnTo>
                    <a:pt x="960" y="760"/>
                  </a:lnTo>
                  <a:lnTo>
                    <a:pt x="962" y="760"/>
                  </a:lnTo>
                  <a:lnTo>
                    <a:pt x="965" y="760"/>
                  </a:lnTo>
                  <a:lnTo>
                    <a:pt x="967" y="760"/>
                  </a:lnTo>
                  <a:lnTo>
                    <a:pt x="972" y="760"/>
                  </a:lnTo>
                  <a:lnTo>
                    <a:pt x="974" y="757"/>
                  </a:lnTo>
                  <a:lnTo>
                    <a:pt x="977" y="757"/>
                  </a:lnTo>
                  <a:lnTo>
                    <a:pt x="979" y="757"/>
                  </a:lnTo>
                  <a:lnTo>
                    <a:pt x="981" y="755"/>
                  </a:lnTo>
                  <a:lnTo>
                    <a:pt x="984" y="755"/>
                  </a:lnTo>
                  <a:lnTo>
                    <a:pt x="984" y="755"/>
                  </a:lnTo>
                  <a:lnTo>
                    <a:pt x="984" y="755"/>
                  </a:lnTo>
                  <a:lnTo>
                    <a:pt x="986" y="753"/>
                  </a:lnTo>
                  <a:lnTo>
                    <a:pt x="986" y="753"/>
                  </a:lnTo>
                  <a:lnTo>
                    <a:pt x="986" y="753"/>
                  </a:lnTo>
                  <a:lnTo>
                    <a:pt x="988" y="753"/>
                  </a:lnTo>
                  <a:lnTo>
                    <a:pt x="988" y="750"/>
                  </a:lnTo>
                  <a:lnTo>
                    <a:pt x="988" y="750"/>
                  </a:lnTo>
                  <a:lnTo>
                    <a:pt x="988" y="750"/>
                  </a:lnTo>
                  <a:lnTo>
                    <a:pt x="991" y="748"/>
                  </a:lnTo>
                  <a:lnTo>
                    <a:pt x="991" y="748"/>
                  </a:lnTo>
                  <a:lnTo>
                    <a:pt x="991" y="748"/>
                  </a:lnTo>
                  <a:lnTo>
                    <a:pt x="991" y="746"/>
                  </a:lnTo>
                  <a:lnTo>
                    <a:pt x="991" y="746"/>
                  </a:lnTo>
                  <a:lnTo>
                    <a:pt x="991" y="743"/>
                  </a:lnTo>
                  <a:lnTo>
                    <a:pt x="991" y="743"/>
                  </a:lnTo>
                  <a:lnTo>
                    <a:pt x="993" y="741"/>
                  </a:lnTo>
                  <a:lnTo>
                    <a:pt x="991" y="741"/>
                  </a:lnTo>
                  <a:lnTo>
                    <a:pt x="991" y="741"/>
                  </a:lnTo>
                  <a:lnTo>
                    <a:pt x="991" y="739"/>
                  </a:lnTo>
                  <a:lnTo>
                    <a:pt x="991" y="739"/>
                  </a:lnTo>
                  <a:lnTo>
                    <a:pt x="991" y="736"/>
                  </a:lnTo>
                  <a:lnTo>
                    <a:pt x="991" y="736"/>
                  </a:lnTo>
                  <a:lnTo>
                    <a:pt x="991" y="734"/>
                  </a:lnTo>
                  <a:lnTo>
                    <a:pt x="988" y="731"/>
                  </a:lnTo>
                  <a:lnTo>
                    <a:pt x="988" y="729"/>
                  </a:lnTo>
                  <a:lnTo>
                    <a:pt x="986" y="727"/>
                  </a:lnTo>
                  <a:lnTo>
                    <a:pt x="986" y="724"/>
                  </a:lnTo>
                  <a:lnTo>
                    <a:pt x="986" y="722"/>
                  </a:lnTo>
                  <a:lnTo>
                    <a:pt x="984" y="720"/>
                  </a:lnTo>
                  <a:lnTo>
                    <a:pt x="984" y="720"/>
                  </a:lnTo>
                  <a:lnTo>
                    <a:pt x="984" y="717"/>
                  </a:lnTo>
                  <a:lnTo>
                    <a:pt x="981" y="715"/>
                  </a:lnTo>
                  <a:lnTo>
                    <a:pt x="981" y="715"/>
                  </a:lnTo>
                  <a:lnTo>
                    <a:pt x="979" y="712"/>
                  </a:lnTo>
                  <a:lnTo>
                    <a:pt x="979" y="712"/>
                  </a:lnTo>
                  <a:lnTo>
                    <a:pt x="977" y="710"/>
                  </a:lnTo>
                  <a:lnTo>
                    <a:pt x="977" y="710"/>
                  </a:lnTo>
                  <a:lnTo>
                    <a:pt x="977" y="710"/>
                  </a:lnTo>
                  <a:lnTo>
                    <a:pt x="974" y="708"/>
                  </a:lnTo>
                  <a:lnTo>
                    <a:pt x="972" y="705"/>
                  </a:lnTo>
                  <a:lnTo>
                    <a:pt x="969" y="705"/>
                  </a:lnTo>
                  <a:lnTo>
                    <a:pt x="967" y="703"/>
                  </a:lnTo>
                  <a:lnTo>
                    <a:pt x="965" y="701"/>
                  </a:lnTo>
                  <a:lnTo>
                    <a:pt x="965" y="701"/>
                  </a:lnTo>
                  <a:lnTo>
                    <a:pt x="965" y="701"/>
                  </a:lnTo>
                  <a:lnTo>
                    <a:pt x="962" y="698"/>
                  </a:lnTo>
                  <a:lnTo>
                    <a:pt x="962" y="698"/>
                  </a:lnTo>
                  <a:lnTo>
                    <a:pt x="960" y="696"/>
                  </a:lnTo>
                  <a:lnTo>
                    <a:pt x="960" y="696"/>
                  </a:lnTo>
                  <a:lnTo>
                    <a:pt x="960" y="694"/>
                  </a:lnTo>
                  <a:lnTo>
                    <a:pt x="958" y="691"/>
                  </a:lnTo>
                  <a:lnTo>
                    <a:pt x="958" y="691"/>
                  </a:lnTo>
                  <a:lnTo>
                    <a:pt x="958" y="689"/>
                  </a:lnTo>
                  <a:lnTo>
                    <a:pt x="958" y="686"/>
                  </a:lnTo>
                  <a:lnTo>
                    <a:pt x="958" y="684"/>
                  </a:lnTo>
                  <a:lnTo>
                    <a:pt x="955" y="682"/>
                  </a:lnTo>
                  <a:lnTo>
                    <a:pt x="955" y="679"/>
                  </a:lnTo>
                  <a:lnTo>
                    <a:pt x="955" y="677"/>
                  </a:lnTo>
                  <a:lnTo>
                    <a:pt x="955" y="675"/>
                  </a:lnTo>
                  <a:lnTo>
                    <a:pt x="955" y="672"/>
                  </a:lnTo>
                  <a:lnTo>
                    <a:pt x="958" y="670"/>
                  </a:lnTo>
                  <a:lnTo>
                    <a:pt x="958" y="668"/>
                  </a:lnTo>
                  <a:lnTo>
                    <a:pt x="958" y="663"/>
                  </a:lnTo>
                  <a:lnTo>
                    <a:pt x="960" y="660"/>
                  </a:lnTo>
                  <a:lnTo>
                    <a:pt x="960" y="656"/>
                  </a:lnTo>
                  <a:lnTo>
                    <a:pt x="962" y="651"/>
                  </a:lnTo>
                  <a:lnTo>
                    <a:pt x="965" y="644"/>
                  </a:lnTo>
                  <a:lnTo>
                    <a:pt x="967" y="637"/>
                  </a:lnTo>
                  <a:lnTo>
                    <a:pt x="969" y="630"/>
                  </a:lnTo>
                  <a:lnTo>
                    <a:pt x="972" y="623"/>
                  </a:lnTo>
                  <a:lnTo>
                    <a:pt x="974" y="615"/>
                  </a:lnTo>
                  <a:lnTo>
                    <a:pt x="977" y="608"/>
                  </a:lnTo>
                  <a:lnTo>
                    <a:pt x="979" y="604"/>
                  </a:lnTo>
                  <a:lnTo>
                    <a:pt x="979" y="599"/>
                  </a:lnTo>
                  <a:lnTo>
                    <a:pt x="981" y="594"/>
                  </a:lnTo>
                  <a:lnTo>
                    <a:pt x="984" y="589"/>
                  </a:lnTo>
                  <a:lnTo>
                    <a:pt x="984" y="585"/>
                  </a:lnTo>
                  <a:lnTo>
                    <a:pt x="986" y="578"/>
                  </a:lnTo>
                  <a:lnTo>
                    <a:pt x="988" y="573"/>
                  </a:lnTo>
                  <a:lnTo>
                    <a:pt x="988" y="568"/>
                  </a:lnTo>
                  <a:lnTo>
                    <a:pt x="991" y="563"/>
                  </a:lnTo>
                  <a:lnTo>
                    <a:pt x="993" y="559"/>
                  </a:lnTo>
                  <a:lnTo>
                    <a:pt x="993" y="554"/>
                  </a:lnTo>
                  <a:lnTo>
                    <a:pt x="995" y="549"/>
                  </a:lnTo>
                  <a:lnTo>
                    <a:pt x="998" y="544"/>
                  </a:lnTo>
                  <a:lnTo>
                    <a:pt x="998" y="540"/>
                  </a:lnTo>
                  <a:lnTo>
                    <a:pt x="1000" y="535"/>
                  </a:lnTo>
                  <a:lnTo>
                    <a:pt x="1003" y="530"/>
                  </a:lnTo>
                  <a:lnTo>
                    <a:pt x="1003" y="528"/>
                  </a:lnTo>
                  <a:lnTo>
                    <a:pt x="1005" y="526"/>
                  </a:lnTo>
                  <a:lnTo>
                    <a:pt x="1005" y="523"/>
                  </a:lnTo>
                  <a:lnTo>
                    <a:pt x="1007" y="521"/>
                  </a:lnTo>
                  <a:lnTo>
                    <a:pt x="1010" y="516"/>
                  </a:lnTo>
                  <a:lnTo>
                    <a:pt x="1012" y="511"/>
                  </a:lnTo>
                  <a:lnTo>
                    <a:pt x="1017" y="507"/>
                  </a:lnTo>
                  <a:lnTo>
                    <a:pt x="1019" y="502"/>
                  </a:lnTo>
                  <a:lnTo>
                    <a:pt x="1019" y="497"/>
                  </a:lnTo>
                  <a:lnTo>
                    <a:pt x="1021" y="495"/>
                  </a:lnTo>
                  <a:lnTo>
                    <a:pt x="1021" y="492"/>
                  </a:lnTo>
                  <a:lnTo>
                    <a:pt x="1024" y="490"/>
                  </a:lnTo>
                  <a:lnTo>
                    <a:pt x="1024" y="488"/>
                  </a:lnTo>
                  <a:lnTo>
                    <a:pt x="1024" y="485"/>
                  </a:lnTo>
                  <a:lnTo>
                    <a:pt x="1026" y="483"/>
                  </a:lnTo>
                  <a:lnTo>
                    <a:pt x="1026" y="481"/>
                  </a:lnTo>
                  <a:lnTo>
                    <a:pt x="1026" y="481"/>
                  </a:lnTo>
                  <a:lnTo>
                    <a:pt x="1026" y="478"/>
                  </a:lnTo>
                  <a:lnTo>
                    <a:pt x="1026" y="476"/>
                  </a:lnTo>
                  <a:lnTo>
                    <a:pt x="1026" y="476"/>
                  </a:lnTo>
                  <a:lnTo>
                    <a:pt x="1029" y="474"/>
                  </a:lnTo>
                  <a:lnTo>
                    <a:pt x="1029" y="471"/>
                  </a:lnTo>
                  <a:lnTo>
                    <a:pt x="1029" y="469"/>
                  </a:lnTo>
                  <a:lnTo>
                    <a:pt x="1029" y="469"/>
                  </a:lnTo>
                  <a:lnTo>
                    <a:pt x="1029" y="466"/>
                  </a:lnTo>
                  <a:lnTo>
                    <a:pt x="1029" y="466"/>
                  </a:lnTo>
                  <a:lnTo>
                    <a:pt x="1029" y="466"/>
                  </a:lnTo>
                  <a:lnTo>
                    <a:pt x="1029" y="466"/>
                  </a:lnTo>
                  <a:lnTo>
                    <a:pt x="1029" y="464"/>
                  </a:lnTo>
                  <a:lnTo>
                    <a:pt x="1031" y="464"/>
                  </a:lnTo>
                  <a:lnTo>
                    <a:pt x="1031" y="464"/>
                  </a:lnTo>
                  <a:lnTo>
                    <a:pt x="1031" y="462"/>
                  </a:lnTo>
                  <a:lnTo>
                    <a:pt x="1033" y="462"/>
                  </a:lnTo>
                  <a:lnTo>
                    <a:pt x="1033" y="462"/>
                  </a:lnTo>
                  <a:lnTo>
                    <a:pt x="1038" y="459"/>
                  </a:lnTo>
                  <a:lnTo>
                    <a:pt x="1043" y="457"/>
                  </a:lnTo>
                  <a:lnTo>
                    <a:pt x="1047" y="455"/>
                  </a:lnTo>
                  <a:lnTo>
                    <a:pt x="1052" y="452"/>
                  </a:lnTo>
                  <a:lnTo>
                    <a:pt x="1059" y="450"/>
                  </a:lnTo>
                  <a:lnTo>
                    <a:pt x="1066" y="447"/>
                  </a:lnTo>
                  <a:lnTo>
                    <a:pt x="1069" y="445"/>
                  </a:lnTo>
                  <a:lnTo>
                    <a:pt x="1073" y="445"/>
                  </a:lnTo>
                  <a:lnTo>
                    <a:pt x="1076" y="443"/>
                  </a:lnTo>
                  <a:lnTo>
                    <a:pt x="1081" y="443"/>
                  </a:lnTo>
                  <a:lnTo>
                    <a:pt x="1083" y="443"/>
                  </a:lnTo>
                  <a:lnTo>
                    <a:pt x="1088" y="440"/>
                  </a:lnTo>
                  <a:lnTo>
                    <a:pt x="1090" y="440"/>
                  </a:lnTo>
                  <a:lnTo>
                    <a:pt x="1095" y="440"/>
                  </a:lnTo>
                  <a:lnTo>
                    <a:pt x="1095" y="440"/>
                  </a:lnTo>
                  <a:lnTo>
                    <a:pt x="1097" y="440"/>
                  </a:lnTo>
                  <a:lnTo>
                    <a:pt x="1100" y="440"/>
                  </a:lnTo>
                  <a:lnTo>
                    <a:pt x="1102" y="440"/>
                  </a:lnTo>
                  <a:lnTo>
                    <a:pt x="1102" y="440"/>
                  </a:lnTo>
                  <a:lnTo>
                    <a:pt x="1104" y="440"/>
                  </a:lnTo>
                  <a:lnTo>
                    <a:pt x="1107" y="440"/>
                  </a:lnTo>
                  <a:lnTo>
                    <a:pt x="1109" y="443"/>
                  </a:lnTo>
                  <a:lnTo>
                    <a:pt x="1109" y="443"/>
                  </a:lnTo>
                  <a:lnTo>
                    <a:pt x="1111" y="443"/>
                  </a:lnTo>
                  <a:lnTo>
                    <a:pt x="1114" y="443"/>
                  </a:lnTo>
                  <a:lnTo>
                    <a:pt x="1116" y="445"/>
                  </a:lnTo>
                  <a:lnTo>
                    <a:pt x="1118" y="445"/>
                  </a:lnTo>
                  <a:lnTo>
                    <a:pt x="1121" y="447"/>
                  </a:lnTo>
                  <a:lnTo>
                    <a:pt x="1123" y="447"/>
                  </a:lnTo>
                  <a:lnTo>
                    <a:pt x="1126" y="447"/>
                  </a:lnTo>
                  <a:lnTo>
                    <a:pt x="1128" y="450"/>
                  </a:lnTo>
                  <a:lnTo>
                    <a:pt x="1130" y="452"/>
                  </a:lnTo>
                  <a:lnTo>
                    <a:pt x="1133" y="452"/>
                  </a:lnTo>
                  <a:lnTo>
                    <a:pt x="1135" y="455"/>
                  </a:lnTo>
                  <a:lnTo>
                    <a:pt x="1135" y="455"/>
                  </a:lnTo>
                  <a:lnTo>
                    <a:pt x="1137" y="457"/>
                  </a:lnTo>
                  <a:lnTo>
                    <a:pt x="1140" y="459"/>
                  </a:lnTo>
                  <a:lnTo>
                    <a:pt x="1140" y="459"/>
                  </a:lnTo>
                  <a:lnTo>
                    <a:pt x="1142" y="462"/>
                  </a:lnTo>
                  <a:lnTo>
                    <a:pt x="1142" y="464"/>
                  </a:lnTo>
                  <a:lnTo>
                    <a:pt x="1142" y="466"/>
                  </a:lnTo>
                  <a:lnTo>
                    <a:pt x="1144" y="466"/>
                  </a:lnTo>
                  <a:lnTo>
                    <a:pt x="1144" y="469"/>
                  </a:lnTo>
                  <a:lnTo>
                    <a:pt x="1144" y="469"/>
                  </a:lnTo>
                  <a:lnTo>
                    <a:pt x="1144" y="471"/>
                  </a:lnTo>
                  <a:lnTo>
                    <a:pt x="1144" y="471"/>
                  </a:lnTo>
                  <a:lnTo>
                    <a:pt x="1144" y="471"/>
                  </a:lnTo>
                  <a:lnTo>
                    <a:pt x="1144" y="474"/>
                  </a:lnTo>
                  <a:lnTo>
                    <a:pt x="1144" y="474"/>
                  </a:lnTo>
                  <a:lnTo>
                    <a:pt x="1144" y="476"/>
                  </a:lnTo>
                  <a:lnTo>
                    <a:pt x="1144" y="476"/>
                  </a:lnTo>
                  <a:lnTo>
                    <a:pt x="1144" y="478"/>
                  </a:lnTo>
                  <a:lnTo>
                    <a:pt x="1144" y="478"/>
                  </a:lnTo>
                  <a:lnTo>
                    <a:pt x="1142" y="481"/>
                  </a:lnTo>
                  <a:lnTo>
                    <a:pt x="1142" y="483"/>
                  </a:lnTo>
                  <a:lnTo>
                    <a:pt x="1140" y="488"/>
                  </a:lnTo>
                  <a:lnTo>
                    <a:pt x="1137" y="490"/>
                  </a:lnTo>
                  <a:lnTo>
                    <a:pt x="1135" y="495"/>
                  </a:lnTo>
                  <a:lnTo>
                    <a:pt x="1133" y="497"/>
                  </a:lnTo>
                  <a:lnTo>
                    <a:pt x="1130" y="502"/>
                  </a:lnTo>
                  <a:lnTo>
                    <a:pt x="1126" y="509"/>
                  </a:lnTo>
                  <a:lnTo>
                    <a:pt x="1121" y="516"/>
                  </a:lnTo>
                  <a:lnTo>
                    <a:pt x="1116" y="523"/>
                  </a:lnTo>
                  <a:lnTo>
                    <a:pt x="1114" y="528"/>
                  </a:lnTo>
                  <a:lnTo>
                    <a:pt x="1111" y="533"/>
                  </a:lnTo>
                  <a:lnTo>
                    <a:pt x="1109" y="535"/>
                  </a:lnTo>
                  <a:lnTo>
                    <a:pt x="1107" y="540"/>
                  </a:lnTo>
                  <a:lnTo>
                    <a:pt x="1104" y="544"/>
                  </a:lnTo>
                  <a:lnTo>
                    <a:pt x="1102" y="547"/>
                  </a:lnTo>
                  <a:lnTo>
                    <a:pt x="1097" y="552"/>
                  </a:lnTo>
                  <a:lnTo>
                    <a:pt x="1097" y="554"/>
                  </a:lnTo>
                  <a:lnTo>
                    <a:pt x="1095" y="554"/>
                  </a:lnTo>
                  <a:lnTo>
                    <a:pt x="1095" y="556"/>
                  </a:lnTo>
                  <a:lnTo>
                    <a:pt x="1092" y="559"/>
                  </a:lnTo>
                  <a:lnTo>
                    <a:pt x="1090" y="561"/>
                  </a:lnTo>
                  <a:lnTo>
                    <a:pt x="1088" y="566"/>
                  </a:lnTo>
                  <a:lnTo>
                    <a:pt x="1083" y="568"/>
                  </a:lnTo>
                  <a:lnTo>
                    <a:pt x="1081" y="571"/>
                  </a:lnTo>
                  <a:lnTo>
                    <a:pt x="1078" y="575"/>
                  </a:lnTo>
                  <a:lnTo>
                    <a:pt x="1073" y="578"/>
                  </a:lnTo>
                  <a:lnTo>
                    <a:pt x="1071" y="580"/>
                  </a:lnTo>
                  <a:lnTo>
                    <a:pt x="1066" y="582"/>
                  </a:lnTo>
                  <a:lnTo>
                    <a:pt x="1059" y="587"/>
                  </a:lnTo>
                  <a:lnTo>
                    <a:pt x="1055" y="592"/>
                  </a:lnTo>
                  <a:lnTo>
                    <a:pt x="1047" y="599"/>
                  </a:lnTo>
                  <a:lnTo>
                    <a:pt x="1040" y="604"/>
                  </a:lnTo>
                  <a:lnTo>
                    <a:pt x="1036" y="606"/>
                  </a:lnTo>
                  <a:lnTo>
                    <a:pt x="1033" y="608"/>
                  </a:lnTo>
                  <a:lnTo>
                    <a:pt x="1031" y="611"/>
                  </a:lnTo>
                  <a:lnTo>
                    <a:pt x="1026" y="613"/>
                  </a:lnTo>
                  <a:lnTo>
                    <a:pt x="1026" y="613"/>
                  </a:lnTo>
                  <a:lnTo>
                    <a:pt x="1024" y="615"/>
                  </a:lnTo>
                  <a:lnTo>
                    <a:pt x="1021" y="615"/>
                  </a:lnTo>
                  <a:lnTo>
                    <a:pt x="1021" y="618"/>
                  </a:lnTo>
                  <a:lnTo>
                    <a:pt x="1019" y="620"/>
                  </a:lnTo>
                  <a:lnTo>
                    <a:pt x="1019" y="620"/>
                  </a:lnTo>
                  <a:lnTo>
                    <a:pt x="1017" y="623"/>
                  </a:lnTo>
                  <a:lnTo>
                    <a:pt x="1017" y="623"/>
                  </a:lnTo>
                  <a:lnTo>
                    <a:pt x="1014" y="625"/>
                  </a:lnTo>
                  <a:lnTo>
                    <a:pt x="1014" y="627"/>
                  </a:lnTo>
                  <a:lnTo>
                    <a:pt x="1012" y="627"/>
                  </a:lnTo>
                  <a:lnTo>
                    <a:pt x="1012" y="630"/>
                  </a:lnTo>
                  <a:lnTo>
                    <a:pt x="1012" y="630"/>
                  </a:lnTo>
                  <a:lnTo>
                    <a:pt x="1010" y="632"/>
                  </a:lnTo>
                  <a:lnTo>
                    <a:pt x="1010" y="634"/>
                  </a:lnTo>
                  <a:lnTo>
                    <a:pt x="1010" y="634"/>
                  </a:lnTo>
                  <a:lnTo>
                    <a:pt x="1007" y="637"/>
                  </a:lnTo>
                  <a:lnTo>
                    <a:pt x="1007" y="639"/>
                  </a:lnTo>
                  <a:lnTo>
                    <a:pt x="1007" y="639"/>
                  </a:lnTo>
                  <a:lnTo>
                    <a:pt x="1007" y="642"/>
                  </a:lnTo>
                  <a:lnTo>
                    <a:pt x="1005" y="644"/>
                  </a:lnTo>
                  <a:lnTo>
                    <a:pt x="1005" y="644"/>
                  </a:lnTo>
                  <a:lnTo>
                    <a:pt x="1005" y="646"/>
                  </a:lnTo>
                  <a:lnTo>
                    <a:pt x="1005" y="649"/>
                  </a:lnTo>
                  <a:lnTo>
                    <a:pt x="1005" y="649"/>
                  </a:lnTo>
                  <a:lnTo>
                    <a:pt x="1005" y="651"/>
                  </a:lnTo>
                  <a:lnTo>
                    <a:pt x="1005" y="653"/>
                  </a:lnTo>
                  <a:lnTo>
                    <a:pt x="1005" y="653"/>
                  </a:lnTo>
                  <a:lnTo>
                    <a:pt x="1005" y="656"/>
                  </a:lnTo>
                  <a:lnTo>
                    <a:pt x="1007" y="658"/>
                  </a:lnTo>
                  <a:lnTo>
                    <a:pt x="1007" y="658"/>
                  </a:lnTo>
                  <a:lnTo>
                    <a:pt x="1007" y="660"/>
                  </a:lnTo>
                  <a:lnTo>
                    <a:pt x="1007" y="663"/>
                  </a:lnTo>
                  <a:lnTo>
                    <a:pt x="1007" y="663"/>
                  </a:lnTo>
                  <a:lnTo>
                    <a:pt x="1010" y="665"/>
                  </a:lnTo>
                  <a:lnTo>
                    <a:pt x="1010" y="665"/>
                  </a:lnTo>
                  <a:lnTo>
                    <a:pt x="1010" y="670"/>
                  </a:lnTo>
                  <a:lnTo>
                    <a:pt x="1012" y="672"/>
                  </a:lnTo>
                  <a:lnTo>
                    <a:pt x="1012" y="672"/>
                  </a:lnTo>
                  <a:lnTo>
                    <a:pt x="1014" y="675"/>
                  </a:lnTo>
                  <a:lnTo>
                    <a:pt x="1014" y="675"/>
                  </a:lnTo>
                  <a:lnTo>
                    <a:pt x="1014" y="675"/>
                  </a:lnTo>
                  <a:lnTo>
                    <a:pt x="1017" y="677"/>
                  </a:lnTo>
                  <a:lnTo>
                    <a:pt x="1019" y="679"/>
                  </a:lnTo>
                  <a:lnTo>
                    <a:pt x="1021" y="682"/>
                  </a:lnTo>
                  <a:lnTo>
                    <a:pt x="1021" y="684"/>
                  </a:lnTo>
                  <a:lnTo>
                    <a:pt x="1024" y="684"/>
                  </a:lnTo>
                  <a:lnTo>
                    <a:pt x="1026" y="686"/>
                  </a:lnTo>
                  <a:lnTo>
                    <a:pt x="1029" y="686"/>
                  </a:lnTo>
                  <a:lnTo>
                    <a:pt x="1029" y="686"/>
                  </a:lnTo>
                  <a:lnTo>
                    <a:pt x="1031" y="686"/>
                  </a:lnTo>
                  <a:lnTo>
                    <a:pt x="1033" y="689"/>
                  </a:lnTo>
                  <a:lnTo>
                    <a:pt x="1036" y="689"/>
                  </a:lnTo>
                  <a:lnTo>
                    <a:pt x="1038" y="689"/>
                  </a:lnTo>
                  <a:lnTo>
                    <a:pt x="1040" y="691"/>
                  </a:lnTo>
                  <a:lnTo>
                    <a:pt x="1043" y="691"/>
                  </a:lnTo>
                  <a:lnTo>
                    <a:pt x="1045" y="691"/>
                  </a:lnTo>
                  <a:lnTo>
                    <a:pt x="1047" y="691"/>
                  </a:lnTo>
                  <a:lnTo>
                    <a:pt x="1047" y="691"/>
                  </a:lnTo>
                  <a:lnTo>
                    <a:pt x="1050" y="694"/>
                  </a:lnTo>
                  <a:lnTo>
                    <a:pt x="1052" y="694"/>
                  </a:lnTo>
                  <a:lnTo>
                    <a:pt x="1055" y="696"/>
                  </a:lnTo>
                  <a:lnTo>
                    <a:pt x="1057" y="696"/>
                  </a:lnTo>
                  <a:lnTo>
                    <a:pt x="1059" y="698"/>
                  </a:lnTo>
                  <a:lnTo>
                    <a:pt x="1059" y="698"/>
                  </a:lnTo>
                  <a:lnTo>
                    <a:pt x="1062" y="701"/>
                  </a:lnTo>
                  <a:lnTo>
                    <a:pt x="1064" y="703"/>
                  </a:lnTo>
                  <a:lnTo>
                    <a:pt x="1066" y="703"/>
                  </a:lnTo>
                  <a:lnTo>
                    <a:pt x="1069" y="703"/>
                  </a:lnTo>
                  <a:lnTo>
                    <a:pt x="1069" y="705"/>
                  </a:lnTo>
                  <a:lnTo>
                    <a:pt x="1071" y="705"/>
                  </a:lnTo>
                  <a:lnTo>
                    <a:pt x="1071" y="705"/>
                  </a:lnTo>
                  <a:lnTo>
                    <a:pt x="1073" y="705"/>
                  </a:lnTo>
                  <a:lnTo>
                    <a:pt x="1076" y="705"/>
                  </a:lnTo>
                  <a:lnTo>
                    <a:pt x="1076" y="705"/>
                  </a:lnTo>
                  <a:lnTo>
                    <a:pt x="1078" y="708"/>
                  </a:lnTo>
                  <a:lnTo>
                    <a:pt x="1078" y="708"/>
                  </a:lnTo>
                  <a:lnTo>
                    <a:pt x="1081" y="708"/>
                  </a:lnTo>
                  <a:lnTo>
                    <a:pt x="1081" y="708"/>
                  </a:lnTo>
                  <a:lnTo>
                    <a:pt x="1081" y="710"/>
                  </a:lnTo>
                  <a:lnTo>
                    <a:pt x="1083" y="710"/>
                  </a:lnTo>
                  <a:lnTo>
                    <a:pt x="1083" y="710"/>
                  </a:lnTo>
                  <a:lnTo>
                    <a:pt x="1083" y="712"/>
                  </a:lnTo>
                  <a:lnTo>
                    <a:pt x="1083" y="712"/>
                  </a:lnTo>
                  <a:lnTo>
                    <a:pt x="1083" y="712"/>
                  </a:lnTo>
                  <a:lnTo>
                    <a:pt x="1083" y="715"/>
                  </a:lnTo>
                  <a:lnTo>
                    <a:pt x="1083" y="715"/>
                  </a:lnTo>
                  <a:lnTo>
                    <a:pt x="1083" y="715"/>
                  </a:lnTo>
                  <a:lnTo>
                    <a:pt x="1083" y="717"/>
                  </a:lnTo>
                  <a:lnTo>
                    <a:pt x="1083" y="717"/>
                  </a:lnTo>
                  <a:lnTo>
                    <a:pt x="1081" y="717"/>
                  </a:lnTo>
                  <a:lnTo>
                    <a:pt x="1081" y="717"/>
                  </a:lnTo>
                  <a:lnTo>
                    <a:pt x="1081" y="720"/>
                  </a:lnTo>
                  <a:lnTo>
                    <a:pt x="1081" y="720"/>
                  </a:lnTo>
                  <a:lnTo>
                    <a:pt x="1078" y="720"/>
                  </a:lnTo>
                  <a:lnTo>
                    <a:pt x="1078" y="720"/>
                  </a:lnTo>
                  <a:lnTo>
                    <a:pt x="1078" y="722"/>
                  </a:lnTo>
                  <a:lnTo>
                    <a:pt x="1076" y="722"/>
                  </a:lnTo>
                  <a:lnTo>
                    <a:pt x="1076" y="722"/>
                  </a:lnTo>
                  <a:lnTo>
                    <a:pt x="1076" y="722"/>
                  </a:lnTo>
                  <a:lnTo>
                    <a:pt x="1076" y="722"/>
                  </a:lnTo>
                  <a:lnTo>
                    <a:pt x="1073" y="722"/>
                  </a:lnTo>
                  <a:lnTo>
                    <a:pt x="1073" y="722"/>
                  </a:lnTo>
                  <a:lnTo>
                    <a:pt x="1071" y="722"/>
                  </a:lnTo>
                  <a:lnTo>
                    <a:pt x="1069" y="722"/>
                  </a:lnTo>
                  <a:lnTo>
                    <a:pt x="1066" y="722"/>
                  </a:lnTo>
                  <a:lnTo>
                    <a:pt x="1064" y="722"/>
                  </a:lnTo>
                  <a:lnTo>
                    <a:pt x="1062" y="722"/>
                  </a:lnTo>
                  <a:lnTo>
                    <a:pt x="1062" y="722"/>
                  </a:lnTo>
                  <a:lnTo>
                    <a:pt x="1059" y="722"/>
                  </a:lnTo>
                  <a:lnTo>
                    <a:pt x="1059" y="722"/>
                  </a:lnTo>
                  <a:lnTo>
                    <a:pt x="1057" y="722"/>
                  </a:lnTo>
                  <a:lnTo>
                    <a:pt x="1057" y="722"/>
                  </a:lnTo>
                  <a:lnTo>
                    <a:pt x="1057" y="722"/>
                  </a:lnTo>
                  <a:lnTo>
                    <a:pt x="1055" y="722"/>
                  </a:lnTo>
                  <a:lnTo>
                    <a:pt x="1055" y="722"/>
                  </a:lnTo>
                  <a:lnTo>
                    <a:pt x="1055" y="724"/>
                  </a:lnTo>
                  <a:lnTo>
                    <a:pt x="1055" y="724"/>
                  </a:lnTo>
                  <a:lnTo>
                    <a:pt x="1055" y="724"/>
                  </a:lnTo>
                  <a:lnTo>
                    <a:pt x="1052" y="727"/>
                  </a:lnTo>
                  <a:lnTo>
                    <a:pt x="1052" y="727"/>
                  </a:lnTo>
                  <a:lnTo>
                    <a:pt x="1052" y="727"/>
                  </a:lnTo>
                  <a:lnTo>
                    <a:pt x="1052" y="729"/>
                  </a:lnTo>
                  <a:lnTo>
                    <a:pt x="1055" y="729"/>
                  </a:lnTo>
                  <a:lnTo>
                    <a:pt x="1055" y="731"/>
                  </a:lnTo>
                  <a:lnTo>
                    <a:pt x="1055" y="731"/>
                  </a:lnTo>
                  <a:lnTo>
                    <a:pt x="1055" y="734"/>
                  </a:lnTo>
                  <a:lnTo>
                    <a:pt x="1055" y="734"/>
                  </a:lnTo>
                  <a:lnTo>
                    <a:pt x="1057" y="734"/>
                  </a:lnTo>
                  <a:lnTo>
                    <a:pt x="1057" y="736"/>
                  </a:lnTo>
                  <a:lnTo>
                    <a:pt x="1057" y="736"/>
                  </a:lnTo>
                  <a:lnTo>
                    <a:pt x="1059" y="736"/>
                  </a:lnTo>
                  <a:lnTo>
                    <a:pt x="1062" y="741"/>
                  </a:lnTo>
                  <a:lnTo>
                    <a:pt x="1064" y="743"/>
                  </a:lnTo>
                  <a:lnTo>
                    <a:pt x="1069" y="748"/>
                  </a:lnTo>
                  <a:lnTo>
                    <a:pt x="1073" y="753"/>
                  </a:lnTo>
                  <a:lnTo>
                    <a:pt x="1076" y="753"/>
                  </a:lnTo>
                  <a:lnTo>
                    <a:pt x="1078" y="755"/>
                  </a:lnTo>
                  <a:lnTo>
                    <a:pt x="1081" y="757"/>
                  </a:lnTo>
                  <a:lnTo>
                    <a:pt x="1083" y="760"/>
                  </a:lnTo>
                  <a:lnTo>
                    <a:pt x="1083" y="762"/>
                  </a:lnTo>
                  <a:lnTo>
                    <a:pt x="1085" y="765"/>
                  </a:lnTo>
                  <a:lnTo>
                    <a:pt x="1085" y="767"/>
                  </a:lnTo>
                  <a:lnTo>
                    <a:pt x="1088" y="767"/>
                  </a:lnTo>
                  <a:lnTo>
                    <a:pt x="1088" y="769"/>
                  </a:lnTo>
                  <a:lnTo>
                    <a:pt x="1088" y="769"/>
                  </a:lnTo>
                  <a:lnTo>
                    <a:pt x="1090" y="772"/>
                  </a:lnTo>
                  <a:lnTo>
                    <a:pt x="1090" y="772"/>
                  </a:lnTo>
                  <a:lnTo>
                    <a:pt x="1090" y="774"/>
                  </a:lnTo>
                  <a:lnTo>
                    <a:pt x="1090" y="774"/>
                  </a:lnTo>
                  <a:lnTo>
                    <a:pt x="1092" y="776"/>
                  </a:lnTo>
                  <a:lnTo>
                    <a:pt x="1092" y="779"/>
                  </a:lnTo>
                  <a:lnTo>
                    <a:pt x="1092" y="779"/>
                  </a:lnTo>
                  <a:lnTo>
                    <a:pt x="1092" y="781"/>
                  </a:lnTo>
                  <a:lnTo>
                    <a:pt x="1095" y="786"/>
                  </a:lnTo>
                  <a:lnTo>
                    <a:pt x="1095" y="791"/>
                  </a:lnTo>
                  <a:lnTo>
                    <a:pt x="1095" y="793"/>
                  </a:lnTo>
                  <a:lnTo>
                    <a:pt x="1095" y="798"/>
                  </a:lnTo>
                  <a:lnTo>
                    <a:pt x="1095" y="800"/>
                  </a:lnTo>
                  <a:lnTo>
                    <a:pt x="1095" y="800"/>
                  </a:lnTo>
                  <a:lnTo>
                    <a:pt x="1095" y="802"/>
                  </a:lnTo>
                  <a:lnTo>
                    <a:pt x="1095" y="805"/>
                  </a:lnTo>
                  <a:lnTo>
                    <a:pt x="1095" y="807"/>
                  </a:lnTo>
                  <a:lnTo>
                    <a:pt x="1095" y="812"/>
                  </a:lnTo>
                  <a:lnTo>
                    <a:pt x="1095" y="814"/>
                  </a:lnTo>
                  <a:lnTo>
                    <a:pt x="1092" y="817"/>
                  </a:lnTo>
                  <a:lnTo>
                    <a:pt x="1092" y="821"/>
                  </a:lnTo>
                  <a:lnTo>
                    <a:pt x="1090" y="824"/>
                  </a:lnTo>
                  <a:lnTo>
                    <a:pt x="1090" y="826"/>
                  </a:lnTo>
                  <a:lnTo>
                    <a:pt x="1088" y="831"/>
                  </a:lnTo>
                  <a:lnTo>
                    <a:pt x="1088" y="833"/>
                  </a:lnTo>
                  <a:lnTo>
                    <a:pt x="1085" y="838"/>
                  </a:lnTo>
                  <a:lnTo>
                    <a:pt x="1083" y="843"/>
                  </a:lnTo>
                  <a:lnTo>
                    <a:pt x="1081" y="850"/>
                  </a:lnTo>
                  <a:lnTo>
                    <a:pt x="1078" y="854"/>
                  </a:lnTo>
                  <a:lnTo>
                    <a:pt x="1076" y="859"/>
                  </a:lnTo>
                  <a:lnTo>
                    <a:pt x="1073" y="866"/>
                  </a:lnTo>
                  <a:lnTo>
                    <a:pt x="1071" y="871"/>
                  </a:lnTo>
                  <a:lnTo>
                    <a:pt x="1069" y="873"/>
                  </a:lnTo>
                  <a:lnTo>
                    <a:pt x="1066" y="876"/>
                  </a:lnTo>
                  <a:lnTo>
                    <a:pt x="1066" y="878"/>
                  </a:lnTo>
                  <a:lnTo>
                    <a:pt x="1064" y="881"/>
                  </a:lnTo>
                  <a:lnTo>
                    <a:pt x="1062" y="883"/>
                  </a:lnTo>
                  <a:lnTo>
                    <a:pt x="1059" y="890"/>
                  </a:lnTo>
                  <a:lnTo>
                    <a:pt x="1057" y="892"/>
                  </a:lnTo>
                  <a:lnTo>
                    <a:pt x="1055" y="895"/>
                  </a:lnTo>
                  <a:lnTo>
                    <a:pt x="1052" y="899"/>
                  </a:lnTo>
                  <a:lnTo>
                    <a:pt x="1047" y="902"/>
                  </a:lnTo>
                  <a:lnTo>
                    <a:pt x="1045" y="904"/>
                  </a:lnTo>
                  <a:lnTo>
                    <a:pt x="1043" y="907"/>
                  </a:lnTo>
                  <a:lnTo>
                    <a:pt x="1040" y="911"/>
                  </a:lnTo>
                  <a:lnTo>
                    <a:pt x="1038" y="914"/>
                  </a:lnTo>
                  <a:lnTo>
                    <a:pt x="1036" y="914"/>
                  </a:lnTo>
                  <a:lnTo>
                    <a:pt x="1036" y="914"/>
                  </a:lnTo>
                  <a:lnTo>
                    <a:pt x="1033" y="916"/>
                  </a:lnTo>
                  <a:lnTo>
                    <a:pt x="1033" y="916"/>
                  </a:lnTo>
                  <a:lnTo>
                    <a:pt x="1031" y="916"/>
                  </a:lnTo>
                  <a:lnTo>
                    <a:pt x="1031" y="916"/>
                  </a:lnTo>
                  <a:lnTo>
                    <a:pt x="1031" y="916"/>
                  </a:lnTo>
                  <a:lnTo>
                    <a:pt x="1029" y="916"/>
                  </a:lnTo>
                  <a:lnTo>
                    <a:pt x="1026" y="916"/>
                  </a:lnTo>
                  <a:lnTo>
                    <a:pt x="1026" y="916"/>
                  </a:lnTo>
                  <a:lnTo>
                    <a:pt x="1024" y="916"/>
                  </a:lnTo>
                  <a:lnTo>
                    <a:pt x="1021" y="914"/>
                  </a:lnTo>
                  <a:lnTo>
                    <a:pt x="1019" y="914"/>
                  </a:lnTo>
                  <a:lnTo>
                    <a:pt x="1017" y="914"/>
                  </a:lnTo>
                  <a:lnTo>
                    <a:pt x="1014" y="911"/>
                  </a:lnTo>
                  <a:lnTo>
                    <a:pt x="1012" y="911"/>
                  </a:lnTo>
                  <a:lnTo>
                    <a:pt x="1010" y="907"/>
                  </a:lnTo>
                  <a:lnTo>
                    <a:pt x="1005" y="904"/>
                  </a:lnTo>
                  <a:lnTo>
                    <a:pt x="1003" y="904"/>
                  </a:lnTo>
                  <a:lnTo>
                    <a:pt x="1003" y="902"/>
                  </a:lnTo>
                  <a:lnTo>
                    <a:pt x="1000" y="902"/>
                  </a:lnTo>
                  <a:lnTo>
                    <a:pt x="998" y="899"/>
                  </a:lnTo>
                  <a:lnTo>
                    <a:pt x="993" y="899"/>
                  </a:lnTo>
                  <a:lnTo>
                    <a:pt x="988" y="897"/>
                  </a:lnTo>
                  <a:lnTo>
                    <a:pt x="986" y="895"/>
                  </a:lnTo>
                  <a:lnTo>
                    <a:pt x="981" y="892"/>
                  </a:lnTo>
                  <a:lnTo>
                    <a:pt x="979" y="892"/>
                  </a:lnTo>
                  <a:lnTo>
                    <a:pt x="974" y="890"/>
                  </a:lnTo>
                  <a:lnTo>
                    <a:pt x="972" y="888"/>
                  </a:lnTo>
                  <a:lnTo>
                    <a:pt x="967" y="888"/>
                  </a:lnTo>
                  <a:lnTo>
                    <a:pt x="965" y="885"/>
                  </a:lnTo>
                  <a:lnTo>
                    <a:pt x="962" y="885"/>
                  </a:lnTo>
                  <a:lnTo>
                    <a:pt x="958" y="883"/>
                  </a:lnTo>
                  <a:lnTo>
                    <a:pt x="955" y="883"/>
                  </a:lnTo>
                  <a:lnTo>
                    <a:pt x="953" y="883"/>
                  </a:lnTo>
                  <a:lnTo>
                    <a:pt x="948" y="881"/>
                  </a:lnTo>
                  <a:lnTo>
                    <a:pt x="946" y="881"/>
                  </a:lnTo>
                  <a:lnTo>
                    <a:pt x="943" y="881"/>
                  </a:lnTo>
                  <a:lnTo>
                    <a:pt x="941" y="881"/>
                  </a:lnTo>
                  <a:lnTo>
                    <a:pt x="936" y="878"/>
                  </a:lnTo>
                  <a:lnTo>
                    <a:pt x="934" y="878"/>
                  </a:lnTo>
                  <a:lnTo>
                    <a:pt x="932" y="878"/>
                  </a:lnTo>
                  <a:lnTo>
                    <a:pt x="927" y="878"/>
                  </a:lnTo>
                  <a:lnTo>
                    <a:pt x="924" y="878"/>
                  </a:lnTo>
                  <a:lnTo>
                    <a:pt x="920" y="878"/>
                  </a:lnTo>
                  <a:lnTo>
                    <a:pt x="917" y="878"/>
                  </a:lnTo>
                  <a:lnTo>
                    <a:pt x="910" y="878"/>
                  </a:lnTo>
                  <a:lnTo>
                    <a:pt x="903" y="878"/>
                  </a:lnTo>
                  <a:lnTo>
                    <a:pt x="894" y="878"/>
                  </a:lnTo>
                  <a:lnTo>
                    <a:pt x="887" y="881"/>
                  </a:lnTo>
                  <a:lnTo>
                    <a:pt x="861" y="876"/>
                  </a:lnTo>
                  <a:lnTo>
                    <a:pt x="861" y="876"/>
                  </a:lnTo>
                  <a:close/>
                  <a:moveTo>
                    <a:pt x="1085" y="608"/>
                  </a:moveTo>
                  <a:lnTo>
                    <a:pt x="1083" y="611"/>
                  </a:lnTo>
                  <a:lnTo>
                    <a:pt x="1083" y="611"/>
                  </a:lnTo>
                  <a:lnTo>
                    <a:pt x="1083" y="611"/>
                  </a:lnTo>
                  <a:lnTo>
                    <a:pt x="1083" y="613"/>
                  </a:lnTo>
                  <a:lnTo>
                    <a:pt x="1083" y="613"/>
                  </a:lnTo>
                  <a:lnTo>
                    <a:pt x="1081" y="615"/>
                  </a:lnTo>
                  <a:lnTo>
                    <a:pt x="1081" y="615"/>
                  </a:lnTo>
                  <a:lnTo>
                    <a:pt x="1081" y="618"/>
                  </a:lnTo>
                  <a:lnTo>
                    <a:pt x="1081" y="620"/>
                  </a:lnTo>
                  <a:lnTo>
                    <a:pt x="1081" y="623"/>
                  </a:lnTo>
                  <a:lnTo>
                    <a:pt x="1081" y="625"/>
                  </a:lnTo>
                  <a:lnTo>
                    <a:pt x="1081" y="627"/>
                  </a:lnTo>
                  <a:lnTo>
                    <a:pt x="1081" y="630"/>
                  </a:lnTo>
                  <a:lnTo>
                    <a:pt x="1081" y="632"/>
                  </a:lnTo>
                  <a:lnTo>
                    <a:pt x="1081" y="634"/>
                  </a:lnTo>
                  <a:lnTo>
                    <a:pt x="1083" y="639"/>
                  </a:lnTo>
                  <a:lnTo>
                    <a:pt x="1083" y="639"/>
                  </a:lnTo>
                  <a:lnTo>
                    <a:pt x="1083" y="642"/>
                  </a:lnTo>
                  <a:lnTo>
                    <a:pt x="1083" y="642"/>
                  </a:lnTo>
                  <a:lnTo>
                    <a:pt x="1085" y="644"/>
                  </a:lnTo>
                  <a:lnTo>
                    <a:pt x="1085" y="644"/>
                  </a:lnTo>
                  <a:lnTo>
                    <a:pt x="1085" y="646"/>
                  </a:lnTo>
                  <a:lnTo>
                    <a:pt x="1085" y="646"/>
                  </a:lnTo>
                  <a:lnTo>
                    <a:pt x="1088" y="649"/>
                  </a:lnTo>
                  <a:lnTo>
                    <a:pt x="1088" y="649"/>
                  </a:lnTo>
                  <a:lnTo>
                    <a:pt x="1090" y="649"/>
                  </a:lnTo>
                  <a:lnTo>
                    <a:pt x="1090" y="651"/>
                  </a:lnTo>
                  <a:lnTo>
                    <a:pt x="1092" y="651"/>
                  </a:lnTo>
                  <a:lnTo>
                    <a:pt x="1092" y="653"/>
                  </a:lnTo>
                  <a:lnTo>
                    <a:pt x="1095" y="653"/>
                  </a:lnTo>
                  <a:lnTo>
                    <a:pt x="1095" y="653"/>
                  </a:lnTo>
                  <a:lnTo>
                    <a:pt x="1097" y="656"/>
                  </a:lnTo>
                  <a:lnTo>
                    <a:pt x="1100" y="656"/>
                  </a:lnTo>
                  <a:lnTo>
                    <a:pt x="1102" y="658"/>
                  </a:lnTo>
                  <a:lnTo>
                    <a:pt x="1107" y="660"/>
                  </a:lnTo>
                  <a:lnTo>
                    <a:pt x="1109" y="660"/>
                  </a:lnTo>
                  <a:lnTo>
                    <a:pt x="1114" y="665"/>
                  </a:lnTo>
                  <a:lnTo>
                    <a:pt x="1118" y="668"/>
                  </a:lnTo>
                  <a:lnTo>
                    <a:pt x="1123" y="670"/>
                  </a:lnTo>
                  <a:lnTo>
                    <a:pt x="1128" y="672"/>
                  </a:lnTo>
                  <a:lnTo>
                    <a:pt x="1133" y="675"/>
                  </a:lnTo>
                  <a:lnTo>
                    <a:pt x="1137" y="677"/>
                  </a:lnTo>
                  <a:lnTo>
                    <a:pt x="1142" y="679"/>
                  </a:lnTo>
                  <a:lnTo>
                    <a:pt x="1144" y="682"/>
                  </a:lnTo>
                  <a:lnTo>
                    <a:pt x="1149" y="684"/>
                  </a:lnTo>
                  <a:lnTo>
                    <a:pt x="1152" y="686"/>
                  </a:lnTo>
                  <a:lnTo>
                    <a:pt x="1156" y="689"/>
                  </a:lnTo>
                  <a:lnTo>
                    <a:pt x="1159" y="689"/>
                  </a:lnTo>
                  <a:lnTo>
                    <a:pt x="1166" y="694"/>
                  </a:lnTo>
                  <a:lnTo>
                    <a:pt x="1173" y="696"/>
                  </a:lnTo>
                  <a:lnTo>
                    <a:pt x="1180" y="698"/>
                  </a:lnTo>
                  <a:lnTo>
                    <a:pt x="1187" y="701"/>
                  </a:lnTo>
                  <a:lnTo>
                    <a:pt x="1192" y="705"/>
                  </a:lnTo>
                  <a:lnTo>
                    <a:pt x="1201" y="708"/>
                  </a:lnTo>
                  <a:lnTo>
                    <a:pt x="1201" y="708"/>
                  </a:lnTo>
                  <a:lnTo>
                    <a:pt x="1201" y="710"/>
                  </a:lnTo>
                  <a:lnTo>
                    <a:pt x="1204" y="710"/>
                  </a:lnTo>
                  <a:lnTo>
                    <a:pt x="1204" y="710"/>
                  </a:lnTo>
                  <a:lnTo>
                    <a:pt x="1206" y="712"/>
                  </a:lnTo>
                  <a:lnTo>
                    <a:pt x="1208" y="715"/>
                  </a:lnTo>
                  <a:lnTo>
                    <a:pt x="1208" y="715"/>
                  </a:lnTo>
                  <a:lnTo>
                    <a:pt x="1211" y="717"/>
                  </a:lnTo>
                  <a:lnTo>
                    <a:pt x="1211" y="717"/>
                  </a:lnTo>
                  <a:lnTo>
                    <a:pt x="1211" y="717"/>
                  </a:lnTo>
                  <a:lnTo>
                    <a:pt x="1213" y="717"/>
                  </a:lnTo>
                  <a:lnTo>
                    <a:pt x="1213" y="717"/>
                  </a:lnTo>
                  <a:lnTo>
                    <a:pt x="1213" y="720"/>
                  </a:lnTo>
                  <a:lnTo>
                    <a:pt x="1213" y="720"/>
                  </a:lnTo>
                  <a:lnTo>
                    <a:pt x="1215" y="720"/>
                  </a:lnTo>
                  <a:lnTo>
                    <a:pt x="1215" y="720"/>
                  </a:lnTo>
                  <a:lnTo>
                    <a:pt x="1215" y="720"/>
                  </a:lnTo>
                  <a:lnTo>
                    <a:pt x="1215" y="717"/>
                  </a:lnTo>
                  <a:lnTo>
                    <a:pt x="1218" y="717"/>
                  </a:lnTo>
                  <a:lnTo>
                    <a:pt x="1218" y="717"/>
                  </a:lnTo>
                  <a:lnTo>
                    <a:pt x="1220" y="717"/>
                  </a:lnTo>
                  <a:lnTo>
                    <a:pt x="1222" y="717"/>
                  </a:lnTo>
                  <a:lnTo>
                    <a:pt x="1225" y="715"/>
                  </a:lnTo>
                  <a:lnTo>
                    <a:pt x="1227" y="715"/>
                  </a:lnTo>
                  <a:lnTo>
                    <a:pt x="1230" y="712"/>
                  </a:lnTo>
                  <a:lnTo>
                    <a:pt x="1232" y="710"/>
                  </a:lnTo>
                  <a:lnTo>
                    <a:pt x="1234" y="710"/>
                  </a:lnTo>
                  <a:lnTo>
                    <a:pt x="1237" y="708"/>
                  </a:lnTo>
                  <a:lnTo>
                    <a:pt x="1239" y="705"/>
                  </a:lnTo>
                  <a:lnTo>
                    <a:pt x="1241" y="703"/>
                  </a:lnTo>
                  <a:lnTo>
                    <a:pt x="1244" y="701"/>
                  </a:lnTo>
                  <a:lnTo>
                    <a:pt x="1244" y="701"/>
                  </a:lnTo>
                  <a:lnTo>
                    <a:pt x="1249" y="696"/>
                  </a:lnTo>
                  <a:lnTo>
                    <a:pt x="1253" y="691"/>
                  </a:lnTo>
                  <a:lnTo>
                    <a:pt x="1256" y="691"/>
                  </a:lnTo>
                  <a:lnTo>
                    <a:pt x="1256" y="689"/>
                  </a:lnTo>
                  <a:lnTo>
                    <a:pt x="1258" y="689"/>
                  </a:lnTo>
                  <a:lnTo>
                    <a:pt x="1260" y="686"/>
                  </a:lnTo>
                  <a:lnTo>
                    <a:pt x="1263" y="684"/>
                  </a:lnTo>
                  <a:lnTo>
                    <a:pt x="1265" y="679"/>
                  </a:lnTo>
                  <a:lnTo>
                    <a:pt x="1267" y="677"/>
                  </a:lnTo>
                  <a:lnTo>
                    <a:pt x="1270" y="675"/>
                  </a:lnTo>
                  <a:lnTo>
                    <a:pt x="1272" y="670"/>
                  </a:lnTo>
                  <a:lnTo>
                    <a:pt x="1275" y="668"/>
                  </a:lnTo>
                  <a:lnTo>
                    <a:pt x="1277" y="663"/>
                  </a:lnTo>
                  <a:lnTo>
                    <a:pt x="1279" y="658"/>
                  </a:lnTo>
                  <a:lnTo>
                    <a:pt x="1282" y="656"/>
                  </a:lnTo>
                  <a:lnTo>
                    <a:pt x="1284" y="651"/>
                  </a:lnTo>
                  <a:lnTo>
                    <a:pt x="1284" y="649"/>
                  </a:lnTo>
                  <a:lnTo>
                    <a:pt x="1286" y="649"/>
                  </a:lnTo>
                  <a:lnTo>
                    <a:pt x="1286" y="646"/>
                  </a:lnTo>
                  <a:lnTo>
                    <a:pt x="1286" y="644"/>
                  </a:lnTo>
                  <a:lnTo>
                    <a:pt x="1289" y="642"/>
                  </a:lnTo>
                  <a:lnTo>
                    <a:pt x="1289" y="639"/>
                  </a:lnTo>
                  <a:lnTo>
                    <a:pt x="1289" y="637"/>
                  </a:lnTo>
                  <a:lnTo>
                    <a:pt x="1291" y="634"/>
                  </a:lnTo>
                  <a:lnTo>
                    <a:pt x="1291" y="632"/>
                  </a:lnTo>
                  <a:lnTo>
                    <a:pt x="1291" y="630"/>
                  </a:lnTo>
                  <a:lnTo>
                    <a:pt x="1291" y="627"/>
                  </a:lnTo>
                  <a:lnTo>
                    <a:pt x="1291" y="625"/>
                  </a:lnTo>
                  <a:lnTo>
                    <a:pt x="1291" y="623"/>
                  </a:lnTo>
                  <a:lnTo>
                    <a:pt x="1293" y="620"/>
                  </a:lnTo>
                  <a:lnTo>
                    <a:pt x="1293" y="618"/>
                  </a:lnTo>
                  <a:lnTo>
                    <a:pt x="1293" y="613"/>
                  </a:lnTo>
                  <a:lnTo>
                    <a:pt x="1293" y="611"/>
                  </a:lnTo>
                  <a:lnTo>
                    <a:pt x="1293" y="608"/>
                  </a:lnTo>
                  <a:lnTo>
                    <a:pt x="1291" y="606"/>
                  </a:lnTo>
                  <a:lnTo>
                    <a:pt x="1291" y="604"/>
                  </a:lnTo>
                  <a:lnTo>
                    <a:pt x="1291" y="601"/>
                  </a:lnTo>
                  <a:lnTo>
                    <a:pt x="1291" y="599"/>
                  </a:lnTo>
                  <a:lnTo>
                    <a:pt x="1291" y="597"/>
                  </a:lnTo>
                  <a:lnTo>
                    <a:pt x="1289" y="594"/>
                  </a:lnTo>
                  <a:lnTo>
                    <a:pt x="1289" y="594"/>
                  </a:lnTo>
                  <a:lnTo>
                    <a:pt x="1289" y="592"/>
                  </a:lnTo>
                  <a:lnTo>
                    <a:pt x="1289" y="592"/>
                  </a:lnTo>
                  <a:lnTo>
                    <a:pt x="1286" y="592"/>
                  </a:lnTo>
                  <a:lnTo>
                    <a:pt x="1286" y="592"/>
                  </a:lnTo>
                  <a:lnTo>
                    <a:pt x="1286" y="592"/>
                  </a:lnTo>
                  <a:lnTo>
                    <a:pt x="1284" y="592"/>
                  </a:lnTo>
                  <a:lnTo>
                    <a:pt x="1284" y="592"/>
                  </a:lnTo>
                  <a:lnTo>
                    <a:pt x="1284" y="594"/>
                  </a:lnTo>
                  <a:lnTo>
                    <a:pt x="1282" y="594"/>
                  </a:lnTo>
                  <a:lnTo>
                    <a:pt x="1279" y="594"/>
                  </a:lnTo>
                  <a:lnTo>
                    <a:pt x="1279" y="594"/>
                  </a:lnTo>
                  <a:lnTo>
                    <a:pt x="1279" y="594"/>
                  </a:lnTo>
                  <a:lnTo>
                    <a:pt x="1277" y="594"/>
                  </a:lnTo>
                  <a:lnTo>
                    <a:pt x="1277" y="594"/>
                  </a:lnTo>
                  <a:lnTo>
                    <a:pt x="1277" y="594"/>
                  </a:lnTo>
                  <a:lnTo>
                    <a:pt x="1277" y="594"/>
                  </a:lnTo>
                  <a:lnTo>
                    <a:pt x="1275" y="597"/>
                  </a:lnTo>
                  <a:lnTo>
                    <a:pt x="1275" y="597"/>
                  </a:lnTo>
                  <a:lnTo>
                    <a:pt x="1275" y="597"/>
                  </a:lnTo>
                  <a:lnTo>
                    <a:pt x="1275" y="597"/>
                  </a:lnTo>
                  <a:lnTo>
                    <a:pt x="1272" y="597"/>
                  </a:lnTo>
                  <a:lnTo>
                    <a:pt x="1272" y="599"/>
                  </a:lnTo>
                  <a:lnTo>
                    <a:pt x="1272" y="599"/>
                  </a:lnTo>
                  <a:lnTo>
                    <a:pt x="1272" y="599"/>
                  </a:lnTo>
                  <a:lnTo>
                    <a:pt x="1272" y="599"/>
                  </a:lnTo>
                  <a:lnTo>
                    <a:pt x="1272" y="601"/>
                  </a:lnTo>
                  <a:lnTo>
                    <a:pt x="1272" y="601"/>
                  </a:lnTo>
                  <a:lnTo>
                    <a:pt x="1272" y="601"/>
                  </a:lnTo>
                  <a:lnTo>
                    <a:pt x="1270" y="601"/>
                  </a:lnTo>
                  <a:lnTo>
                    <a:pt x="1270" y="601"/>
                  </a:lnTo>
                  <a:lnTo>
                    <a:pt x="1270" y="601"/>
                  </a:lnTo>
                  <a:lnTo>
                    <a:pt x="1270" y="601"/>
                  </a:lnTo>
                  <a:lnTo>
                    <a:pt x="1267" y="599"/>
                  </a:lnTo>
                  <a:lnTo>
                    <a:pt x="1267" y="599"/>
                  </a:lnTo>
                  <a:lnTo>
                    <a:pt x="1265" y="599"/>
                  </a:lnTo>
                  <a:lnTo>
                    <a:pt x="1263" y="597"/>
                  </a:lnTo>
                  <a:lnTo>
                    <a:pt x="1260" y="594"/>
                  </a:lnTo>
                  <a:lnTo>
                    <a:pt x="1258" y="594"/>
                  </a:lnTo>
                  <a:lnTo>
                    <a:pt x="1256" y="592"/>
                  </a:lnTo>
                  <a:lnTo>
                    <a:pt x="1256" y="592"/>
                  </a:lnTo>
                  <a:lnTo>
                    <a:pt x="1253" y="589"/>
                  </a:lnTo>
                  <a:lnTo>
                    <a:pt x="1253" y="589"/>
                  </a:lnTo>
                  <a:lnTo>
                    <a:pt x="1251" y="589"/>
                  </a:lnTo>
                  <a:lnTo>
                    <a:pt x="1251" y="589"/>
                  </a:lnTo>
                  <a:lnTo>
                    <a:pt x="1251" y="589"/>
                  </a:lnTo>
                  <a:lnTo>
                    <a:pt x="1249" y="589"/>
                  </a:lnTo>
                  <a:lnTo>
                    <a:pt x="1249" y="589"/>
                  </a:lnTo>
                  <a:lnTo>
                    <a:pt x="1249" y="589"/>
                  </a:lnTo>
                  <a:lnTo>
                    <a:pt x="1246" y="589"/>
                  </a:lnTo>
                  <a:lnTo>
                    <a:pt x="1246" y="589"/>
                  </a:lnTo>
                  <a:lnTo>
                    <a:pt x="1246" y="589"/>
                  </a:lnTo>
                  <a:lnTo>
                    <a:pt x="1246" y="589"/>
                  </a:lnTo>
                  <a:lnTo>
                    <a:pt x="1244" y="589"/>
                  </a:lnTo>
                  <a:lnTo>
                    <a:pt x="1244" y="589"/>
                  </a:lnTo>
                  <a:lnTo>
                    <a:pt x="1244" y="589"/>
                  </a:lnTo>
                  <a:lnTo>
                    <a:pt x="1244" y="587"/>
                  </a:lnTo>
                  <a:lnTo>
                    <a:pt x="1244" y="587"/>
                  </a:lnTo>
                  <a:lnTo>
                    <a:pt x="1244" y="585"/>
                  </a:lnTo>
                  <a:lnTo>
                    <a:pt x="1244" y="585"/>
                  </a:lnTo>
                  <a:lnTo>
                    <a:pt x="1246" y="582"/>
                  </a:lnTo>
                  <a:lnTo>
                    <a:pt x="1246" y="582"/>
                  </a:lnTo>
                  <a:lnTo>
                    <a:pt x="1246" y="582"/>
                  </a:lnTo>
                  <a:lnTo>
                    <a:pt x="1246" y="580"/>
                  </a:lnTo>
                  <a:lnTo>
                    <a:pt x="1249" y="578"/>
                  </a:lnTo>
                  <a:lnTo>
                    <a:pt x="1249" y="578"/>
                  </a:lnTo>
                  <a:lnTo>
                    <a:pt x="1249" y="575"/>
                  </a:lnTo>
                  <a:lnTo>
                    <a:pt x="1251" y="575"/>
                  </a:lnTo>
                  <a:lnTo>
                    <a:pt x="1251" y="573"/>
                  </a:lnTo>
                  <a:lnTo>
                    <a:pt x="1251" y="573"/>
                  </a:lnTo>
                  <a:lnTo>
                    <a:pt x="1251" y="573"/>
                  </a:lnTo>
                  <a:lnTo>
                    <a:pt x="1251" y="571"/>
                  </a:lnTo>
                  <a:lnTo>
                    <a:pt x="1251" y="571"/>
                  </a:lnTo>
                  <a:lnTo>
                    <a:pt x="1249" y="571"/>
                  </a:lnTo>
                  <a:lnTo>
                    <a:pt x="1249" y="571"/>
                  </a:lnTo>
                  <a:lnTo>
                    <a:pt x="1249" y="568"/>
                  </a:lnTo>
                  <a:lnTo>
                    <a:pt x="1246" y="568"/>
                  </a:lnTo>
                  <a:lnTo>
                    <a:pt x="1246" y="566"/>
                  </a:lnTo>
                  <a:lnTo>
                    <a:pt x="1244" y="563"/>
                  </a:lnTo>
                  <a:lnTo>
                    <a:pt x="1241" y="563"/>
                  </a:lnTo>
                  <a:lnTo>
                    <a:pt x="1241" y="563"/>
                  </a:lnTo>
                  <a:lnTo>
                    <a:pt x="1241" y="561"/>
                  </a:lnTo>
                  <a:lnTo>
                    <a:pt x="1241" y="561"/>
                  </a:lnTo>
                  <a:lnTo>
                    <a:pt x="1241" y="561"/>
                  </a:lnTo>
                  <a:lnTo>
                    <a:pt x="1241" y="561"/>
                  </a:lnTo>
                  <a:lnTo>
                    <a:pt x="1241" y="561"/>
                  </a:lnTo>
                  <a:lnTo>
                    <a:pt x="1241" y="559"/>
                  </a:lnTo>
                  <a:lnTo>
                    <a:pt x="1241" y="559"/>
                  </a:lnTo>
                  <a:lnTo>
                    <a:pt x="1241" y="559"/>
                  </a:lnTo>
                  <a:lnTo>
                    <a:pt x="1241" y="559"/>
                  </a:lnTo>
                  <a:lnTo>
                    <a:pt x="1241" y="559"/>
                  </a:lnTo>
                  <a:lnTo>
                    <a:pt x="1244" y="556"/>
                  </a:lnTo>
                  <a:lnTo>
                    <a:pt x="1244" y="556"/>
                  </a:lnTo>
                  <a:lnTo>
                    <a:pt x="1244" y="556"/>
                  </a:lnTo>
                  <a:lnTo>
                    <a:pt x="1246" y="554"/>
                  </a:lnTo>
                  <a:lnTo>
                    <a:pt x="1246" y="554"/>
                  </a:lnTo>
                  <a:lnTo>
                    <a:pt x="1249" y="554"/>
                  </a:lnTo>
                  <a:lnTo>
                    <a:pt x="1251" y="552"/>
                  </a:lnTo>
                  <a:lnTo>
                    <a:pt x="1251" y="552"/>
                  </a:lnTo>
                  <a:lnTo>
                    <a:pt x="1253" y="552"/>
                  </a:lnTo>
                  <a:lnTo>
                    <a:pt x="1253" y="549"/>
                  </a:lnTo>
                  <a:lnTo>
                    <a:pt x="1253" y="549"/>
                  </a:lnTo>
                  <a:lnTo>
                    <a:pt x="1253" y="547"/>
                  </a:lnTo>
                  <a:lnTo>
                    <a:pt x="1253" y="547"/>
                  </a:lnTo>
                  <a:lnTo>
                    <a:pt x="1253" y="544"/>
                  </a:lnTo>
                  <a:lnTo>
                    <a:pt x="1253" y="544"/>
                  </a:lnTo>
                  <a:lnTo>
                    <a:pt x="1253" y="542"/>
                  </a:lnTo>
                  <a:lnTo>
                    <a:pt x="1253" y="542"/>
                  </a:lnTo>
                  <a:lnTo>
                    <a:pt x="1253" y="540"/>
                  </a:lnTo>
                  <a:lnTo>
                    <a:pt x="1253" y="540"/>
                  </a:lnTo>
                  <a:lnTo>
                    <a:pt x="1253" y="540"/>
                  </a:lnTo>
                  <a:lnTo>
                    <a:pt x="1253" y="540"/>
                  </a:lnTo>
                  <a:lnTo>
                    <a:pt x="1251" y="537"/>
                  </a:lnTo>
                  <a:lnTo>
                    <a:pt x="1251" y="535"/>
                  </a:lnTo>
                  <a:lnTo>
                    <a:pt x="1249" y="535"/>
                  </a:lnTo>
                  <a:lnTo>
                    <a:pt x="1249" y="533"/>
                  </a:lnTo>
                  <a:lnTo>
                    <a:pt x="1246" y="533"/>
                  </a:lnTo>
                  <a:lnTo>
                    <a:pt x="1246" y="533"/>
                  </a:lnTo>
                  <a:lnTo>
                    <a:pt x="1244" y="530"/>
                  </a:lnTo>
                  <a:lnTo>
                    <a:pt x="1244" y="530"/>
                  </a:lnTo>
                  <a:lnTo>
                    <a:pt x="1244" y="530"/>
                  </a:lnTo>
                  <a:lnTo>
                    <a:pt x="1241" y="530"/>
                  </a:lnTo>
                  <a:lnTo>
                    <a:pt x="1241" y="530"/>
                  </a:lnTo>
                  <a:lnTo>
                    <a:pt x="1241" y="530"/>
                  </a:lnTo>
                  <a:lnTo>
                    <a:pt x="1239" y="530"/>
                  </a:lnTo>
                  <a:lnTo>
                    <a:pt x="1239" y="530"/>
                  </a:lnTo>
                  <a:lnTo>
                    <a:pt x="1237" y="528"/>
                  </a:lnTo>
                  <a:lnTo>
                    <a:pt x="1237" y="528"/>
                  </a:lnTo>
                  <a:lnTo>
                    <a:pt x="1234" y="530"/>
                  </a:lnTo>
                  <a:lnTo>
                    <a:pt x="1232" y="530"/>
                  </a:lnTo>
                  <a:lnTo>
                    <a:pt x="1230" y="530"/>
                  </a:lnTo>
                  <a:lnTo>
                    <a:pt x="1227" y="530"/>
                  </a:lnTo>
                  <a:lnTo>
                    <a:pt x="1225" y="530"/>
                  </a:lnTo>
                  <a:lnTo>
                    <a:pt x="1222" y="530"/>
                  </a:lnTo>
                  <a:lnTo>
                    <a:pt x="1220" y="530"/>
                  </a:lnTo>
                  <a:lnTo>
                    <a:pt x="1218" y="530"/>
                  </a:lnTo>
                  <a:lnTo>
                    <a:pt x="1215" y="533"/>
                  </a:lnTo>
                  <a:lnTo>
                    <a:pt x="1215" y="533"/>
                  </a:lnTo>
                  <a:lnTo>
                    <a:pt x="1213" y="533"/>
                  </a:lnTo>
                  <a:lnTo>
                    <a:pt x="1213" y="533"/>
                  </a:lnTo>
                  <a:lnTo>
                    <a:pt x="1213" y="533"/>
                  </a:lnTo>
                  <a:lnTo>
                    <a:pt x="1211" y="533"/>
                  </a:lnTo>
                  <a:lnTo>
                    <a:pt x="1211" y="533"/>
                  </a:lnTo>
                  <a:lnTo>
                    <a:pt x="1211" y="533"/>
                  </a:lnTo>
                  <a:lnTo>
                    <a:pt x="1208" y="533"/>
                  </a:lnTo>
                  <a:lnTo>
                    <a:pt x="1208" y="533"/>
                  </a:lnTo>
                  <a:lnTo>
                    <a:pt x="1208" y="530"/>
                  </a:lnTo>
                  <a:lnTo>
                    <a:pt x="1206" y="530"/>
                  </a:lnTo>
                  <a:lnTo>
                    <a:pt x="1206" y="530"/>
                  </a:lnTo>
                  <a:lnTo>
                    <a:pt x="1206" y="530"/>
                  </a:lnTo>
                  <a:lnTo>
                    <a:pt x="1204" y="528"/>
                  </a:lnTo>
                  <a:lnTo>
                    <a:pt x="1204" y="528"/>
                  </a:lnTo>
                  <a:lnTo>
                    <a:pt x="1204" y="528"/>
                  </a:lnTo>
                  <a:lnTo>
                    <a:pt x="1201" y="526"/>
                  </a:lnTo>
                  <a:lnTo>
                    <a:pt x="1201" y="526"/>
                  </a:lnTo>
                  <a:lnTo>
                    <a:pt x="1201" y="523"/>
                  </a:lnTo>
                  <a:lnTo>
                    <a:pt x="1199" y="521"/>
                  </a:lnTo>
                  <a:lnTo>
                    <a:pt x="1199" y="518"/>
                  </a:lnTo>
                  <a:lnTo>
                    <a:pt x="1199" y="518"/>
                  </a:lnTo>
                  <a:lnTo>
                    <a:pt x="1199" y="516"/>
                  </a:lnTo>
                  <a:lnTo>
                    <a:pt x="1199" y="516"/>
                  </a:lnTo>
                  <a:lnTo>
                    <a:pt x="1199" y="516"/>
                  </a:lnTo>
                  <a:lnTo>
                    <a:pt x="1199" y="514"/>
                  </a:lnTo>
                  <a:lnTo>
                    <a:pt x="1199" y="511"/>
                  </a:lnTo>
                  <a:lnTo>
                    <a:pt x="1199" y="509"/>
                  </a:lnTo>
                  <a:lnTo>
                    <a:pt x="1199" y="507"/>
                  </a:lnTo>
                  <a:lnTo>
                    <a:pt x="1199" y="507"/>
                  </a:lnTo>
                  <a:lnTo>
                    <a:pt x="1199" y="504"/>
                  </a:lnTo>
                  <a:lnTo>
                    <a:pt x="1199" y="504"/>
                  </a:lnTo>
                  <a:lnTo>
                    <a:pt x="1199" y="504"/>
                  </a:lnTo>
                  <a:lnTo>
                    <a:pt x="1199" y="502"/>
                  </a:lnTo>
                  <a:lnTo>
                    <a:pt x="1199" y="502"/>
                  </a:lnTo>
                  <a:lnTo>
                    <a:pt x="1199" y="502"/>
                  </a:lnTo>
                  <a:lnTo>
                    <a:pt x="1196" y="502"/>
                  </a:lnTo>
                  <a:lnTo>
                    <a:pt x="1196" y="500"/>
                  </a:lnTo>
                  <a:lnTo>
                    <a:pt x="1196" y="500"/>
                  </a:lnTo>
                  <a:lnTo>
                    <a:pt x="1196" y="500"/>
                  </a:lnTo>
                  <a:lnTo>
                    <a:pt x="1194" y="500"/>
                  </a:lnTo>
                  <a:lnTo>
                    <a:pt x="1194" y="500"/>
                  </a:lnTo>
                  <a:lnTo>
                    <a:pt x="1194" y="500"/>
                  </a:lnTo>
                  <a:lnTo>
                    <a:pt x="1192" y="500"/>
                  </a:lnTo>
                  <a:lnTo>
                    <a:pt x="1192" y="500"/>
                  </a:lnTo>
                  <a:lnTo>
                    <a:pt x="1192" y="500"/>
                  </a:lnTo>
                  <a:lnTo>
                    <a:pt x="1189" y="500"/>
                  </a:lnTo>
                  <a:lnTo>
                    <a:pt x="1189" y="500"/>
                  </a:lnTo>
                  <a:lnTo>
                    <a:pt x="1189" y="500"/>
                  </a:lnTo>
                  <a:lnTo>
                    <a:pt x="1187" y="500"/>
                  </a:lnTo>
                  <a:lnTo>
                    <a:pt x="1187" y="502"/>
                  </a:lnTo>
                  <a:lnTo>
                    <a:pt x="1185" y="502"/>
                  </a:lnTo>
                  <a:lnTo>
                    <a:pt x="1185" y="504"/>
                  </a:lnTo>
                  <a:lnTo>
                    <a:pt x="1180" y="509"/>
                  </a:lnTo>
                  <a:lnTo>
                    <a:pt x="1175" y="516"/>
                  </a:lnTo>
                  <a:lnTo>
                    <a:pt x="1170" y="523"/>
                  </a:lnTo>
                  <a:lnTo>
                    <a:pt x="1166" y="528"/>
                  </a:lnTo>
                  <a:lnTo>
                    <a:pt x="1161" y="533"/>
                  </a:lnTo>
                  <a:lnTo>
                    <a:pt x="1159" y="535"/>
                  </a:lnTo>
                  <a:lnTo>
                    <a:pt x="1154" y="542"/>
                  </a:lnTo>
                  <a:lnTo>
                    <a:pt x="1149" y="547"/>
                  </a:lnTo>
                  <a:lnTo>
                    <a:pt x="1144" y="554"/>
                  </a:lnTo>
                  <a:lnTo>
                    <a:pt x="1140" y="559"/>
                  </a:lnTo>
                  <a:lnTo>
                    <a:pt x="1137" y="561"/>
                  </a:lnTo>
                  <a:lnTo>
                    <a:pt x="1135" y="563"/>
                  </a:lnTo>
                  <a:lnTo>
                    <a:pt x="1133" y="568"/>
                  </a:lnTo>
                  <a:lnTo>
                    <a:pt x="1128" y="571"/>
                  </a:lnTo>
                  <a:lnTo>
                    <a:pt x="1126" y="573"/>
                  </a:lnTo>
                  <a:lnTo>
                    <a:pt x="1123" y="575"/>
                  </a:lnTo>
                  <a:lnTo>
                    <a:pt x="1121" y="578"/>
                  </a:lnTo>
                  <a:lnTo>
                    <a:pt x="1116" y="580"/>
                  </a:lnTo>
                  <a:lnTo>
                    <a:pt x="1111" y="585"/>
                  </a:lnTo>
                  <a:lnTo>
                    <a:pt x="1109" y="587"/>
                  </a:lnTo>
                  <a:lnTo>
                    <a:pt x="1104" y="589"/>
                  </a:lnTo>
                  <a:lnTo>
                    <a:pt x="1100" y="594"/>
                  </a:lnTo>
                  <a:lnTo>
                    <a:pt x="1097" y="597"/>
                  </a:lnTo>
                  <a:lnTo>
                    <a:pt x="1095" y="597"/>
                  </a:lnTo>
                  <a:lnTo>
                    <a:pt x="1092" y="599"/>
                  </a:lnTo>
                  <a:lnTo>
                    <a:pt x="1090" y="601"/>
                  </a:lnTo>
                  <a:lnTo>
                    <a:pt x="1088" y="604"/>
                  </a:lnTo>
                  <a:lnTo>
                    <a:pt x="1088" y="604"/>
                  </a:lnTo>
                  <a:lnTo>
                    <a:pt x="1085" y="606"/>
                  </a:lnTo>
                  <a:lnTo>
                    <a:pt x="1085" y="606"/>
                  </a:lnTo>
                  <a:lnTo>
                    <a:pt x="1085" y="608"/>
                  </a:lnTo>
                  <a:lnTo>
                    <a:pt x="1085" y="608"/>
                  </a:lnTo>
                  <a:lnTo>
                    <a:pt x="1085" y="608"/>
                  </a:lnTo>
                  <a:close/>
                  <a:moveTo>
                    <a:pt x="780" y="571"/>
                  </a:moveTo>
                  <a:lnTo>
                    <a:pt x="787" y="554"/>
                  </a:lnTo>
                  <a:lnTo>
                    <a:pt x="811" y="533"/>
                  </a:lnTo>
                  <a:lnTo>
                    <a:pt x="813" y="530"/>
                  </a:lnTo>
                  <a:lnTo>
                    <a:pt x="816" y="528"/>
                  </a:lnTo>
                  <a:lnTo>
                    <a:pt x="818" y="528"/>
                  </a:lnTo>
                  <a:lnTo>
                    <a:pt x="820" y="526"/>
                  </a:lnTo>
                  <a:lnTo>
                    <a:pt x="828" y="523"/>
                  </a:lnTo>
                  <a:lnTo>
                    <a:pt x="832" y="521"/>
                  </a:lnTo>
                  <a:lnTo>
                    <a:pt x="835" y="518"/>
                  </a:lnTo>
                  <a:lnTo>
                    <a:pt x="837" y="516"/>
                  </a:lnTo>
                  <a:lnTo>
                    <a:pt x="839" y="516"/>
                  </a:lnTo>
                  <a:lnTo>
                    <a:pt x="839" y="514"/>
                  </a:lnTo>
                  <a:lnTo>
                    <a:pt x="842" y="514"/>
                  </a:lnTo>
                  <a:lnTo>
                    <a:pt x="844" y="511"/>
                  </a:lnTo>
                  <a:lnTo>
                    <a:pt x="844" y="511"/>
                  </a:lnTo>
                  <a:lnTo>
                    <a:pt x="846" y="509"/>
                  </a:lnTo>
                  <a:lnTo>
                    <a:pt x="846" y="509"/>
                  </a:lnTo>
                  <a:lnTo>
                    <a:pt x="849" y="507"/>
                  </a:lnTo>
                  <a:lnTo>
                    <a:pt x="849" y="507"/>
                  </a:lnTo>
                  <a:lnTo>
                    <a:pt x="851" y="504"/>
                  </a:lnTo>
                  <a:lnTo>
                    <a:pt x="851" y="502"/>
                  </a:lnTo>
                  <a:lnTo>
                    <a:pt x="851" y="500"/>
                  </a:lnTo>
                  <a:lnTo>
                    <a:pt x="880" y="452"/>
                  </a:lnTo>
                  <a:lnTo>
                    <a:pt x="882" y="450"/>
                  </a:lnTo>
                  <a:lnTo>
                    <a:pt x="884" y="445"/>
                  </a:lnTo>
                  <a:lnTo>
                    <a:pt x="884" y="440"/>
                  </a:lnTo>
                  <a:lnTo>
                    <a:pt x="887" y="436"/>
                  </a:lnTo>
                  <a:lnTo>
                    <a:pt x="889" y="433"/>
                  </a:lnTo>
                  <a:lnTo>
                    <a:pt x="891" y="429"/>
                  </a:lnTo>
                  <a:lnTo>
                    <a:pt x="891" y="426"/>
                  </a:lnTo>
                  <a:lnTo>
                    <a:pt x="894" y="424"/>
                  </a:lnTo>
                  <a:lnTo>
                    <a:pt x="894" y="424"/>
                  </a:lnTo>
                  <a:lnTo>
                    <a:pt x="896" y="421"/>
                  </a:lnTo>
                  <a:lnTo>
                    <a:pt x="898" y="419"/>
                  </a:lnTo>
                  <a:lnTo>
                    <a:pt x="898" y="417"/>
                  </a:lnTo>
                  <a:lnTo>
                    <a:pt x="901" y="414"/>
                  </a:lnTo>
                  <a:lnTo>
                    <a:pt x="901" y="414"/>
                  </a:lnTo>
                  <a:lnTo>
                    <a:pt x="906" y="410"/>
                  </a:lnTo>
                  <a:lnTo>
                    <a:pt x="908" y="407"/>
                  </a:lnTo>
                  <a:lnTo>
                    <a:pt x="913" y="403"/>
                  </a:lnTo>
                  <a:lnTo>
                    <a:pt x="915" y="400"/>
                  </a:lnTo>
                  <a:lnTo>
                    <a:pt x="920" y="398"/>
                  </a:lnTo>
                  <a:lnTo>
                    <a:pt x="922" y="393"/>
                  </a:lnTo>
                  <a:lnTo>
                    <a:pt x="924" y="393"/>
                  </a:lnTo>
                  <a:lnTo>
                    <a:pt x="927" y="391"/>
                  </a:lnTo>
                  <a:lnTo>
                    <a:pt x="927" y="388"/>
                  </a:lnTo>
                  <a:lnTo>
                    <a:pt x="929" y="388"/>
                  </a:lnTo>
                  <a:lnTo>
                    <a:pt x="934" y="386"/>
                  </a:lnTo>
                  <a:lnTo>
                    <a:pt x="936" y="381"/>
                  </a:lnTo>
                  <a:lnTo>
                    <a:pt x="941" y="379"/>
                  </a:lnTo>
                  <a:lnTo>
                    <a:pt x="943" y="376"/>
                  </a:lnTo>
                  <a:lnTo>
                    <a:pt x="946" y="374"/>
                  </a:lnTo>
                  <a:lnTo>
                    <a:pt x="948" y="372"/>
                  </a:lnTo>
                  <a:lnTo>
                    <a:pt x="948" y="372"/>
                  </a:lnTo>
                  <a:lnTo>
                    <a:pt x="951" y="369"/>
                  </a:lnTo>
                  <a:lnTo>
                    <a:pt x="951" y="367"/>
                  </a:lnTo>
                  <a:lnTo>
                    <a:pt x="953" y="367"/>
                  </a:lnTo>
                  <a:lnTo>
                    <a:pt x="953" y="365"/>
                  </a:lnTo>
                  <a:lnTo>
                    <a:pt x="953" y="365"/>
                  </a:lnTo>
                  <a:lnTo>
                    <a:pt x="955" y="362"/>
                  </a:lnTo>
                  <a:lnTo>
                    <a:pt x="955" y="362"/>
                  </a:lnTo>
                  <a:lnTo>
                    <a:pt x="955" y="360"/>
                  </a:lnTo>
                  <a:lnTo>
                    <a:pt x="955" y="360"/>
                  </a:lnTo>
                  <a:lnTo>
                    <a:pt x="955" y="358"/>
                  </a:lnTo>
                  <a:lnTo>
                    <a:pt x="955" y="358"/>
                  </a:lnTo>
                  <a:lnTo>
                    <a:pt x="955" y="355"/>
                  </a:lnTo>
                  <a:lnTo>
                    <a:pt x="955" y="355"/>
                  </a:lnTo>
                  <a:lnTo>
                    <a:pt x="955" y="355"/>
                  </a:lnTo>
                  <a:lnTo>
                    <a:pt x="955" y="355"/>
                  </a:lnTo>
                  <a:lnTo>
                    <a:pt x="955" y="355"/>
                  </a:lnTo>
                  <a:lnTo>
                    <a:pt x="953" y="353"/>
                  </a:lnTo>
                  <a:lnTo>
                    <a:pt x="953" y="353"/>
                  </a:lnTo>
                  <a:lnTo>
                    <a:pt x="951" y="350"/>
                  </a:lnTo>
                  <a:lnTo>
                    <a:pt x="948" y="348"/>
                  </a:lnTo>
                  <a:lnTo>
                    <a:pt x="948" y="348"/>
                  </a:lnTo>
                  <a:lnTo>
                    <a:pt x="946" y="346"/>
                  </a:lnTo>
                  <a:lnTo>
                    <a:pt x="943" y="343"/>
                  </a:lnTo>
                  <a:lnTo>
                    <a:pt x="943" y="343"/>
                  </a:lnTo>
                  <a:lnTo>
                    <a:pt x="941" y="343"/>
                  </a:lnTo>
                  <a:lnTo>
                    <a:pt x="941" y="341"/>
                  </a:lnTo>
                  <a:lnTo>
                    <a:pt x="939" y="341"/>
                  </a:lnTo>
                  <a:lnTo>
                    <a:pt x="939" y="341"/>
                  </a:lnTo>
                  <a:lnTo>
                    <a:pt x="939" y="341"/>
                  </a:lnTo>
                  <a:lnTo>
                    <a:pt x="936" y="341"/>
                  </a:lnTo>
                  <a:lnTo>
                    <a:pt x="936" y="341"/>
                  </a:lnTo>
                  <a:lnTo>
                    <a:pt x="934" y="341"/>
                  </a:lnTo>
                  <a:lnTo>
                    <a:pt x="934" y="341"/>
                  </a:lnTo>
                  <a:lnTo>
                    <a:pt x="932" y="341"/>
                  </a:lnTo>
                  <a:lnTo>
                    <a:pt x="932" y="341"/>
                  </a:lnTo>
                  <a:lnTo>
                    <a:pt x="932" y="341"/>
                  </a:lnTo>
                  <a:lnTo>
                    <a:pt x="929" y="341"/>
                  </a:lnTo>
                  <a:lnTo>
                    <a:pt x="929" y="341"/>
                  </a:lnTo>
                  <a:lnTo>
                    <a:pt x="929" y="341"/>
                  </a:lnTo>
                  <a:lnTo>
                    <a:pt x="929" y="341"/>
                  </a:lnTo>
                  <a:lnTo>
                    <a:pt x="929" y="341"/>
                  </a:lnTo>
                  <a:lnTo>
                    <a:pt x="929" y="341"/>
                  </a:lnTo>
                  <a:lnTo>
                    <a:pt x="929" y="341"/>
                  </a:lnTo>
                  <a:lnTo>
                    <a:pt x="929" y="339"/>
                  </a:lnTo>
                  <a:lnTo>
                    <a:pt x="929" y="336"/>
                  </a:lnTo>
                  <a:lnTo>
                    <a:pt x="932" y="336"/>
                  </a:lnTo>
                  <a:lnTo>
                    <a:pt x="932" y="334"/>
                  </a:lnTo>
                  <a:lnTo>
                    <a:pt x="932" y="334"/>
                  </a:lnTo>
                  <a:lnTo>
                    <a:pt x="934" y="332"/>
                  </a:lnTo>
                  <a:lnTo>
                    <a:pt x="934" y="332"/>
                  </a:lnTo>
                  <a:lnTo>
                    <a:pt x="936" y="329"/>
                  </a:lnTo>
                  <a:lnTo>
                    <a:pt x="939" y="327"/>
                  </a:lnTo>
                  <a:lnTo>
                    <a:pt x="941" y="324"/>
                  </a:lnTo>
                  <a:lnTo>
                    <a:pt x="941" y="322"/>
                  </a:lnTo>
                  <a:lnTo>
                    <a:pt x="943" y="322"/>
                  </a:lnTo>
                  <a:lnTo>
                    <a:pt x="943" y="320"/>
                  </a:lnTo>
                  <a:lnTo>
                    <a:pt x="946" y="320"/>
                  </a:lnTo>
                  <a:lnTo>
                    <a:pt x="948" y="313"/>
                  </a:lnTo>
                  <a:lnTo>
                    <a:pt x="953" y="306"/>
                  </a:lnTo>
                  <a:lnTo>
                    <a:pt x="958" y="298"/>
                  </a:lnTo>
                  <a:lnTo>
                    <a:pt x="962" y="294"/>
                  </a:lnTo>
                  <a:lnTo>
                    <a:pt x="967" y="287"/>
                  </a:lnTo>
                  <a:lnTo>
                    <a:pt x="972" y="279"/>
                  </a:lnTo>
                  <a:lnTo>
                    <a:pt x="974" y="277"/>
                  </a:lnTo>
                  <a:lnTo>
                    <a:pt x="977" y="272"/>
                  </a:lnTo>
                  <a:lnTo>
                    <a:pt x="979" y="270"/>
                  </a:lnTo>
                  <a:lnTo>
                    <a:pt x="981" y="268"/>
                  </a:lnTo>
                  <a:lnTo>
                    <a:pt x="981" y="265"/>
                  </a:lnTo>
                  <a:lnTo>
                    <a:pt x="984" y="263"/>
                  </a:lnTo>
                  <a:lnTo>
                    <a:pt x="988" y="261"/>
                  </a:lnTo>
                  <a:lnTo>
                    <a:pt x="991" y="256"/>
                  </a:lnTo>
                  <a:lnTo>
                    <a:pt x="993" y="253"/>
                  </a:lnTo>
                  <a:lnTo>
                    <a:pt x="995" y="251"/>
                  </a:lnTo>
                  <a:lnTo>
                    <a:pt x="1000" y="249"/>
                  </a:lnTo>
                  <a:lnTo>
                    <a:pt x="1003" y="244"/>
                  </a:lnTo>
                  <a:lnTo>
                    <a:pt x="1007" y="242"/>
                  </a:lnTo>
                  <a:lnTo>
                    <a:pt x="1010" y="239"/>
                  </a:lnTo>
                  <a:lnTo>
                    <a:pt x="1014" y="237"/>
                  </a:lnTo>
                  <a:lnTo>
                    <a:pt x="1017" y="235"/>
                  </a:lnTo>
                  <a:lnTo>
                    <a:pt x="1019" y="232"/>
                  </a:lnTo>
                  <a:lnTo>
                    <a:pt x="1021" y="232"/>
                  </a:lnTo>
                  <a:lnTo>
                    <a:pt x="1021" y="232"/>
                  </a:lnTo>
                  <a:lnTo>
                    <a:pt x="1024" y="230"/>
                  </a:lnTo>
                  <a:lnTo>
                    <a:pt x="1026" y="230"/>
                  </a:lnTo>
                  <a:lnTo>
                    <a:pt x="1026" y="230"/>
                  </a:lnTo>
                  <a:lnTo>
                    <a:pt x="1029" y="227"/>
                  </a:lnTo>
                  <a:lnTo>
                    <a:pt x="1031" y="227"/>
                  </a:lnTo>
                  <a:lnTo>
                    <a:pt x="1033" y="227"/>
                  </a:lnTo>
                  <a:lnTo>
                    <a:pt x="1036" y="227"/>
                  </a:lnTo>
                  <a:lnTo>
                    <a:pt x="1038" y="225"/>
                  </a:lnTo>
                  <a:lnTo>
                    <a:pt x="1043" y="225"/>
                  </a:lnTo>
                  <a:lnTo>
                    <a:pt x="1047" y="225"/>
                  </a:lnTo>
                  <a:lnTo>
                    <a:pt x="1052" y="223"/>
                  </a:lnTo>
                  <a:lnTo>
                    <a:pt x="1057" y="223"/>
                  </a:lnTo>
                  <a:lnTo>
                    <a:pt x="1062" y="223"/>
                  </a:lnTo>
                  <a:lnTo>
                    <a:pt x="1066" y="220"/>
                  </a:lnTo>
                  <a:lnTo>
                    <a:pt x="1071" y="220"/>
                  </a:lnTo>
                  <a:lnTo>
                    <a:pt x="1076" y="220"/>
                  </a:lnTo>
                  <a:lnTo>
                    <a:pt x="1081" y="220"/>
                  </a:lnTo>
                  <a:lnTo>
                    <a:pt x="1083" y="220"/>
                  </a:lnTo>
                  <a:lnTo>
                    <a:pt x="1088" y="220"/>
                  </a:lnTo>
                  <a:lnTo>
                    <a:pt x="1090" y="220"/>
                  </a:lnTo>
                  <a:lnTo>
                    <a:pt x="1090" y="220"/>
                  </a:lnTo>
                  <a:lnTo>
                    <a:pt x="1092" y="220"/>
                  </a:lnTo>
                  <a:lnTo>
                    <a:pt x="1092" y="220"/>
                  </a:lnTo>
                  <a:lnTo>
                    <a:pt x="1095" y="220"/>
                  </a:lnTo>
                  <a:lnTo>
                    <a:pt x="1095" y="220"/>
                  </a:lnTo>
                  <a:lnTo>
                    <a:pt x="1095" y="220"/>
                  </a:lnTo>
                  <a:lnTo>
                    <a:pt x="1097" y="220"/>
                  </a:lnTo>
                  <a:lnTo>
                    <a:pt x="1097" y="223"/>
                  </a:lnTo>
                  <a:lnTo>
                    <a:pt x="1100" y="223"/>
                  </a:lnTo>
                  <a:lnTo>
                    <a:pt x="1100" y="223"/>
                  </a:lnTo>
                  <a:lnTo>
                    <a:pt x="1102" y="225"/>
                  </a:lnTo>
                  <a:lnTo>
                    <a:pt x="1102" y="225"/>
                  </a:lnTo>
                  <a:lnTo>
                    <a:pt x="1102" y="225"/>
                  </a:lnTo>
                  <a:lnTo>
                    <a:pt x="1104" y="225"/>
                  </a:lnTo>
                  <a:lnTo>
                    <a:pt x="1104" y="227"/>
                  </a:lnTo>
                  <a:lnTo>
                    <a:pt x="1104" y="227"/>
                  </a:lnTo>
                  <a:lnTo>
                    <a:pt x="1107" y="230"/>
                  </a:lnTo>
                  <a:lnTo>
                    <a:pt x="1107" y="230"/>
                  </a:lnTo>
                  <a:lnTo>
                    <a:pt x="1107" y="230"/>
                  </a:lnTo>
                  <a:lnTo>
                    <a:pt x="1107" y="232"/>
                  </a:lnTo>
                  <a:lnTo>
                    <a:pt x="1109" y="232"/>
                  </a:lnTo>
                  <a:lnTo>
                    <a:pt x="1109" y="235"/>
                  </a:lnTo>
                  <a:lnTo>
                    <a:pt x="1109" y="235"/>
                  </a:lnTo>
                  <a:lnTo>
                    <a:pt x="1109" y="237"/>
                  </a:lnTo>
                  <a:lnTo>
                    <a:pt x="1109" y="237"/>
                  </a:lnTo>
                  <a:lnTo>
                    <a:pt x="1109" y="239"/>
                  </a:lnTo>
                  <a:lnTo>
                    <a:pt x="1109" y="239"/>
                  </a:lnTo>
                  <a:lnTo>
                    <a:pt x="1109" y="239"/>
                  </a:lnTo>
                  <a:lnTo>
                    <a:pt x="1109" y="242"/>
                  </a:lnTo>
                  <a:lnTo>
                    <a:pt x="1109" y="242"/>
                  </a:lnTo>
                  <a:lnTo>
                    <a:pt x="1109" y="244"/>
                  </a:lnTo>
                  <a:lnTo>
                    <a:pt x="1109" y="244"/>
                  </a:lnTo>
                  <a:lnTo>
                    <a:pt x="1109" y="246"/>
                  </a:lnTo>
                  <a:lnTo>
                    <a:pt x="1109" y="246"/>
                  </a:lnTo>
                  <a:lnTo>
                    <a:pt x="1107" y="249"/>
                  </a:lnTo>
                  <a:lnTo>
                    <a:pt x="1107" y="251"/>
                  </a:lnTo>
                  <a:lnTo>
                    <a:pt x="1107" y="251"/>
                  </a:lnTo>
                  <a:lnTo>
                    <a:pt x="1104" y="253"/>
                  </a:lnTo>
                  <a:lnTo>
                    <a:pt x="1102" y="256"/>
                  </a:lnTo>
                  <a:lnTo>
                    <a:pt x="1102" y="258"/>
                  </a:lnTo>
                  <a:lnTo>
                    <a:pt x="1100" y="258"/>
                  </a:lnTo>
                  <a:lnTo>
                    <a:pt x="1100" y="261"/>
                  </a:lnTo>
                  <a:lnTo>
                    <a:pt x="1097" y="263"/>
                  </a:lnTo>
                  <a:lnTo>
                    <a:pt x="1095" y="265"/>
                  </a:lnTo>
                  <a:lnTo>
                    <a:pt x="1092" y="268"/>
                  </a:lnTo>
                  <a:lnTo>
                    <a:pt x="1090" y="270"/>
                  </a:lnTo>
                  <a:lnTo>
                    <a:pt x="1088" y="270"/>
                  </a:lnTo>
                  <a:lnTo>
                    <a:pt x="1083" y="275"/>
                  </a:lnTo>
                  <a:lnTo>
                    <a:pt x="1076" y="279"/>
                  </a:lnTo>
                  <a:lnTo>
                    <a:pt x="1071" y="284"/>
                  </a:lnTo>
                  <a:lnTo>
                    <a:pt x="1066" y="287"/>
                  </a:lnTo>
                  <a:lnTo>
                    <a:pt x="1062" y="291"/>
                  </a:lnTo>
                  <a:lnTo>
                    <a:pt x="1055" y="296"/>
                  </a:lnTo>
                  <a:lnTo>
                    <a:pt x="1052" y="298"/>
                  </a:lnTo>
                  <a:lnTo>
                    <a:pt x="1047" y="303"/>
                  </a:lnTo>
                  <a:lnTo>
                    <a:pt x="1043" y="306"/>
                  </a:lnTo>
                  <a:lnTo>
                    <a:pt x="1040" y="310"/>
                  </a:lnTo>
                  <a:lnTo>
                    <a:pt x="1036" y="313"/>
                  </a:lnTo>
                  <a:lnTo>
                    <a:pt x="1033" y="317"/>
                  </a:lnTo>
                  <a:lnTo>
                    <a:pt x="1029" y="320"/>
                  </a:lnTo>
                  <a:lnTo>
                    <a:pt x="1026" y="324"/>
                  </a:lnTo>
                  <a:lnTo>
                    <a:pt x="1021" y="327"/>
                  </a:lnTo>
                  <a:lnTo>
                    <a:pt x="1019" y="329"/>
                  </a:lnTo>
                  <a:lnTo>
                    <a:pt x="1017" y="332"/>
                  </a:lnTo>
                  <a:lnTo>
                    <a:pt x="1014" y="334"/>
                  </a:lnTo>
                  <a:lnTo>
                    <a:pt x="1014" y="336"/>
                  </a:lnTo>
                  <a:lnTo>
                    <a:pt x="1012" y="339"/>
                  </a:lnTo>
                  <a:lnTo>
                    <a:pt x="1012" y="341"/>
                  </a:lnTo>
                  <a:lnTo>
                    <a:pt x="1010" y="341"/>
                  </a:lnTo>
                  <a:lnTo>
                    <a:pt x="1010" y="343"/>
                  </a:lnTo>
                  <a:lnTo>
                    <a:pt x="1010" y="343"/>
                  </a:lnTo>
                  <a:lnTo>
                    <a:pt x="1010" y="346"/>
                  </a:lnTo>
                  <a:lnTo>
                    <a:pt x="1010" y="348"/>
                  </a:lnTo>
                  <a:lnTo>
                    <a:pt x="1007" y="348"/>
                  </a:lnTo>
                  <a:lnTo>
                    <a:pt x="1007" y="350"/>
                  </a:lnTo>
                  <a:lnTo>
                    <a:pt x="1007" y="350"/>
                  </a:lnTo>
                  <a:lnTo>
                    <a:pt x="1007" y="353"/>
                  </a:lnTo>
                  <a:lnTo>
                    <a:pt x="1007" y="355"/>
                  </a:lnTo>
                  <a:lnTo>
                    <a:pt x="1007" y="355"/>
                  </a:lnTo>
                  <a:lnTo>
                    <a:pt x="1007" y="360"/>
                  </a:lnTo>
                  <a:lnTo>
                    <a:pt x="1007" y="362"/>
                  </a:lnTo>
                  <a:lnTo>
                    <a:pt x="1007" y="367"/>
                  </a:lnTo>
                  <a:lnTo>
                    <a:pt x="1007" y="372"/>
                  </a:lnTo>
                  <a:lnTo>
                    <a:pt x="1007" y="372"/>
                  </a:lnTo>
                  <a:lnTo>
                    <a:pt x="1007" y="372"/>
                  </a:lnTo>
                  <a:lnTo>
                    <a:pt x="1007" y="374"/>
                  </a:lnTo>
                  <a:lnTo>
                    <a:pt x="1007" y="374"/>
                  </a:lnTo>
                  <a:lnTo>
                    <a:pt x="1007" y="376"/>
                  </a:lnTo>
                  <a:lnTo>
                    <a:pt x="1007" y="379"/>
                  </a:lnTo>
                  <a:lnTo>
                    <a:pt x="1010" y="384"/>
                  </a:lnTo>
                  <a:lnTo>
                    <a:pt x="1012" y="386"/>
                  </a:lnTo>
                  <a:lnTo>
                    <a:pt x="1012" y="388"/>
                  </a:lnTo>
                  <a:lnTo>
                    <a:pt x="1012" y="391"/>
                  </a:lnTo>
                  <a:lnTo>
                    <a:pt x="1012" y="391"/>
                  </a:lnTo>
                  <a:lnTo>
                    <a:pt x="1014" y="393"/>
                  </a:lnTo>
                  <a:lnTo>
                    <a:pt x="1014" y="393"/>
                  </a:lnTo>
                  <a:lnTo>
                    <a:pt x="1014" y="393"/>
                  </a:lnTo>
                  <a:lnTo>
                    <a:pt x="1014" y="395"/>
                  </a:lnTo>
                  <a:lnTo>
                    <a:pt x="1014" y="395"/>
                  </a:lnTo>
                  <a:lnTo>
                    <a:pt x="1014" y="398"/>
                  </a:lnTo>
                  <a:lnTo>
                    <a:pt x="1014" y="398"/>
                  </a:lnTo>
                  <a:lnTo>
                    <a:pt x="1012" y="398"/>
                  </a:lnTo>
                  <a:lnTo>
                    <a:pt x="1012" y="400"/>
                  </a:lnTo>
                  <a:lnTo>
                    <a:pt x="1012" y="400"/>
                  </a:lnTo>
                  <a:lnTo>
                    <a:pt x="1012" y="400"/>
                  </a:lnTo>
                  <a:lnTo>
                    <a:pt x="1010" y="403"/>
                  </a:lnTo>
                  <a:lnTo>
                    <a:pt x="1007" y="405"/>
                  </a:lnTo>
                  <a:lnTo>
                    <a:pt x="1007" y="407"/>
                  </a:lnTo>
                  <a:lnTo>
                    <a:pt x="1005" y="410"/>
                  </a:lnTo>
                  <a:lnTo>
                    <a:pt x="1003" y="412"/>
                  </a:lnTo>
                  <a:lnTo>
                    <a:pt x="1000" y="414"/>
                  </a:lnTo>
                  <a:lnTo>
                    <a:pt x="998" y="414"/>
                  </a:lnTo>
                  <a:lnTo>
                    <a:pt x="998" y="417"/>
                  </a:lnTo>
                  <a:lnTo>
                    <a:pt x="995" y="419"/>
                  </a:lnTo>
                  <a:lnTo>
                    <a:pt x="993" y="419"/>
                  </a:lnTo>
                  <a:lnTo>
                    <a:pt x="991" y="421"/>
                  </a:lnTo>
                  <a:lnTo>
                    <a:pt x="988" y="424"/>
                  </a:lnTo>
                  <a:lnTo>
                    <a:pt x="986" y="424"/>
                  </a:lnTo>
                  <a:lnTo>
                    <a:pt x="984" y="426"/>
                  </a:lnTo>
                  <a:lnTo>
                    <a:pt x="981" y="426"/>
                  </a:lnTo>
                  <a:lnTo>
                    <a:pt x="979" y="429"/>
                  </a:lnTo>
                  <a:lnTo>
                    <a:pt x="977" y="431"/>
                  </a:lnTo>
                  <a:lnTo>
                    <a:pt x="974" y="431"/>
                  </a:lnTo>
                  <a:lnTo>
                    <a:pt x="972" y="433"/>
                  </a:lnTo>
                  <a:lnTo>
                    <a:pt x="969" y="433"/>
                  </a:lnTo>
                  <a:lnTo>
                    <a:pt x="962" y="436"/>
                  </a:lnTo>
                  <a:lnTo>
                    <a:pt x="958" y="438"/>
                  </a:lnTo>
                  <a:lnTo>
                    <a:pt x="955" y="438"/>
                  </a:lnTo>
                  <a:lnTo>
                    <a:pt x="953" y="438"/>
                  </a:lnTo>
                  <a:lnTo>
                    <a:pt x="951" y="440"/>
                  </a:lnTo>
                  <a:lnTo>
                    <a:pt x="948" y="440"/>
                  </a:lnTo>
                  <a:lnTo>
                    <a:pt x="946" y="443"/>
                  </a:lnTo>
                  <a:lnTo>
                    <a:pt x="943" y="443"/>
                  </a:lnTo>
                  <a:lnTo>
                    <a:pt x="941" y="445"/>
                  </a:lnTo>
                  <a:lnTo>
                    <a:pt x="941" y="447"/>
                  </a:lnTo>
                  <a:lnTo>
                    <a:pt x="894" y="488"/>
                  </a:lnTo>
                  <a:lnTo>
                    <a:pt x="880" y="518"/>
                  </a:lnTo>
                  <a:lnTo>
                    <a:pt x="898" y="516"/>
                  </a:lnTo>
                  <a:lnTo>
                    <a:pt x="903" y="514"/>
                  </a:lnTo>
                  <a:lnTo>
                    <a:pt x="908" y="511"/>
                  </a:lnTo>
                  <a:lnTo>
                    <a:pt x="913" y="509"/>
                  </a:lnTo>
                  <a:lnTo>
                    <a:pt x="917" y="507"/>
                  </a:lnTo>
                  <a:lnTo>
                    <a:pt x="922" y="504"/>
                  </a:lnTo>
                  <a:lnTo>
                    <a:pt x="927" y="502"/>
                  </a:lnTo>
                  <a:lnTo>
                    <a:pt x="932" y="500"/>
                  </a:lnTo>
                  <a:lnTo>
                    <a:pt x="936" y="497"/>
                  </a:lnTo>
                  <a:lnTo>
                    <a:pt x="936" y="495"/>
                  </a:lnTo>
                  <a:lnTo>
                    <a:pt x="939" y="495"/>
                  </a:lnTo>
                  <a:lnTo>
                    <a:pt x="941" y="495"/>
                  </a:lnTo>
                  <a:lnTo>
                    <a:pt x="946" y="492"/>
                  </a:lnTo>
                  <a:lnTo>
                    <a:pt x="948" y="492"/>
                  </a:lnTo>
                  <a:lnTo>
                    <a:pt x="951" y="490"/>
                  </a:lnTo>
                  <a:lnTo>
                    <a:pt x="953" y="490"/>
                  </a:lnTo>
                  <a:lnTo>
                    <a:pt x="955" y="490"/>
                  </a:lnTo>
                  <a:lnTo>
                    <a:pt x="958" y="490"/>
                  </a:lnTo>
                  <a:lnTo>
                    <a:pt x="960" y="490"/>
                  </a:lnTo>
                  <a:lnTo>
                    <a:pt x="960" y="490"/>
                  </a:lnTo>
                  <a:lnTo>
                    <a:pt x="962" y="490"/>
                  </a:lnTo>
                  <a:lnTo>
                    <a:pt x="962" y="490"/>
                  </a:lnTo>
                  <a:lnTo>
                    <a:pt x="965" y="490"/>
                  </a:lnTo>
                  <a:lnTo>
                    <a:pt x="965" y="490"/>
                  </a:lnTo>
                  <a:lnTo>
                    <a:pt x="967" y="490"/>
                  </a:lnTo>
                  <a:lnTo>
                    <a:pt x="969" y="490"/>
                  </a:lnTo>
                  <a:lnTo>
                    <a:pt x="969" y="490"/>
                  </a:lnTo>
                  <a:lnTo>
                    <a:pt x="972" y="492"/>
                  </a:lnTo>
                  <a:lnTo>
                    <a:pt x="972" y="492"/>
                  </a:lnTo>
                  <a:lnTo>
                    <a:pt x="974" y="492"/>
                  </a:lnTo>
                  <a:lnTo>
                    <a:pt x="974" y="492"/>
                  </a:lnTo>
                  <a:lnTo>
                    <a:pt x="974" y="495"/>
                  </a:lnTo>
                  <a:lnTo>
                    <a:pt x="977" y="495"/>
                  </a:lnTo>
                  <a:lnTo>
                    <a:pt x="977" y="495"/>
                  </a:lnTo>
                  <a:lnTo>
                    <a:pt x="977" y="497"/>
                  </a:lnTo>
                  <a:lnTo>
                    <a:pt x="977" y="497"/>
                  </a:lnTo>
                  <a:lnTo>
                    <a:pt x="977" y="497"/>
                  </a:lnTo>
                  <a:lnTo>
                    <a:pt x="977" y="497"/>
                  </a:lnTo>
                  <a:lnTo>
                    <a:pt x="977" y="497"/>
                  </a:lnTo>
                  <a:lnTo>
                    <a:pt x="977" y="497"/>
                  </a:lnTo>
                  <a:lnTo>
                    <a:pt x="977" y="500"/>
                  </a:lnTo>
                  <a:lnTo>
                    <a:pt x="977" y="500"/>
                  </a:lnTo>
                  <a:lnTo>
                    <a:pt x="977" y="500"/>
                  </a:lnTo>
                  <a:lnTo>
                    <a:pt x="974" y="502"/>
                  </a:lnTo>
                  <a:lnTo>
                    <a:pt x="974" y="502"/>
                  </a:lnTo>
                  <a:lnTo>
                    <a:pt x="974" y="504"/>
                  </a:lnTo>
                  <a:lnTo>
                    <a:pt x="972" y="507"/>
                  </a:lnTo>
                  <a:lnTo>
                    <a:pt x="972" y="507"/>
                  </a:lnTo>
                  <a:lnTo>
                    <a:pt x="972" y="507"/>
                  </a:lnTo>
                  <a:lnTo>
                    <a:pt x="969" y="509"/>
                  </a:lnTo>
                  <a:lnTo>
                    <a:pt x="969" y="509"/>
                  </a:lnTo>
                  <a:lnTo>
                    <a:pt x="969" y="514"/>
                  </a:lnTo>
                  <a:lnTo>
                    <a:pt x="969" y="516"/>
                  </a:lnTo>
                  <a:lnTo>
                    <a:pt x="967" y="518"/>
                  </a:lnTo>
                  <a:lnTo>
                    <a:pt x="967" y="523"/>
                  </a:lnTo>
                  <a:lnTo>
                    <a:pt x="967" y="528"/>
                  </a:lnTo>
                  <a:lnTo>
                    <a:pt x="967" y="535"/>
                  </a:lnTo>
                  <a:lnTo>
                    <a:pt x="965" y="542"/>
                  </a:lnTo>
                  <a:lnTo>
                    <a:pt x="965" y="549"/>
                  </a:lnTo>
                  <a:lnTo>
                    <a:pt x="965" y="552"/>
                  </a:lnTo>
                  <a:lnTo>
                    <a:pt x="962" y="554"/>
                  </a:lnTo>
                  <a:lnTo>
                    <a:pt x="962" y="559"/>
                  </a:lnTo>
                  <a:lnTo>
                    <a:pt x="962" y="561"/>
                  </a:lnTo>
                  <a:lnTo>
                    <a:pt x="960" y="566"/>
                  </a:lnTo>
                  <a:lnTo>
                    <a:pt x="960" y="568"/>
                  </a:lnTo>
                  <a:lnTo>
                    <a:pt x="960" y="573"/>
                  </a:lnTo>
                  <a:lnTo>
                    <a:pt x="958" y="575"/>
                  </a:lnTo>
                  <a:lnTo>
                    <a:pt x="958" y="580"/>
                  </a:lnTo>
                  <a:lnTo>
                    <a:pt x="955" y="582"/>
                  </a:lnTo>
                  <a:lnTo>
                    <a:pt x="955" y="587"/>
                  </a:lnTo>
                  <a:lnTo>
                    <a:pt x="953" y="589"/>
                  </a:lnTo>
                  <a:lnTo>
                    <a:pt x="953" y="594"/>
                  </a:lnTo>
                  <a:lnTo>
                    <a:pt x="951" y="597"/>
                  </a:lnTo>
                  <a:lnTo>
                    <a:pt x="951" y="601"/>
                  </a:lnTo>
                  <a:lnTo>
                    <a:pt x="948" y="604"/>
                  </a:lnTo>
                  <a:lnTo>
                    <a:pt x="946" y="608"/>
                  </a:lnTo>
                  <a:lnTo>
                    <a:pt x="946" y="611"/>
                  </a:lnTo>
                  <a:lnTo>
                    <a:pt x="943" y="615"/>
                  </a:lnTo>
                  <a:lnTo>
                    <a:pt x="941" y="618"/>
                  </a:lnTo>
                  <a:lnTo>
                    <a:pt x="927" y="653"/>
                  </a:lnTo>
                  <a:lnTo>
                    <a:pt x="910" y="656"/>
                  </a:lnTo>
                  <a:lnTo>
                    <a:pt x="896" y="642"/>
                  </a:lnTo>
                  <a:lnTo>
                    <a:pt x="851" y="611"/>
                  </a:lnTo>
                  <a:lnTo>
                    <a:pt x="813" y="594"/>
                  </a:lnTo>
                  <a:lnTo>
                    <a:pt x="780" y="571"/>
                  </a:lnTo>
                  <a:lnTo>
                    <a:pt x="780" y="571"/>
                  </a:lnTo>
                  <a:close/>
                  <a:moveTo>
                    <a:pt x="1208" y="495"/>
                  </a:moveTo>
                  <a:lnTo>
                    <a:pt x="1208" y="495"/>
                  </a:lnTo>
                  <a:lnTo>
                    <a:pt x="1206" y="495"/>
                  </a:lnTo>
                  <a:lnTo>
                    <a:pt x="1206" y="492"/>
                  </a:lnTo>
                  <a:lnTo>
                    <a:pt x="1206" y="492"/>
                  </a:lnTo>
                  <a:lnTo>
                    <a:pt x="1206" y="490"/>
                  </a:lnTo>
                  <a:lnTo>
                    <a:pt x="1206" y="490"/>
                  </a:lnTo>
                  <a:lnTo>
                    <a:pt x="1206" y="488"/>
                  </a:lnTo>
                  <a:lnTo>
                    <a:pt x="1206" y="488"/>
                  </a:lnTo>
                  <a:lnTo>
                    <a:pt x="1206" y="485"/>
                  </a:lnTo>
                  <a:lnTo>
                    <a:pt x="1208" y="485"/>
                  </a:lnTo>
                  <a:lnTo>
                    <a:pt x="1208" y="483"/>
                  </a:lnTo>
                  <a:lnTo>
                    <a:pt x="1208" y="483"/>
                  </a:lnTo>
                  <a:lnTo>
                    <a:pt x="1208" y="481"/>
                  </a:lnTo>
                  <a:lnTo>
                    <a:pt x="1211" y="481"/>
                  </a:lnTo>
                  <a:lnTo>
                    <a:pt x="1211" y="481"/>
                  </a:lnTo>
                  <a:lnTo>
                    <a:pt x="1213" y="478"/>
                  </a:lnTo>
                  <a:lnTo>
                    <a:pt x="1215" y="478"/>
                  </a:lnTo>
                  <a:lnTo>
                    <a:pt x="1215" y="478"/>
                  </a:lnTo>
                  <a:lnTo>
                    <a:pt x="1218" y="476"/>
                  </a:lnTo>
                  <a:lnTo>
                    <a:pt x="1218" y="476"/>
                  </a:lnTo>
                  <a:lnTo>
                    <a:pt x="1220" y="476"/>
                  </a:lnTo>
                  <a:lnTo>
                    <a:pt x="1220" y="476"/>
                  </a:lnTo>
                  <a:lnTo>
                    <a:pt x="1222" y="476"/>
                  </a:lnTo>
                  <a:lnTo>
                    <a:pt x="1222" y="476"/>
                  </a:lnTo>
                  <a:lnTo>
                    <a:pt x="1225" y="476"/>
                  </a:lnTo>
                  <a:lnTo>
                    <a:pt x="1225" y="476"/>
                  </a:lnTo>
                  <a:lnTo>
                    <a:pt x="1225" y="476"/>
                  </a:lnTo>
                  <a:lnTo>
                    <a:pt x="1227" y="476"/>
                  </a:lnTo>
                  <a:lnTo>
                    <a:pt x="1227" y="476"/>
                  </a:lnTo>
                  <a:lnTo>
                    <a:pt x="1230" y="478"/>
                  </a:lnTo>
                  <a:lnTo>
                    <a:pt x="1230" y="478"/>
                  </a:lnTo>
                  <a:lnTo>
                    <a:pt x="1232" y="478"/>
                  </a:lnTo>
                  <a:lnTo>
                    <a:pt x="1232" y="478"/>
                  </a:lnTo>
                  <a:lnTo>
                    <a:pt x="1232" y="481"/>
                  </a:lnTo>
                  <a:lnTo>
                    <a:pt x="1232" y="481"/>
                  </a:lnTo>
                  <a:lnTo>
                    <a:pt x="1232" y="481"/>
                  </a:lnTo>
                  <a:lnTo>
                    <a:pt x="1232" y="481"/>
                  </a:lnTo>
                  <a:lnTo>
                    <a:pt x="1232" y="481"/>
                  </a:lnTo>
                  <a:lnTo>
                    <a:pt x="1232" y="481"/>
                  </a:lnTo>
                  <a:lnTo>
                    <a:pt x="1232" y="481"/>
                  </a:lnTo>
                  <a:lnTo>
                    <a:pt x="1232" y="481"/>
                  </a:lnTo>
                  <a:lnTo>
                    <a:pt x="1232" y="483"/>
                  </a:lnTo>
                  <a:lnTo>
                    <a:pt x="1232" y="483"/>
                  </a:lnTo>
                  <a:lnTo>
                    <a:pt x="1232" y="483"/>
                  </a:lnTo>
                  <a:lnTo>
                    <a:pt x="1232" y="483"/>
                  </a:lnTo>
                  <a:lnTo>
                    <a:pt x="1230" y="483"/>
                  </a:lnTo>
                  <a:lnTo>
                    <a:pt x="1230" y="483"/>
                  </a:lnTo>
                  <a:lnTo>
                    <a:pt x="1227" y="483"/>
                  </a:lnTo>
                  <a:lnTo>
                    <a:pt x="1227" y="485"/>
                  </a:lnTo>
                  <a:lnTo>
                    <a:pt x="1225" y="485"/>
                  </a:lnTo>
                  <a:lnTo>
                    <a:pt x="1225" y="485"/>
                  </a:lnTo>
                  <a:lnTo>
                    <a:pt x="1222" y="485"/>
                  </a:lnTo>
                  <a:lnTo>
                    <a:pt x="1222" y="485"/>
                  </a:lnTo>
                  <a:lnTo>
                    <a:pt x="1220" y="485"/>
                  </a:lnTo>
                  <a:lnTo>
                    <a:pt x="1220" y="485"/>
                  </a:lnTo>
                  <a:lnTo>
                    <a:pt x="1218" y="485"/>
                  </a:lnTo>
                  <a:lnTo>
                    <a:pt x="1218" y="485"/>
                  </a:lnTo>
                  <a:lnTo>
                    <a:pt x="1218" y="488"/>
                  </a:lnTo>
                  <a:lnTo>
                    <a:pt x="1218" y="488"/>
                  </a:lnTo>
                  <a:lnTo>
                    <a:pt x="1215" y="488"/>
                  </a:lnTo>
                  <a:lnTo>
                    <a:pt x="1215" y="488"/>
                  </a:lnTo>
                  <a:lnTo>
                    <a:pt x="1215" y="490"/>
                  </a:lnTo>
                  <a:lnTo>
                    <a:pt x="1215" y="490"/>
                  </a:lnTo>
                  <a:lnTo>
                    <a:pt x="1215" y="490"/>
                  </a:lnTo>
                  <a:lnTo>
                    <a:pt x="1213" y="492"/>
                  </a:lnTo>
                  <a:lnTo>
                    <a:pt x="1213" y="492"/>
                  </a:lnTo>
                  <a:lnTo>
                    <a:pt x="1213" y="495"/>
                  </a:lnTo>
                  <a:lnTo>
                    <a:pt x="1213" y="495"/>
                  </a:lnTo>
                  <a:lnTo>
                    <a:pt x="1213" y="495"/>
                  </a:lnTo>
                  <a:lnTo>
                    <a:pt x="1211" y="497"/>
                  </a:lnTo>
                  <a:lnTo>
                    <a:pt x="1211" y="497"/>
                  </a:lnTo>
                  <a:lnTo>
                    <a:pt x="1211" y="497"/>
                  </a:lnTo>
                  <a:lnTo>
                    <a:pt x="1211" y="497"/>
                  </a:lnTo>
                  <a:lnTo>
                    <a:pt x="1211" y="497"/>
                  </a:lnTo>
                  <a:lnTo>
                    <a:pt x="1211" y="497"/>
                  </a:lnTo>
                  <a:lnTo>
                    <a:pt x="1211" y="497"/>
                  </a:lnTo>
                  <a:lnTo>
                    <a:pt x="1208" y="497"/>
                  </a:lnTo>
                  <a:lnTo>
                    <a:pt x="1208" y="497"/>
                  </a:lnTo>
                  <a:lnTo>
                    <a:pt x="1208" y="497"/>
                  </a:lnTo>
                  <a:lnTo>
                    <a:pt x="1208" y="495"/>
                  </a:lnTo>
                  <a:lnTo>
                    <a:pt x="1208" y="495"/>
                  </a:lnTo>
                  <a:close/>
                  <a:moveTo>
                    <a:pt x="1225" y="516"/>
                  </a:moveTo>
                  <a:lnTo>
                    <a:pt x="1225" y="516"/>
                  </a:lnTo>
                  <a:lnTo>
                    <a:pt x="1222" y="514"/>
                  </a:lnTo>
                  <a:lnTo>
                    <a:pt x="1222" y="514"/>
                  </a:lnTo>
                  <a:lnTo>
                    <a:pt x="1222" y="514"/>
                  </a:lnTo>
                  <a:lnTo>
                    <a:pt x="1225" y="511"/>
                  </a:lnTo>
                  <a:lnTo>
                    <a:pt x="1225" y="511"/>
                  </a:lnTo>
                  <a:lnTo>
                    <a:pt x="1225" y="509"/>
                  </a:lnTo>
                  <a:lnTo>
                    <a:pt x="1225" y="507"/>
                  </a:lnTo>
                  <a:lnTo>
                    <a:pt x="1225" y="507"/>
                  </a:lnTo>
                  <a:lnTo>
                    <a:pt x="1227" y="504"/>
                  </a:lnTo>
                  <a:lnTo>
                    <a:pt x="1227" y="502"/>
                  </a:lnTo>
                  <a:lnTo>
                    <a:pt x="1230" y="500"/>
                  </a:lnTo>
                  <a:lnTo>
                    <a:pt x="1230" y="500"/>
                  </a:lnTo>
                  <a:lnTo>
                    <a:pt x="1230" y="500"/>
                  </a:lnTo>
                  <a:lnTo>
                    <a:pt x="1232" y="497"/>
                  </a:lnTo>
                  <a:lnTo>
                    <a:pt x="1232" y="497"/>
                  </a:lnTo>
                  <a:lnTo>
                    <a:pt x="1234" y="495"/>
                  </a:lnTo>
                  <a:lnTo>
                    <a:pt x="1234" y="495"/>
                  </a:lnTo>
                  <a:lnTo>
                    <a:pt x="1237" y="492"/>
                  </a:lnTo>
                  <a:lnTo>
                    <a:pt x="1237" y="492"/>
                  </a:lnTo>
                  <a:lnTo>
                    <a:pt x="1237" y="492"/>
                  </a:lnTo>
                  <a:lnTo>
                    <a:pt x="1239" y="492"/>
                  </a:lnTo>
                  <a:lnTo>
                    <a:pt x="1239" y="492"/>
                  </a:lnTo>
                  <a:lnTo>
                    <a:pt x="1239" y="492"/>
                  </a:lnTo>
                  <a:lnTo>
                    <a:pt x="1241" y="492"/>
                  </a:lnTo>
                  <a:lnTo>
                    <a:pt x="1241" y="492"/>
                  </a:lnTo>
                  <a:lnTo>
                    <a:pt x="1244" y="492"/>
                  </a:lnTo>
                  <a:lnTo>
                    <a:pt x="1246" y="492"/>
                  </a:lnTo>
                  <a:lnTo>
                    <a:pt x="1249" y="492"/>
                  </a:lnTo>
                  <a:lnTo>
                    <a:pt x="1251" y="492"/>
                  </a:lnTo>
                  <a:lnTo>
                    <a:pt x="1253" y="492"/>
                  </a:lnTo>
                  <a:lnTo>
                    <a:pt x="1253" y="492"/>
                  </a:lnTo>
                  <a:lnTo>
                    <a:pt x="1256" y="495"/>
                  </a:lnTo>
                  <a:lnTo>
                    <a:pt x="1256" y="495"/>
                  </a:lnTo>
                  <a:lnTo>
                    <a:pt x="1256" y="495"/>
                  </a:lnTo>
                  <a:lnTo>
                    <a:pt x="1256" y="495"/>
                  </a:lnTo>
                  <a:lnTo>
                    <a:pt x="1256" y="495"/>
                  </a:lnTo>
                  <a:lnTo>
                    <a:pt x="1256" y="497"/>
                  </a:lnTo>
                  <a:lnTo>
                    <a:pt x="1253" y="497"/>
                  </a:lnTo>
                  <a:lnTo>
                    <a:pt x="1253" y="497"/>
                  </a:lnTo>
                  <a:lnTo>
                    <a:pt x="1251" y="500"/>
                  </a:lnTo>
                  <a:lnTo>
                    <a:pt x="1251" y="500"/>
                  </a:lnTo>
                  <a:lnTo>
                    <a:pt x="1249" y="502"/>
                  </a:lnTo>
                  <a:lnTo>
                    <a:pt x="1246" y="502"/>
                  </a:lnTo>
                  <a:lnTo>
                    <a:pt x="1246" y="502"/>
                  </a:lnTo>
                  <a:lnTo>
                    <a:pt x="1244" y="504"/>
                  </a:lnTo>
                  <a:lnTo>
                    <a:pt x="1241" y="504"/>
                  </a:lnTo>
                  <a:lnTo>
                    <a:pt x="1241" y="504"/>
                  </a:lnTo>
                  <a:lnTo>
                    <a:pt x="1241" y="504"/>
                  </a:lnTo>
                  <a:lnTo>
                    <a:pt x="1239" y="504"/>
                  </a:lnTo>
                  <a:lnTo>
                    <a:pt x="1239" y="504"/>
                  </a:lnTo>
                  <a:lnTo>
                    <a:pt x="1239" y="507"/>
                  </a:lnTo>
                  <a:lnTo>
                    <a:pt x="1237" y="507"/>
                  </a:lnTo>
                  <a:lnTo>
                    <a:pt x="1234" y="511"/>
                  </a:lnTo>
                  <a:lnTo>
                    <a:pt x="1234" y="511"/>
                  </a:lnTo>
                  <a:lnTo>
                    <a:pt x="1232" y="514"/>
                  </a:lnTo>
                  <a:lnTo>
                    <a:pt x="1232" y="514"/>
                  </a:lnTo>
                  <a:lnTo>
                    <a:pt x="1232" y="516"/>
                  </a:lnTo>
                  <a:lnTo>
                    <a:pt x="1230" y="516"/>
                  </a:lnTo>
                  <a:lnTo>
                    <a:pt x="1230" y="516"/>
                  </a:lnTo>
                  <a:lnTo>
                    <a:pt x="1227" y="516"/>
                  </a:lnTo>
                  <a:lnTo>
                    <a:pt x="1227" y="516"/>
                  </a:lnTo>
                  <a:lnTo>
                    <a:pt x="1227" y="518"/>
                  </a:lnTo>
                  <a:lnTo>
                    <a:pt x="1225" y="518"/>
                  </a:lnTo>
                  <a:lnTo>
                    <a:pt x="1225" y="518"/>
                  </a:lnTo>
                  <a:lnTo>
                    <a:pt x="1225" y="518"/>
                  </a:lnTo>
                  <a:lnTo>
                    <a:pt x="1225" y="518"/>
                  </a:lnTo>
                  <a:lnTo>
                    <a:pt x="1225" y="516"/>
                  </a:lnTo>
                  <a:lnTo>
                    <a:pt x="1225" y="516"/>
                  </a:lnTo>
                  <a:lnTo>
                    <a:pt x="1225" y="516"/>
                  </a:lnTo>
                  <a:lnTo>
                    <a:pt x="1225" y="516"/>
                  </a:lnTo>
                  <a:lnTo>
                    <a:pt x="1225" y="516"/>
                  </a:lnTo>
                  <a:lnTo>
                    <a:pt x="1225" y="516"/>
                  </a:lnTo>
                  <a:close/>
                  <a:moveTo>
                    <a:pt x="1239" y="523"/>
                  </a:moveTo>
                  <a:lnTo>
                    <a:pt x="1239" y="523"/>
                  </a:lnTo>
                  <a:lnTo>
                    <a:pt x="1239" y="521"/>
                  </a:lnTo>
                  <a:lnTo>
                    <a:pt x="1239" y="521"/>
                  </a:lnTo>
                  <a:lnTo>
                    <a:pt x="1239" y="521"/>
                  </a:lnTo>
                  <a:lnTo>
                    <a:pt x="1241" y="518"/>
                  </a:lnTo>
                  <a:lnTo>
                    <a:pt x="1241" y="518"/>
                  </a:lnTo>
                  <a:lnTo>
                    <a:pt x="1241" y="516"/>
                  </a:lnTo>
                  <a:lnTo>
                    <a:pt x="1241" y="516"/>
                  </a:lnTo>
                  <a:lnTo>
                    <a:pt x="1241" y="516"/>
                  </a:lnTo>
                  <a:lnTo>
                    <a:pt x="1244" y="514"/>
                  </a:lnTo>
                  <a:lnTo>
                    <a:pt x="1244" y="514"/>
                  </a:lnTo>
                  <a:lnTo>
                    <a:pt x="1244" y="511"/>
                  </a:lnTo>
                  <a:lnTo>
                    <a:pt x="1246" y="511"/>
                  </a:lnTo>
                  <a:lnTo>
                    <a:pt x="1246" y="511"/>
                  </a:lnTo>
                  <a:lnTo>
                    <a:pt x="1246" y="509"/>
                  </a:lnTo>
                  <a:lnTo>
                    <a:pt x="1249" y="509"/>
                  </a:lnTo>
                  <a:lnTo>
                    <a:pt x="1249" y="509"/>
                  </a:lnTo>
                  <a:lnTo>
                    <a:pt x="1251" y="509"/>
                  </a:lnTo>
                  <a:lnTo>
                    <a:pt x="1251" y="507"/>
                  </a:lnTo>
                  <a:lnTo>
                    <a:pt x="1253" y="507"/>
                  </a:lnTo>
                  <a:lnTo>
                    <a:pt x="1253" y="507"/>
                  </a:lnTo>
                  <a:lnTo>
                    <a:pt x="1253" y="507"/>
                  </a:lnTo>
                  <a:lnTo>
                    <a:pt x="1256" y="507"/>
                  </a:lnTo>
                  <a:lnTo>
                    <a:pt x="1256" y="507"/>
                  </a:lnTo>
                  <a:lnTo>
                    <a:pt x="1258" y="507"/>
                  </a:lnTo>
                  <a:lnTo>
                    <a:pt x="1258" y="507"/>
                  </a:lnTo>
                  <a:lnTo>
                    <a:pt x="1260" y="507"/>
                  </a:lnTo>
                  <a:lnTo>
                    <a:pt x="1260" y="507"/>
                  </a:lnTo>
                  <a:lnTo>
                    <a:pt x="1263" y="507"/>
                  </a:lnTo>
                  <a:lnTo>
                    <a:pt x="1263" y="507"/>
                  </a:lnTo>
                  <a:lnTo>
                    <a:pt x="1265" y="507"/>
                  </a:lnTo>
                  <a:lnTo>
                    <a:pt x="1265" y="509"/>
                  </a:lnTo>
                  <a:lnTo>
                    <a:pt x="1267" y="509"/>
                  </a:lnTo>
                  <a:lnTo>
                    <a:pt x="1267" y="511"/>
                  </a:lnTo>
                  <a:lnTo>
                    <a:pt x="1270" y="511"/>
                  </a:lnTo>
                  <a:lnTo>
                    <a:pt x="1270" y="511"/>
                  </a:lnTo>
                  <a:lnTo>
                    <a:pt x="1270" y="514"/>
                  </a:lnTo>
                  <a:lnTo>
                    <a:pt x="1272" y="514"/>
                  </a:lnTo>
                  <a:lnTo>
                    <a:pt x="1272" y="514"/>
                  </a:lnTo>
                  <a:lnTo>
                    <a:pt x="1272" y="514"/>
                  </a:lnTo>
                  <a:lnTo>
                    <a:pt x="1272" y="516"/>
                  </a:lnTo>
                  <a:lnTo>
                    <a:pt x="1272" y="516"/>
                  </a:lnTo>
                  <a:lnTo>
                    <a:pt x="1272" y="516"/>
                  </a:lnTo>
                  <a:lnTo>
                    <a:pt x="1272" y="516"/>
                  </a:lnTo>
                  <a:lnTo>
                    <a:pt x="1270" y="516"/>
                  </a:lnTo>
                  <a:lnTo>
                    <a:pt x="1270" y="516"/>
                  </a:lnTo>
                  <a:lnTo>
                    <a:pt x="1270" y="516"/>
                  </a:lnTo>
                  <a:lnTo>
                    <a:pt x="1267" y="516"/>
                  </a:lnTo>
                  <a:lnTo>
                    <a:pt x="1265" y="516"/>
                  </a:lnTo>
                  <a:lnTo>
                    <a:pt x="1263" y="516"/>
                  </a:lnTo>
                  <a:lnTo>
                    <a:pt x="1260" y="516"/>
                  </a:lnTo>
                  <a:lnTo>
                    <a:pt x="1258" y="516"/>
                  </a:lnTo>
                  <a:lnTo>
                    <a:pt x="1258" y="516"/>
                  </a:lnTo>
                  <a:lnTo>
                    <a:pt x="1258" y="516"/>
                  </a:lnTo>
                  <a:lnTo>
                    <a:pt x="1256" y="516"/>
                  </a:lnTo>
                  <a:lnTo>
                    <a:pt x="1256" y="516"/>
                  </a:lnTo>
                  <a:lnTo>
                    <a:pt x="1256" y="518"/>
                  </a:lnTo>
                  <a:lnTo>
                    <a:pt x="1253" y="518"/>
                  </a:lnTo>
                  <a:lnTo>
                    <a:pt x="1253" y="521"/>
                  </a:lnTo>
                  <a:lnTo>
                    <a:pt x="1251" y="521"/>
                  </a:lnTo>
                  <a:lnTo>
                    <a:pt x="1251" y="523"/>
                  </a:lnTo>
                  <a:lnTo>
                    <a:pt x="1249" y="523"/>
                  </a:lnTo>
                  <a:lnTo>
                    <a:pt x="1249" y="526"/>
                  </a:lnTo>
                  <a:lnTo>
                    <a:pt x="1246" y="526"/>
                  </a:lnTo>
                  <a:lnTo>
                    <a:pt x="1246" y="526"/>
                  </a:lnTo>
                  <a:lnTo>
                    <a:pt x="1244" y="526"/>
                  </a:lnTo>
                  <a:lnTo>
                    <a:pt x="1244" y="526"/>
                  </a:lnTo>
                  <a:lnTo>
                    <a:pt x="1244" y="526"/>
                  </a:lnTo>
                  <a:lnTo>
                    <a:pt x="1244" y="526"/>
                  </a:lnTo>
                  <a:lnTo>
                    <a:pt x="1241" y="526"/>
                  </a:lnTo>
                  <a:lnTo>
                    <a:pt x="1241" y="526"/>
                  </a:lnTo>
                  <a:lnTo>
                    <a:pt x="1241" y="526"/>
                  </a:lnTo>
                  <a:lnTo>
                    <a:pt x="1241" y="526"/>
                  </a:lnTo>
                  <a:lnTo>
                    <a:pt x="1241" y="526"/>
                  </a:lnTo>
                  <a:lnTo>
                    <a:pt x="1241" y="526"/>
                  </a:lnTo>
                  <a:lnTo>
                    <a:pt x="1239" y="523"/>
                  </a:lnTo>
                  <a:lnTo>
                    <a:pt x="1239" y="523"/>
                  </a:lnTo>
                  <a:close/>
                  <a:moveTo>
                    <a:pt x="1317" y="568"/>
                  </a:moveTo>
                  <a:lnTo>
                    <a:pt x="1317" y="568"/>
                  </a:lnTo>
                  <a:lnTo>
                    <a:pt x="1317" y="568"/>
                  </a:lnTo>
                  <a:lnTo>
                    <a:pt x="1317" y="568"/>
                  </a:lnTo>
                  <a:lnTo>
                    <a:pt x="1317" y="568"/>
                  </a:lnTo>
                  <a:lnTo>
                    <a:pt x="1317" y="566"/>
                  </a:lnTo>
                  <a:lnTo>
                    <a:pt x="1319" y="566"/>
                  </a:lnTo>
                  <a:lnTo>
                    <a:pt x="1319" y="566"/>
                  </a:lnTo>
                  <a:lnTo>
                    <a:pt x="1319" y="566"/>
                  </a:lnTo>
                  <a:lnTo>
                    <a:pt x="1319" y="563"/>
                  </a:lnTo>
                  <a:lnTo>
                    <a:pt x="1319" y="563"/>
                  </a:lnTo>
                  <a:lnTo>
                    <a:pt x="1319" y="563"/>
                  </a:lnTo>
                  <a:lnTo>
                    <a:pt x="1317" y="561"/>
                  </a:lnTo>
                  <a:lnTo>
                    <a:pt x="1317" y="561"/>
                  </a:lnTo>
                  <a:lnTo>
                    <a:pt x="1317" y="559"/>
                  </a:lnTo>
                  <a:lnTo>
                    <a:pt x="1317" y="559"/>
                  </a:lnTo>
                  <a:lnTo>
                    <a:pt x="1317" y="556"/>
                  </a:lnTo>
                  <a:lnTo>
                    <a:pt x="1315" y="554"/>
                  </a:lnTo>
                  <a:lnTo>
                    <a:pt x="1315" y="554"/>
                  </a:lnTo>
                  <a:lnTo>
                    <a:pt x="1312" y="549"/>
                  </a:lnTo>
                  <a:lnTo>
                    <a:pt x="1310" y="547"/>
                  </a:lnTo>
                  <a:lnTo>
                    <a:pt x="1310" y="547"/>
                  </a:lnTo>
                  <a:lnTo>
                    <a:pt x="1308" y="544"/>
                  </a:lnTo>
                  <a:lnTo>
                    <a:pt x="1308" y="544"/>
                  </a:lnTo>
                  <a:lnTo>
                    <a:pt x="1305" y="542"/>
                  </a:lnTo>
                  <a:lnTo>
                    <a:pt x="1305" y="542"/>
                  </a:lnTo>
                  <a:lnTo>
                    <a:pt x="1303" y="542"/>
                  </a:lnTo>
                  <a:lnTo>
                    <a:pt x="1303" y="542"/>
                  </a:lnTo>
                  <a:lnTo>
                    <a:pt x="1301" y="540"/>
                  </a:lnTo>
                  <a:lnTo>
                    <a:pt x="1298" y="540"/>
                  </a:lnTo>
                  <a:lnTo>
                    <a:pt x="1296" y="540"/>
                  </a:lnTo>
                  <a:lnTo>
                    <a:pt x="1293" y="540"/>
                  </a:lnTo>
                  <a:lnTo>
                    <a:pt x="1291" y="537"/>
                  </a:lnTo>
                  <a:lnTo>
                    <a:pt x="1291" y="537"/>
                  </a:lnTo>
                  <a:lnTo>
                    <a:pt x="1289" y="537"/>
                  </a:lnTo>
                  <a:lnTo>
                    <a:pt x="1289" y="540"/>
                  </a:lnTo>
                  <a:lnTo>
                    <a:pt x="1286" y="540"/>
                  </a:lnTo>
                  <a:lnTo>
                    <a:pt x="1286" y="540"/>
                  </a:lnTo>
                  <a:lnTo>
                    <a:pt x="1286" y="542"/>
                  </a:lnTo>
                  <a:lnTo>
                    <a:pt x="1286" y="542"/>
                  </a:lnTo>
                  <a:lnTo>
                    <a:pt x="1286" y="544"/>
                  </a:lnTo>
                  <a:lnTo>
                    <a:pt x="1286" y="544"/>
                  </a:lnTo>
                  <a:lnTo>
                    <a:pt x="1286" y="547"/>
                  </a:lnTo>
                  <a:lnTo>
                    <a:pt x="1286" y="549"/>
                  </a:lnTo>
                  <a:lnTo>
                    <a:pt x="1286" y="552"/>
                  </a:lnTo>
                  <a:lnTo>
                    <a:pt x="1286" y="552"/>
                  </a:lnTo>
                  <a:lnTo>
                    <a:pt x="1286" y="554"/>
                  </a:lnTo>
                  <a:lnTo>
                    <a:pt x="1286" y="556"/>
                  </a:lnTo>
                  <a:lnTo>
                    <a:pt x="1289" y="559"/>
                  </a:lnTo>
                  <a:lnTo>
                    <a:pt x="1289" y="559"/>
                  </a:lnTo>
                  <a:lnTo>
                    <a:pt x="1291" y="561"/>
                  </a:lnTo>
                  <a:lnTo>
                    <a:pt x="1291" y="563"/>
                  </a:lnTo>
                  <a:lnTo>
                    <a:pt x="1293" y="563"/>
                  </a:lnTo>
                  <a:lnTo>
                    <a:pt x="1293" y="566"/>
                  </a:lnTo>
                  <a:lnTo>
                    <a:pt x="1296" y="568"/>
                  </a:lnTo>
                  <a:lnTo>
                    <a:pt x="1298" y="568"/>
                  </a:lnTo>
                  <a:lnTo>
                    <a:pt x="1298" y="571"/>
                  </a:lnTo>
                  <a:lnTo>
                    <a:pt x="1301" y="571"/>
                  </a:lnTo>
                  <a:lnTo>
                    <a:pt x="1303" y="571"/>
                  </a:lnTo>
                  <a:lnTo>
                    <a:pt x="1305" y="571"/>
                  </a:lnTo>
                  <a:lnTo>
                    <a:pt x="1308" y="571"/>
                  </a:lnTo>
                  <a:lnTo>
                    <a:pt x="1310" y="571"/>
                  </a:lnTo>
                  <a:lnTo>
                    <a:pt x="1312" y="571"/>
                  </a:lnTo>
                  <a:lnTo>
                    <a:pt x="1315" y="571"/>
                  </a:lnTo>
                  <a:lnTo>
                    <a:pt x="1317" y="568"/>
                  </a:lnTo>
                  <a:lnTo>
                    <a:pt x="1317" y="568"/>
                  </a:lnTo>
                  <a:close/>
                  <a:moveTo>
                    <a:pt x="1348" y="556"/>
                  </a:moveTo>
                  <a:lnTo>
                    <a:pt x="1348" y="554"/>
                  </a:lnTo>
                  <a:lnTo>
                    <a:pt x="1348" y="554"/>
                  </a:lnTo>
                  <a:lnTo>
                    <a:pt x="1348" y="554"/>
                  </a:lnTo>
                  <a:lnTo>
                    <a:pt x="1348" y="552"/>
                  </a:lnTo>
                  <a:lnTo>
                    <a:pt x="1348" y="552"/>
                  </a:lnTo>
                  <a:lnTo>
                    <a:pt x="1348" y="549"/>
                  </a:lnTo>
                  <a:lnTo>
                    <a:pt x="1345" y="547"/>
                  </a:lnTo>
                  <a:lnTo>
                    <a:pt x="1345" y="547"/>
                  </a:lnTo>
                  <a:lnTo>
                    <a:pt x="1345" y="544"/>
                  </a:lnTo>
                  <a:lnTo>
                    <a:pt x="1343" y="542"/>
                  </a:lnTo>
                  <a:lnTo>
                    <a:pt x="1343" y="542"/>
                  </a:lnTo>
                  <a:lnTo>
                    <a:pt x="1341" y="540"/>
                  </a:lnTo>
                  <a:lnTo>
                    <a:pt x="1341" y="537"/>
                  </a:lnTo>
                  <a:lnTo>
                    <a:pt x="1338" y="535"/>
                  </a:lnTo>
                  <a:lnTo>
                    <a:pt x="1336" y="535"/>
                  </a:lnTo>
                  <a:lnTo>
                    <a:pt x="1336" y="533"/>
                  </a:lnTo>
                  <a:lnTo>
                    <a:pt x="1334" y="530"/>
                  </a:lnTo>
                  <a:lnTo>
                    <a:pt x="1331" y="530"/>
                  </a:lnTo>
                  <a:lnTo>
                    <a:pt x="1331" y="528"/>
                  </a:lnTo>
                  <a:lnTo>
                    <a:pt x="1329" y="528"/>
                  </a:lnTo>
                  <a:lnTo>
                    <a:pt x="1327" y="526"/>
                  </a:lnTo>
                  <a:lnTo>
                    <a:pt x="1327" y="526"/>
                  </a:lnTo>
                  <a:lnTo>
                    <a:pt x="1324" y="526"/>
                  </a:lnTo>
                  <a:lnTo>
                    <a:pt x="1322" y="523"/>
                  </a:lnTo>
                  <a:lnTo>
                    <a:pt x="1322" y="523"/>
                  </a:lnTo>
                  <a:lnTo>
                    <a:pt x="1319" y="523"/>
                  </a:lnTo>
                  <a:lnTo>
                    <a:pt x="1319" y="523"/>
                  </a:lnTo>
                  <a:lnTo>
                    <a:pt x="1317" y="523"/>
                  </a:lnTo>
                  <a:lnTo>
                    <a:pt x="1315" y="523"/>
                  </a:lnTo>
                  <a:lnTo>
                    <a:pt x="1315" y="526"/>
                  </a:lnTo>
                  <a:lnTo>
                    <a:pt x="1312" y="526"/>
                  </a:lnTo>
                  <a:lnTo>
                    <a:pt x="1312" y="528"/>
                  </a:lnTo>
                  <a:lnTo>
                    <a:pt x="1312" y="528"/>
                  </a:lnTo>
                  <a:lnTo>
                    <a:pt x="1312" y="530"/>
                  </a:lnTo>
                  <a:lnTo>
                    <a:pt x="1312" y="530"/>
                  </a:lnTo>
                  <a:lnTo>
                    <a:pt x="1312" y="533"/>
                  </a:lnTo>
                  <a:lnTo>
                    <a:pt x="1312" y="533"/>
                  </a:lnTo>
                  <a:lnTo>
                    <a:pt x="1312" y="535"/>
                  </a:lnTo>
                  <a:lnTo>
                    <a:pt x="1312" y="535"/>
                  </a:lnTo>
                  <a:lnTo>
                    <a:pt x="1315" y="537"/>
                  </a:lnTo>
                  <a:lnTo>
                    <a:pt x="1315" y="540"/>
                  </a:lnTo>
                  <a:lnTo>
                    <a:pt x="1317" y="540"/>
                  </a:lnTo>
                  <a:lnTo>
                    <a:pt x="1317" y="542"/>
                  </a:lnTo>
                  <a:lnTo>
                    <a:pt x="1319" y="544"/>
                  </a:lnTo>
                  <a:lnTo>
                    <a:pt x="1319" y="544"/>
                  </a:lnTo>
                  <a:lnTo>
                    <a:pt x="1322" y="547"/>
                  </a:lnTo>
                  <a:lnTo>
                    <a:pt x="1324" y="549"/>
                  </a:lnTo>
                  <a:lnTo>
                    <a:pt x="1324" y="549"/>
                  </a:lnTo>
                  <a:lnTo>
                    <a:pt x="1327" y="552"/>
                  </a:lnTo>
                  <a:lnTo>
                    <a:pt x="1329" y="552"/>
                  </a:lnTo>
                  <a:lnTo>
                    <a:pt x="1329" y="554"/>
                  </a:lnTo>
                  <a:lnTo>
                    <a:pt x="1331" y="554"/>
                  </a:lnTo>
                  <a:lnTo>
                    <a:pt x="1334" y="556"/>
                  </a:lnTo>
                  <a:lnTo>
                    <a:pt x="1334" y="556"/>
                  </a:lnTo>
                  <a:lnTo>
                    <a:pt x="1336" y="559"/>
                  </a:lnTo>
                  <a:lnTo>
                    <a:pt x="1338" y="559"/>
                  </a:lnTo>
                  <a:lnTo>
                    <a:pt x="1338" y="559"/>
                  </a:lnTo>
                  <a:lnTo>
                    <a:pt x="1341" y="559"/>
                  </a:lnTo>
                  <a:lnTo>
                    <a:pt x="1343" y="559"/>
                  </a:lnTo>
                  <a:lnTo>
                    <a:pt x="1343" y="559"/>
                  </a:lnTo>
                  <a:lnTo>
                    <a:pt x="1345" y="559"/>
                  </a:lnTo>
                  <a:lnTo>
                    <a:pt x="1345" y="559"/>
                  </a:lnTo>
                  <a:lnTo>
                    <a:pt x="1348" y="556"/>
                  </a:lnTo>
                  <a:lnTo>
                    <a:pt x="1348" y="556"/>
                  </a:lnTo>
                  <a:lnTo>
                    <a:pt x="1348" y="556"/>
                  </a:lnTo>
                  <a:close/>
                  <a:moveTo>
                    <a:pt x="1277" y="686"/>
                  </a:moveTo>
                  <a:lnTo>
                    <a:pt x="1275" y="686"/>
                  </a:lnTo>
                  <a:lnTo>
                    <a:pt x="1275" y="686"/>
                  </a:lnTo>
                  <a:lnTo>
                    <a:pt x="1275" y="686"/>
                  </a:lnTo>
                  <a:lnTo>
                    <a:pt x="1275" y="684"/>
                  </a:lnTo>
                  <a:lnTo>
                    <a:pt x="1272" y="684"/>
                  </a:lnTo>
                  <a:lnTo>
                    <a:pt x="1272" y="684"/>
                  </a:lnTo>
                  <a:lnTo>
                    <a:pt x="1272" y="684"/>
                  </a:lnTo>
                  <a:lnTo>
                    <a:pt x="1272" y="684"/>
                  </a:lnTo>
                  <a:lnTo>
                    <a:pt x="1272" y="682"/>
                  </a:lnTo>
                  <a:lnTo>
                    <a:pt x="1275" y="682"/>
                  </a:lnTo>
                  <a:lnTo>
                    <a:pt x="1275" y="682"/>
                  </a:lnTo>
                  <a:lnTo>
                    <a:pt x="1275" y="682"/>
                  </a:lnTo>
                  <a:lnTo>
                    <a:pt x="1275" y="679"/>
                  </a:lnTo>
                  <a:lnTo>
                    <a:pt x="1277" y="679"/>
                  </a:lnTo>
                  <a:lnTo>
                    <a:pt x="1279" y="677"/>
                  </a:lnTo>
                  <a:lnTo>
                    <a:pt x="1282" y="675"/>
                  </a:lnTo>
                  <a:lnTo>
                    <a:pt x="1284" y="675"/>
                  </a:lnTo>
                  <a:lnTo>
                    <a:pt x="1284" y="675"/>
                  </a:lnTo>
                  <a:lnTo>
                    <a:pt x="1284" y="672"/>
                  </a:lnTo>
                  <a:lnTo>
                    <a:pt x="1284" y="672"/>
                  </a:lnTo>
                  <a:lnTo>
                    <a:pt x="1284" y="672"/>
                  </a:lnTo>
                  <a:lnTo>
                    <a:pt x="1284" y="672"/>
                  </a:lnTo>
                  <a:lnTo>
                    <a:pt x="1286" y="670"/>
                  </a:lnTo>
                  <a:lnTo>
                    <a:pt x="1286" y="668"/>
                  </a:lnTo>
                  <a:lnTo>
                    <a:pt x="1289" y="668"/>
                  </a:lnTo>
                  <a:lnTo>
                    <a:pt x="1289" y="665"/>
                  </a:lnTo>
                  <a:lnTo>
                    <a:pt x="1291" y="665"/>
                  </a:lnTo>
                  <a:lnTo>
                    <a:pt x="1291" y="663"/>
                  </a:lnTo>
                  <a:lnTo>
                    <a:pt x="1291" y="663"/>
                  </a:lnTo>
                  <a:lnTo>
                    <a:pt x="1293" y="663"/>
                  </a:lnTo>
                  <a:lnTo>
                    <a:pt x="1293" y="663"/>
                  </a:lnTo>
                  <a:lnTo>
                    <a:pt x="1293" y="663"/>
                  </a:lnTo>
                  <a:lnTo>
                    <a:pt x="1296" y="663"/>
                  </a:lnTo>
                  <a:lnTo>
                    <a:pt x="1296" y="663"/>
                  </a:lnTo>
                  <a:lnTo>
                    <a:pt x="1296" y="665"/>
                  </a:lnTo>
                  <a:lnTo>
                    <a:pt x="1296" y="665"/>
                  </a:lnTo>
                  <a:lnTo>
                    <a:pt x="1296" y="665"/>
                  </a:lnTo>
                  <a:lnTo>
                    <a:pt x="1296" y="668"/>
                  </a:lnTo>
                  <a:lnTo>
                    <a:pt x="1296" y="668"/>
                  </a:lnTo>
                  <a:lnTo>
                    <a:pt x="1298" y="670"/>
                  </a:lnTo>
                  <a:lnTo>
                    <a:pt x="1296" y="670"/>
                  </a:lnTo>
                  <a:lnTo>
                    <a:pt x="1296" y="672"/>
                  </a:lnTo>
                  <a:lnTo>
                    <a:pt x="1296" y="672"/>
                  </a:lnTo>
                  <a:lnTo>
                    <a:pt x="1296" y="675"/>
                  </a:lnTo>
                  <a:lnTo>
                    <a:pt x="1296" y="675"/>
                  </a:lnTo>
                  <a:lnTo>
                    <a:pt x="1296" y="677"/>
                  </a:lnTo>
                  <a:lnTo>
                    <a:pt x="1293" y="679"/>
                  </a:lnTo>
                  <a:lnTo>
                    <a:pt x="1293" y="679"/>
                  </a:lnTo>
                  <a:lnTo>
                    <a:pt x="1293" y="682"/>
                  </a:lnTo>
                  <a:lnTo>
                    <a:pt x="1291" y="682"/>
                  </a:lnTo>
                  <a:lnTo>
                    <a:pt x="1291" y="684"/>
                  </a:lnTo>
                  <a:lnTo>
                    <a:pt x="1289" y="684"/>
                  </a:lnTo>
                  <a:lnTo>
                    <a:pt x="1286" y="684"/>
                  </a:lnTo>
                  <a:lnTo>
                    <a:pt x="1286" y="686"/>
                  </a:lnTo>
                  <a:lnTo>
                    <a:pt x="1284" y="686"/>
                  </a:lnTo>
                  <a:lnTo>
                    <a:pt x="1282" y="689"/>
                  </a:lnTo>
                  <a:lnTo>
                    <a:pt x="1279" y="689"/>
                  </a:lnTo>
                  <a:lnTo>
                    <a:pt x="1279" y="689"/>
                  </a:lnTo>
                  <a:lnTo>
                    <a:pt x="1279" y="689"/>
                  </a:lnTo>
                  <a:lnTo>
                    <a:pt x="1279" y="689"/>
                  </a:lnTo>
                  <a:lnTo>
                    <a:pt x="1277" y="689"/>
                  </a:lnTo>
                  <a:lnTo>
                    <a:pt x="1277" y="689"/>
                  </a:lnTo>
                  <a:lnTo>
                    <a:pt x="1277" y="689"/>
                  </a:lnTo>
                  <a:lnTo>
                    <a:pt x="1277" y="686"/>
                  </a:lnTo>
                  <a:lnTo>
                    <a:pt x="1277" y="686"/>
                  </a:lnTo>
                  <a:close/>
                  <a:moveTo>
                    <a:pt x="1291" y="696"/>
                  </a:moveTo>
                  <a:lnTo>
                    <a:pt x="1291" y="696"/>
                  </a:lnTo>
                  <a:lnTo>
                    <a:pt x="1293" y="696"/>
                  </a:lnTo>
                  <a:lnTo>
                    <a:pt x="1293" y="696"/>
                  </a:lnTo>
                  <a:lnTo>
                    <a:pt x="1293" y="694"/>
                  </a:lnTo>
                  <a:lnTo>
                    <a:pt x="1296" y="694"/>
                  </a:lnTo>
                  <a:lnTo>
                    <a:pt x="1298" y="694"/>
                  </a:lnTo>
                  <a:lnTo>
                    <a:pt x="1298" y="691"/>
                  </a:lnTo>
                  <a:lnTo>
                    <a:pt x="1301" y="691"/>
                  </a:lnTo>
                  <a:lnTo>
                    <a:pt x="1301" y="691"/>
                  </a:lnTo>
                  <a:lnTo>
                    <a:pt x="1303" y="689"/>
                  </a:lnTo>
                  <a:lnTo>
                    <a:pt x="1303" y="689"/>
                  </a:lnTo>
                  <a:lnTo>
                    <a:pt x="1303" y="686"/>
                  </a:lnTo>
                  <a:lnTo>
                    <a:pt x="1305" y="686"/>
                  </a:lnTo>
                  <a:lnTo>
                    <a:pt x="1305" y="686"/>
                  </a:lnTo>
                  <a:lnTo>
                    <a:pt x="1305" y="686"/>
                  </a:lnTo>
                  <a:lnTo>
                    <a:pt x="1305" y="684"/>
                  </a:lnTo>
                  <a:lnTo>
                    <a:pt x="1308" y="682"/>
                  </a:lnTo>
                  <a:lnTo>
                    <a:pt x="1308" y="677"/>
                  </a:lnTo>
                  <a:lnTo>
                    <a:pt x="1310" y="677"/>
                  </a:lnTo>
                  <a:lnTo>
                    <a:pt x="1310" y="675"/>
                  </a:lnTo>
                  <a:lnTo>
                    <a:pt x="1312" y="675"/>
                  </a:lnTo>
                  <a:lnTo>
                    <a:pt x="1312" y="672"/>
                  </a:lnTo>
                  <a:lnTo>
                    <a:pt x="1312" y="672"/>
                  </a:lnTo>
                  <a:lnTo>
                    <a:pt x="1312" y="672"/>
                  </a:lnTo>
                  <a:lnTo>
                    <a:pt x="1315" y="672"/>
                  </a:lnTo>
                  <a:lnTo>
                    <a:pt x="1315" y="670"/>
                  </a:lnTo>
                  <a:lnTo>
                    <a:pt x="1315" y="670"/>
                  </a:lnTo>
                  <a:lnTo>
                    <a:pt x="1315" y="670"/>
                  </a:lnTo>
                  <a:lnTo>
                    <a:pt x="1317" y="670"/>
                  </a:lnTo>
                  <a:lnTo>
                    <a:pt x="1317" y="670"/>
                  </a:lnTo>
                  <a:lnTo>
                    <a:pt x="1317" y="670"/>
                  </a:lnTo>
                  <a:lnTo>
                    <a:pt x="1317" y="670"/>
                  </a:lnTo>
                  <a:lnTo>
                    <a:pt x="1317" y="670"/>
                  </a:lnTo>
                  <a:lnTo>
                    <a:pt x="1317" y="672"/>
                  </a:lnTo>
                  <a:lnTo>
                    <a:pt x="1319" y="672"/>
                  </a:lnTo>
                  <a:lnTo>
                    <a:pt x="1319" y="672"/>
                  </a:lnTo>
                  <a:lnTo>
                    <a:pt x="1319" y="672"/>
                  </a:lnTo>
                  <a:lnTo>
                    <a:pt x="1319" y="675"/>
                  </a:lnTo>
                  <a:lnTo>
                    <a:pt x="1319" y="675"/>
                  </a:lnTo>
                  <a:lnTo>
                    <a:pt x="1322" y="677"/>
                  </a:lnTo>
                  <a:lnTo>
                    <a:pt x="1322" y="679"/>
                  </a:lnTo>
                  <a:lnTo>
                    <a:pt x="1322" y="679"/>
                  </a:lnTo>
                  <a:lnTo>
                    <a:pt x="1322" y="682"/>
                  </a:lnTo>
                  <a:lnTo>
                    <a:pt x="1319" y="684"/>
                  </a:lnTo>
                  <a:lnTo>
                    <a:pt x="1319" y="684"/>
                  </a:lnTo>
                  <a:lnTo>
                    <a:pt x="1319" y="686"/>
                  </a:lnTo>
                  <a:lnTo>
                    <a:pt x="1317" y="689"/>
                  </a:lnTo>
                  <a:lnTo>
                    <a:pt x="1317" y="689"/>
                  </a:lnTo>
                  <a:lnTo>
                    <a:pt x="1315" y="691"/>
                  </a:lnTo>
                  <a:lnTo>
                    <a:pt x="1315" y="694"/>
                  </a:lnTo>
                  <a:lnTo>
                    <a:pt x="1312" y="694"/>
                  </a:lnTo>
                  <a:lnTo>
                    <a:pt x="1312" y="696"/>
                  </a:lnTo>
                  <a:lnTo>
                    <a:pt x="1310" y="696"/>
                  </a:lnTo>
                  <a:lnTo>
                    <a:pt x="1308" y="698"/>
                  </a:lnTo>
                  <a:lnTo>
                    <a:pt x="1308" y="698"/>
                  </a:lnTo>
                  <a:lnTo>
                    <a:pt x="1305" y="701"/>
                  </a:lnTo>
                  <a:lnTo>
                    <a:pt x="1305" y="701"/>
                  </a:lnTo>
                  <a:lnTo>
                    <a:pt x="1303" y="701"/>
                  </a:lnTo>
                  <a:lnTo>
                    <a:pt x="1301" y="701"/>
                  </a:lnTo>
                  <a:lnTo>
                    <a:pt x="1301" y="701"/>
                  </a:lnTo>
                  <a:lnTo>
                    <a:pt x="1298" y="703"/>
                  </a:lnTo>
                  <a:lnTo>
                    <a:pt x="1298" y="703"/>
                  </a:lnTo>
                  <a:lnTo>
                    <a:pt x="1296" y="703"/>
                  </a:lnTo>
                  <a:lnTo>
                    <a:pt x="1296" y="701"/>
                  </a:lnTo>
                  <a:lnTo>
                    <a:pt x="1293" y="701"/>
                  </a:lnTo>
                  <a:lnTo>
                    <a:pt x="1293" y="701"/>
                  </a:lnTo>
                  <a:lnTo>
                    <a:pt x="1293" y="701"/>
                  </a:lnTo>
                  <a:lnTo>
                    <a:pt x="1293" y="698"/>
                  </a:lnTo>
                  <a:lnTo>
                    <a:pt x="1291" y="698"/>
                  </a:lnTo>
                  <a:lnTo>
                    <a:pt x="1291" y="696"/>
                  </a:lnTo>
                  <a:lnTo>
                    <a:pt x="1291" y="696"/>
                  </a:lnTo>
                  <a:close/>
                  <a:moveTo>
                    <a:pt x="1308" y="708"/>
                  </a:moveTo>
                  <a:lnTo>
                    <a:pt x="1308" y="708"/>
                  </a:lnTo>
                  <a:lnTo>
                    <a:pt x="1308" y="708"/>
                  </a:lnTo>
                  <a:lnTo>
                    <a:pt x="1310" y="708"/>
                  </a:lnTo>
                  <a:lnTo>
                    <a:pt x="1312" y="705"/>
                  </a:lnTo>
                  <a:lnTo>
                    <a:pt x="1312" y="705"/>
                  </a:lnTo>
                  <a:lnTo>
                    <a:pt x="1315" y="705"/>
                  </a:lnTo>
                  <a:lnTo>
                    <a:pt x="1315" y="703"/>
                  </a:lnTo>
                  <a:lnTo>
                    <a:pt x="1317" y="703"/>
                  </a:lnTo>
                  <a:lnTo>
                    <a:pt x="1317" y="703"/>
                  </a:lnTo>
                  <a:lnTo>
                    <a:pt x="1319" y="701"/>
                  </a:lnTo>
                  <a:lnTo>
                    <a:pt x="1319" y="701"/>
                  </a:lnTo>
                  <a:lnTo>
                    <a:pt x="1322" y="698"/>
                  </a:lnTo>
                  <a:lnTo>
                    <a:pt x="1322" y="698"/>
                  </a:lnTo>
                  <a:lnTo>
                    <a:pt x="1322" y="696"/>
                  </a:lnTo>
                  <a:lnTo>
                    <a:pt x="1324" y="696"/>
                  </a:lnTo>
                  <a:lnTo>
                    <a:pt x="1324" y="694"/>
                  </a:lnTo>
                  <a:lnTo>
                    <a:pt x="1327" y="691"/>
                  </a:lnTo>
                  <a:lnTo>
                    <a:pt x="1327" y="689"/>
                  </a:lnTo>
                  <a:lnTo>
                    <a:pt x="1329" y="686"/>
                  </a:lnTo>
                  <a:lnTo>
                    <a:pt x="1329" y="686"/>
                  </a:lnTo>
                  <a:lnTo>
                    <a:pt x="1329" y="684"/>
                  </a:lnTo>
                  <a:lnTo>
                    <a:pt x="1329" y="684"/>
                  </a:lnTo>
                  <a:lnTo>
                    <a:pt x="1329" y="684"/>
                  </a:lnTo>
                  <a:lnTo>
                    <a:pt x="1329" y="684"/>
                  </a:lnTo>
                  <a:lnTo>
                    <a:pt x="1331" y="684"/>
                  </a:lnTo>
                  <a:lnTo>
                    <a:pt x="1334" y="684"/>
                  </a:lnTo>
                  <a:lnTo>
                    <a:pt x="1334" y="684"/>
                  </a:lnTo>
                  <a:lnTo>
                    <a:pt x="1334" y="684"/>
                  </a:lnTo>
                  <a:lnTo>
                    <a:pt x="1336" y="686"/>
                  </a:lnTo>
                  <a:lnTo>
                    <a:pt x="1336" y="686"/>
                  </a:lnTo>
                  <a:lnTo>
                    <a:pt x="1336" y="686"/>
                  </a:lnTo>
                  <a:lnTo>
                    <a:pt x="1338" y="689"/>
                  </a:lnTo>
                  <a:lnTo>
                    <a:pt x="1338" y="689"/>
                  </a:lnTo>
                  <a:lnTo>
                    <a:pt x="1338" y="691"/>
                  </a:lnTo>
                  <a:lnTo>
                    <a:pt x="1338" y="691"/>
                  </a:lnTo>
                  <a:lnTo>
                    <a:pt x="1338" y="694"/>
                  </a:lnTo>
                  <a:lnTo>
                    <a:pt x="1338" y="696"/>
                  </a:lnTo>
                  <a:lnTo>
                    <a:pt x="1338" y="696"/>
                  </a:lnTo>
                  <a:lnTo>
                    <a:pt x="1336" y="698"/>
                  </a:lnTo>
                  <a:lnTo>
                    <a:pt x="1336" y="698"/>
                  </a:lnTo>
                  <a:lnTo>
                    <a:pt x="1336" y="701"/>
                  </a:lnTo>
                  <a:lnTo>
                    <a:pt x="1336" y="703"/>
                  </a:lnTo>
                  <a:lnTo>
                    <a:pt x="1334" y="703"/>
                  </a:lnTo>
                  <a:lnTo>
                    <a:pt x="1334" y="705"/>
                  </a:lnTo>
                  <a:lnTo>
                    <a:pt x="1331" y="705"/>
                  </a:lnTo>
                  <a:lnTo>
                    <a:pt x="1331" y="708"/>
                  </a:lnTo>
                  <a:lnTo>
                    <a:pt x="1329" y="710"/>
                  </a:lnTo>
                  <a:lnTo>
                    <a:pt x="1329" y="710"/>
                  </a:lnTo>
                  <a:lnTo>
                    <a:pt x="1327" y="710"/>
                  </a:lnTo>
                  <a:lnTo>
                    <a:pt x="1324" y="712"/>
                  </a:lnTo>
                  <a:lnTo>
                    <a:pt x="1322" y="712"/>
                  </a:lnTo>
                  <a:lnTo>
                    <a:pt x="1322" y="715"/>
                  </a:lnTo>
                  <a:lnTo>
                    <a:pt x="1319" y="715"/>
                  </a:lnTo>
                  <a:lnTo>
                    <a:pt x="1317" y="715"/>
                  </a:lnTo>
                  <a:lnTo>
                    <a:pt x="1315" y="715"/>
                  </a:lnTo>
                  <a:lnTo>
                    <a:pt x="1312" y="715"/>
                  </a:lnTo>
                  <a:lnTo>
                    <a:pt x="1312" y="715"/>
                  </a:lnTo>
                  <a:lnTo>
                    <a:pt x="1310" y="715"/>
                  </a:lnTo>
                  <a:lnTo>
                    <a:pt x="1310" y="715"/>
                  </a:lnTo>
                  <a:lnTo>
                    <a:pt x="1310" y="715"/>
                  </a:lnTo>
                  <a:lnTo>
                    <a:pt x="1308" y="715"/>
                  </a:lnTo>
                  <a:lnTo>
                    <a:pt x="1308" y="715"/>
                  </a:lnTo>
                  <a:lnTo>
                    <a:pt x="1308" y="712"/>
                  </a:lnTo>
                  <a:lnTo>
                    <a:pt x="1308" y="712"/>
                  </a:lnTo>
                  <a:lnTo>
                    <a:pt x="1308" y="712"/>
                  </a:lnTo>
                  <a:lnTo>
                    <a:pt x="1305" y="712"/>
                  </a:lnTo>
                  <a:lnTo>
                    <a:pt x="1305" y="712"/>
                  </a:lnTo>
                  <a:lnTo>
                    <a:pt x="1305" y="710"/>
                  </a:lnTo>
                  <a:lnTo>
                    <a:pt x="1305" y="710"/>
                  </a:lnTo>
                  <a:lnTo>
                    <a:pt x="1305" y="710"/>
                  </a:lnTo>
                  <a:lnTo>
                    <a:pt x="1305" y="708"/>
                  </a:lnTo>
                  <a:lnTo>
                    <a:pt x="1308" y="708"/>
                  </a:lnTo>
                  <a:lnTo>
                    <a:pt x="1308" y="708"/>
                  </a:lnTo>
                  <a:close/>
                  <a:moveTo>
                    <a:pt x="932" y="720"/>
                  </a:moveTo>
                  <a:lnTo>
                    <a:pt x="932" y="720"/>
                  </a:lnTo>
                  <a:lnTo>
                    <a:pt x="934" y="722"/>
                  </a:lnTo>
                  <a:lnTo>
                    <a:pt x="934" y="724"/>
                  </a:lnTo>
                  <a:lnTo>
                    <a:pt x="934" y="724"/>
                  </a:lnTo>
                  <a:lnTo>
                    <a:pt x="936" y="724"/>
                  </a:lnTo>
                  <a:lnTo>
                    <a:pt x="936" y="727"/>
                  </a:lnTo>
                  <a:lnTo>
                    <a:pt x="936" y="727"/>
                  </a:lnTo>
                  <a:lnTo>
                    <a:pt x="939" y="727"/>
                  </a:lnTo>
                  <a:lnTo>
                    <a:pt x="939" y="727"/>
                  </a:lnTo>
                  <a:lnTo>
                    <a:pt x="941" y="729"/>
                  </a:lnTo>
                  <a:lnTo>
                    <a:pt x="941" y="729"/>
                  </a:lnTo>
                  <a:lnTo>
                    <a:pt x="943" y="729"/>
                  </a:lnTo>
                  <a:lnTo>
                    <a:pt x="946" y="729"/>
                  </a:lnTo>
                  <a:lnTo>
                    <a:pt x="948" y="729"/>
                  </a:lnTo>
                  <a:lnTo>
                    <a:pt x="951" y="731"/>
                  </a:lnTo>
                  <a:lnTo>
                    <a:pt x="953" y="731"/>
                  </a:lnTo>
                  <a:lnTo>
                    <a:pt x="953" y="731"/>
                  </a:lnTo>
                  <a:lnTo>
                    <a:pt x="955" y="731"/>
                  </a:lnTo>
                  <a:lnTo>
                    <a:pt x="955" y="731"/>
                  </a:lnTo>
                  <a:lnTo>
                    <a:pt x="958" y="731"/>
                  </a:lnTo>
                  <a:lnTo>
                    <a:pt x="958" y="731"/>
                  </a:lnTo>
                  <a:lnTo>
                    <a:pt x="960" y="729"/>
                  </a:lnTo>
                  <a:lnTo>
                    <a:pt x="960" y="729"/>
                  </a:lnTo>
                  <a:lnTo>
                    <a:pt x="960" y="729"/>
                  </a:lnTo>
                  <a:lnTo>
                    <a:pt x="960" y="729"/>
                  </a:lnTo>
                  <a:lnTo>
                    <a:pt x="960" y="729"/>
                  </a:lnTo>
                  <a:lnTo>
                    <a:pt x="962" y="729"/>
                  </a:lnTo>
                  <a:lnTo>
                    <a:pt x="962" y="727"/>
                  </a:lnTo>
                  <a:lnTo>
                    <a:pt x="962" y="727"/>
                  </a:lnTo>
                  <a:lnTo>
                    <a:pt x="962" y="727"/>
                  </a:lnTo>
                  <a:lnTo>
                    <a:pt x="962" y="727"/>
                  </a:lnTo>
                  <a:lnTo>
                    <a:pt x="962" y="727"/>
                  </a:lnTo>
                  <a:lnTo>
                    <a:pt x="962" y="724"/>
                  </a:lnTo>
                  <a:lnTo>
                    <a:pt x="960" y="724"/>
                  </a:lnTo>
                  <a:lnTo>
                    <a:pt x="960" y="722"/>
                  </a:lnTo>
                  <a:lnTo>
                    <a:pt x="960" y="722"/>
                  </a:lnTo>
                  <a:lnTo>
                    <a:pt x="960" y="720"/>
                  </a:lnTo>
                  <a:lnTo>
                    <a:pt x="958" y="720"/>
                  </a:lnTo>
                  <a:lnTo>
                    <a:pt x="958" y="720"/>
                  </a:lnTo>
                  <a:lnTo>
                    <a:pt x="955" y="717"/>
                  </a:lnTo>
                  <a:lnTo>
                    <a:pt x="955" y="717"/>
                  </a:lnTo>
                  <a:lnTo>
                    <a:pt x="953" y="715"/>
                  </a:lnTo>
                  <a:lnTo>
                    <a:pt x="953" y="715"/>
                  </a:lnTo>
                  <a:lnTo>
                    <a:pt x="951" y="715"/>
                  </a:lnTo>
                  <a:lnTo>
                    <a:pt x="951" y="715"/>
                  </a:lnTo>
                  <a:lnTo>
                    <a:pt x="948" y="712"/>
                  </a:lnTo>
                  <a:lnTo>
                    <a:pt x="946" y="712"/>
                  </a:lnTo>
                  <a:lnTo>
                    <a:pt x="946" y="712"/>
                  </a:lnTo>
                  <a:lnTo>
                    <a:pt x="943" y="712"/>
                  </a:lnTo>
                  <a:lnTo>
                    <a:pt x="943" y="712"/>
                  </a:lnTo>
                  <a:lnTo>
                    <a:pt x="941" y="712"/>
                  </a:lnTo>
                  <a:lnTo>
                    <a:pt x="939" y="710"/>
                  </a:lnTo>
                  <a:lnTo>
                    <a:pt x="939" y="710"/>
                  </a:lnTo>
                  <a:lnTo>
                    <a:pt x="936" y="710"/>
                  </a:lnTo>
                  <a:lnTo>
                    <a:pt x="936" y="710"/>
                  </a:lnTo>
                  <a:lnTo>
                    <a:pt x="934" y="712"/>
                  </a:lnTo>
                  <a:lnTo>
                    <a:pt x="934" y="712"/>
                  </a:lnTo>
                  <a:lnTo>
                    <a:pt x="934" y="712"/>
                  </a:lnTo>
                  <a:lnTo>
                    <a:pt x="932" y="712"/>
                  </a:lnTo>
                  <a:lnTo>
                    <a:pt x="932" y="712"/>
                  </a:lnTo>
                  <a:lnTo>
                    <a:pt x="932" y="715"/>
                  </a:lnTo>
                  <a:lnTo>
                    <a:pt x="932" y="715"/>
                  </a:lnTo>
                  <a:lnTo>
                    <a:pt x="932" y="715"/>
                  </a:lnTo>
                  <a:lnTo>
                    <a:pt x="932" y="717"/>
                  </a:lnTo>
                  <a:lnTo>
                    <a:pt x="932" y="717"/>
                  </a:lnTo>
                  <a:lnTo>
                    <a:pt x="932" y="720"/>
                  </a:lnTo>
                  <a:lnTo>
                    <a:pt x="932" y="720"/>
                  </a:lnTo>
                  <a:close/>
                  <a:moveTo>
                    <a:pt x="489" y="350"/>
                  </a:moveTo>
                  <a:lnTo>
                    <a:pt x="492" y="350"/>
                  </a:lnTo>
                  <a:lnTo>
                    <a:pt x="492" y="350"/>
                  </a:lnTo>
                  <a:lnTo>
                    <a:pt x="492" y="350"/>
                  </a:lnTo>
                  <a:lnTo>
                    <a:pt x="494" y="350"/>
                  </a:lnTo>
                  <a:lnTo>
                    <a:pt x="494" y="350"/>
                  </a:lnTo>
                  <a:lnTo>
                    <a:pt x="496" y="350"/>
                  </a:lnTo>
                  <a:lnTo>
                    <a:pt x="496" y="353"/>
                  </a:lnTo>
                  <a:lnTo>
                    <a:pt x="496" y="353"/>
                  </a:lnTo>
                  <a:lnTo>
                    <a:pt x="499" y="353"/>
                  </a:lnTo>
                  <a:lnTo>
                    <a:pt x="499" y="355"/>
                  </a:lnTo>
                  <a:lnTo>
                    <a:pt x="499" y="355"/>
                  </a:lnTo>
                  <a:lnTo>
                    <a:pt x="499" y="355"/>
                  </a:lnTo>
                  <a:lnTo>
                    <a:pt x="501" y="358"/>
                  </a:lnTo>
                  <a:lnTo>
                    <a:pt x="501" y="358"/>
                  </a:lnTo>
                  <a:lnTo>
                    <a:pt x="501" y="360"/>
                  </a:lnTo>
                  <a:lnTo>
                    <a:pt x="501" y="360"/>
                  </a:lnTo>
                  <a:lnTo>
                    <a:pt x="501" y="362"/>
                  </a:lnTo>
                  <a:lnTo>
                    <a:pt x="501" y="362"/>
                  </a:lnTo>
                  <a:lnTo>
                    <a:pt x="501" y="362"/>
                  </a:lnTo>
                  <a:lnTo>
                    <a:pt x="501" y="365"/>
                  </a:lnTo>
                  <a:lnTo>
                    <a:pt x="501" y="365"/>
                  </a:lnTo>
                  <a:lnTo>
                    <a:pt x="499" y="367"/>
                  </a:lnTo>
                  <a:lnTo>
                    <a:pt x="499" y="367"/>
                  </a:lnTo>
                  <a:lnTo>
                    <a:pt x="499" y="367"/>
                  </a:lnTo>
                  <a:lnTo>
                    <a:pt x="499" y="369"/>
                  </a:lnTo>
                  <a:lnTo>
                    <a:pt x="496" y="369"/>
                  </a:lnTo>
                  <a:lnTo>
                    <a:pt x="496" y="369"/>
                  </a:lnTo>
                  <a:lnTo>
                    <a:pt x="494" y="369"/>
                  </a:lnTo>
                  <a:lnTo>
                    <a:pt x="494" y="372"/>
                  </a:lnTo>
                  <a:lnTo>
                    <a:pt x="494" y="372"/>
                  </a:lnTo>
                  <a:lnTo>
                    <a:pt x="492" y="372"/>
                  </a:lnTo>
                  <a:lnTo>
                    <a:pt x="492" y="372"/>
                  </a:lnTo>
                  <a:lnTo>
                    <a:pt x="489" y="372"/>
                  </a:lnTo>
                  <a:lnTo>
                    <a:pt x="489" y="372"/>
                  </a:lnTo>
                  <a:lnTo>
                    <a:pt x="487" y="372"/>
                  </a:lnTo>
                  <a:lnTo>
                    <a:pt x="487" y="372"/>
                  </a:lnTo>
                  <a:lnTo>
                    <a:pt x="485" y="372"/>
                  </a:lnTo>
                  <a:lnTo>
                    <a:pt x="485" y="369"/>
                  </a:lnTo>
                  <a:lnTo>
                    <a:pt x="485" y="369"/>
                  </a:lnTo>
                  <a:lnTo>
                    <a:pt x="482" y="369"/>
                  </a:lnTo>
                  <a:lnTo>
                    <a:pt x="482" y="369"/>
                  </a:lnTo>
                  <a:lnTo>
                    <a:pt x="482" y="367"/>
                  </a:lnTo>
                  <a:lnTo>
                    <a:pt x="480" y="367"/>
                  </a:lnTo>
                  <a:lnTo>
                    <a:pt x="480" y="365"/>
                  </a:lnTo>
                  <a:lnTo>
                    <a:pt x="480" y="365"/>
                  </a:lnTo>
                  <a:lnTo>
                    <a:pt x="480" y="365"/>
                  </a:lnTo>
                  <a:lnTo>
                    <a:pt x="480" y="362"/>
                  </a:lnTo>
                  <a:lnTo>
                    <a:pt x="480" y="362"/>
                  </a:lnTo>
                  <a:lnTo>
                    <a:pt x="480" y="360"/>
                  </a:lnTo>
                  <a:lnTo>
                    <a:pt x="480" y="360"/>
                  </a:lnTo>
                  <a:lnTo>
                    <a:pt x="480" y="358"/>
                  </a:lnTo>
                  <a:lnTo>
                    <a:pt x="480" y="358"/>
                  </a:lnTo>
                  <a:lnTo>
                    <a:pt x="480" y="355"/>
                  </a:lnTo>
                  <a:lnTo>
                    <a:pt x="480" y="355"/>
                  </a:lnTo>
                  <a:lnTo>
                    <a:pt x="482" y="355"/>
                  </a:lnTo>
                  <a:lnTo>
                    <a:pt x="482" y="353"/>
                  </a:lnTo>
                  <a:lnTo>
                    <a:pt x="482" y="353"/>
                  </a:lnTo>
                  <a:lnTo>
                    <a:pt x="485" y="353"/>
                  </a:lnTo>
                  <a:lnTo>
                    <a:pt x="485" y="350"/>
                  </a:lnTo>
                  <a:lnTo>
                    <a:pt x="485" y="350"/>
                  </a:lnTo>
                  <a:lnTo>
                    <a:pt x="487" y="350"/>
                  </a:lnTo>
                  <a:lnTo>
                    <a:pt x="487" y="350"/>
                  </a:lnTo>
                  <a:lnTo>
                    <a:pt x="489" y="350"/>
                  </a:lnTo>
                  <a:lnTo>
                    <a:pt x="489" y="350"/>
                  </a:lnTo>
                  <a:lnTo>
                    <a:pt x="489" y="350"/>
                  </a:lnTo>
                  <a:close/>
                  <a:moveTo>
                    <a:pt x="539" y="353"/>
                  </a:moveTo>
                  <a:lnTo>
                    <a:pt x="541" y="353"/>
                  </a:lnTo>
                  <a:lnTo>
                    <a:pt x="541" y="353"/>
                  </a:lnTo>
                  <a:lnTo>
                    <a:pt x="544" y="353"/>
                  </a:lnTo>
                  <a:lnTo>
                    <a:pt x="544" y="355"/>
                  </a:lnTo>
                  <a:lnTo>
                    <a:pt x="544" y="355"/>
                  </a:lnTo>
                  <a:lnTo>
                    <a:pt x="546" y="355"/>
                  </a:lnTo>
                  <a:lnTo>
                    <a:pt x="546" y="355"/>
                  </a:lnTo>
                  <a:lnTo>
                    <a:pt x="548" y="355"/>
                  </a:lnTo>
                  <a:lnTo>
                    <a:pt x="548" y="358"/>
                  </a:lnTo>
                  <a:lnTo>
                    <a:pt x="548" y="358"/>
                  </a:lnTo>
                  <a:lnTo>
                    <a:pt x="548" y="358"/>
                  </a:lnTo>
                  <a:lnTo>
                    <a:pt x="551" y="360"/>
                  </a:lnTo>
                  <a:lnTo>
                    <a:pt x="551" y="360"/>
                  </a:lnTo>
                  <a:lnTo>
                    <a:pt x="551" y="362"/>
                  </a:lnTo>
                  <a:lnTo>
                    <a:pt x="551" y="362"/>
                  </a:lnTo>
                  <a:lnTo>
                    <a:pt x="551" y="365"/>
                  </a:lnTo>
                  <a:lnTo>
                    <a:pt x="551" y="365"/>
                  </a:lnTo>
                  <a:lnTo>
                    <a:pt x="551" y="367"/>
                  </a:lnTo>
                  <a:lnTo>
                    <a:pt x="551" y="367"/>
                  </a:lnTo>
                  <a:lnTo>
                    <a:pt x="551" y="367"/>
                  </a:lnTo>
                  <a:lnTo>
                    <a:pt x="551" y="369"/>
                  </a:lnTo>
                  <a:lnTo>
                    <a:pt x="548" y="369"/>
                  </a:lnTo>
                  <a:lnTo>
                    <a:pt x="548" y="372"/>
                  </a:lnTo>
                  <a:lnTo>
                    <a:pt x="548" y="372"/>
                  </a:lnTo>
                  <a:lnTo>
                    <a:pt x="548" y="372"/>
                  </a:lnTo>
                  <a:lnTo>
                    <a:pt x="546" y="374"/>
                  </a:lnTo>
                  <a:lnTo>
                    <a:pt x="546" y="374"/>
                  </a:lnTo>
                  <a:lnTo>
                    <a:pt x="546" y="374"/>
                  </a:lnTo>
                  <a:lnTo>
                    <a:pt x="544" y="374"/>
                  </a:lnTo>
                  <a:lnTo>
                    <a:pt x="544" y="374"/>
                  </a:lnTo>
                  <a:lnTo>
                    <a:pt x="541" y="376"/>
                  </a:lnTo>
                  <a:lnTo>
                    <a:pt x="541" y="376"/>
                  </a:lnTo>
                  <a:lnTo>
                    <a:pt x="539" y="376"/>
                  </a:lnTo>
                  <a:lnTo>
                    <a:pt x="539" y="376"/>
                  </a:lnTo>
                  <a:lnTo>
                    <a:pt x="537" y="374"/>
                  </a:lnTo>
                  <a:lnTo>
                    <a:pt x="537" y="374"/>
                  </a:lnTo>
                  <a:lnTo>
                    <a:pt x="537" y="374"/>
                  </a:lnTo>
                  <a:lnTo>
                    <a:pt x="534" y="374"/>
                  </a:lnTo>
                  <a:lnTo>
                    <a:pt x="534" y="374"/>
                  </a:lnTo>
                  <a:lnTo>
                    <a:pt x="532" y="372"/>
                  </a:lnTo>
                  <a:lnTo>
                    <a:pt x="532" y="372"/>
                  </a:lnTo>
                  <a:lnTo>
                    <a:pt x="532" y="372"/>
                  </a:lnTo>
                  <a:lnTo>
                    <a:pt x="532" y="369"/>
                  </a:lnTo>
                  <a:lnTo>
                    <a:pt x="529" y="369"/>
                  </a:lnTo>
                  <a:lnTo>
                    <a:pt x="529" y="369"/>
                  </a:lnTo>
                  <a:lnTo>
                    <a:pt x="529" y="367"/>
                  </a:lnTo>
                  <a:lnTo>
                    <a:pt x="529" y="367"/>
                  </a:lnTo>
                  <a:lnTo>
                    <a:pt x="529" y="365"/>
                  </a:lnTo>
                  <a:lnTo>
                    <a:pt x="529" y="365"/>
                  </a:lnTo>
                  <a:lnTo>
                    <a:pt x="529" y="362"/>
                  </a:lnTo>
                  <a:lnTo>
                    <a:pt x="529" y="362"/>
                  </a:lnTo>
                  <a:lnTo>
                    <a:pt x="529" y="360"/>
                  </a:lnTo>
                  <a:lnTo>
                    <a:pt x="529" y="360"/>
                  </a:lnTo>
                  <a:lnTo>
                    <a:pt x="529" y="360"/>
                  </a:lnTo>
                  <a:lnTo>
                    <a:pt x="532" y="358"/>
                  </a:lnTo>
                  <a:lnTo>
                    <a:pt x="532" y="358"/>
                  </a:lnTo>
                  <a:lnTo>
                    <a:pt x="532" y="358"/>
                  </a:lnTo>
                  <a:lnTo>
                    <a:pt x="534" y="355"/>
                  </a:lnTo>
                  <a:lnTo>
                    <a:pt x="534" y="355"/>
                  </a:lnTo>
                  <a:lnTo>
                    <a:pt x="534" y="355"/>
                  </a:lnTo>
                  <a:lnTo>
                    <a:pt x="537" y="355"/>
                  </a:lnTo>
                  <a:lnTo>
                    <a:pt x="537" y="355"/>
                  </a:lnTo>
                  <a:lnTo>
                    <a:pt x="539" y="353"/>
                  </a:lnTo>
                  <a:lnTo>
                    <a:pt x="539" y="353"/>
                  </a:lnTo>
                  <a:lnTo>
                    <a:pt x="539" y="353"/>
                  </a:lnTo>
                  <a:close/>
                  <a:moveTo>
                    <a:pt x="596" y="350"/>
                  </a:moveTo>
                  <a:lnTo>
                    <a:pt x="598" y="350"/>
                  </a:lnTo>
                  <a:lnTo>
                    <a:pt x="598" y="350"/>
                  </a:lnTo>
                  <a:lnTo>
                    <a:pt x="600" y="350"/>
                  </a:lnTo>
                  <a:lnTo>
                    <a:pt x="600" y="350"/>
                  </a:lnTo>
                  <a:lnTo>
                    <a:pt x="600" y="350"/>
                  </a:lnTo>
                  <a:lnTo>
                    <a:pt x="603" y="350"/>
                  </a:lnTo>
                  <a:lnTo>
                    <a:pt x="603" y="350"/>
                  </a:lnTo>
                  <a:lnTo>
                    <a:pt x="605" y="353"/>
                  </a:lnTo>
                  <a:lnTo>
                    <a:pt x="605" y="353"/>
                  </a:lnTo>
                  <a:lnTo>
                    <a:pt x="605" y="353"/>
                  </a:lnTo>
                  <a:lnTo>
                    <a:pt x="605" y="355"/>
                  </a:lnTo>
                  <a:lnTo>
                    <a:pt x="608" y="355"/>
                  </a:lnTo>
                  <a:lnTo>
                    <a:pt x="608" y="358"/>
                  </a:lnTo>
                  <a:lnTo>
                    <a:pt x="608" y="358"/>
                  </a:lnTo>
                  <a:lnTo>
                    <a:pt x="608" y="358"/>
                  </a:lnTo>
                  <a:lnTo>
                    <a:pt x="608" y="360"/>
                  </a:lnTo>
                  <a:lnTo>
                    <a:pt x="608" y="360"/>
                  </a:lnTo>
                  <a:lnTo>
                    <a:pt x="608" y="362"/>
                  </a:lnTo>
                  <a:lnTo>
                    <a:pt x="608" y="362"/>
                  </a:lnTo>
                  <a:lnTo>
                    <a:pt x="608" y="365"/>
                  </a:lnTo>
                  <a:lnTo>
                    <a:pt x="608" y="365"/>
                  </a:lnTo>
                  <a:lnTo>
                    <a:pt x="605" y="367"/>
                  </a:lnTo>
                  <a:lnTo>
                    <a:pt x="605" y="367"/>
                  </a:lnTo>
                  <a:lnTo>
                    <a:pt x="605" y="367"/>
                  </a:lnTo>
                  <a:lnTo>
                    <a:pt x="605" y="369"/>
                  </a:lnTo>
                  <a:lnTo>
                    <a:pt x="603" y="369"/>
                  </a:lnTo>
                  <a:lnTo>
                    <a:pt x="603" y="369"/>
                  </a:lnTo>
                  <a:lnTo>
                    <a:pt x="603" y="369"/>
                  </a:lnTo>
                  <a:lnTo>
                    <a:pt x="600" y="372"/>
                  </a:lnTo>
                  <a:lnTo>
                    <a:pt x="600" y="372"/>
                  </a:lnTo>
                  <a:lnTo>
                    <a:pt x="598" y="372"/>
                  </a:lnTo>
                  <a:lnTo>
                    <a:pt x="598" y="372"/>
                  </a:lnTo>
                  <a:lnTo>
                    <a:pt x="596" y="372"/>
                  </a:lnTo>
                  <a:lnTo>
                    <a:pt x="596" y="372"/>
                  </a:lnTo>
                  <a:lnTo>
                    <a:pt x="593" y="372"/>
                  </a:lnTo>
                  <a:lnTo>
                    <a:pt x="593" y="372"/>
                  </a:lnTo>
                  <a:lnTo>
                    <a:pt x="593" y="369"/>
                  </a:lnTo>
                  <a:lnTo>
                    <a:pt x="591" y="369"/>
                  </a:lnTo>
                  <a:lnTo>
                    <a:pt x="591" y="369"/>
                  </a:lnTo>
                  <a:lnTo>
                    <a:pt x="589" y="369"/>
                  </a:lnTo>
                  <a:lnTo>
                    <a:pt x="589" y="367"/>
                  </a:lnTo>
                  <a:lnTo>
                    <a:pt x="589" y="367"/>
                  </a:lnTo>
                  <a:lnTo>
                    <a:pt x="589" y="367"/>
                  </a:lnTo>
                  <a:lnTo>
                    <a:pt x="586" y="365"/>
                  </a:lnTo>
                  <a:lnTo>
                    <a:pt x="586" y="365"/>
                  </a:lnTo>
                  <a:lnTo>
                    <a:pt x="586" y="365"/>
                  </a:lnTo>
                  <a:lnTo>
                    <a:pt x="586" y="362"/>
                  </a:lnTo>
                  <a:lnTo>
                    <a:pt x="586" y="362"/>
                  </a:lnTo>
                  <a:lnTo>
                    <a:pt x="586" y="360"/>
                  </a:lnTo>
                  <a:lnTo>
                    <a:pt x="586" y="360"/>
                  </a:lnTo>
                  <a:lnTo>
                    <a:pt x="586" y="358"/>
                  </a:lnTo>
                  <a:lnTo>
                    <a:pt x="586" y="358"/>
                  </a:lnTo>
                  <a:lnTo>
                    <a:pt x="586" y="355"/>
                  </a:lnTo>
                  <a:lnTo>
                    <a:pt x="586" y="355"/>
                  </a:lnTo>
                  <a:lnTo>
                    <a:pt x="589" y="355"/>
                  </a:lnTo>
                  <a:lnTo>
                    <a:pt x="589" y="353"/>
                  </a:lnTo>
                  <a:lnTo>
                    <a:pt x="589" y="353"/>
                  </a:lnTo>
                  <a:lnTo>
                    <a:pt x="591" y="353"/>
                  </a:lnTo>
                  <a:lnTo>
                    <a:pt x="591" y="350"/>
                  </a:lnTo>
                  <a:lnTo>
                    <a:pt x="591" y="350"/>
                  </a:lnTo>
                  <a:lnTo>
                    <a:pt x="593" y="350"/>
                  </a:lnTo>
                  <a:lnTo>
                    <a:pt x="593" y="350"/>
                  </a:lnTo>
                  <a:lnTo>
                    <a:pt x="596" y="350"/>
                  </a:lnTo>
                  <a:lnTo>
                    <a:pt x="596" y="350"/>
                  </a:lnTo>
                  <a:lnTo>
                    <a:pt x="596" y="350"/>
                  </a:lnTo>
                  <a:close/>
                  <a:moveTo>
                    <a:pt x="380" y="746"/>
                  </a:moveTo>
                  <a:lnTo>
                    <a:pt x="380" y="746"/>
                  </a:lnTo>
                  <a:lnTo>
                    <a:pt x="383" y="746"/>
                  </a:lnTo>
                  <a:lnTo>
                    <a:pt x="383" y="746"/>
                  </a:lnTo>
                  <a:lnTo>
                    <a:pt x="385" y="746"/>
                  </a:lnTo>
                  <a:lnTo>
                    <a:pt x="385" y="746"/>
                  </a:lnTo>
                  <a:lnTo>
                    <a:pt x="388" y="748"/>
                  </a:lnTo>
                  <a:lnTo>
                    <a:pt x="388" y="748"/>
                  </a:lnTo>
                  <a:lnTo>
                    <a:pt x="390" y="748"/>
                  </a:lnTo>
                  <a:lnTo>
                    <a:pt x="390" y="750"/>
                  </a:lnTo>
                  <a:lnTo>
                    <a:pt x="390" y="750"/>
                  </a:lnTo>
                  <a:lnTo>
                    <a:pt x="392" y="750"/>
                  </a:lnTo>
                  <a:lnTo>
                    <a:pt x="392" y="753"/>
                  </a:lnTo>
                  <a:lnTo>
                    <a:pt x="392" y="753"/>
                  </a:lnTo>
                  <a:lnTo>
                    <a:pt x="392" y="755"/>
                  </a:lnTo>
                  <a:lnTo>
                    <a:pt x="392" y="755"/>
                  </a:lnTo>
                  <a:lnTo>
                    <a:pt x="392" y="757"/>
                  </a:lnTo>
                  <a:lnTo>
                    <a:pt x="392" y="757"/>
                  </a:lnTo>
                  <a:lnTo>
                    <a:pt x="392" y="760"/>
                  </a:lnTo>
                  <a:lnTo>
                    <a:pt x="392" y="762"/>
                  </a:lnTo>
                  <a:lnTo>
                    <a:pt x="392" y="762"/>
                  </a:lnTo>
                  <a:lnTo>
                    <a:pt x="392" y="762"/>
                  </a:lnTo>
                  <a:lnTo>
                    <a:pt x="392" y="765"/>
                  </a:lnTo>
                  <a:lnTo>
                    <a:pt x="390" y="765"/>
                  </a:lnTo>
                  <a:lnTo>
                    <a:pt x="390" y="767"/>
                  </a:lnTo>
                  <a:lnTo>
                    <a:pt x="390" y="767"/>
                  </a:lnTo>
                  <a:lnTo>
                    <a:pt x="388" y="767"/>
                  </a:lnTo>
                  <a:lnTo>
                    <a:pt x="388" y="769"/>
                  </a:lnTo>
                  <a:lnTo>
                    <a:pt x="385" y="769"/>
                  </a:lnTo>
                  <a:lnTo>
                    <a:pt x="385" y="769"/>
                  </a:lnTo>
                  <a:lnTo>
                    <a:pt x="383" y="769"/>
                  </a:lnTo>
                  <a:lnTo>
                    <a:pt x="383" y="769"/>
                  </a:lnTo>
                  <a:lnTo>
                    <a:pt x="380" y="772"/>
                  </a:lnTo>
                  <a:lnTo>
                    <a:pt x="380" y="772"/>
                  </a:lnTo>
                  <a:lnTo>
                    <a:pt x="378" y="772"/>
                  </a:lnTo>
                  <a:lnTo>
                    <a:pt x="378" y="769"/>
                  </a:lnTo>
                  <a:lnTo>
                    <a:pt x="376" y="769"/>
                  </a:lnTo>
                  <a:lnTo>
                    <a:pt x="376" y="769"/>
                  </a:lnTo>
                  <a:lnTo>
                    <a:pt x="373" y="769"/>
                  </a:lnTo>
                  <a:lnTo>
                    <a:pt x="373" y="769"/>
                  </a:lnTo>
                  <a:lnTo>
                    <a:pt x="373" y="767"/>
                  </a:lnTo>
                  <a:lnTo>
                    <a:pt x="371" y="767"/>
                  </a:lnTo>
                  <a:lnTo>
                    <a:pt x="371" y="767"/>
                  </a:lnTo>
                  <a:lnTo>
                    <a:pt x="371" y="765"/>
                  </a:lnTo>
                  <a:lnTo>
                    <a:pt x="369" y="765"/>
                  </a:lnTo>
                  <a:lnTo>
                    <a:pt x="369" y="762"/>
                  </a:lnTo>
                  <a:lnTo>
                    <a:pt x="369" y="762"/>
                  </a:lnTo>
                  <a:lnTo>
                    <a:pt x="369" y="760"/>
                  </a:lnTo>
                  <a:lnTo>
                    <a:pt x="369" y="760"/>
                  </a:lnTo>
                  <a:lnTo>
                    <a:pt x="369" y="757"/>
                  </a:lnTo>
                  <a:lnTo>
                    <a:pt x="369" y="757"/>
                  </a:lnTo>
                  <a:lnTo>
                    <a:pt x="369" y="755"/>
                  </a:lnTo>
                  <a:lnTo>
                    <a:pt x="369" y="755"/>
                  </a:lnTo>
                  <a:lnTo>
                    <a:pt x="369" y="753"/>
                  </a:lnTo>
                  <a:lnTo>
                    <a:pt x="369" y="753"/>
                  </a:lnTo>
                  <a:lnTo>
                    <a:pt x="371" y="750"/>
                  </a:lnTo>
                  <a:lnTo>
                    <a:pt x="371" y="750"/>
                  </a:lnTo>
                  <a:lnTo>
                    <a:pt x="371" y="748"/>
                  </a:lnTo>
                  <a:lnTo>
                    <a:pt x="373" y="748"/>
                  </a:lnTo>
                  <a:lnTo>
                    <a:pt x="373" y="748"/>
                  </a:lnTo>
                  <a:lnTo>
                    <a:pt x="376" y="748"/>
                  </a:lnTo>
                  <a:lnTo>
                    <a:pt x="376" y="746"/>
                  </a:lnTo>
                  <a:lnTo>
                    <a:pt x="378" y="746"/>
                  </a:lnTo>
                  <a:lnTo>
                    <a:pt x="378" y="746"/>
                  </a:lnTo>
                  <a:lnTo>
                    <a:pt x="380" y="746"/>
                  </a:lnTo>
                  <a:lnTo>
                    <a:pt x="380" y="746"/>
                  </a:lnTo>
                  <a:close/>
                  <a:moveTo>
                    <a:pt x="376" y="665"/>
                  </a:moveTo>
                  <a:lnTo>
                    <a:pt x="378" y="665"/>
                  </a:lnTo>
                  <a:lnTo>
                    <a:pt x="378" y="665"/>
                  </a:lnTo>
                  <a:lnTo>
                    <a:pt x="378" y="665"/>
                  </a:lnTo>
                  <a:lnTo>
                    <a:pt x="378" y="665"/>
                  </a:lnTo>
                  <a:lnTo>
                    <a:pt x="380" y="665"/>
                  </a:lnTo>
                  <a:lnTo>
                    <a:pt x="380" y="665"/>
                  </a:lnTo>
                  <a:lnTo>
                    <a:pt x="380" y="665"/>
                  </a:lnTo>
                  <a:lnTo>
                    <a:pt x="383" y="668"/>
                  </a:lnTo>
                  <a:lnTo>
                    <a:pt x="383" y="668"/>
                  </a:lnTo>
                  <a:lnTo>
                    <a:pt x="383" y="668"/>
                  </a:lnTo>
                  <a:lnTo>
                    <a:pt x="383" y="668"/>
                  </a:lnTo>
                  <a:lnTo>
                    <a:pt x="385" y="670"/>
                  </a:lnTo>
                  <a:lnTo>
                    <a:pt x="385" y="670"/>
                  </a:lnTo>
                  <a:lnTo>
                    <a:pt x="385" y="672"/>
                  </a:lnTo>
                  <a:lnTo>
                    <a:pt x="388" y="675"/>
                  </a:lnTo>
                  <a:lnTo>
                    <a:pt x="388" y="675"/>
                  </a:lnTo>
                  <a:lnTo>
                    <a:pt x="390" y="677"/>
                  </a:lnTo>
                  <a:lnTo>
                    <a:pt x="390" y="679"/>
                  </a:lnTo>
                  <a:lnTo>
                    <a:pt x="390" y="682"/>
                  </a:lnTo>
                  <a:lnTo>
                    <a:pt x="390" y="684"/>
                  </a:lnTo>
                  <a:lnTo>
                    <a:pt x="392" y="686"/>
                  </a:lnTo>
                  <a:lnTo>
                    <a:pt x="392" y="689"/>
                  </a:lnTo>
                  <a:lnTo>
                    <a:pt x="392" y="691"/>
                  </a:lnTo>
                  <a:lnTo>
                    <a:pt x="392" y="694"/>
                  </a:lnTo>
                  <a:lnTo>
                    <a:pt x="392" y="696"/>
                  </a:lnTo>
                  <a:lnTo>
                    <a:pt x="390" y="698"/>
                  </a:lnTo>
                  <a:lnTo>
                    <a:pt x="390" y="701"/>
                  </a:lnTo>
                  <a:lnTo>
                    <a:pt x="390" y="703"/>
                  </a:lnTo>
                  <a:lnTo>
                    <a:pt x="390" y="705"/>
                  </a:lnTo>
                  <a:lnTo>
                    <a:pt x="390" y="708"/>
                  </a:lnTo>
                  <a:lnTo>
                    <a:pt x="388" y="710"/>
                  </a:lnTo>
                  <a:lnTo>
                    <a:pt x="388" y="710"/>
                  </a:lnTo>
                  <a:lnTo>
                    <a:pt x="388" y="712"/>
                  </a:lnTo>
                  <a:lnTo>
                    <a:pt x="385" y="712"/>
                  </a:lnTo>
                  <a:lnTo>
                    <a:pt x="385" y="712"/>
                  </a:lnTo>
                  <a:lnTo>
                    <a:pt x="385" y="712"/>
                  </a:lnTo>
                  <a:lnTo>
                    <a:pt x="385" y="715"/>
                  </a:lnTo>
                  <a:lnTo>
                    <a:pt x="383" y="715"/>
                  </a:lnTo>
                  <a:lnTo>
                    <a:pt x="383" y="715"/>
                  </a:lnTo>
                  <a:lnTo>
                    <a:pt x="383" y="715"/>
                  </a:lnTo>
                  <a:lnTo>
                    <a:pt x="383" y="715"/>
                  </a:lnTo>
                  <a:lnTo>
                    <a:pt x="380" y="715"/>
                  </a:lnTo>
                  <a:lnTo>
                    <a:pt x="380" y="715"/>
                  </a:lnTo>
                  <a:lnTo>
                    <a:pt x="380" y="715"/>
                  </a:lnTo>
                  <a:lnTo>
                    <a:pt x="380" y="715"/>
                  </a:lnTo>
                  <a:lnTo>
                    <a:pt x="378" y="715"/>
                  </a:lnTo>
                  <a:lnTo>
                    <a:pt x="378" y="715"/>
                  </a:lnTo>
                  <a:lnTo>
                    <a:pt x="378" y="715"/>
                  </a:lnTo>
                  <a:lnTo>
                    <a:pt x="376" y="715"/>
                  </a:lnTo>
                  <a:lnTo>
                    <a:pt x="376" y="715"/>
                  </a:lnTo>
                  <a:lnTo>
                    <a:pt x="376" y="715"/>
                  </a:lnTo>
                  <a:lnTo>
                    <a:pt x="376" y="715"/>
                  </a:lnTo>
                  <a:lnTo>
                    <a:pt x="373" y="712"/>
                  </a:lnTo>
                  <a:lnTo>
                    <a:pt x="373" y="712"/>
                  </a:lnTo>
                  <a:lnTo>
                    <a:pt x="373" y="712"/>
                  </a:lnTo>
                  <a:lnTo>
                    <a:pt x="373" y="712"/>
                  </a:lnTo>
                  <a:lnTo>
                    <a:pt x="371" y="710"/>
                  </a:lnTo>
                  <a:lnTo>
                    <a:pt x="371" y="710"/>
                  </a:lnTo>
                  <a:lnTo>
                    <a:pt x="369" y="708"/>
                  </a:lnTo>
                  <a:lnTo>
                    <a:pt x="369" y="705"/>
                  </a:lnTo>
                  <a:lnTo>
                    <a:pt x="369" y="703"/>
                  </a:lnTo>
                  <a:lnTo>
                    <a:pt x="366" y="701"/>
                  </a:lnTo>
                  <a:lnTo>
                    <a:pt x="366" y="698"/>
                  </a:lnTo>
                  <a:lnTo>
                    <a:pt x="366" y="696"/>
                  </a:lnTo>
                  <a:lnTo>
                    <a:pt x="366" y="694"/>
                  </a:lnTo>
                  <a:lnTo>
                    <a:pt x="366" y="691"/>
                  </a:lnTo>
                  <a:lnTo>
                    <a:pt x="364" y="689"/>
                  </a:lnTo>
                  <a:lnTo>
                    <a:pt x="364" y="686"/>
                  </a:lnTo>
                  <a:lnTo>
                    <a:pt x="366" y="684"/>
                  </a:lnTo>
                  <a:lnTo>
                    <a:pt x="366" y="682"/>
                  </a:lnTo>
                  <a:lnTo>
                    <a:pt x="366" y="679"/>
                  </a:lnTo>
                  <a:lnTo>
                    <a:pt x="366" y="677"/>
                  </a:lnTo>
                  <a:lnTo>
                    <a:pt x="366" y="675"/>
                  </a:lnTo>
                  <a:lnTo>
                    <a:pt x="369" y="672"/>
                  </a:lnTo>
                  <a:lnTo>
                    <a:pt x="369" y="672"/>
                  </a:lnTo>
                  <a:lnTo>
                    <a:pt x="369" y="670"/>
                  </a:lnTo>
                  <a:lnTo>
                    <a:pt x="371" y="670"/>
                  </a:lnTo>
                  <a:lnTo>
                    <a:pt x="371" y="668"/>
                  </a:lnTo>
                  <a:lnTo>
                    <a:pt x="371" y="668"/>
                  </a:lnTo>
                  <a:lnTo>
                    <a:pt x="371" y="668"/>
                  </a:lnTo>
                  <a:lnTo>
                    <a:pt x="371" y="668"/>
                  </a:lnTo>
                  <a:lnTo>
                    <a:pt x="373" y="668"/>
                  </a:lnTo>
                  <a:lnTo>
                    <a:pt x="373" y="665"/>
                  </a:lnTo>
                  <a:lnTo>
                    <a:pt x="373" y="665"/>
                  </a:lnTo>
                  <a:lnTo>
                    <a:pt x="373" y="665"/>
                  </a:lnTo>
                  <a:lnTo>
                    <a:pt x="376" y="665"/>
                  </a:lnTo>
                  <a:lnTo>
                    <a:pt x="376" y="665"/>
                  </a:lnTo>
                  <a:lnTo>
                    <a:pt x="376" y="665"/>
                  </a:lnTo>
                  <a:lnTo>
                    <a:pt x="376" y="665"/>
                  </a:lnTo>
                  <a:close/>
                  <a:moveTo>
                    <a:pt x="373" y="800"/>
                  </a:moveTo>
                  <a:lnTo>
                    <a:pt x="376" y="800"/>
                  </a:lnTo>
                  <a:lnTo>
                    <a:pt x="376" y="800"/>
                  </a:lnTo>
                  <a:lnTo>
                    <a:pt x="376" y="800"/>
                  </a:lnTo>
                  <a:lnTo>
                    <a:pt x="378" y="800"/>
                  </a:lnTo>
                  <a:lnTo>
                    <a:pt x="378" y="800"/>
                  </a:lnTo>
                  <a:lnTo>
                    <a:pt x="378" y="800"/>
                  </a:lnTo>
                  <a:lnTo>
                    <a:pt x="378" y="802"/>
                  </a:lnTo>
                  <a:lnTo>
                    <a:pt x="380" y="802"/>
                  </a:lnTo>
                  <a:lnTo>
                    <a:pt x="380" y="802"/>
                  </a:lnTo>
                  <a:lnTo>
                    <a:pt x="380" y="802"/>
                  </a:lnTo>
                  <a:lnTo>
                    <a:pt x="380" y="805"/>
                  </a:lnTo>
                  <a:lnTo>
                    <a:pt x="380" y="805"/>
                  </a:lnTo>
                  <a:lnTo>
                    <a:pt x="383" y="805"/>
                  </a:lnTo>
                  <a:lnTo>
                    <a:pt x="383" y="807"/>
                  </a:lnTo>
                  <a:lnTo>
                    <a:pt x="383" y="810"/>
                  </a:lnTo>
                  <a:lnTo>
                    <a:pt x="385" y="812"/>
                  </a:lnTo>
                  <a:lnTo>
                    <a:pt x="385" y="814"/>
                  </a:lnTo>
                  <a:lnTo>
                    <a:pt x="385" y="817"/>
                  </a:lnTo>
                  <a:lnTo>
                    <a:pt x="385" y="819"/>
                  </a:lnTo>
                  <a:lnTo>
                    <a:pt x="385" y="821"/>
                  </a:lnTo>
                  <a:lnTo>
                    <a:pt x="385" y="824"/>
                  </a:lnTo>
                  <a:lnTo>
                    <a:pt x="385" y="826"/>
                  </a:lnTo>
                  <a:lnTo>
                    <a:pt x="385" y="828"/>
                  </a:lnTo>
                  <a:lnTo>
                    <a:pt x="385" y="831"/>
                  </a:lnTo>
                  <a:lnTo>
                    <a:pt x="385" y="833"/>
                  </a:lnTo>
                  <a:lnTo>
                    <a:pt x="383" y="836"/>
                  </a:lnTo>
                  <a:lnTo>
                    <a:pt x="383" y="838"/>
                  </a:lnTo>
                  <a:lnTo>
                    <a:pt x="383" y="840"/>
                  </a:lnTo>
                  <a:lnTo>
                    <a:pt x="380" y="843"/>
                  </a:lnTo>
                  <a:lnTo>
                    <a:pt x="380" y="843"/>
                  </a:lnTo>
                  <a:lnTo>
                    <a:pt x="378" y="845"/>
                  </a:lnTo>
                  <a:lnTo>
                    <a:pt x="378" y="847"/>
                  </a:lnTo>
                  <a:lnTo>
                    <a:pt x="378" y="847"/>
                  </a:lnTo>
                  <a:lnTo>
                    <a:pt x="376" y="847"/>
                  </a:lnTo>
                  <a:lnTo>
                    <a:pt x="376" y="847"/>
                  </a:lnTo>
                  <a:lnTo>
                    <a:pt x="376" y="847"/>
                  </a:lnTo>
                  <a:lnTo>
                    <a:pt x="373" y="850"/>
                  </a:lnTo>
                  <a:lnTo>
                    <a:pt x="373" y="850"/>
                  </a:lnTo>
                  <a:lnTo>
                    <a:pt x="373" y="850"/>
                  </a:lnTo>
                  <a:lnTo>
                    <a:pt x="373" y="850"/>
                  </a:lnTo>
                  <a:lnTo>
                    <a:pt x="371" y="850"/>
                  </a:lnTo>
                  <a:lnTo>
                    <a:pt x="371" y="850"/>
                  </a:lnTo>
                  <a:lnTo>
                    <a:pt x="371" y="850"/>
                  </a:lnTo>
                  <a:lnTo>
                    <a:pt x="371" y="850"/>
                  </a:lnTo>
                  <a:lnTo>
                    <a:pt x="369" y="850"/>
                  </a:lnTo>
                  <a:lnTo>
                    <a:pt x="369" y="850"/>
                  </a:lnTo>
                  <a:lnTo>
                    <a:pt x="369" y="850"/>
                  </a:lnTo>
                  <a:lnTo>
                    <a:pt x="366" y="850"/>
                  </a:lnTo>
                  <a:lnTo>
                    <a:pt x="366" y="850"/>
                  </a:lnTo>
                  <a:lnTo>
                    <a:pt x="366" y="847"/>
                  </a:lnTo>
                  <a:lnTo>
                    <a:pt x="366" y="847"/>
                  </a:lnTo>
                  <a:lnTo>
                    <a:pt x="364" y="847"/>
                  </a:lnTo>
                  <a:lnTo>
                    <a:pt x="364" y="847"/>
                  </a:lnTo>
                  <a:lnTo>
                    <a:pt x="364" y="847"/>
                  </a:lnTo>
                  <a:lnTo>
                    <a:pt x="364" y="845"/>
                  </a:lnTo>
                  <a:lnTo>
                    <a:pt x="364" y="845"/>
                  </a:lnTo>
                  <a:lnTo>
                    <a:pt x="362" y="843"/>
                  </a:lnTo>
                  <a:lnTo>
                    <a:pt x="362" y="843"/>
                  </a:lnTo>
                  <a:lnTo>
                    <a:pt x="362" y="840"/>
                  </a:lnTo>
                  <a:lnTo>
                    <a:pt x="359" y="838"/>
                  </a:lnTo>
                  <a:lnTo>
                    <a:pt x="359" y="836"/>
                  </a:lnTo>
                  <a:lnTo>
                    <a:pt x="359" y="833"/>
                  </a:lnTo>
                  <a:lnTo>
                    <a:pt x="359" y="831"/>
                  </a:lnTo>
                  <a:lnTo>
                    <a:pt x="359" y="828"/>
                  </a:lnTo>
                  <a:lnTo>
                    <a:pt x="359" y="826"/>
                  </a:lnTo>
                  <a:lnTo>
                    <a:pt x="359" y="824"/>
                  </a:lnTo>
                  <a:lnTo>
                    <a:pt x="359" y="821"/>
                  </a:lnTo>
                  <a:lnTo>
                    <a:pt x="359" y="819"/>
                  </a:lnTo>
                  <a:lnTo>
                    <a:pt x="362" y="817"/>
                  </a:lnTo>
                  <a:lnTo>
                    <a:pt x="362" y="814"/>
                  </a:lnTo>
                  <a:lnTo>
                    <a:pt x="362" y="812"/>
                  </a:lnTo>
                  <a:lnTo>
                    <a:pt x="362" y="810"/>
                  </a:lnTo>
                  <a:lnTo>
                    <a:pt x="364" y="807"/>
                  </a:lnTo>
                  <a:lnTo>
                    <a:pt x="364" y="805"/>
                  </a:lnTo>
                  <a:lnTo>
                    <a:pt x="366" y="805"/>
                  </a:lnTo>
                  <a:lnTo>
                    <a:pt x="366" y="802"/>
                  </a:lnTo>
                  <a:lnTo>
                    <a:pt x="366" y="802"/>
                  </a:lnTo>
                  <a:lnTo>
                    <a:pt x="369" y="802"/>
                  </a:lnTo>
                  <a:lnTo>
                    <a:pt x="369" y="802"/>
                  </a:lnTo>
                  <a:lnTo>
                    <a:pt x="369" y="800"/>
                  </a:lnTo>
                  <a:lnTo>
                    <a:pt x="371" y="800"/>
                  </a:lnTo>
                  <a:lnTo>
                    <a:pt x="371" y="800"/>
                  </a:lnTo>
                  <a:lnTo>
                    <a:pt x="371" y="800"/>
                  </a:lnTo>
                  <a:lnTo>
                    <a:pt x="371" y="800"/>
                  </a:lnTo>
                  <a:lnTo>
                    <a:pt x="373" y="800"/>
                  </a:lnTo>
                  <a:lnTo>
                    <a:pt x="373" y="800"/>
                  </a:lnTo>
                  <a:lnTo>
                    <a:pt x="373" y="800"/>
                  </a:lnTo>
                  <a:lnTo>
                    <a:pt x="373" y="800"/>
                  </a:lnTo>
                  <a:lnTo>
                    <a:pt x="373" y="800"/>
                  </a:lnTo>
                  <a:close/>
                  <a:moveTo>
                    <a:pt x="435" y="679"/>
                  </a:moveTo>
                  <a:lnTo>
                    <a:pt x="435" y="679"/>
                  </a:lnTo>
                  <a:lnTo>
                    <a:pt x="437" y="682"/>
                  </a:lnTo>
                  <a:lnTo>
                    <a:pt x="437" y="682"/>
                  </a:lnTo>
                  <a:lnTo>
                    <a:pt x="437" y="682"/>
                  </a:lnTo>
                  <a:lnTo>
                    <a:pt x="437" y="682"/>
                  </a:lnTo>
                  <a:lnTo>
                    <a:pt x="437" y="684"/>
                  </a:lnTo>
                  <a:lnTo>
                    <a:pt x="437" y="684"/>
                  </a:lnTo>
                  <a:lnTo>
                    <a:pt x="437" y="684"/>
                  </a:lnTo>
                  <a:lnTo>
                    <a:pt x="437" y="684"/>
                  </a:lnTo>
                  <a:lnTo>
                    <a:pt x="437" y="686"/>
                  </a:lnTo>
                  <a:lnTo>
                    <a:pt x="437" y="686"/>
                  </a:lnTo>
                  <a:lnTo>
                    <a:pt x="440" y="686"/>
                  </a:lnTo>
                  <a:lnTo>
                    <a:pt x="437" y="689"/>
                  </a:lnTo>
                  <a:lnTo>
                    <a:pt x="437" y="691"/>
                  </a:lnTo>
                  <a:lnTo>
                    <a:pt x="437" y="694"/>
                  </a:lnTo>
                  <a:lnTo>
                    <a:pt x="437" y="696"/>
                  </a:lnTo>
                  <a:lnTo>
                    <a:pt x="437" y="698"/>
                  </a:lnTo>
                  <a:lnTo>
                    <a:pt x="435" y="701"/>
                  </a:lnTo>
                  <a:lnTo>
                    <a:pt x="435" y="701"/>
                  </a:lnTo>
                  <a:lnTo>
                    <a:pt x="433" y="703"/>
                  </a:lnTo>
                  <a:lnTo>
                    <a:pt x="433" y="705"/>
                  </a:lnTo>
                  <a:lnTo>
                    <a:pt x="430" y="708"/>
                  </a:lnTo>
                  <a:lnTo>
                    <a:pt x="430" y="710"/>
                  </a:lnTo>
                  <a:lnTo>
                    <a:pt x="428" y="712"/>
                  </a:lnTo>
                  <a:lnTo>
                    <a:pt x="425" y="715"/>
                  </a:lnTo>
                  <a:lnTo>
                    <a:pt x="423" y="715"/>
                  </a:lnTo>
                  <a:lnTo>
                    <a:pt x="423" y="717"/>
                  </a:lnTo>
                  <a:lnTo>
                    <a:pt x="421" y="717"/>
                  </a:lnTo>
                  <a:lnTo>
                    <a:pt x="418" y="720"/>
                  </a:lnTo>
                  <a:lnTo>
                    <a:pt x="416" y="720"/>
                  </a:lnTo>
                  <a:lnTo>
                    <a:pt x="416" y="722"/>
                  </a:lnTo>
                  <a:lnTo>
                    <a:pt x="414" y="722"/>
                  </a:lnTo>
                  <a:lnTo>
                    <a:pt x="414" y="722"/>
                  </a:lnTo>
                  <a:lnTo>
                    <a:pt x="411" y="722"/>
                  </a:lnTo>
                  <a:lnTo>
                    <a:pt x="411" y="722"/>
                  </a:lnTo>
                  <a:lnTo>
                    <a:pt x="411" y="722"/>
                  </a:lnTo>
                  <a:lnTo>
                    <a:pt x="409" y="722"/>
                  </a:lnTo>
                  <a:lnTo>
                    <a:pt x="409" y="722"/>
                  </a:lnTo>
                  <a:lnTo>
                    <a:pt x="409" y="722"/>
                  </a:lnTo>
                  <a:lnTo>
                    <a:pt x="407" y="722"/>
                  </a:lnTo>
                  <a:lnTo>
                    <a:pt x="407" y="722"/>
                  </a:lnTo>
                  <a:lnTo>
                    <a:pt x="407" y="722"/>
                  </a:lnTo>
                  <a:lnTo>
                    <a:pt x="407" y="722"/>
                  </a:lnTo>
                  <a:lnTo>
                    <a:pt x="404" y="720"/>
                  </a:lnTo>
                  <a:lnTo>
                    <a:pt x="404" y="720"/>
                  </a:lnTo>
                  <a:lnTo>
                    <a:pt x="404" y="720"/>
                  </a:lnTo>
                  <a:lnTo>
                    <a:pt x="404" y="720"/>
                  </a:lnTo>
                  <a:lnTo>
                    <a:pt x="404" y="720"/>
                  </a:lnTo>
                  <a:lnTo>
                    <a:pt x="402" y="717"/>
                  </a:lnTo>
                  <a:lnTo>
                    <a:pt x="402" y="717"/>
                  </a:lnTo>
                  <a:lnTo>
                    <a:pt x="402" y="717"/>
                  </a:lnTo>
                  <a:lnTo>
                    <a:pt x="402" y="717"/>
                  </a:lnTo>
                  <a:lnTo>
                    <a:pt x="402" y="715"/>
                  </a:lnTo>
                  <a:lnTo>
                    <a:pt x="402" y="715"/>
                  </a:lnTo>
                  <a:lnTo>
                    <a:pt x="402" y="715"/>
                  </a:lnTo>
                  <a:lnTo>
                    <a:pt x="402" y="712"/>
                  </a:lnTo>
                  <a:lnTo>
                    <a:pt x="402" y="710"/>
                  </a:lnTo>
                  <a:lnTo>
                    <a:pt x="402" y="710"/>
                  </a:lnTo>
                  <a:lnTo>
                    <a:pt x="402" y="708"/>
                  </a:lnTo>
                  <a:lnTo>
                    <a:pt x="402" y="705"/>
                  </a:lnTo>
                  <a:lnTo>
                    <a:pt x="404" y="703"/>
                  </a:lnTo>
                  <a:lnTo>
                    <a:pt x="404" y="701"/>
                  </a:lnTo>
                  <a:lnTo>
                    <a:pt x="407" y="698"/>
                  </a:lnTo>
                  <a:lnTo>
                    <a:pt x="407" y="696"/>
                  </a:lnTo>
                  <a:lnTo>
                    <a:pt x="409" y="694"/>
                  </a:lnTo>
                  <a:lnTo>
                    <a:pt x="409" y="694"/>
                  </a:lnTo>
                  <a:lnTo>
                    <a:pt x="411" y="691"/>
                  </a:lnTo>
                  <a:lnTo>
                    <a:pt x="414" y="689"/>
                  </a:lnTo>
                  <a:lnTo>
                    <a:pt x="414" y="686"/>
                  </a:lnTo>
                  <a:lnTo>
                    <a:pt x="416" y="684"/>
                  </a:lnTo>
                  <a:lnTo>
                    <a:pt x="418" y="684"/>
                  </a:lnTo>
                  <a:lnTo>
                    <a:pt x="421" y="682"/>
                  </a:lnTo>
                  <a:lnTo>
                    <a:pt x="421" y="682"/>
                  </a:lnTo>
                  <a:lnTo>
                    <a:pt x="423" y="679"/>
                  </a:lnTo>
                  <a:lnTo>
                    <a:pt x="425" y="679"/>
                  </a:lnTo>
                  <a:lnTo>
                    <a:pt x="425" y="679"/>
                  </a:lnTo>
                  <a:lnTo>
                    <a:pt x="428" y="679"/>
                  </a:lnTo>
                  <a:lnTo>
                    <a:pt x="428" y="679"/>
                  </a:lnTo>
                  <a:lnTo>
                    <a:pt x="430" y="679"/>
                  </a:lnTo>
                  <a:lnTo>
                    <a:pt x="430" y="679"/>
                  </a:lnTo>
                  <a:lnTo>
                    <a:pt x="430" y="679"/>
                  </a:lnTo>
                  <a:lnTo>
                    <a:pt x="430" y="679"/>
                  </a:lnTo>
                  <a:lnTo>
                    <a:pt x="433" y="679"/>
                  </a:lnTo>
                  <a:lnTo>
                    <a:pt x="433" y="679"/>
                  </a:lnTo>
                  <a:lnTo>
                    <a:pt x="433" y="679"/>
                  </a:lnTo>
                  <a:lnTo>
                    <a:pt x="435" y="679"/>
                  </a:lnTo>
                  <a:lnTo>
                    <a:pt x="435" y="679"/>
                  </a:lnTo>
                  <a:lnTo>
                    <a:pt x="435" y="679"/>
                  </a:lnTo>
                  <a:lnTo>
                    <a:pt x="435" y="679"/>
                  </a:lnTo>
                  <a:close/>
                  <a:moveTo>
                    <a:pt x="475" y="731"/>
                  </a:moveTo>
                  <a:lnTo>
                    <a:pt x="475" y="734"/>
                  </a:lnTo>
                  <a:lnTo>
                    <a:pt x="475" y="734"/>
                  </a:lnTo>
                  <a:lnTo>
                    <a:pt x="475" y="734"/>
                  </a:lnTo>
                  <a:lnTo>
                    <a:pt x="475" y="734"/>
                  </a:lnTo>
                  <a:lnTo>
                    <a:pt x="475" y="736"/>
                  </a:lnTo>
                  <a:lnTo>
                    <a:pt x="475" y="736"/>
                  </a:lnTo>
                  <a:lnTo>
                    <a:pt x="475" y="736"/>
                  </a:lnTo>
                  <a:lnTo>
                    <a:pt x="475" y="739"/>
                  </a:lnTo>
                  <a:lnTo>
                    <a:pt x="473" y="739"/>
                  </a:lnTo>
                  <a:lnTo>
                    <a:pt x="473" y="739"/>
                  </a:lnTo>
                  <a:lnTo>
                    <a:pt x="473" y="739"/>
                  </a:lnTo>
                  <a:lnTo>
                    <a:pt x="473" y="741"/>
                  </a:lnTo>
                  <a:lnTo>
                    <a:pt x="470" y="741"/>
                  </a:lnTo>
                  <a:lnTo>
                    <a:pt x="470" y="743"/>
                  </a:lnTo>
                  <a:lnTo>
                    <a:pt x="468" y="743"/>
                  </a:lnTo>
                  <a:lnTo>
                    <a:pt x="466" y="746"/>
                  </a:lnTo>
                  <a:lnTo>
                    <a:pt x="463" y="746"/>
                  </a:lnTo>
                  <a:lnTo>
                    <a:pt x="461" y="746"/>
                  </a:lnTo>
                  <a:lnTo>
                    <a:pt x="461" y="748"/>
                  </a:lnTo>
                  <a:lnTo>
                    <a:pt x="459" y="748"/>
                  </a:lnTo>
                  <a:lnTo>
                    <a:pt x="454" y="748"/>
                  </a:lnTo>
                  <a:lnTo>
                    <a:pt x="451" y="750"/>
                  </a:lnTo>
                  <a:lnTo>
                    <a:pt x="449" y="750"/>
                  </a:lnTo>
                  <a:lnTo>
                    <a:pt x="447" y="750"/>
                  </a:lnTo>
                  <a:lnTo>
                    <a:pt x="444" y="750"/>
                  </a:lnTo>
                  <a:lnTo>
                    <a:pt x="442" y="750"/>
                  </a:lnTo>
                  <a:lnTo>
                    <a:pt x="440" y="750"/>
                  </a:lnTo>
                  <a:lnTo>
                    <a:pt x="437" y="750"/>
                  </a:lnTo>
                  <a:lnTo>
                    <a:pt x="435" y="750"/>
                  </a:lnTo>
                  <a:lnTo>
                    <a:pt x="435" y="748"/>
                  </a:lnTo>
                  <a:lnTo>
                    <a:pt x="433" y="748"/>
                  </a:lnTo>
                  <a:lnTo>
                    <a:pt x="430" y="748"/>
                  </a:lnTo>
                  <a:lnTo>
                    <a:pt x="430" y="748"/>
                  </a:lnTo>
                  <a:lnTo>
                    <a:pt x="430" y="746"/>
                  </a:lnTo>
                  <a:lnTo>
                    <a:pt x="428" y="746"/>
                  </a:lnTo>
                  <a:lnTo>
                    <a:pt x="428" y="746"/>
                  </a:lnTo>
                  <a:lnTo>
                    <a:pt x="428" y="746"/>
                  </a:lnTo>
                  <a:lnTo>
                    <a:pt x="428" y="746"/>
                  </a:lnTo>
                  <a:lnTo>
                    <a:pt x="425" y="743"/>
                  </a:lnTo>
                  <a:lnTo>
                    <a:pt x="425" y="743"/>
                  </a:lnTo>
                  <a:lnTo>
                    <a:pt x="425" y="743"/>
                  </a:lnTo>
                  <a:lnTo>
                    <a:pt x="425" y="741"/>
                  </a:lnTo>
                  <a:lnTo>
                    <a:pt x="425" y="741"/>
                  </a:lnTo>
                  <a:lnTo>
                    <a:pt x="425" y="741"/>
                  </a:lnTo>
                  <a:lnTo>
                    <a:pt x="425" y="741"/>
                  </a:lnTo>
                  <a:lnTo>
                    <a:pt x="425" y="739"/>
                  </a:lnTo>
                  <a:lnTo>
                    <a:pt x="425" y="739"/>
                  </a:lnTo>
                  <a:lnTo>
                    <a:pt x="425" y="739"/>
                  </a:lnTo>
                  <a:lnTo>
                    <a:pt x="425" y="739"/>
                  </a:lnTo>
                  <a:lnTo>
                    <a:pt x="425" y="736"/>
                  </a:lnTo>
                  <a:lnTo>
                    <a:pt x="425" y="736"/>
                  </a:lnTo>
                  <a:lnTo>
                    <a:pt x="425" y="736"/>
                  </a:lnTo>
                  <a:lnTo>
                    <a:pt x="425" y="734"/>
                  </a:lnTo>
                  <a:lnTo>
                    <a:pt x="428" y="734"/>
                  </a:lnTo>
                  <a:lnTo>
                    <a:pt x="428" y="734"/>
                  </a:lnTo>
                  <a:lnTo>
                    <a:pt x="428" y="734"/>
                  </a:lnTo>
                  <a:lnTo>
                    <a:pt x="430" y="731"/>
                  </a:lnTo>
                  <a:lnTo>
                    <a:pt x="430" y="731"/>
                  </a:lnTo>
                  <a:lnTo>
                    <a:pt x="433" y="729"/>
                  </a:lnTo>
                  <a:lnTo>
                    <a:pt x="435" y="729"/>
                  </a:lnTo>
                  <a:lnTo>
                    <a:pt x="437" y="727"/>
                  </a:lnTo>
                  <a:lnTo>
                    <a:pt x="437" y="727"/>
                  </a:lnTo>
                  <a:lnTo>
                    <a:pt x="440" y="724"/>
                  </a:lnTo>
                  <a:lnTo>
                    <a:pt x="442" y="724"/>
                  </a:lnTo>
                  <a:lnTo>
                    <a:pt x="444" y="724"/>
                  </a:lnTo>
                  <a:lnTo>
                    <a:pt x="447" y="724"/>
                  </a:lnTo>
                  <a:lnTo>
                    <a:pt x="451" y="722"/>
                  </a:lnTo>
                  <a:lnTo>
                    <a:pt x="454" y="722"/>
                  </a:lnTo>
                  <a:lnTo>
                    <a:pt x="456" y="722"/>
                  </a:lnTo>
                  <a:lnTo>
                    <a:pt x="459" y="722"/>
                  </a:lnTo>
                  <a:lnTo>
                    <a:pt x="461" y="722"/>
                  </a:lnTo>
                  <a:lnTo>
                    <a:pt x="463" y="724"/>
                  </a:lnTo>
                  <a:lnTo>
                    <a:pt x="463" y="724"/>
                  </a:lnTo>
                  <a:lnTo>
                    <a:pt x="466" y="724"/>
                  </a:lnTo>
                  <a:lnTo>
                    <a:pt x="468" y="724"/>
                  </a:lnTo>
                  <a:lnTo>
                    <a:pt x="470" y="727"/>
                  </a:lnTo>
                  <a:lnTo>
                    <a:pt x="470" y="727"/>
                  </a:lnTo>
                  <a:lnTo>
                    <a:pt x="470" y="727"/>
                  </a:lnTo>
                  <a:lnTo>
                    <a:pt x="473" y="727"/>
                  </a:lnTo>
                  <a:lnTo>
                    <a:pt x="473" y="727"/>
                  </a:lnTo>
                  <a:lnTo>
                    <a:pt x="473" y="729"/>
                  </a:lnTo>
                  <a:lnTo>
                    <a:pt x="473" y="729"/>
                  </a:lnTo>
                  <a:lnTo>
                    <a:pt x="473" y="729"/>
                  </a:lnTo>
                  <a:lnTo>
                    <a:pt x="475" y="729"/>
                  </a:lnTo>
                  <a:lnTo>
                    <a:pt x="475" y="729"/>
                  </a:lnTo>
                  <a:lnTo>
                    <a:pt x="475" y="731"/>
                  </a:lnTo>
                  <a:lnTo>
                    <a:pt x="475" y="731"/>
                  </a:lnTo>
                  <a:lnTo>
                    <a:pt x="475" y="731"/>
                  </a:lnTo>
                  <a:lnTo>
                    <a:pt x="475" y="731"/>
                  </a:lnTo>
                  <a:close/>
                  <a:moveTo>
                    <a:pt x="475" y="791"/>
                  </a:moveTo>
                  <a:lnTo>
                    <a:pt x="473" y="791"/>
                  </a:lnTo>
                  <a:lnTo>
                    <a:pt x="473" y="791"/>
                  </a:lnTo>
                  <a:lnTo>
                    <a:pt x="473" y="791"/>
                  </a:lnTo>
                  <a:lnTo>
                    <a:pt x="473" y="793"/>
                  </a:lnTo>
                  <a:lnTo>
                    <a:pt x="473" y="793"/>
                  </a:lnTo>
                  <a:lnTo>
                    <a:pt x="470" y="793"/>
                  </a:lnTo>
                  <a:lnTo>
                    <a:pt x="470" y="793"/>
                  </a:lnTo>
                  <a:lnTo>
                    <a:pt x="470" y="793"/>
                  </a:lnTo>
                  <a:lnTo>
                    <a:pt x="470" y="795"/>
                  </a:lnTo>
                  <a:lnTo>
                    <a:pt x="468" y="795"/>
                  </a:lnTo>
                  <a:lnTo>
                    <a:pt x="468" y="795"/>
                  </a:lnTo>
                  <a:lnTo>
                    <a:pt x="468" y="795"/>
                  </a:lnTo>
                  <a:lnTo>
                    <a:pt x="466" y="795"/>
                  </a:lnTo>
                  <a:lnTo>
                    <a:pt x="463" y="795"/>
                  </a:lnTo>
                  <a:lnTo>
                    <a:pt x="461" y="795"/>
                  </a:lnTo>
                  <a:lnTo>
                    <a:pt x="459" y="795"/>
                  </a:lnTo>
                  <a:lnTo>
                    <a:pt x="456" y="795"/>
                  </a:lnTo>
                  <a:lnTo>
                    <a:pt x="456" y="795"/>
                  </a:lnTo>
                  <a:lnTo>
                    <a:pt x="454" y="795"/>
                  </a:lnTo>
                  <a:lnTo>
                    <a:pt x="451" y="795"/>
                  </a:lnTo>
                  <a:lnTo>
                    <a:pt x="447" y="793"/>
                  </a:lnTo>
                  <a:lnTo>
                    <a:pt x="444" y="793"/>
                  </a:lnTo>
                  <a:lnTo>
                    <a:pt x="442" y="793"/>
                  </a:lnTo>
                  <a:lnTo>
                    <a:pt x="442" y="791"/>
                  </a:lnTo>
                  <a:lnTo>
                    <a:pt x="440" y="791"/>
                  </a:lnTo>
                  <a:lnTo>
                    <a:pt x="437" y="788"/>
                  </a:lnTo>
                  <a:lnTo>
                    <a:pt x="435" y="786"/>
                  </a:lnTo>
                  <a:lnTo>
                    <a:pt x="433" y="786"/>
                  </a:lnTo>
                  <a:lnTo>
                    <a:pt x="433" y="783"/>
                  </a:lnTo>
                  <a:lnTo>
                    <a:pt x="430" y="783"/>
                  </a:lnTo>
                  <a:lnTo>
                    <a:pt x="430" y="781"/>
                  </a:lnTo>
                  <a:lnTo>
                    <a:pt x="428" y="779"/>
                  </a:lnTo>
                  <a:lnTo>
                    <a:pt x="428" y="779"/>
                  </a:lnTo>
                  <a:lnTo>
                    <a:pt x="428" y="779"/>
                  </a:lnTo>
                  <a:lnTo>
                    <a:pt x="428" y="776"/>
                  </a:lnTo>
                  <a:lnTo>
                    <a:pt x="425" y="776"/>
                  </a:lnTo>
                  <a:lnTo>
                    <a:pt x="425" y="776"/>
                  </a:lnTo>
                  <a:lnTo>
                    <a:pt x="425" y="776"/>
                  </a:lnTo>
                  <a:lnTo>
                    <a:pt x="425" y="774"/>
                  </a:lnTo>
                  <a:lnTo>
                    <a:pt x="425" y="774"/>
                  </a:lnTo>
                  <a:lnTo>
                    <a:pt x="425" y="774"/>
                  </a:lnTo>
                  <a:lnTo>
                    <a:pt x="425" y="772"/>
                  </a:lnTo>
                  <a:lnTo>
                    <a:pt x="425" y="772"/>
                  </a:lnTo>
                  <a:lnTo>
                    <a:pt x="425" y="772"/>
                  </a:lnTo>
                  <a:lnTo>
                    <a:pt x="428" y="772"/>
                  </a:lnTo>
                  <a:lnTo>
                    <a:pt x="428" y="769"/>
                  </a:lnTo>
                  <a:lnTo>
                    <a:pt x="428" y="769"/>
                  </a:lnTo>
                  <a:lnTo>
                    <a:pt x="428" y="769"/>
                  </a:lnTo>
                  <a:lnTo>
                    <a:pt x="428" y="769"/>
                  </a:lnTo>
                  <a:lnTo>
                    <a:pt x="430" y="767"/>
                  </a:lnTo>
                  <a:lnTo>
                    <a:pt x="430" y="767"/>
                  </a:lnTo>
                  <a:lnTo>
                    <a:pt x="430" y="767"/>
                  </a:lnTo>
                  <a:lnTo>
                    <a:pt x="430" y="767"/>
                  </a:lnTo>
                  <a:lnTo>
                    <a:pt x="433" y="767"/>
                  </a:lnTo>
                  <a:lnTo>
                    <a:pt x="433" y="767"/>
                  </a:lnTo>
                  <a:lnTo>
                    <a:pt x="433" y="767"/>
                  </a:lnTo>
                  <a:lnTo>
                    <a:pt x="435" y="765"/>
                  </a:lnTo>
                  <a:lnTo>
                    <a:pt x="437" y="765"/>
                  </a:lnTo>
                  <a:lnTo>
                    <a:pt x="440" y="765"/>
                  </a:lnTo>
                  <a:lnTo>
                    <a:pt x="442" y="765"/>
                  </a:lnTo>
                  <a:lnTo>
                    <a:pt x="444" y="765"/>
                  </a:lnTo>
                  <a:lnTo>
                    <a:pt x="444" y="765"/>
                  </a:lnTo>
                  <a:lnTo>
                    <a:pt x="447" y="767"/>
                  </a:lnTo>
                  <a:lnTo>
                    <a:pt x="449" y="767"/>
                  </a:lnTo>
                  <a:lnTo>
                    <a:pt x="454" y="767"/>
                  </a:lnTo>
                  <a:lnTo>
                    <a:pt x="456" y="769"/>
                  </a:lnTo>
                  <a:lnTo>
                    <a:pt x="459" y="769"/>
                  </a:lnTo>
                  <a:lnTo>
                    <a:pt x="461" y="769"/>
                  </a:lnTo>
                  <a:lnTo>
                    <a:pt x="461" y="772"/>
                  </a:lnTo>
                  <a:lnTo>
                    <a:pt x="463" y="772"/>
                  </a:lnTo>
                  <a:lnTo>
                    <a:pt x="466" y="774"/>
                  </a:lnTo>
                  <a:lnTo>
                    <a:pt x="468" y="776"/>
                  </a:lnTo>
                  <a:lnTo>
                    <a:pt x="468" y="776"/>
                  </a:lnTo>
                  <a:lnTo>
                    <a:pt x="470" y="779"/>
                  </a:lnTo>
                  <a:lnTo>
                    <a:pt x="473" y="779"/>
                  </a:lnTo>
                  <a:lnTo>
                    <a:pt x="473" y="781"/>
                  </a:lnTo>
                  <a:lnTo>
                    <a:pt x="473" y="781"/>
                  </a:lnTo>
                  <a:lnTo>
                    <a:pt x="473" y="783"/>
                  </a:lnTo>
                  <a:lnTo>
                    <a:pt x="473" y="783"/>
                  </a:lnTo>
                  <a:lnTo>
                    <a:pt x="475" y="783"/>
                  </a:lnTo>
                  <a:lnTo>
                    <a:pt x="475" y="786"/>
                  </a:lnTo>
                  <a:lnTo>
                    <a:pt x="475" y="786"/>
                  </a:lnTo>
                  <a:lnTo>
                    <a:pt x="475" y="786"/>
                  </a:lnTo>
                  <a:lnTo>
                    <a:pt x="475" y="788"/>
                  </a:lnTo>
                  <a:lnTo>
                    <a:pt x="475" y="788"/>
                  </a:lnTo>
                  <a:lnTo>
                    <a:pt x="475" y="788"/>
                  </a:lnTo>
                  <a:lnTo>
                    <a:pt x="475" y="788"/>
                  </a:lnTo>
                  <a:lnTo>
                    <a:pt x="475" y="791"/>
                  </a:lnTo>
                  <a:lnTo>
                    <a:pt x="475" y="791"/>
                  </a:lnTo>
                  <a:close/>
                  <a:moveTo>
                    <a:pt x="428" y="838"/>
                  </a:moveTo>
                  <a:lnTo>
                    <a:pt x="428" y="838"/>
                  </a:lnTo>
                  <a:lnTo>
                    <a:pt x="425" y="838"/>
                  </a:lnTo>
                  <a:lnTo>
                    <a:pt x="425" y="838"/>
                  </a:lnTo>
                  <a:lnTo>
                    <a:pt x="425" y="838"/>
                  </a:lnTo>
                  <a:lnTo>
                    <a:pt x="425" y="838"/>
                  </a:lnTo>
                  <a:lnTo>
                    <a:pt x="423" y="838"/>
                  </a:lnTo>
                  <a:lnTo>
                    <a:pt x="423" y="838"/>
                  </a:lnTo>
                  <a:lnTo>
                    <a:pt x="423" y="838"/>
                  </a:lnTo>
                  <a:lnTo>
                    <a:pt x="421" y="838"/>
                  </a:lnTo>
                  <a:lnTo>
                    <a:pt x="421" y="838"/>
                  </a:lnTo>
                  <a:lnTo>
                    <a:pt x="421" y="838"/>
                  </a:lnTo>
                  <a:lnTo>
                    <a:pt x="418" y="838"/>
                  </a:lnTo>
                  <a:lnTo>
                    <a:pt x="418" y="836"/>
                  </a:lnTo>
                  <a:lnTo>
                    <a:pt x="416" y="836"/>
                  </a:lnTo>
                  <a:lnTo>
                    <a:pt x="416" y="833"/>
                  </a:lnTo>
                  <a:lnTo>
                    <a:pt x="414" y="831"/>
                  </a:lnTo>
                  <a:lnTo>
                    <a:pt x="411" y="831"/>
                  </a:lnTo>
                  <a:lnTo>
                    <a:pt x="411" y="828"/>
                  </a:lnTo>
                  <a:lnTo>
                    <a:pt x="409" y="826"/>
                  </a:lnTo>
                  <a:lnTo>
                    <a:pt x="409" y="824"/>
                  </a:lnTo>
                  <a:lnTo>
                    <a:pt x="407" y="821"/>
                  </a:lnTo>
                  <a:lnTo>
                    <a:pt x="407" y="819"/>
                  </a:lnTo>
                  <a:lnTo>
                    <a:pt x="404" y="817"/>
                  </a:lnTo>
                  <a:lnTo>
                    <a:pt x="404" y="814"/>
                  </a:lnTo>
                  <a:lnTo>
                    <a:pt x="404" y="812"/>
                  </a:lnTo>
                  <a:lnTo>
                    <a:pt x="402" y="810"/>
                  </a:lnTo>
                  <a:lnTo>
                    <a:pt x="402" y="807"/>
                  </a:lnTo>
                  <a:lnTo>
                    <a:pt x="402" y="805"/>
                  </a:lnTo>
                  <a:lnTo>
                    <a:pt x="402" y="805"/>
                  </a:lnTo>
                  <a:lnTo>
                    <a:pt x="402" y="802"/>
                  </a:lnTo>
                  <a:lnTo>
                    <a:pt x="402" y="800"/>
                  </a:lnTo>
                  <a:lnTo>
                    <a:pt x="402" y="798"/>
                  </a:lnTo>
                  <a:lnTo>
                    <a:pt x="404" y="798"/>
                  </a:lnTo>
                  <a:lnTo>
                    <a:pt x="404" y="795"/>
                  </a:lnTo>
                  <a:lnTo>
                    <a:pt x="404" y="795"/>
                  </a:lnTo>
                  <a:lnTo>
                    <a:pt x="404" y="795"/>
                  </a:lnTo>
                  <a:lnTo>
                    <a:pt x="404" y="795"/>
                  </a:lnTo>
                  <a:lnTo>
                    <a:pt x="404" y="793"/>
                  </a:lnTo>
                  <a:lnTo>
                    <a:pt x="404" y="793"/>
                  </a:lnTo>
                  <a:lnTo>
                    <a:pt x="407" y="793"/>
                  </a:lnTo>
                  <a:lnTo>
                    <a:pt x="407" y="793"/>
                  </a:lnTo>
                  <a:lnTo>
                    <a:pt x="407" y="793"/>
                  </a:lnTo>
                  <a:lnTo>
                    <a:pt x="407" y="791"/>
                  </a:lnTo>
                  <a:lnTo>
                    <a:pt x="409" y="791"/>
                  </a:lnTo>
                  <a:lnTo>
                    <a:pt x="409" y="791"/>
                  </a:lnTo>
                  <a:lnTo>
                    <a:pt x="409" y="791"/>
                  </a:lnTo>
                  <a:lnTo>
                    <a:pt x="409" y="791"/>
                  </a:lnTo>
                  <a:lnTo>
                    <a:pt x="411" y="791"/>
                  </a:lnTo>
                  <a:lnTo>
                    <a:pt x="411" y="791"/>
                  </a:lnTo>
                  <a:lnTo>
                    <a:pt x="411" y="791"/>
                  </a:lnTo>
                  <a:lnTo>
                    <a:pt x="414" y="791"/>
                  </a:lnTo>
                  <a:lnTo>
                    <a:pt x="414" y="791"/>
                  </a:lnTo>
                  <a:lnTo>
                    <a:pt x="414" y="791"/>
                  </a:lnTo>
                  <a:lnTo>
                    <a:pt x="416" y="791"/>
                  </a:lnTo>
                  <a:lnTo>
                    <a:pt x="416" y="793"/>
                  </a:lnTo>
                  <a:lnTo>
                    <a:pt x="416" y="793"/>
                  </a:lnTo>
                  <a:lnTo>
                    <a:pt x="418" y="793"/>
                  </a:lnTo>
                  <a:lnTo>
                    <a:pt x="418" y="795"/>
                  </a:lnTo>
                  <a:lnTo>
                    <a:pt x="421" y="795"/>
                  </a:lnTo>
                  <a:lnTo>
                    <a:pt x="423" y="798"/>
                  </a:lnTo>
                  <a:lnTo>
                    <a:pt x="423" y="798"/>
                  </a:lnTo>
                  <a:lnTo>
                    <a:pt x="425" y="800"/>
                  </a:lnTo>
                  <a:lnTo>
                    <a:pt x="425" y="802"/>
                  </a:lnTo>
                  <a:lnTo>
                    <a:pt x="428" y="805"/>
                  </a:lnTo>
                  <a:lnTo>
                    <a:pt x="428" y="807"/>
                  </a:lnTo>
                  <a:lnTo>
                    <a:pt x="430" y="810"/>
                  </a:lnTo>
                  <a:lnTo>
                    <a:pt x="430" y="812"/>
                  </a:lnTo>
                  <a:lnTo>
                    <a:pt x="433" y="814"/>
                  </a:lnTo>
                  <a:lnTo>
                    <a:pt x="433" y="817"/>
                  </a:lnTo>
                  <a:lnTo>
                    <a:pt x="433" y="819"/>
                  </a:lnTo>
                  <a:lnTo>
                    <a:pt x="433" y="821"/>
                  </a:lnTo>
                  <a:lnTo>
                    <a:pt x="433" y="824"/>
                  </a:lnTo>
                  <a:lnTo>
                    <a:pt x="433" y="826"/>
                  </a:lnTo>
                  <a:lnTo>
                    <a:pt x="433" y="828"/>
                  </a:lnTo>
                  <a:lnTo>
                    <a:pt x="433" y="828"/>
                  </a:lnTo>
                  <a:lnTo>
                    <a:pt x="433" y="831"/>
                  </a:lnTo>
                  <a:lnTo>
                    <a:pt x="433" y="831"/>
                  </a:lnTo>
                  <a:lnTo>
                    <a:pt x="433" y="833"/>
                  </a:lnTo>
                  <a:lnTo>
                    <a:pt x="433" y="833"/>
                  </a:lnTo>
                  <a:lnTo>
                    <a:pt x="433" y="833"/>
                  </a:lnTo>
                  <a:lnTo>
                    <a:pt x="433" y="836"/>
                  </a:lnTo>
                  <a:lnTo>
                    <a:pt x="430" y="836"/>
                  </a:lnTo>
                  <a:lnTo>
                    <a:pt x="430" y="836"/>
                  </a:lnTo>
                  <a:lnTo>
                    <a:pt x="430" y="836"/>
                  </a:lnTo>
                  <a:lnTo>
                    <a:pt x="430" y="838"/>
                  </a:lnTo>
                  <a:lnTo>
                    <a:pt x="430" y="838"/>
                  </a:lnTo>
                  <a:lnTo>
                    <a:pt x="428" y="838"/>
                  </a:lnTo>
                  <a:lnTo>
                    <a:pt x="428" y="838"/>
                  </a:lnTo>
                  <a:lnTo>
                    <a:pt x="428" y="838"/>
                  </a:lnTo>
                  <a:close/>
                  <a:moveTo>
                    <a:pt x="310" y="819"/>
                  </a:moveTo>
                  <a:lnTo>
                    <a:pt x="310" y="819"/>
                  </a:lnTo>
                  <a:lnTo>
                    <a:pt x="310" y="819"/>
                  </a:lnTo>
                  <a:lnTo>
                    <a:pt x="310" y="817"/>
                  </a:lnTo>
                  <a:lnTo>
                    <a:pt x="307" y="817"/>
                  </a:lnTo>
                  <a:lnTo>
                    <a:pt x="307" y="817"/>
                  </a:lnTo>
                  <a:lnTo>
                    <a:pt x="307" y="817"/>
                  </a:lnTo>
                  <a:lnTo>
                    <a:pt x="307" y="814"/>
                  </a:lnTo>
                  <a:lnTo>
                    <a:pt x="307" y="814"/>
                  </a:lnTo>
                  <a:lnTo>
                    <a:pt x="307" y="814"/>
                  </a:lnTo>
                  <a:lnTo>
                    <a:pt x="307" y="812"/>
                  </a:lnTo>
                  <a:lnTo>
                    <a:pt x="307" y="812"/>
                  </a:lnTo>
                  <a:lnTo>
                    <a:pt x="307" y="812"/>
                  </a:lnTo>
                  <a:lnTo>
                    <a:pt x="310" y="810"/>
                  </a:lnTo>
                  <a:lnTo>
                    <a:pt x="310" y="807"/>
                  </a:lnTo>
                  <a:lnTo>
                    <a:pt x="310" y="805"/>
                  </a:lnTo>
                  <a:lnTo>
                    <a:pt x="312" y="805"/>
                  </a:lnTo>
                  <a:lnTo>
                    <a:pt x="312" y="802"/>
                  </a:lnTo>
                  <a:lnTo>
                    <a:pt x="314" y="800"/>
                  </a:lnTo>
                  <a:lnTo>
                    <a:pt x="314" y="798"/>
                  </a:lnTo>
                  <a:lnTo>
                    <a:pt x="317" y="795"/>
                  </a:lnTo>
                  <a:lnTo>
                    <a:pt x="319" y="795"/>
                  </a:lnTo>
                  <a:lnTo>
                    <a:pt x="319" y="793"/>
                  </a:lnTo>
                  <a:lnTo>
                    <a:pt x="321" y="791"/>
                  </a:lnTo>
                  <a:lnTo>
                    <a:pt x="324" y="791"/>
                  </a:lnTo>
                  <a:lnTo>
                    <a:pt x="326" y="788"/>
                  </a:lnTo>
                  <a:lnTo>
                    <a:pt x="328" y="788"/>
                  </a:lnTo>
                  <a:lnTo>
                    <a:pt x="331" y="786"/>
                  </a:lnTo>
                  <a:lnTo>
                    <a:pt x="333" y="786"/>
                  </a:lnTo>
                  <a:lnTo>
                    <a:pt x="333" y="783"/>
                  </a:lnTo>
                  <a:lnTo>
                    <a:pt x="336" y="783"/>
                  </a:lnTo>
                  <a:lnTo>
                    <a:pt x="338" y="783"/>
                  </a:lnTo>
                  <a:lnTo>
                    <a:pt x="340" y="783"/>
                  </a:lnTo>
                  <a:lnTo>
                    <a:pt x="340" y="783"/>
                  </a:lnTo>
                  <a:lnTo>
                    <a:pt x="340" y="783"/>
                  </a:lnTo>
                  <a:lnTo>
                    <a:pt x="343" y="783"/>
                  </a:lnTo>
                  <a:lnTo>
                    <a:pt x="343" y="783"/>
                  </a:lnTo>
                  <a:lnTo>
                    <a:pt x="343" y="783"/>
                  </a:lnTo>
                  <a:lnTo>
                    <a:pt x="345" y="783"/>
                  </a:lnTo>
                  <a:lnTo>
                    <a:pt x="345" y="783"/>
                  </a:lnTo>
                  <a:lnTo>
                    <a:pt x="345" y="783"/>
                  </a:lnTo>
                  <a:lnTo>
                    <a:pt x="347" y="786"/>
                  </a:lnTo>
                  <a:lnTo>
                    <a:pt x="347" y="786"/>
                  </a:lnTo>
                  <a:lnTo>
                    <a:pt x="347" y="786"/>
                  </a:lnTo>
                  <a:lnTo>
                    <a:pt x="347" y="786"/>
                  </a:lnTo>
                  <a:lnTo>
                    <a:pt x="347" y="786"/>
                  </a:lnTo>
                  <a:lnTo>
                    <a:pt x="350" y="788"/>
                  </a:lnTo>
                  <a:lnTo>
                    <a:pt x="350" y="788"/>
                  </a:lnTo>
                  <a:lnTo>
                    <a:pt x="350" y="788"/>
                  </a:lnTo>
                  <a:lnTo>
                    <a:pt x="350" y="788"/>
                  </a:lnTo>
                  <a:lnTo>
                    <a:pt x="350" y="791"/>
                  </a:lnTo>
                  <a:lnTo>
                    <a:pt x="350" y="791"/>
                  </a:lnTo>
                  <a:lnTo>
                    <a:pt x="350" y="791"/>
                  </a:lnTo>
                  <a:lnTo>
                    <a:pt x="350" y="793"/>
                  </a:lnTo>
                  <a:lnTo>
                    <a:pt x="350" y="793"/>
                  </a:lnTo>
                  <a:lnTo>
                    <a:pt x="350" y="793"/>
                  </a:lnTo>
                  <a:lnTo>
                    <a:pt x="350" y="795"/>
                  </a:lnTo>
                  <a:lnTo>
                    <a:pt x="350" y="795"/>
                  </a:lnTo>
                  <a:lnTo>
                    <a:pt x="347" y="798"/>
                  </a:lnTo>
                  <a:lnTo>
                    <a:pt x="347" y="800"/>
                  </a:lnTo>
                  <a:lnTo>
                    <a:pt x="347" y="802"/>
                  </a:lnTo>
                  <a:lnTo>
                    <a:pt x="345" y="802"/>
                  </a:lnTo>
                  <a:lnTo>
                    <a:pt x="345" y="805"/>
                  </a:lnTo>
                  <a:lnTo>
                    <a:pt x="343" y="807"/>
                  </a:lnTo>
                  <a:lnTo>
                    <a:pt x="340" y="810"/>
                  </a:lnTo>
                  <a:lnTo>
                    <a:pt x="340" y="812"/>
                  </a:lnTo>
                  <a:lnTo>
                    <a:pt x="338" y="812"/>
                  </a:lnTo>
                  <a:lnTo>
                    <a:pt x="336" y="814"/>
                  </a:lnTo>
                  <a:lnTo>
                    <a:pt x="333" y="817"/>
                  </a:lnTo>
                  <a:lnTo>
                    <a:pt x="331" y="817"/>
                  </a:lnTo>
                  <a:lnTo>
                    <a:pt x="328" y="819"/>
                  </a:lnTo>
                  <a:lnTo>
                    <a:pt x="326" y="819"/>
                  </a:lnTo>
                  <a:lnTo>
                    <a:pt x="326" y="821"/>
                  </a:lnTo>
                  <a:lnTo>
                    <a:pt x="324" y="821"/>
                  </a:lnTo>
                  <a:lnTo>
                    <a:pt x="321" y="821"/>
                  </a:lnTo>
                  <a:lnTo>
                    <a:pt x="319" y="821"/>
                  </a:lnTo>
                  <a:lnTo>
                    <a:pt x="317" y="821"/>
                  </a:lnTo>
                  <a:lnTo>
                    <a:pt x="317" y="821"/>
                  </a:lnTo>
                  <a:lnTo>
                    <a:pt x="317" y="821"/>
                  </a:lnTo>
                  <a:lnTo>
                    <a:pt x="314" y="821"/>
                  </a:lnTo>
                  <a:lnTo>
                    <a:pt x="314" y="821"/>
                  </a:lnTo>
                  <a:lnTo>
                    <a:pt x="314" y="821"/>
                  </a:lnTo>
                  <a:lnTo>
                    <a:pt x="312" y="821"/>
                  </a:lnTo>
                  <a:lnTo>
                    <a:pt x="312" y="821"/>
                  </a:lnTo>
                  <a:lnTo>
                    <a:pt x="312" y="821"/>
                  </a:lnTo>
                  <a:lnTo>
                    <a:pt x="312" y="821"/>
                  </a:lnTo>
                  <a:lnTo>
                    <a:pt x="310" y="821"/>
                  </a:lnTo>
                  <a:lnTo>
                    <a:pt x="310" y="819"/>
                  </a:lnTo>
                  <a:lnTo>
                    <a:pt x="310" y="819"/>
                  </a:lnTo>
                  <a:lnTo>
                    <a:pt x="310" y="819"/>
                  </a:lnTo>
                  <a:close/>
                  <a:moveTo>
                    <a:pt x="286" y="753"/>
                  </a:moveTo>
                  <a:lnTo>
                    <a:pt x="286" y="753"/>
                  </a:lnTo>
                  <a:lnTo>
                    <a:pt x="286" y="753"/>
                  </a:lnTo>
                  <a:lnTo>
                    <a:pt x="286" y="750"/>
                  </a:lnTo>
                  <a:lnTo>
                    <a:pt x="288" y="750"/>
                  </a:lnTo>
                  <a:lnTo>
                    <a:pt x="288" y="750"/>
                  </a:lnTo>
                  <a:lnTo>
                    <a:pt x="288" y="750"/>
                  </a:lnTo>
                  <a:lnTo>
                    <a:pt x="288" y="750"/>
                  </a:lnTo>
                  <a:lnTo>
                    <a:pt x="288" y="748"/>
                  </a:lnTo>
                  <a:lnTo>
                    <a:pt x="291" y="748"/>
                  </a:lnTo>
                  <a:lnTo>
                    <a:pt x="291" y="748"/>
                  </a:lnTo>
                  <a:lnTo>
                    <a:pt x="291" y="748"/>
                  </a:lnTo>
                  <a:lnTo>
                    <a:pt x="291" y="746"/>
                  </a:lnTo>
                  <a:lnTo>
                    <a:pt x="293" y="746"/>
                  </a:lnTo>
                  <a:lnTo>
                    <a:pt x="295" y="746"/>
                  </a:lnTo>
                  <a:lnTo>
                    <a:pt x="298" y="746"/>
                  </a:lnTo>
                  <a:lnTo>
                    <a:pt x="300" y="743"/>
                  </a:lnTo>
                  <a:lnTo>
                    <a:pt x="300" y="743"/>
                  </a:lnTo>
                  <a:lnTo>
                    <a:pt x="302" y="743"/>
                  </a:lnTo>
                  <a:lnTo>
                    <a:pt x="305" y="743"/>
                  </a:lnTo>
                  <a:lnTo>
                    <a:pt x="307" y="743"/>
                  </a:lnTo>
                  <a:lnTo>
                    <a:pt x="312" y="743"/>
                  </a:lnTo>
                  <a:lnTo>
                    <a:pt x="314" y="743"/>
                  </a:lnTo>
                  <a:lnTo>
                    <a:pt x="317" y="746"/>
                  </a:lnTo>
                  <a:lnTo>
                    <a:pt x="319" y="746"/>
                  </a:lnTo>
                  <a:lnTo>
                    <a:pt x="321" y="746"/>
                  </a:lnTo>
                  <a:lnTo>
                    <a:pt x="324" y="746"/>
                  </a:lnTo>
                  <a:lnTo>
                    <a:pt x="326" y="748"/>
                  </a:lnTo>
                  <a:lnTo>
                    <a:pt x="326" y="748"/>
                  </a:lnTo>
                  <a:lnTo>
                    <a:pt x="328" y="750"/>
                  </a:lnTo>
                  <a:lnTo>
                    <a:pt x="331" y="750"/>
                  </a:lnTo>
                  <a:lnTo>
                    <a:pt x="333" y="753"/>
                  </a:lnTo>
                  <a:lnTo>
                    <a:pt x="333" y="753"/>
                  </a:lnTo>
                  <a:lnTo>
                    <a:pt x="333" y="753"/>
                  </a:lnTo>
                  <a:lnTo>
                    <a:pt x="336" y="755"/>
                  </a:lnTo>
                  <a:lnTo>
                    <a:pt x="336" y="755"/>
                  </a:lnTo>
                  <a:lnTo>
                    <a:pt x="336" y="755"/>
                  </a:lnTo>
                  <a:lnTo>
                    <a:pt x="336" y="757"/>
                  </a:lnTo>
                  <a:lnTo>
                    <a:pt x="336" y="757"/>
                  </a:lnTo>
                  <a:lnTo>
                    <a:pt x="336" y="757"/>
                  </a:lnTo>
                  <a:lnTo>
                    <a:pt x="336" y="757"/>
                  </a:lnTo>
                  <a:lnTo>
                    <a:pt x="336" y="760"/>
                  </a:lnTo>
                  <a:lnTo>
                    <a:pt x="336" y="760"/>
                  </a:lnTo>
                  <a:lnTo>
                    <a:pt x="336" y="760"/>
                  </a:lnTo>
                  <a:lnTo>
                    <a:pt x="336" y="762"/>
                  </a:lnTo>
                  <a:lnTo>
                    <a:pt x="336" y="762"/>
                  </a:lnTo>
                  <a:lnTo>
                    <a:pt x="336" y="762"/>
                  </a:lnTo>
                  <a:lnTo>
                    <a:pt x="336" y="762"/>
                  </a:lnTo>
                  <a:lnTo>
                    <a:pt x="336" y="765"/>
                  </a:lnTo>
                  <a:lnTo>
                    <a:pt x="336" y="765"/>
                  </a:lnTo>
                  <a:lnTo>
                    <a:pt x="336" y="765"/>
                  </a:lnTo>
                  <a:lnTo>
                    <a:pt x="336" y="765"/>
                  </a:lnTo>
                  <a:lnTo>
                    <a:pt x="333" y="767"/>
                  </a:lnTo>
                  <a:lnTo>
                    <a:pt x="333" y="767"/>
                  </a:lnTo>
                  <a:lnTo>
                    <a:pt x="333" y="767"/>
                  </a:lnTo>
                  <a:lnTo>
                    <a:pt x="331" y="767"/>
                  </a:lnTo>
                  <a:lnTo>
                    <a:pt x="331" y="767"/>
                  </a:lnTo>
                  <a:lnTo>
                    <a:pt x="328" y="769"/>
                  </a:lnTo>
                  <a:lnTo>
                    <a:pt x="328" y="769"/>
                  </a:lnTo>
                  <a:lnTo>
                    <a:pt x="326" y="769"/>
                  </a:lnTo>
                  <a:lnTo>
                    <a:pt x="324" y="769"/>
                  </a:lnTo>
                  <a:lnTo>
                    <a:pt x="321" y="772"/>
                  </a:lnTo>
                  <a:lnTo>
                    <a:pt x="319" y="772"/>
                  </a:lnTo>
                  <a:lnTo>
                    <a:pt x="317" y="772"/>
                  </a:lnTo>
                  <a:lnTo>
                    <a:pt x="314" y="772"/>
                  </a:lnTo>
                  <a:lnTo>
                    <a:pt x="312" y="772"/>
                  </a:lnTo>
                  <a:lnTo>
                    <a:pt x="310" y="769"/>
                  </a:lnTo>
                  <a:lnTo>
                    <a:pt x="307" y="769"/>
                  </a:lnTo>
                  <a:lnTo>
                    <a:pt x="305" y="769"/>
                  </a:lnTo>
                  <a:lnTo>
                    <a:pt x="302" y="769"/>
                  </a:lnTo>
                  <a:lnTo>
                    <a:pt x="300" y="767"/>
                  </a:lnTo>
                  <a:lnTo>
                    <a:pt x="298" y="767"/>
                  </a:lnTo>
                  <a:lnTo>
                    <a:pt x="295" y="767"/>
                  </a:lnTo>
                  <a:lnTo>
                    <a:pt x="293" y="765"/>
                  </a:lnTo>
                  <a:lnTo>
                    <a:pt x="293" y="765"/>
                  </a:lnTo>
                  <a:lnTo>
                    <a:pt x="291" y="762"/>
                  </a:lnTo>
                  <a:lnTo>
                    <a:pt x="291" y="762"/>
                  </a:lnTo>
                  <a:lnTo>
                    <a:pt x="288" y="760"/>
                  </a:lnTo>
                  <a:lnTo>
                    <a:pt x="288" y="760"/>
                  </a:lnTo>
                  <a:lnTo>
                    <a:pt x="288" y="760"/>
                  </a:lnTo>
                  <a:lnTo>
                    <a:pt x="288" y="760"/>
                  </a:lnTo>
                  <a:lnTo>
                    <a:pt x="288" y="757"/>
                  </a:lnTo>
                  <a:lnTo>
                    <a:pt x="286" y="757"/>
                  </a:lnTo>
                  <a:lnTo>
                    <a:pt x="286" y="757"/>
                  </a:lnTo>
                  <a:lnTo>
                    <a:pt x="286" y="755"/>
                  </a:lnTo>
                  <a:lnTo>
                    <a:pt x="286" y="755"/>
                  </a:lnTo>
                  <a:lnTo>
                    <a:pt x="286" y="755"/>
                  </a:lnTo>
                  <a:lnTo>
                    <a:pt x="286" y="755"/>
                  </a:lnTo>
                  <a:lnTo>
                    <a:pt x="286" y="753"/>
                  </a:lnTo>
                  <a:lnTo>
                    <a:pt x="286" y="753"/>
                  </a:lnTo>
                  <a:close/>
                  <a:moveTo>
                    <a:pt x="307" y="701"/>
                  </a:moveTo>
                  <a:lnTo>
                    <a:pt x="307" y="701"/>
                  </a:lnTo>
                  <a:lnTo>
                    <a:pt x="307" y="698"/>
                  </a:lnTo>
                  <a:lnTo>
                    <a:pt x="310" y="698"/>
                  </a:lnTo>
                  <a:lnTo>
                    <a:pt x="310" y="698"/>
                  </a:lnTo>
                  <a:lnTo>
                    <a:pt x="310" y="698"/>
                  </a:lnTo>
                  <a:lnTo>
                    <a:pt x="310" y="698"/>
                  </a:lnTo>
                  <a:lnTo>
                    <a:pt x="312" y="698"/>
                  </a:lnTo>
                  <a:lnTo>
                    <a:pt x="312" y="698"/>
                  </a:lnTo>
                  <a:lnTo>
                    <a:pt x="312" y="696"/>
                  </a:lnTo>
                  <a:lnTo>
                    <a:pt x="314" y="696"/>
                  </a:lnTo>
                  <a:lnTo>
                    <a:pt x="314" y="696"/>
                  </a:lnTo>
                  <a:lnTo>
                    <a:pt x="314" y="696"/>
                  </a:lnTo>
                  <a:lnTo>
                    <a:pt x="317" y="696"/>
                  </a:lnTo>
                  <a:lnTo>
                    <a:pt x="319" y="696"/>
                  </a:lnTo>
                  <a:lnTo>
                    <a:pt x="321" y="698"/>
                  </a:lnTo>
                  <a:lnTo>
                    <a:pt x="324" y="698"/>
                  </a:lnTo>
                  <a:lnTo>
                    <a:pt x="326" y="698"/>
                  </a:lnTo>
                  <a:lnTo>
                    <a:pt x="326" y="698"/>
                  </a:lnTo>
                  <a:lnTo>
                    <a:pt x="328" y="701"/>
                  </a:lnTo>
                  <a:lnTo>
                    <a:pt x="331" y="701"/>
                  </a:lnTo>
                  <a:lnTo>
                    <a:pt x="333" y="703"/>
                  </a:lnTo>
                  <a:lnTo>
                    <a:pt x="336" y="703"/>
                  </a:lnTo>
                  <a:lnTo>
                    <a:pt x="338" y="705"/>
                  </a:lnTo>
                  <a:lnTo>
                    <a:pt x="340" y="708"/>
                  </a:lnTo>
                  <a:lnTo>
                    <a:pt x="343" y="708"/>
                  </a:lnTo>
                  <a:lnTo>
                    <a:pt x="343" y="710"/>
                  </a:lnTo>
                  <a:lnTo>
                    <a:pt x="345" y="712"/>
                  </a:lnTo>
                  <a:lnTo>
                    <a:pt x="345" y="715"/>
                  </a:lnTo>
                  <a:lnTo>
                    <a:pt x="347" y="715"/>
                  </a:lnTo>
                  <a:lnTo>
                    <a:pt x="347" y="717"/>
                  </a:lnTo>
                  <a:lnTo>
                    <a:pt x="350" y="720"/>
                  </a:lnTo>
                  <a:lnTo>
                    <a:pt x="350" y="720"/>
                  </a:lnTo>
                  <a:lnTo>
                    <a:pt x="350" y="722"/>
                  </a:lnTo>
                  <a:lnTo>
                    <a:pt x="350" y="722"/>
                  </a:lnTo>
                  <a:lnTo>
                    <a:pt x="350" y="724"/>
                  </a:lnTo>
                  <a:lnTo>
                    <a:pt x="350" y="724"/>
                  </a:lnTo>
                  <a:lnTo>
                    <a:pt x="350" y="724"/>
                  </a:lnTo>
                  <a:lnTo>
                    <a:pt x="350" y="724"/>
                  </a:lnTo>
                  <a:lnTo>
                    <a:pt x="350" y="727"/>
                  </a:lnTo>
                  <a:lnTo>
                    <a:pt x="350" y="727"/>
                  </a:lnTo>
                  <a:lnTo>
                    <a:pt x="350" y="727"/>
                  </a:lnTo>
                  <a:lnTo>
                    <a:pt x="350" y="729"/>
                  </a:lnTo>
                  <a:lnTo>
                    <a:pt x="350" y="729"/>
                  </a:lnTo>
                  <a:lnTo>
                    <a:pt x="350" y="729"/>
                  </a:lnTo>
                  <a:lnTo>
                    <a:pt x="350" y="729"/>
                  </a:lnTo>
                  <a:lnTo>
                    <a:pt x="347" y="731"/>
                  </a:lnTo>
                  <a:lnTo>
                    <a:pt x="347" y="731"/>
                  </a:lnTo>
                  <a:lnTo>
                    <a:pt x="347" y="731"/>
                  </a:lnTo>
                  <a:lnTo>
                    <a:pt x="347" y="731"/>
                  </a:lnTo>
                  <a:lnTo>
                    <a:pt x="345" y="731"/>
                  </a:lnTo>
                  <a:lnTo>
                    <a:pt x="345" y="731"/>
                  </a:lnTo>
                  <a:lnTo>
                    <a:pt x="345" y="731"/>
                  </a:lnTo>
                  <a:lnTo>
                    <a:pt x="343" y="734"/>
                  </a:lnTo>
                  <a:lnTo>
                    <a:pt x="343" y="734"/>
                  </a:lnTo>
                  <a:lnTo>
                    <a:pt x="343" y="734"/>
                  </a:lnTo>
                  <a:lnTo>
                    <a:pt x="340" y="734"/>
                  </a:lnTo>
                  <a:lnTo>
                    <a:pt x="340" y="734"/>
                  </a:lnTo>
                  <a:lnTo>
                    <a:pt x="338" y="734"/>
                  </a:lnTo>
                  <a:lnTo>
                    <a:pt x="336" y="731"/>
                  </a:lnTo>
                  <a:lnTo>
                    <a:pt x="333" y="731"/>
                  </a:lnTo>
                  <a:lnTo>
                    <a:pt x="331" y="731"/>
                  </a:lnTo>
                  <a:lnTo>
                    <a:pt x="328" y="731"/>
                  </a:lnTo>
                  <a:lnTo>
                    <a:pt x="326" y="729"/>
                  </a:lnTo>
                  <a:lnTo>
                    <a:pt x="326" y="729"/>
                  </a:lnTo>
                  <a:lnTo>
                    <a:pt x="324" y="727"/>
                  </a:lnTo>
                  <a:lnTo>
                    <a:pt x="321" y="727"/>
                  </a:lnTo>
                  <a:lnTo>
                    <a:pt x="319" y="724"/>
                  </a:lnTo>
                  <a:lnTo>
                    <a:pt x="317" y="722"/>
                  </a:lnTo>
                  <a:lnTo>
                    <a:pt x="314" y="720"/>
                  </a:lnTo>
                  <a:lnTo>
                    <a:pt x="314" y="720"/>
                  </a:lnTo>
                  <a:lnTo>
                    <a:pt x="312" y="717"/>
                  </a:lnTo>
                  <a:lnTo>
                    <a:pt x="310" y="715"/>
                  </a:lnTo>
                  <a:lnTo>
                    <a:pt x="310" y="715"/>
                  </a:lnTo>
                  <a:lnTo>
                    <a:pt x="307" y="712"/>
                  </a:lnTo>
                  <a:lnTo>
                    <a:pt x="307" y="710"/>
                  </a:lnTo>
                  <a:lnTo>
                    <a:pt x="307" y="708"/>
                  </a:lnTo>
                  <a:lnTo>
                    <a:pt x="307" y="708"/>
                  </a:lnTo>
                  <a:lnTo>
                    <a:pt x="307" y="708"/>
                  </a:lnTo>
                  <a:lnTo>
                    <a:pt x="307" y="705"/>
                  </a:lnTo>
                  <a:lnTo>
                    <a:pt x="307" y="705"/>
                  </a:lnTo>
                  <a:lnTo>
                    <a:pt x="307" y="705"/>
                  </a:lnTo>
                  <a:lnTo>
                    <a:pt x="307" y="703"/>
                  </a:lnTo>
                  <a:lnTo>
                    <a:pt x="307" y="703"/>
                  </a:lnTo>
                  <a:lnTo>
                    <a:pt x="307" y="703"/>
                  </a:lnTo>
                  <a:lnTo>
                    <a:pt x="307" y="703"/>
                  </a:lnTo>
                  <a:lnTo>
                    <a:pt x="307" y="701"/>
                  </a:lnTo>
                  <a:lnTo>
                    <a:pt x="307" y="701"/>
                  </a:lnTo>
                  <a:lnTo>
                    <a:pt x="307" y="701"/>
                  </a:lnTo>
                  <a:lnTo>
                    <a:pt x="307" y="701"/>
                  </a:lnTo>
                  <a:close/>
                  <a:moveTo>
                    <a:pt x="116" y="585"/>
                  </a:moveTo>
                  <a:lnTo>
                    <a:pt x="116" y="585"/>
                  </a:lnTo>
                  <a:lnTo>
                    <a:pt x="118" y="585"/>
                  </a:lnTo>
                  <a:lnTo>
                    <a:pt x="118" y="585"/>
                  </a:lnTo>
                  <a:lnTo>
                    <a:pt x="118" y="585"/>
                  </a:lnTo>
                  <a:lnTo>
                    <a:pt x="120" y="585"/>
                  </a:lnTo>
                  <a:lnTo>
                    <a:pt x="120" y="587"/>
                  </a:lnTo>
                  <a:lnTo>
                    <a:pt x="120" y="587"/>
                  </a:lnTo>
                  <a:lnTo>
                    <a:pt x="120" y="587"/>
                  </a:lnTo>
                  <a:lnTo>
                    <a:pt x="123" y="587"/>
                  </a:lnTo>
                  <a:lnTo>
                    <a:pt x="123" y="587"/>
                  </a:lnTo>
                  <a:lnTo>
                    <a:pt x="125" y="589"/>
                  </a:lnTo>
                  <a:lnTo>
                    <a:pt x="125" y="592"/>
                  </a:lnTo>
                  <a:lnTo>
                    <a:pt x="127" y="592"/>
                  </a:lnTo>
                  <a:lnTo>
                    <a:pt x="127" y="594"/>
                  </a:lnTo>
                  <a:lnTo>
                    <a:pt x="130" y="597"/>
                  </a:lnTo>
                  <a:lnTo>
                    <a:pt x="130" y="597"/>
                  </a:lnTo>
                  <a:lnTo>
                    <a:pt x="132" y="599"/>
                  </a:lnTo>
                  <a:lnTo>
                    <a:pt x="132" y="601"/>
                  </a:lnTo>
                  <a:lnTo>
                    <a:pt x="132" y="604"/>
                  </a:lnTo>
                  <a:lnTo>
                    <a:pt x="132" y="606"/>
                  </a:lnTo>
                  <a:lnTo>
                    <a:pt x="132" y="608"/>
                  </a:lnTo>
                  <a:lnTo>
                    <a:pt x="135" y="611"/>
                  </a:lnTo>
                  <a:lnTo>
                    <a:pt x="135" y="613"/>
                  </a:lnTo>
                  <a:lnTo>
                    <a:pt x="135" y="615"/>
                  </a:lnTo>
                  <a:lnTo>
                    <a:pt x="132" y="618"/>
                  </a:lnTo>
                  <a:lnTo>
                    <a:pt x="132" y="620"/>
                  </a:lnTo>
                  <a:lnTo>
                    <a:pt x="132" y="620"/>
                  </a:lnTo>
                  <a:lnTo>
                    <a:pt x="132" y="623"/>
                  </a:lnTo>
                  <a:lnTo>
                    <a:pt x="132" y="625"/>
                  </a:lnTo>
                  <a:lnTo>
                    <a:pt x="130" y="625"/>
                  </a:lnTo>
                  <a:lnTo>
                    <a:pt x="130" y="627"/>
                  </a:lnTo>
                  <a:lnTo>
                    <a:pt x="130" y="630"/>
                  </a:lnTo>
                  <a:lnTo>
                    <a:pt x="130" y="630"/>
                  </a:lnTo>
                  <a:lnTo>
                    <a:pt x="127" y="630"/>
                  </a:lnTo>
                  <a:lnTo>
                    <a:pt x="127" y="630"/>
                  </a:lnTo>
                  <a:lnTo>
                    <a:pt x="127" y="630"/>
                  </a:lnTo>
                  <a:lnTo>
                    <a:pt x="127" y="630"/>
                  </a:lnTo>
                  <a:lnTo>
                    <a:pt x="125" y="632"/>
                  </a:lnTo>
                  <a:lnTo>
                    <a:pt x="125" y="632"/>
                  </a:lnTo>
                  <a:lnTo>
                    <a:pt x="125" y="632"/>
                  </a:lnTo>
                  <a:lnTo>
                    <a:pt x="125" y="632"/>
                  </a:lnTo>
                  <a:lnTo>
                    <a:pt x="123" y="632"/>
                  </a:lnTo>
                  <a:lnTo>
                    <a:pt x="123" y="632"/>
                  </a:lnTo>
                  <a:lnTo>
                    <a:pt x="123" y="632"/>
                  </a:lnTo>
                  <a:lnTo>
                    <a:pt x="120" y="632"/>
                  </a:lnTo>
                  <a:lnTo>
                    <a:pt x="120" y="632"/>
                  </a:lnTo>
                  <a:lnTo>
                    <a:pt x="120" y="630"/>
                  </a:lnTo>
                  <a:lnTo>
                    <a:pt x="120" y="630"/>
                  </a:lnTo>
                  <a:lnTo>
                    <a:pt x="118" y="630"/>
                  </a:lnTo>
                  <a:lnTo>
                    <a:pt x="118" y="630"/>
                  </a:lnTo>
                  <a:lnTo>
                    <a:pt x="116" y="627"/>
                  </a:lnTo>
                  <a:lnTo>
                    <a:pt x="116" y="627"/>
                  </a:lnTo>
                  <a:lnTo>
                    <a:pt x="113" y="625"/>
                  </a:lnTo>
                  <a:lnTo>
                    <a:pt x="113" y="623"/>
                  </a:lnTo>
                  <a:lnTo>
                    <a:pt x="111" y="620"/>
                  </a:lnTo>
                  <a:lnTo>
                    <a:pt x="111" y="620"/>
                  </a:lnTo>
                  <a:lnTo>
                    <a:pt x="108" y="618"/>
                  </a:lnTo>
                  <a:lnTo>
                    <a:pt x="108" y="615"/>
                  </a:lnTo>
                  <a:lnTo>
                    <a:pt x="108" y="613"/>
                  </a:lnTo>
                  <a:lnTo>
                    <a:pt x="108" y="611"/>
                  </a:lnTo>
                  <a:lnTo>
                    <a:pt x="108" y="608"/>
                  </a:lnTo>
                  <a:lnTo>
                    <a:pt x="106" y="606"/>
                  </a:lnTo>
                  <a:lnTo>
                    <a:pt x="106" y="604"/>
                  </a:lnTo>
                  <a:lnTo>
                    <a:pt x="106" y="601"/>
                  </a:lnTo>
                  <a:lnTo>
                    <a:pt x="106" y="599"/>
                  </a:lnTo>
                  <a:lnTo>
                    <a:pt x="108" y="597"/>
                  </a:lnTo>
                  <a:lnTo>
                    <a:pt x="108" y="597"/>
                  </a:lnTo>
                  <a:lnTo>
                    <a:pt x="108" y="594"/>
                  </a:lnTo>
                  <a:lnTo>
                    <a:pt x="108" y="592"/>
                  </a:lnTo>
                  <a:lnTo>
                    <a:pt x="111" y="592"/>
                  </a:lnTo>
                  <a:lnTo>
                    <a:pt x="111" y="589"/>
                  </a:lnTo>
                  <a:lnTo>
                    <a:pt x="111" y="589"/>
                  </a:lnTo>
                  <a:lnTo>
                    <a:pt x="113" y="587"/>
                  </a:lnTo>
                  <a:lnTo>
                    <a:pt x="113" y="587"/>
                  </a:lnTo>
                  <a:lnTo>
                    <a:pt x="113" y="587"/>
                  </a:lnTo>
                  <a:lnTo>
                    <a:pt x="113" y="587"/>
                  </a:lnTo>
                  <a:lnTo>
                    <a:pt x="113" y="587"/>
                  </a:lnTo>
                  <a:lnTo>
                    <a:pt x="116" y="587"/>
                  </a:lnTo>
                  <a:lnTo>
                    <a:pt x="116" y="585"/>
                  </a:lnTo>
                  <a:lnTo>
                    <a:pt x="116" y="585"/>
                  </a:lnTo>
                  <a:lnTo>
                    <a:pt x="116" y="585"/>
                  </a:lnTo>
                  <a:close/>
                  <a:moveTo>
                    <a:pt x="73" y="634"/>
                  </a:moveTo>
                  <a:lnTo>
                    <a:pt x="75" y="632"/>
                  </a:lnTo>
                  <a:lnTo>
                    <a:pt x="75" y="632"/>
                  </a:lnTo>
                  <a:lnTo>
                    <a:pt x="75" y="632"/>
                  </a:lnTo>
                  <a:lnTo>
                    <a:pt x="75" y="632"/>
                  </a:lnTo>
                  <a:lnTo>
                    <a:pt x="75" y="632"/>
                  </a:lnTo>
                  <a:lnTo>
                    <a:pt x="78" y="632"/>
                  </a:lnTo>
                  <a:lnTo>
                    <a:pt x="78" y="632"/>
                  </a:lnTo>
                  <a:lnTo>
                    <a:pt x="78" y="632"/>
                  </a:lnTo>
                  <a:lnTo>
                    <a:pt x="80" y="630"/>
                  </a:lnTo>
                  <a:lnTo>
                    <a:pt x="82" y="630"/>
                  </a:lnTo>
                  <a:lnTo>
                    <a:pt x="82" y="632"/>
                  </a:lnTo>
                  <a:lnTo>
                    <a:pt x="85" y="632"/>
                  </a:lnTo>
                  <a:lnTo>
                    <a:pt x="87" y="632"/>
                  </a:lnTo>
                  <a:lnTo>
                    <a:pt x="90" y="632"/>
                  </a:lnTo>
                  <a:lnTo>
                    <a:pt x="92" y="632"/>
                  </a:lnTo>
                  <a:lnTo>
                    <a:pt x="92" y="634"/>
                  </a:lnTo>
                  <a:lnTo>
                    <a:pt x="94" y="634"/>
                  </a:lnTo>
                  <a:lnTo>
                    <a:pt x="97" y="637"/>
                  </a:lnTo>
                  <a:lnTo>
                    <a:pt x="99" y="637"/>
                  </a:lnTo>
                  <a:lnTo>
                    <a:pt x="101" y="639"/>
                  </a:lnTo>
                  <a:lnTo>
                    <a:pt x="101" y="642"/>
                  </a:lnTo>
                  <a:lnTo>
                    <a:pt x="104" y="642"/>
                  </a:lnTo>
                  <a:lnTo>
                    <a:pt x="106" y="644"/>
                  </a:lnTo>
                  <a:lnTo>
                    <a:pt x="106" y="646"/>
                  </a:lnTo>
                  <a:lnTo>
                    <a:pt x="108" y="649"/>
                  </a:lnTo>
                  <a:lnTo>
                    <a:pt x="108" y="649"/>
                  </a:lnTo>
                  <a:lnTo>
                    <a:pt x="111" y="651"/>
                  </a:lnTo>
                  <a:lnTo>
                    <a:pt x="111" y="653"/>
                  </a:lnTo>
                  <a:lnTo>
                    <a:pt x="111" y="656"/>
                  </a:lnTo>
                  <a:lnTo>
                    <a:pt x="111" y="656"/>
                  </a:lnTo>
                  <a:lnTo>
                    <a:pt x="111" y="658"/>
                  </a:lnTo>
                  <a:lnTo>
                    <a:pt x="113" y="658"/>
                  </a:lnTo>
                  <a:lnTo>
                    <a:pt x="113" y="658"/>
                  </a:lnTo>
                  <a:lnTo>
                    <a:pt x="113" y="660"/>
                  </a:lnTo>
                  <a:lnTo>
                    <a:pt x="113" y="660"/>
                  </a:lnTo>
                  <a:lnTo>
                    <a:pt x="111" y="660"/>
                  </a:lnTo>
                  <a:lnTo>
                    <a:pt x="111" y="663"/>
                  </a:lnTo>
                  <a:lnTo>
                    <a:pt x="111" y="663"/>
                  </a:lnTo>
                  <a:lnTo>
                    <a:pt x="111" y="663"/>
                  </a:lnTo>
                  <a:lnTo>
                    <a:pt x="111" y="663"/>
                  </a:lnTo>
                  <a:lnTo>
                    <a:pt x="111" y="665"/>
                  </a:lnTo>
                  <a:lnTo>
                    <a:pt x="111" y="665"/>
                  </a:lnTo>
                  <a:lnTo>
                    <a:pt x="111" y="665"/>
                  </a:lnTo>
                  <a:lnTo>
                    <a:pt x="108" y="665"/>
                  </a:lnTo>
                  <a:lnTo>
                    <a:pt x="108" y="665"/>
                  </a:lnTo>
                  <a:lnTo>
                    <a:pt x="108" y="665"/>
                  </a:lnTo>
                  <a:lnTo>
                    <a:pt x="108" y="668"/>
                  </a:lnTo>
                  <a:lnTo>
                    <a:pt x="106" y="668"/>
                  </a:lnTo>
                  <a:lnTo>
                    <a:pt x="106" y="668"/>
                  </a:lnTo>
                  <a:lnTo>
                    <a:pt x="106" y="668"/>
                  </a:lnTo>
                  <a:lnTo>
                    <a:pt x="104" y="668"/>
                  </a:lnTo>
                  <a:lnTo>
                    <a:pt x="104" y="668"/>
                  </a:lnTo>
                  <a:lnTo>
                    <a:pt x="104" y="668"/>
                  </a:lnTo>
                  <a:lnTo>
                    <a:pt x="101" y="668"/>
                  </a:lnTo>
                  <a:lnTo>
                    <a:pt x="101" y="668"/>
                  </a:lnTo>
                  <a:lnTo>
                    <a:pt x="99" y="668"/>
                  </a:lnTo>
                  <a:lnTo>
                    <a:pt x="97" y="668"/>
                  </a:lnTo>
                  <a:lnTo>
                    <a:pt x="94" y="665"/>
                  </a:lnTo>
                  <a:lnTo>
                    <a:pt x="94" y="665"/>
                  </a:lnTo>
                  <a:lnTo>
                    <a:pt x="92" y="665"/>
                  </a:lnTo>
                  <a:lnTo>
                    <a:pt x="90" y="663"/>
                  </a:lnTo>
                  <a:lnTo>
                    <a:pt x="87" y="663"/>
                  </a:lnTo>
                  <a:lnTo>
                    <a:pt x="85" y="660"/>
                  </a:lnTo>
                  <a:lnTo>
                    <a:pt x="82" y="658"/>
                  </a:lnTo>
                  <a:lnTo>
                    <a:pt x="82" y="658"/>
                  </a:lnTo>
                  <a:lnTo>
                    <a:pt x="80" y="656"/>
                  </a:lnTo>
                  <a:lnTo>
                    <a:pt x="78" y="653"/>
                  </a:lnTo>
                  <a:lnTo>
                    <a:pt x="78" y="653"/>
                  </a:lnTo>
                  <a:lnTo>
                    <a:pt x="75" y="651"/>
                  </a:lnTo>
                  <a:lnTo>
                    <a:pt x="75" y="649"/>
                  </a:lnTo>
                  <a:lnTo>
                    <a:pt x="73" y="646"/>
                  </a:lnTo>
                  <a:lnTo>
                    <a:pt x="73" y="646"/>
                  </a:lnTo>
                  <a:lnTo>
                    <a:pt x="73" y="644"/>
                  </a:lnTo>
                  <a:lnTo>
                    <a:pt x="73" y="642"/>
                  </a:lnTo>
                  <a:lnTo>
                    <a:pt x="73" y="642"/>
                  </a:lnTo>
                  <a:lnTo>
                    <a:pt x="73" y="639"/>
                  </a:lnTo>
                  <a:lnTo>
                    <a:pt x="73" y="639"/>
                  </a:lnTo>
                  <a:lnTo>
                    <a:pt x="73" y="639"/>
                  </a:lnTo>
                  <a:lnTo>
                    <a:pt x="73" y="639"/>
                  </a:lnTo>
                  <a:lnTo>
                    <a:pt x="73" y="637"/>
                  </a:lnTo>
                  <a:lnTo>
                    <a:pt x="73" y="637"/>
                  </a:lnTo>
                  <a:lnTo>
                    <a:pt x="73" y="637"/>
                  </a:lnTo>
                  <a:lnTo>
                    <a:pt x="73" y="634"/>
                  </a:lnTo>
                  <a:lnTo>
                    <a:pt x="73" y="634"/>
                  </a:lnTo>
                  <a:lnTo>
                    <a:pt x="73" y="634"/>
                  </a:lnTo>
                  <a:lnTo>
                    <a:pt x="73" y="634"/>
                  </a:lnTo>
                  <a:lnTo>
                    <a:pt x="73" y="634"/>
                  </a:lnTo>
                  <a:close/>
                  <a:moveTo>
                    <a:pt x="64" y="689"/>
                  </a:moveTo>
                  <a:lnTo>
                    <a:pt x="64" y="689"/>
                  </a:lnTo>
                  <a:lnTo>
                    <a:pt x="64" y="686"/>
                  </a:lnTo>
                  <a:lnTo>
                    <a:pt x="66" y="686"/>
                  </a:lnTo>
                  <a:lnTo>
                    <a:pt x="66" y="686"/>
                  </a:lnTo>
                  <a:lnTo>
                    <a:pt x="66" y="686"/>
                  </a:lnTo>
                  <a:lnTo>
                    <a:pt x="66" y="686"/>
                  </a:lnTo>
                  <a:lnTo>
                    <a:pt x="66" y="684"/>
                  </a:lnTo>
                  <a:lnTo>
                    <a:pt x="68" y="684"/>
                  </a:lnTo>
                  <a:lnTo>
                    <a:pt x="68" y="684"/>
                  </a:lnTo>
                  <a:lnTo>
                    <a:pt x="68" y="684"/>
                  </a:lnTo>
                  <a:lnTo>
                    <a:pt x="71" y="684"/>
                  </a:lnTo>
                  <a:lnTo>
                    <a:pt x="71" y="684"/>
                  </a:lnTo>
                  <a:lnTo>
                    <a:pt x="73" y="682"/>
                  </a:lnTo>
                  <a:lnTo>
                    <a:pt x="73" y="682"/>
                  </a:lnTo>
                  <a:lnTo>
                    <a:pt x="75" y="682"/>
                  </a:lnTo>
                  <a:lnTo>
                    <a:pt x="78" y="682"/>
                  </a:lnTo>
                  <a:lnTo>
                    <a:pt x="80" y="682"/>
                  </a:lnTo>
                  <a:lnTo>
                    <a:pt x="82" y="682"/>
                  </a:lnTo>
                  <a:lnTo>
                    <a:pt x="85" y="682"/>
                  </a:lnTo>
                  <a:lnTo>
                    <a:pt x="87" y="684"/>
                  </a:lnTo>
                  <a:lnTo>
                    <a:pt x="90" y="684"/>
                  </a:lnTo>
                  <a:lnTo>
                    <a:pt x="92" y="684"/>
                  </a:lnTo>
                  <a:lnTo>
                    <a:pt x="94" y="686"/>
                  </a:lnTo>
                  <a:lnTo>
                    <a:pt x="94" y="686"/>
                  </a:lnTo>
                  <a:lnTo>
                    <a:pt x="97" y="689"/>
                  </a:lnTo>
                  <a:lnTo>
                    <a:pt x="99" y="689"/>
                  </a:lnTo>
                  <a:lnTo>
                    <a:pt x="101" y="691"/>
                  </a:lnTo>
                  <a:lnTo>
                    <a:pt x="104" y="691"/>
                  </a:lnTo>
                  <a:lnTo>
                    <a:pt x="104" y="694"/>
                  </a:lnTo>
                  <a:lnTo>
                    <a:pt x="106" y="694"/>
                  </a:lnTo>
                  <a:lnTo>
                    <a:pt x="106" y="696"/>
                  </a:lnTo>
                  <a:lnTo>
                    <a:pt x="108" y="696"/>
                  </a:lnTo>
                  <a:lnTo>
                    <a:pt x="108" y="698"/>
                  </a:lnTo>
                  <a:lnTo>
                    <a:pt x="108" y="698"/>
                  </a:lnTo>
                  <a:lnTo>
                    <a:pt x="108" y="698"/>
                  </a:lnTo>
                  <a:lnTo>
                    <a:pt x="108" y="701"/>
                  </a:lnTo>
                  <a:lnTo>
                    <a:pt x="108" y="701"/>
                  </a:lnTo>
                  <a:lnTo>
                    <a:pt x="108" y="701"/>
                  </a:lnTo>
                  <a:lnTo>
                    <a:pt x="108" y="703"/>
                  </a:lnTo>
                  <a:lnTo>
                    <a:pt x="108" y="703"/>
                  </a:lnTo>
                  <a:lnTo>
                    <a:pt x="108" y="703"/>
                  </a:lnTo>
                  <a:lnTo>
                    <a:pt x="108" y="703"/>
                  </a:lnTo>
                  <a:lnTo>
                    <a:pt x="108" y="705"/>
                  </a:lnTo>
                  <a:lnTo>
                    <a:pt x="108" y="705"/>
                  </a:lnTo>
                  <a:lnTo>
                    <a:pt x="108" y="705"/>
                  </a:lnTo>
                  <a:lnTo>
                    <a:pt x="108" y="705"/>
                  </a:lnTo>
                  <a:lnTo>
                    <a:pt x="108" y="708"/>
                  </a:lnTo>
                  <a:lnTo>
                    <a:pt x="108" y="708"/>
                  </a:lnTo>
                  <a:lnTo>
                    <a:pt x="106" y="708"/>
                  </a:lnTo>
                  <a:lnTo>
                    <a:pt x="106" y="708"/>
                  </a:lnTo>
                  <a:lnTo>
                    <a:pt x="106" y="710"/>
                  </a:lnTo>
                  <a:lnTo>
                    <a:pt x="106" y="710"/>
                  </a:lnTo>
                  <a:lnTo>
                    <a:pt x="104" y="710"/>
                  </a:lnTo>
                  <a:lnTo>
                    <a:pt x="104" y="710"/>
                  </a:lnTo>
                  <a:lnTo>
                    <a:pt x="104" y="710"/>
                  </a:lnTo>
                  <a:lnTo>
                    <a:pt x="104" y="710"/>
                  </a:lnTo>
                  <a:lnTo>
                    <a:pt x="101" y="710"/>
                  </a:lnTo>
                  <a:lnTo>
                    <a:pt x="99" y="712"/>
                  </a:lnTo>
                  <a:lnTo>
                    <a:pt x="97" y="712"/>
                  </a:lnTo>
                  <a:lnTo>
                    <a:pt x="94" y="712"/>
                  </a:lnTo>
                  <a:lnTo>
                    <a:pt x="94" y="712"/>
                  </a:lnTo>
                  <a:lnTo>
                    <a:pt x="92" y="712"/>
                  </a:lnTo>
                  <a:lnTo>
                    <a:pt x="90" y="710"/>
                  </a:lnTo>
                  <a:lnTo>
                    <a:pt x="87" y="710"/>
                  </a:lnTo>
                  <a:lnTo>
                    <a:pt x="85" y="710"/>
                  </a:lnTo>
                  <a:lnTo>
                    <a:pt x="82" y="710"/>
                  </a:lnTo>
                  <a:lnTo>
                    <a:pt x="80" y="708"/>
                  </a:lnTo>
                  <a:lnTo>
                    <a:pt x="78" y="708"/>
                  </a:lnTo>
                  <a:lnTo>
                    <a:pt x="75" y="705"/>
                  </a:lnTo>
                  <a:lnTo>
                    <a:pt x="73" y="705"/>
                  </a:lnTo>
                  <a:lnTo>
                    <a:pt x="73" y="703"/>
                  </a:lnTo>
                  <a:lnTo>
                    <a:pt x="71" y="703"/>
                  </a:lnTo>
                  <a:lnTo>
                    <a:pt x="68" y="701"/>
                  </a:lnTo>
                  <a:lnTo>
                    <a:pt x="68" y="701"/>
                  </a:lnTo>
                  <a:lnTo>
                    <a:pt x="66" y="698"/>
                  </a:lnTo>
                  <a:lnTo>
                    <a:pt x="66" y="696"/>
                  </a:lnTo>
                  <a:lnTo>
                    <a:pt x="66" y="696"/>
                  </a:lnTo>
                  <a:lnTo>
                    <a:pt x="64" y="696"/>
                  </a:lnTo>
                  <a:lnTo>
                    <a:pt x="64" y="696"/>
                  </a:lnTo>
                  <a:lnTo>
                    <a:pt x="64" y="694"/>
                  </a:lnTo>
                  <a:lnTo>
                    <a:pt x="64" y="694"/>
                  </a:lnTo>
                  <a:lnTo>
                    <a:pt x="64" y="694"/>
                  </a:lnTo>
                  <a:lnTo>
                    <a:pt x="64" y="691"/>
                  </a:lnTo>
                  <a:lnTo>
                    <a:pt x="64" y="691"/>
                  </a:lnTo>
                  <a:lnTo>
                    <a:pt x="64" y="691"/>
                  </a:lnTo>
                  <a:lnTo>
                    <a:pt x="64" y="691"/>
                  </a:lnTo>
                  <a:lnTo>
                    <a:pt x="64" y="689"/>
                  </a:lnTo>
                  <a:lnTo>
                    <a:pt x="64" y="689"/>
                  </a:lnTo>
                  <a:lnTo>
                    <a:pt x="64" y="689"/>
                  </a:lnTo>
                  <a:close/>
                  <a:moveTo>
                    <a:pt x="78" y="736"/>
                  </a:moveTo>
                  <a:lnTo>
                    <a:pt x="78" y="736"/>
                  </a:lnTo>
                  <a:lnTo>
                    <a:pt x="78" y="734"/>
                  </a:lnTo>
                  <a:lnTo>
                    <a:pt x="78" y="734"/>
                  </a:lnTo>
                  <a:lnTo>
                    <a:pt x="78" y="734"/>
                  </a:lnTo>
                  <a:lnTo>
                    <a:pt x="78" y="734"/>
                  </a:lnTo>
                  <a:lnTo>
                    <a:pt x="78" y="731"/>
                  </a:lnTo>
                  <a:lnTo>
                    <a:pt x="78" y="731"/>
                  </a:lnTo>
                  <a:lnTo>
                    <a:pt x="78" y="731"/>
                  </a:lnTo>
                  <a:lnTo>
                    <a:pt x="78" y="729"/>
                  </a:lnTo>
                  <a:lnTo>
                    <a:pt x="78" y="729"/>
                  </a:lnTo>
                  <a:lnTo>
                    <a:pt x="80" y="729"/>
                  </a:lnTo>
                  <a:lnTo>
                    <a:pt x="80" y="729"/>
                  </a:lnTo>
                  <a:lnTo>
                    <a:pt x="80" y="727"/>
                  </a:lnTo>
                  <a:lnTo>
                    <a:pt x="82" y="727"/>
                  </a:lnTo>
                  <a:lnTo>
                    <a:pt x="85" y="724"/>
                  </a:lnTo>
                  <a:lnTo>
                    <a:pt x="87" y="724"/>
                  </a:lnTo>
                  <a:lnTo>
                    <a:pt x="87" y="722"/>
                  </a:lnTo>
                  <a:lnTo>
                    <a:pt x="90" y="722"/>
                  </a:lnTo>
                  <a:lnTo>
                    <a:pt x="92" y="722"/>
                  </a:lnTo>
                  <a:lnTo>
                    <a:pt x="94" y="720"/>
                  </a:lnTo>
                  <a:lnTo>
                    <a:pt x="97" y="720"/>
                  </a:lnTo>
                  <a:lnTo>
                    <a:pt x="99" y="720"/>
                  </a:lnTo>
                  <a:lnTo>
                    <a:pt x="101" y="720"/>
                  </a:lnTo>
                  <a:lnTo>
                    <a:pt x="104" y="720"/>
                  </a:lnTo>
                  <a:lnTo>
                    <a:pt x="106" y="720"/>
                  </a:lnTo>
                  <a:lnTo>
                    <a:pt x="108" y="720"/>
                  </a:lnTo>
                  <a:lnTo>
                    <a:pt x="111" y="720"/>
                  </a:lnTo>
                  <a:lnTo>
                    <a:pt x="113" y="720"/>
                  </a:lnTo>
                  <a:lnTo>
                    <a:pt x="116" y="720"/>
                  </a:lnTo>
                  <a:lnTo>
                    <a:pt x="118" y="720"/>
                  </a:lnTo>
                  <a:lnTo>
                    <a:pt x="120" y="720"/>
                  </a:lnTo>
                  <a:lnTo>
                    <a:pt x="120" y="722"/>
                  </a:lnTo>
                  <a:lnTo>
                    <a:pt x="123" y="722"/>
                  </a:lnTo>
                  <a:lnTo>
                    <a:pt x="123" y="722"/>
                  </a:lnTo>
                  <a:lnTo>
                    <a:pt x="123" y="722"/>
                  </a:lnTo>
                  <a:lnTo>
                    <a:pt x="123" y="724"/>
                  </a:lnTo>
                  <a:lnTo>
                    <a:pt x="125" y="724"/>
                  </a:lnTo>
                  <a:lnTo>
                    <a:pt x="125" y="724"/>
                  </a:lnTo>
                  <a:lnTo>
                    <a:pt x="125" y="724"/>
                  </a:lnTo>
                  <a:lnTo>
                    <a:pt x="125" y="727"/>
                  </a:lnTo>
                  <a:lnTo>
                    <a:pt x="125" y="727"/>
                  </a:lnTo>
                  <a:lnTo>
                    <a:pt x="125" y="727"/>
                  </a:lnTo>
                  <a:lnTo>
                    <a:pt x="127" y="727"/>
                  </a:lnTo>
                  <a:lnTo>
                    <a:pt x="127" y="729"/>
                  </a:lnTo>
                  <a:lnTo>
                    <a:pt x="127" y="729"/>
                  </a:lnTo>
                  <a:lnTo>
                    <a:pt x="127" y="729"/>
                  </a:lnTo>
                  <a:lnTo>
                    <a:pt x="127" y="729"/>
                  </a:lnTo>
                  <a:lnTo>
                    <a:pt x="127" y="731"/>
                  </a:lnTo>
                  <a:lnTo>
                    <a:pt x="125" y="731"/>
                  </a:lnTo>
                  <a:lnTo>
                    <a:pt x="125" y="731"/>
                  </a:lnTo>
                  <a:lnTo>
                    <a:pt x="125" y="734"/>
                  </a:lnTo>
                  <a:lnTo>
                    <a:pt x="125" y="734"/>
                  </a:lnTo>
                  <a:lnTo>
                    <a:pt x="125" y="734"/>
                  </a:lnTo>
                  <a:lnTo>
                    <a:pt x="125" y="734"/>
                  </a:lnTo>
                  <a:lnTo>
                    <a:pt x="125" y="736"/>
                  </a:lnTo>
                  <a:lnTo>
                    <a:pt x="123" y="736"/>
                  </a:lnTo>
                  <a:lnTo>
                    <a:pt x="123" y="736"/>
                  </a:lnTo>
                  <a:lnTo>
                    <a:pt x="120" y="739"/>
                  </a:lnTo>
                  <a:lnTo>
                    <a:pt x="118" y="739"/>
                  </a:lnTo>
                  <a:lnTo>
                    <a:pt x="118" y="741"/>
                  </a:lnTo>
                  <a:lnTo>
                    <a:pt x="116" y="741"/>
                  </a:lnTo>
                  <a:lnTo>
                    <a:pt x="113" y="741"/>
                  </a:lnTo>
                  <a:lnTo>
                    <a:pt x="111" y="743"/>
                  </a:lnTo>
                  <a:lnTo>
                    <a:pt x="108" y="743"/>
                  </a:lnTo>
                  <a:lnTo>
                    <a:pt x="106" y="743"/>
                  </a:lnTo>
                  <a:lnTo>
                    <a:pt x="104" y="746"/>
                  </a:lnTo>
                  <a:lnTo>
                    <a:pt x="101" y="746"/>
                  </a:lnTo>
                  <a:lnTo>
                    <a:pt x="99" y="746"/>
                  </a:lnTo>
                  <a:lnTo>
                    <a:pt x="97" y="746"/>
                  </a:lnTo>
                  <a:lnTo>
                    <a:pt x="94" y="746"/>
                  </a:lnTo>
                  <a:lnTo>
                    <a:pt x="92" y="746"/>
                  </a:lnTo>
                  <a:lnTo>
                    <a:pt x="90" y="746"/>
                  </a:lnTo>
                  <a:lnTo>
                    <a:pt x="87" y="743"/>
                  </a:lnTo>
                  <a:lnTo>
                    <a:pt x="85" y="743"/>
                  </a:lnTo>
                  <a:lnTo>
                    <a:pt x="85" y="743"/>
                  </a:lnTo>
                  <a:lnTo>
                    <a:pt x="82" y="743"/>
                  </a:lnTo>
                  <a:lnTo>
                    <a:pt x="82" y="741"/>
                  </a:lnTo>
                  <a:lnTo>
                    <a:pt x="80" y="741"/>
                  </a:lnTo>
                  <a:lnTo>
                    <a:pt x="80" y="741"/>
                  </a:lnTo>
                  <a:lnTo>
                    <a:pt x="80" y="741"/>
                  </a:lnTo>
                  <a:lnTo>
                    <a:pt x="80" y="741"/>
                  </a:lnTo>
                  <a:lnTo>
                    <a:pt x="78" y="739"/>
                  </a:lnTo>
                  <a:lnTo>
                    <a:pt x="78" y="739"/>
                  </a:lnTo>
                  <a:lnTo>
                    <a:pt x="78" y="739"/>
                  </a:lnTo>
                  <a:lnTo>
                    <a:pt x="78" y="739"/>
                  </a:lnTo>
                  <a:lnTo>
                    <a:pt x="78" y="736"/>
                  </a:lnTo>
                  <a:lnTo>
                    <a:pt x="78" y="736"/>
                  </a:lnTo>
                  <a:lnTo>
                    <a:pt x="78" y="736"/>
                  </a:lnTo>
                  <a:lnTo>
                    <a:pt x="78" y="736"/>
                  </a:lnTo>
                  <a:close/>
                  <a:moveTo>
                    <a:pt x="120" y="776"/>
                  </a:moveTo>
                  <a:lnTo>
                    <a:pt x="120" y="776"/>
                  </a:lnTo>
                  <a:lnTo>
                    <a:pt x="120" y="776"/>
                  </a:lnTo>
                  <a:lnTo>
                    <a:pt x="120" y="774"/>
                  </a:lnTo>
                  <a:lnTo>
                    <a:pt x="120" y="774"/>
                  </a:lnTo>
                  <a:lnTo>
                    <a:pt x="120" y="774"/>
                  </a:lnTo>
                  <a:lnTo>
                    <a:pt x="120" y="774"/>
                  </a:lnTo>
                  <a:lnTo>
                    <a:pt x="120" y="772"/>
                  </a:lnTo>
                  <a:lnTo>
                    <a:pt x="120" y="772"/>
                  </a:lnTo>
                  <a:lnTo>
                    <a:pt x="120" y="772"/>
                  </a:lnTo>
                  <a:lnTo>
                    <a:pt x="120" y="769"/>
                  </a:lnTo>
                  <a:lnTo>
                    <a:pt x="123" y="769"/>
                  </a:lnTo>
                  <a:lnTo>
                    <a:pt x="123" y="769"/>
                  </a:lnTo>
                  <a:lnTo>
                    <a:pt x="123" y="767"/>
                  </a:lnTo>
                  <a:lnTo>
                    <a:pt x="125" y="767"/>
                  </a:lnTo>
                  <a:lnTo>
                    <a:pt x="125" y="765"/>
                  </a:lnTo>
                  <a:lnTo>
                    <a:pt x="127" y="765"/>
                  </a:lnTo>
                  <a:lnTo>
                    <a:pt x="130" y="762"/>
                  </a:lnTo>
                  <a:lnTo>
                    <a:pt x="132" y="762"/>
                  </a:lnTo>
                  <a:lnTo>
                    <a:pt x="135" y="760"/>
                  </a:lnTo>
                  <a:lnTo>
                    <a:pt x="137" y="760"/>
                  </a:lnTo>
                  <a:lnTo>
                    <a:pt x="139" y="760"/>
                  </a:lnTo>
                  <a:lnTo>
                    <a:pt x="142" y="757"/>
                  </a:lnTo>
                  <a:lnTo>
                    <a:pt x="144" y="757"/>
                  </a:lnTo>
                  <a:lnTo>
                    <a:pt x="146" y="757"/>
                  </a:lnTo>
                  <a:lnTo>
                    <a:pt x="149" y="757"/>
                  </a:lnTo>
                  <a:lnTo>
                    <a:pt x="151" y="755"/>
                  </a:lnTo>
                  <a:lnTo>
                    <a:pt x="153" y="755"/>
                  </a:lnTo>
                  <a:lnTo>
                    <a:pt x="153" y="755"/>
                  </a:lnTo>
                  <a:lnTo>
                    <a:pt x="156" y="757"/>
                  </a:lnTo>
                  <a:lnTo>
                    <a:pt x="158" y="757"/>
                  </a:lnTo>
                  <a:lnTo>
                    <a:pt x="161" y="757"/>
                  </a:lnTo>
                  <a:lnTo>
                    <a:pt x="163" y="757"/>
                  </a:lnTo>
                  <a:lnTo>
                    <a:pt x="163" y="757"/>
                  </a:lnTo>
                  <a:lnTo>
                    <a:pt x="163" y="757"/>
                  </a:lnTo>
                  <a:lnTo>
                    <a:pt x="165" y="760"/>
                  </a:lnTo>
                  <a:lnTo>
                    <a:pt x="165" y="760"/>
                  </a:lnTo>
                  <a:lnTo>
                    <a:pt x="165" y="760"/>
                  </a:lnTo>
                  <a:lnTo>
                    <a:pt x="165" y="760"/>
                  </a:lnTo>
                  <a:lnTo>
                    <a:pt x="168" y="760"/>
                  </a:lnTo>
                  <a:lnTo>
                    <a:pt x="168" y="762"/>
                  </a:lnTo>
                  <a:lnTo>
                    <a:pt x="168" y="762"/>
                  </a:lnTo>
                  <a:lnTo>
                    <a:pt x="168" y="762"/>
                  </a:lnTo>
                  <a:lnTo>
                    <a:pt x="168" y="762"/>
                  </a:lnTo>
                  <a:lnTo>
                    <a:pt x="168" y="765"/>
                  </a:lnTo>
                  <a:lnTo>
                    <a:pt x="168" y="765"/>
                  </a:lnTo>
                  <a:lnTo>
                    <a:pt x="168" y="765"/>
                  </a:lnTo>
                  <a:lnTo>
                    <a:pt x="168" y="765"/>
                  </a:lnTo>
                  <a:lnTo>
                    <a:pt x="168" y="767"/>
                  </a:lnTo>
                  <a:lnTo>
                    <a:pt x="168" y="767"/>
                  </a:lnTo>
                  <a:lnTo>
                    <a:pt x="168" y="767"/>
                  </a:lnTo>
                  <a:lnTo>
                    <a:pt x="168" y="767"/>
                  </a:lnTo>
                  <a:lnTo>
                    <a:pt x="168" y="769"/>
                  </a:lnTo>
                  <a:lnTo>
                    <a:pt x="168" y="769"/>
                  </a:lnTo>
                  <a:lnTo>
                    <a:pt x="168" y="769"/>
                  </a:lnTo>
                  <a:lnTo>
                    <a:pt x="168" y="772"/>
                  </a:lnTo>
                  <a:lnTo>
                    <a:pt x="165" y="772"/>
                  </a:lnTo>
                  <a:lnTo>
                    <a:pt x="165" y="772"/>
                  </a:lnTo>
                  <a:lnTo>
                    <a:pt x="163" y="774"/>
                  </a:lnTo>
                  <a:lnTo>
                    <a:pt x="163" y="776"/>
                  </a:lnTo>
                  <a:lnTo>
                    <a:pt x="161" y="776"/>
                  </a:lnTo>
                  <a:lnTo>
                    <a:pt x="158" y="779"/>
                  </a:lnTo>
                  <a:lnTo>
                    <a:pt x="156" y="779"/>
                  </a:lnTo>
                  <a:lnTo>
                    <a:pt x="156" y="779"/>
                  </a:lnTo>
                  <a:lnTo>
                    <a:pt x="153" y="781"/>
                  </a:lnTo>
                  <a:lnTo>
                    <a:pt x="151" y="781"/>
                  </a:lnTo>
                  <a:lnTo>
                    <a:pt x="149" y="783"/>
                  </a:lnTo>
                  <a:lnTo>
                    <a:pt x="146" y="783"/>
                  </a:lnTo>
                  <a:lnTo>
                    <a:pt x="144" y="783"/>
                  </a:lnTo>
                  <a:lnTo>
                    <a:pt x="142" y="783"/>
                  </a:lnTo>
                  <a:lnTo>
                    <a:pt x="139" y="783"/>
                  </a:lnTo>
                  <a:lnTo>
                    <a:pt x="137" y="783"/>
                  </a:lnTo>
                  <a:lnTo>
                    <a:pt x="135" y="783"/>
                  </a:lnTo>
                  <a:lnTo>
                    <a:pt x="132" y="783"/>
                  </a:lnTo>
                  <a:lnTo>
                    <a:pt x="130" y="783"/>
                  </a:lnTo>
                  <a:lnTo>
                    <a:pt x="127" y="783"/>
                  </a:lnTo>
                  <a:lnTo>
                    <a:pt x="127" y="783"/>
                  </a:lnTo>
                  <a:lnTo>
                    <a:pt x="125" y="783"/>
                  </a:lnTo>
                  <a:lnTo>
                    <a:pt x="125" y="781"/>
                  </a:lnTo>
                  <a:lnTo>
                    <a:pt x="125" y="781"/>
                  </a:lnTo>
                  <a:lnTo>
                    <a:pt x="123" y="781"/>
                  </a:lnTo>
                  <a:lnTo>
                    <a:pt x="123" y="781"/>
                  </a:lnTo>
                  <a:lnTo>
                    <a:pt x="123" y="781"/>
                  </a:lnTo>
                  <a:lnTo>
                    <a:pt x="123" y="779"/>
                  </a:lnTo>
                  <a:lnTo>
                    <a:pt x="120" y="779"/>
                  </a:lnTo>
                  <a:lnTo>
                    <a:pt x="120" y="779"/>
                  </a:lnTo>
                  <a:lnTo>
                    <a:pt x="120" y="779"/>
                  </a:lnTo>
                  <a:lnTo>
                    <a:pt x="120" y="779"/>
                  </a:lnTo>
                  <a:lnTo>
                    <a:pt x="120" y="776"/>
                  </a:lnTo>
                  <a:lnTo>
                    <a:pt x="120" y="776"/>
                  </a:lnTo>
                  <a:close/>
                  <a:moveTo>
                    <a:pt x="203" y="805"/>
                  </a:moveTo>
                  <a:lnTo>
                    <a:pt x="203" y="805"/>
                  </a:lnTo>
                  <a:lnTo>
                    <a:pt x="201" y="805"/>
                  </a:lnTo>
                  <a:lnTo>
                    <a:pt x="201" y="805"/>
                  </a:lnTo>
                  <a:lnTo>
                    <a:pt x="201" y="802"/>
                  </a:lnTo>
                  <a:lnTo>
                    <a:pt x="201" y="802"/>
                  </a:lnTo>
                  <a:lnTo>
                    <a:pt x="198" y="802"/>
                  </a:lnTo>
                  <a:lnTo>
                    <a:pt x="198" y="802"/>
                  </a:lnTo>
                  <a:lnTo>
                    <a:pt x="198" y="802"/>
                  </a:lnTo>
                  <a:lnTo>
                    <a:pt x="198" y="800"/>
                  </a:lnTo>
                  <a:lnTo>
                    <a:pt x="198" y="800"/>
                  </a:lnTo>
                  <a:lnTo>
                    <a:pt x="196" y="800"/>
                  </a:lnTo>
                  <a:lnTo>
                    <a:pt x="196" y="800"/>
                  </a:lnTo>
                  <a:lnTo>
                    <a:pt x="196" y="798"/>
                  </a:lnTo>
                  <a:lnTo>
                    <a:pt x="196" y="795"/>
                  </a:lnTo>
                  <a:lnTo>
                    <a:pt x="194" y="793"/>
                  </a:lnTo>
                  <a:lnTo>
                    <a:pt x="194" y="793"/>
                  </a:lnTo>
                  <a:lnTo>
                    <a:pt x="194" y="791"/>
                  </a:lnTo>
                  <a:lnTo>
                    <a:pt x="194" y="788"/>
                  </a:lnTo>
                  <a:lnTo>
                    <a:pt x="194" y="786"/>
                  </a:lnTo>
                  <a:lnTo>
                    <a:pt x="194" y="783"/>
                  </a:lnTo>
                  <a:lnTo>
                    <a:pt x="194" y="781"/>
                  </a:lnTo>
                  <a:lnTo>
                    <a:pt x="194" y="779"/>
                  </a:lnTo>
                  <a:lnTo>
                    <a:pt x="194" y="776"/>
                  </a:lnTo>
                  <a:lnTo>
                    <a:pt x="196" y="774"/>
                  </a:lnTo>
                  <a:lnTo>
                    <a:pt x="196" y="772"/>
                  </a:lnTo>
                  <a:lnTo>
                    <a:pt x="196" y="769"/>
                  </a:lnTo>
                  <a:lnTo>
                    <a:pt x="196" y="767"/>
                  </a:lnTo>
                  <a:lnTo>
                    <a:pt x="198" y="765"/>
                  </a:lnTo>
                  <a:lnTo>
                    <a:pt x="198" y="762"/>
                  </a:lnTo>
                  <a:lnTo>
                    <a:pt x="201" y="760"/>
                  </a:lnTo>
                  <a:lnTo>
                    <a:pt x="201" y="760"/>
                  </a:lnTo>
                  <a:lnTo>
                    <a:pt x="203" y="757"/>
                  </a:lnTo>
                  <a:lnTo>
                    <a:pt x="203" y="757"/>
                  </a:lnTo>
                  <a:lnTo>
                    <a:pt x="203" y="757"/>
                  </a:lnTo>
                  <a:lnTo>
                    <a:pt x="203" y="757"/>
                  </a:lnTo>
                  <a:lnTo>
                    <a:pt x="205" y="755"/>
                  </a:lnTo>
                  <a:lnTo>
                    <a:pt x="205" y="755"/>
                  </a:lnTo>
                  <a:lnTo>
                    <a:pt x="205" y="755"/>
                  </a:lnTo>
                  <a:lnTo>
                    <a:pt x="208" y="755"/>
                  </a:lnTo>
                  <a:lnTo>
                    <a:pt x="208" y="755"/>
                  </a:lnTo>
                  <a:lnTo>
                    <a:pt x="208" y="755"/>
                  </a:lnTo>
                  <a:lnTo>
                    <a:pt x="208" y="755"/>
                  </a:lnTo>
                  <a:lnTo>
                    <a:pt x="210" y="755"/>
                  </a:lnTo>
                  <a:lnTo>
                    <a:pt x="210" y="755"/>
                  </a:lnTo>
                  <a:lnTo>
                    <a:pt x="210" y="755"/>
                  </a:lnTo>
                  <a:lnTo>
                    <a:pt x="213" y="755"/>
                  </a:lnTo>
                  <a:lnTo>
                    <a:pt x="213" y="755"/>
                  </a:lnTo>
                  <a:lnTo>
                    <a:pt x="213" y="755"/>
                  </a:lnTo>
                  <a:lnTo>
                    <a:pt x="213" y="755"/>
                  </a:lnTo>
                  <a:lnTo>
                    <a:pt x="213" y="757"/>
                  </a:lnTo>
                  <a:lnTo>
                    <a:pt x="215" y="757"/>
                  </a:lnTo>
                  <a:lnTo>
                    <a:pt x="215" y="757"/>
                  </a:lnTo>
                  <a:lnTo>
                    <a:pt x="215" y="757"/>
                  </a:lnTo>
                  <a:lnTo>
                    <a:pt x="215" y="757"/>
                  </a:lnTo>
                  <a:lnTo>
                    <a:pt x="217" y="760"/>
                  </a:lnTo>
                  <a:lnTo>
                    <a:pt x="217" y="760"/>
                  </a:lnTo>
                  <a:lnTo>
                    <a:pt x="217" y="762"/>
                  </a:lnTo>
                  <a:lnTo>
                    <a:pt x="217" y="762"/>
                  </a:lnTo>
                  <a:lnTo>
                    <a:pt x="220" y="765"/>
                  </a:lnTo>
                  <a:lnTo>
                    <a:pt x="220" y="767"/>
                  </a:lnTo>
                  <a:lnTo>
                    <a:pt x="220" y="769"/>
                  </a:lnTo>
                  <a:lnTo>
                    <a:pt x="220" y="772"/>
                  </a:lnTo>
                  <a:lnTo>
                    <a:pt x="220" y="774"/>
                  </a:lnTo>
                  <a:lnTo>
                    <a:pt x="220" y="776"/>
                  </a:lnTo>
                  <a:lnTo>
                    <a:pt x="220" y="779"/>
                  </a:lnTo>
                  <a:lnTo>
                    <a:pt x="220" y="781"/>
                  </a:lnTo>
                  <a:lnTo>
                    <a:pt x="220" y="783"/>
                  </a:lnTo>
                  <a:lnTo>
                    <a:pt x="217" y="786"/>
                  </a:lnTo>
                  <a:lnTo>
                    <a:pt x="217" y="788"/>
                  </a:lnTo>
                  <a:lnTo>
                    <a:pt x="217" y="791"/>
                  </a:lnTo>
                  <a:lnTo>
                    <a:pt x="215" y="793"/>
                  </a:lnTo>
                  <a:lnTo>
                    <a:pt x="215" y="795"/>
                  </a:lnTo>
                  <a:lnTo>
                    <a:pt x="215" y="798"/>
                  </a:lnTo>
                  <a:lnTo>
                    <a:pt x="213" y="798"/>
                  </a:lnTo>
                  <a:lnTo>
                    <a:pt x="213" y="800"/>
                  </a:lnTo>
                  <a:lnTo>
                    <a:pt x="210" y="800"/>
                  </a:lnTo>
                  <a:lnTo>
                    <a:pt x="210" y="802"/>
                  </a:lnTo>
                  <a:lnTo>
                    <a:pt x="210" y="802"/>
                  </a:lnTo>
                  <a:lnTo>
                    <a:pt x="208" y="802"/>
                  </a:lnTo>
                  <a:lnTo>
                    <a:pt x="208" y="802"/>
                  </a:lnTo>
                  <a:lnTo>
                    <a:pt x="208" y="802"/>
                  </a:lnTo>
                  <a:lnTo>
                    <a:pt x="208" y="805"/>
                  </a:lnTo>
                  <a:lnTo>
                    <a:pt x="205" y="805"/>
                  </a:lnTo>
                  <a:lnTo>
                    <a:pt x="205" y="805"/>
                  </a:lnTo>
                  <a:lnTo>
                    <a:pt x="205" y="805"/>
                  </a:lnTo>
                  <a:lnTo>
                    <a:pt x="205" y="805"/>
                  </a:lnTo>
                  <a:lnTo>
                    <a:pt x="203" y="805"/>
                  </a:lnTo>
                  <a:lnTo>
                    <a:pt x="203" y="805"/>
                  </a:lnTo>
                  <a:lnTo>
                    <a:pt x="203" y="805"/>
                  </a:lnTo>
                  <a:close/>
                  <a:moveTo>
                    <a:pt x="328" y="440"/>
                  </a:moveTo>
                  <a:lnTo>
                    <a:pt x="328" y="440"/>
                  </a:lnTo>
                  <a:lnTo>
                    <a:pt x="331" y="443"/>
                  </a:lnTo>
                  <a:lnTo>
                    <a:pt x="333" y="443"/>
                  </a:lnTo>
                  <a:lnTo>
                    <a:pt x="333" y="443"/>
                  </a:lnTo>
                  <a:lnTo>
                    <a:pt x="336" y="443"/>
                  </a:lnTo>
                  <a:lnTo>
                    <a:pt x="336" y="443"/>
                  </a:lnTo>
                  <a:lnTo>
                    <a:pt x="338" y="443"/>
                  </a:lnTo>
                  <a:lnTo>
                    <a:pt x="338" y="443"/>
                  </a:lnTo>
                  <a:lnTo>
                    <a:pt x="338" y="443"/>
                  </a:lnTo>
                  <a:lnTo>
                    <a:pt x="340" y="443"/>
                  </a:lnTo>
                  <a:lnTo>
                    <a:pt x="340" y="443"/>
                  </a:lnTo>
                  <a:lnTo>
                    <a:pt x="340" y="443"/>
                  </a:lnTo>
                  <a:lnTo>
                    <a:pt x="340" y="443"/>
                  </a:lnTo>
                  <a:lnTo>
                    <a:pt x="340" y="443"/>
                  </a:lnTo>
                  <a:lnTo>
                    <a:pt x="340" y="440"/>
                  </a:lnTo>
                  <a:lnTo>
                    <a:pt x="340" y="440"/>
                  </a:lnTo>
                  <a:lnTo>
                    <a:pt x="340" y="440"/>
                  </a:lnTo>
                  <a:lnTo>
                    <a:pt x="340" y="440"/>
                  </a:lnTo>
                  <a:lnTo>
                    <a:pt x="340" y="438"/>
                  </a:lnTo>
                  <a:lnTo>
                    <a:pt x="340" y="438"/>
                  </a:lnTo>
                  <a:lnTo>
                    <a:pt x="340" y="438"/>
                  </a:lnTo>
                  <a:lnTo>
                    <a:pt x="340" y="436"/>
                  </a:lnTo>
                  <a:lnTo>
                    <a:pt x="340" y="436"/>
                  </a:lnTo>
                  <a:lnTo>
                    <a:pt x="340" y="436"/>
                  </a:lnTo>
                  <a:lnTo>
                    <a:pt x="340" y="433"/>
                  </a:lnTo>
                  <a:lnTo>
                    <a:pt x="338" y="433"/>
                  </a:lnTo>
                  <a:lnTo>
                    <a:pt x="338" y="433"/>
                  </a:lnTo>
                  <a:lnTo>
                    <a:pt x="338" y="433"/>
                  </a:lnTo>
                  <a:lnTo>
                    <a:pt x="336" y="433"/>
                  </a:lnTo>
                  <a:lnTo>
                    <a:pt x="336" y="431"/>
                  </a:lnTo>
                  <a:lnTo>
                    <a:pt x="336" y="431"/>
                  </a:lnTo>
                  <a:lnTo>
                    <a:pt x="333" y="431"/>
                  </a:lnTo>
                  <a:lnTo>
                    <a:pt x="331" y="431"/>
                  </a:lnTo>
                  <a:lnTo>
                    <a:pt x="328" y="431"/>
                  </a:lnTo>
                  <a:lnTo>
                    <a:pt x="326" y="431"/>
                  </a:lnTo>
                  <a:lnTo>
                    <a:pt x="326" y="431"/>
                  </a:lnTo>
                  <a:lnTo>
                    <a:pt x="324" y="431"/>
                  </a:lnTo>
                  <a:lnTo>
                    <a:pt x="324" y="431"/>
                  </a:lnTo>
                  <a:lnTo>
                    <a:pt x="321" y="431"/>
                  </a:lnTo>
                  <a:lnTo>
                    <a:pt x="321" y="431"/>
                  </a:lnTo>
                  <a:lnTo>
                    <a:pt x="321" y="431"/>
                  </a:lnTo>
                  <a:lnTo>
                    <a:pt x="319" y="431"/>
                  </a:lnTo>
                  <a:lnTo>
                    <a:pt x="319" y="431"/>
                  </a:lnTo>
                  <a:lnTo>
                    <a:pt x="319" y="431"/>
                  </a:lnTo>
                  <a:lnTo>
                    <a:pt x="317" y="431"/>
                  </a:lnTo>
                  <a:lnTo>
                    <a:pt x="317" y="433"/>
                  </a:lnTo>
                  <a:lnTo>
                    <a:pt x="317" y="433"/>
                  </a:lnTo>
                  <a:lnTo>
                    <a:pt x="317" y="433"/>
                  </a:lnTo>
                  <a:lnTo>
                    <a:pt x="314" y="433"/>
                  </a:lnTo>
                  <a:lnTo>
                    <a:pt x="314" y="436"/>
                  </a:lnTo>
                  <a:lnTo>
                    <a:pt x="314" y="436"/>
                  </a:lnTo>
                  <a:lnTo>
                    <a:pt x="314" y="438"/>
                  </a:lnTo>
                  <a:lnTo>
                    <a:pt x="314" y="438"/>
                  </a:lnTo>
                  <a:lnTo>
                    <a:pt x="314" y="438"/>
                  </a:lnTo>
                  <a:lnTo>
                    <a:pt x="314" y="438"/>
                  </a:lnTo>
                  <a:lnTo>
                    <a:pt x="314" y="438"/>
                  </a:lnTo>
                  <a:lnTo>
                    <a:pt x="314" y="440"/>
                  </a:lnTo>
                  <a:lnTo>
                    <a:pt x="314" y="440"/>
                  </a:lnTo>
                  <a:lnTo>
                    <a:pt x="314" y="440"/>
                  </a:lnTo>
                  <a:lnTo>
                    <a:pt x="314" y="440"/>
                  </a:lnTo>
                  <a:lnTo>
                    <a:pt x="314" y="440"/>
                  </a:lnTo>
                  <a:lnTo>
                    <a:pt x="317" y="440"/>
                  </a:lnTo>
                  <a:lnTo>
                    <a:pt x="317" y="440"/>
                  </a:lnTo>
                  <a:lnTo>
                    <a:pt x="317" y="440"/>
                  </a:lnTo>
                  <a:lnTo>
                    <a:pt x="319" y="440"/>
                  </a:lnTo>
                  <a:lnTo>
                    <a:pt x="321" y="440"/>
                  </a:lnTo>
                  <a:lnTo>
                    <a:pt x="324" y="440"/>
                  </a:lnTo>
                  <a:lnTo>
                    <a:pt x="326" y="440"/>
                  </a:lnTo>
                  <a:lnTo>
                    <a:pt x="326" y="440"/>
                  </a:lnTo>
                  <a:lnTo>
                    <a:pt x="326" y="440"/>
                  </a:lnTo>
                  <a:lnTo>
                    <a:pt x="326" y="440"/>
                  </a:lnTo>
                  <a:lnTo>
                    <a:pt x="328" y="440"/>
                  </a:lnTo>
                  <a:lnTo>
                    <a:pt x="328" y="440"/>
                  </a:lnTo>
                  <a:close/>
                  <a:moveTo>
                    <a:pt x="312" y="507"/>
                  </a:moveTo>
                  <a:lnTo>
                    <a:pt x="314" y="507"/>
                  </a:lnTo>
                  <a:lnTo>
                    <a:pt x="314" y="504"/>
                  </a:lnTo>
                  <a:lnTo>
                    <a:pt x="317" y="504"/>
                  </a:lnTo>
                  <a:lnTo>
                    <a:pt x="317" y="502"/>
                  </a:lnTo>
                  <a:lnTo>
                    <a:pt x="319" y="502"/>
                  </a:lnTo>
                  <a:lnTo>
                    <a:pt x="319" y="500"/>
                  </a:lnTo>
                  <a:lnTo>
                    <a:pt x="321" y="497"/>
                  </a:lnTo>
                  <a:lnTo>
                    <a:pt x="321" y="497"/>
                  </a:lnTo>
                  <a:lnTo>
                    <a:pt x="324" y="495"/>
                  </a:lnTo>
                  <a:lnTo>
                    <a:pt x="324" y="492"/>
                  </a:lnTo>
                  <a:lnTo>
                    <a:pt x="326" y="492"/>
                  </a:lnTo>
                  <a:lnTo>
                    <a:pt x="326" y="490"/>
                  </a:lnTo>
                  <a:lnTo>
                    <a:pt x="326" y="488"/>
                  </a:lnTo>
                  <a:lnTo>
                    <a:pt x="328" y="488"/>
                  </a:lnTo>
                  <a:lnTo>
                    <a:pt x="328" y="485"/>
                  </a:lnTo>
                  <a:lnTo>
                    <a:pt x="328" y="485"/>
                  </a:lnTo>
                  <a:lnTo>
                    <a:pt x="328" y="485"/>
                  </a:lnTo>
                  <a:lnTo>
                    <a:pt x="328" y="485"/>
                  </a:lnTo>
                  <a:lnTo>
                    <a:pt x="326" y="483"/>
                  </a:lnTo>
                  <a:lnTo>
                    <a:pt x="326" y="483"/>
                  </a:lnTo>
                  <a:lnTo>
                    <a:pt x="326" y="481"/>
                  </a:lnTo>
                  <a:lnTo>
                    <a:pt x="326" y="481"/>
                  </a:lnTo>
                  <a:lnTo>
                    <a:pt x="326" y="481"/>
                  </a:lnTo>
                  <a:lnTo>
                    <a:pt x="326" y="481"/>
                  </a:lnTo>
                  <a:lnTo>
                    <a:pt x="324" y="481"/>
                  </a:lnTo>
                  <a:lnTo>
                    <a:pt x="324" y="481"/>
                  </a:lnTo>
                  <a:lnTo>
                    <a:pt x="324" y="481"/>
                  </a:lnTo>
                  <a:lnTo>
                    <a:pt x="321" y="481"/>
                  </a:lnTo>
                  <a:lnTo>
                    <a:pt x="321" y="481"/>
                  </a:lnTo>
                  <a:lnTo>
                    <a:pt x="319" y="483"/>
                  </a:lnTo>
                  <a:lnTo>
                    <a:pt x="319" y="483"/>
                  </a:lnTo>
                  <a:lnTo>
                    <a:pt x="317" y="485"/>
                  </a:lnTo>
                  <a:lnTo>
                    <a:pt x="314" y="488"/>
                  </a:lnTo>
                  <a:lnTo>
                    <a:pt x="312" y="488"/>
                  </a:lnTo>
                  <a:lnTo>
                    <a:pt x="312" y="490"/>
                  </a:lnTo>
                  <a:lnTo>
                    <a:pt x="310" y="492"/>
                  </a:lnTo>
                  <a:lnTo>
                    <a:pt x="310" y="495"/>
                  </a:lnTo>
                  <a:lnTo>
                    <a:pt x="307" y="495"/>
                  </a:lnTo>
                  <a:lnTo>
                    <a:pt x="307" y="497"/>
                  </a:lnTo>
                  <a:lnTo>
                    <a:pt x="307" y="497"/>
                  </a:lnTo>
                  <a:lnTo>
                    <a:pt x="307" y="500"/>
                  </a:lnTo>
                  <a:lnTo>
                    <a:pt x="305" y="500"/>
                  </a:lnTo>
                  <a:lnTo>
                    <a:pt x="305" y="500"/>
                  </a:lnTo>
                  <a:lnTo>
                    <a:pt x="305" y="502"/>
                  </a:lnTo>
                  <a:lnTo>
                    <a:pt x="305" y="502"/>
                  </a:lnTo>
                  <a:lnTo>
                    <a:pt x="305" y="504"/>
                  </a:lnTo>
                  <a:lnTo>
                    <a:pt x="305" y="504"/>
                  </a:lnTo>
                  <a:lnTo>
                    <a:pt x="305" y="504"/>
                  </a:lnTo>
                  <a:lnTo>
                    <a:pt x="307" y="507"/>
                  </a:lnTo>
                  <a:lnTo>
                    <a:pt x="307" y="507"/>
                  </a:lnTo>
                  <a:lnTo>
                    <a:pt x="307" y="507"/>
                  </a:lnTo>
                  <a:lnTo>
                    <a:pt x="307" y="507"/>
                  </a:lnTo>
                  <a:lnTo>
                    <a:pt x="307" y="507"/>
                  </a:lnTo>
                  <a:lnTo>
                    <a:pt x="307" y="507"/>
                  </a:lnTo>
                  <a:lnTo>
                    <a:pt x="310" y="507"/>
                  </a:lnTo>
                  <a:lnTo>
                    <a:pt x="310" y="507"/>
                  </a:lnTo>
                  <a:lnTo>
                    <a:pt x="310" y="507"/>
                  </a:lnTo>
                  <a:lnTo>
                    <a:pt x="310" y="507"/>
                  </a:lnTo>
                  <a:lnTo>
                    <a:pt x="312" y="507"/>
                  </a:lnTo>
                  <a:lnTo>
                    <a:pt x="312" y="507"/>
                  </a:lnTo>
                  <a:lnTo>
                    <a:pt x="312" y="507"/>
                  </a:lnTo>
                  <a:close/>
                  <a:moveTo>
                    <a:pt x="321" y="516"/>
                  </a:moveTo>
                  <a:lnTo>
                    <a:pt x="321" y="516"/>
                  </a:lnTo>
                  <a:lnTo>
                    <a:pt x="321" y="514"/>
                  </a:lnTo>
                  <a:lnTo>
                    <a:pt x="324" y="514"/>
                  </a:lnTo>
                  <a:lnTo>
                    <a:pt x="324" y="511"/>
                  </a:lnTo>
                  <a:lnTo>
                    <a:pt x="324" y="511"/>
                  </a:lnTo>
                  <a:lnTo>
                    <a:pt x="326" y="509"/>
                  </a:lnTo>
                  <a:lnTo>
                    <a:pt x="326" y="507"/>
                  </a:lnTo>
                  <a:lnTo>
                    <a:pt x="326" y="507"/>
                  </a:lnTo>
                  <a:lnTo>
                    <a:pt x="328" y="504"/>
                  </a:lnTo>
                  <a:lnTo>
                    <a:pt x="328" y="504"/>
                  </a:lnTo>
                  <a:lnTo>
                    <a:pt x="331" y="502"/>
                  </a:lnTo>
                  <a:lnTo>
                    <a:pt x="331" y="502"/>
                  </a:lnTo>
                  <a:lnTo>
                    <a:pt x="333" y="500"/>
                  </a:lnTo>
                  <a:lnTo>
                    <a:pt x="333" y="500"/>
                  </a:lnTo>
                  <a:lnTo>
                    <a:pt x="333" y="500"/>
                  </a:lnTo>
                  <a:lnTo>
                    <a:pt x="336" y="497"/>
                  </a:lnTo>
                  <a:lnTo>
                    <a:pt x="336" y="497"/>
                  </a:lnTo>
                  <a:lnTo>
                    <a:pt x="338" y="497"/>
                  </a:lnTo>
                  <a:lnTo>
                    <a:pt x="340" y="495"/>
                  </a:lnTo>
                  <a:lnTo>
                    <a:pt x="340" y="495"/>
                  </a:lnTo>
                  <a:lnTo>
                    <a:pt x="343" y="495"/>
                  </a:lnTo>
                  <a:lnTo>
                    <a:pt x="343" y="492"/>
                  </a:lnTo>
                  <a:lnTo>
                    <a:pt x="345" y="492"/>
                  </a:lnTo>
                  <a:lnTo>
                    <a:pt x="345" y="492"/>
                  </a:lnTo>
                  <a:lnTo>
                    <a:pt x="345" y="492"/>
                  </a:lnTo>
                  <a:lnTo>
                    <a:pt x="347" y="492"/>
                  </a:lnTo>
                  <a:lnTo>
                    <a:pt x="347" y="492"/>
                  </a:lnTo>
                  <a:lnTo>
                    <a:pt x="347" y="492"/>
                  </a:lnTo>
                  <a:lnTo>
                    <a:pt x="347" y="492"/>
                  </a:lnTo>
                  <a:lnTo>
                    <a:pt x="347" y="492"/>
                  </a:lnTo>
                  <a:lnTo>
                    <a:pt x="347" y="495"/>
                  </a:lnTo>
                  <a:lnTo>
                    <a:pt x="347" y="495"/>
                  </a:lnTo>
                  <a:lnTo>
                    <a:pt x="347" y="495"/>
                  </a:lnTo>
                  <a:lnTo>
                    <a:pt x="347" y="495"/>
                  </a:lnTo>
                  <a:lnTo>
                    <a:pt x="347" y="497"/>
                  </a:lnTo>
                  <a:lnTo>
                    <a:pt x="347" y="500"/>
                  </a:lnTo>
                  <a:lnTo>
                    <a:pt x="347" y="500"/>
                  </a:lnTo>
                  <a:lnTo>
                    <a:pt x="347" y="502"/>
                  </a:lnTo>
                  <a:lnTo>
                    <a:pt x="347" y="504"/>
                  </a:lnTo>
                  <a:lnTo>
                    <a:pt x="347" y="507"/>
                  </a:lnTo>
                  <a:lnTo>
                    <a:pt x="345" y="507"/>
                  </a:lnTo>
                  <a:lnTo>
                    <a:pt x="345" y="509"/>
                  </a:lnTo>
                  <a:lnTo>
                    <a:pt x="345" y="511"/>
                  </a:lnTo>
                  <a:lnTo>
                    <a:pt x="343" y="511"/>
                  </a:lnTo>
                  <a:lnTo>
                    <a:pt x="343" y="514"/>
                  </a:lnTo>
                  <a:lnTo>
                    <a:pt x="343" y="516"/>
                  </a:lnTo>
                  <a:lnTo>
                    <a:pt x="343" y="516"/>
                  </a:lnTo>
                  <a:lnTo>
                    <a:pt x="340" y="516"/>
                  </a:lnTo>
                  <a:lnTo>
                    <a:pt x="340" y="518"/>
                  </a:lnTo>
                  <a:lnTo>
                    <a:pt x="338" y="518"/>
                  </a:lnTo>
                  <a:lnTo>
                    <a:pt x="338" y="521"/>
                  </a:lnTo>
                  <a:lnTo>
                    <a:pt x="336" y="521"/>
                  </a:lnTo>
                  <a:lnTo>
                    <a:pt x="333" y="523"/>
                  </a:lnTo>
                  <a:lnTo>
                    <a:pt x="333" y="523"/>
                  </a:lnTo>
                  <a:lnTo>
                    <a:pt x="331" y="523"/>
                  </a:lnTo>
                  <a:lnTo>
                    <a:pt x="328" y="526"/>
                  </a:lnTo>
                  <a:lnTo>
                    <a:pt x="328" y="526"/>
                  </a:lnTo>
                  <a:lnTo>
                    <a:pt x="326" y="526"/>
                  </a:lnTo>
                  <a:lnTo>
                    <a:pt x="326" y="526"/>
                  </a:lnTo>
                  <a:lnTo>
                    <a:pt x="326" y="526"/>
                  </a:lnTo>
                  <a:lnTo>
                    <a:pt x="324" y="526"/>
                  </a:lnTo>
                  <a:lnTo>
                    <a:pt x="324" y="526"/>
                  </a:lnTo>
                  <a:lnTo>
                    <a:pt x="324" y="526"/>
                  </a:lnTo>
                  <a:lnTo>
                    <a:pt x="324" y="523"/>
                  </a:lnTo>
                  <a:lnTo>
                    <a:pt x="321" y="523"/>
                  </a:lnTo>
                  <a:lnTo>
                    <a:pt x="321" y="523"/>
                  </a:lnTo>
                  <a:lnTo>
                    <a:pt x="321" y="523"/>
                  </a:lnTo>
                  <a:lnTo>
                    <a:pt x="321" y="521"/>
                  </a:lnTo>
                  <a:lnTo>
                    <a:pt x="321" y="521"/>
                  </a:lnTo>
                  <a:lnTo>
                    <a:pt x="321" y="518"/>
                  </a:lnTo>
                  <a:lnTo>
                    <a:pt x="321" y="518"/>
                  </a:lnTo>
                  <a:lnTo>
                    <a:pt x="321" y="516"/>
                  </a:lnTo>
                  <a:lnTo>
                    <a:pt x="321" y="516"/>
                  </a:lnTo>
                  <a:close/>
                  <a:moveTo>
                    <a:pt x="222" y="554"/>
                  </a:moveTo>
                  <a:lnTo>
                    <a:pt x="222" y="554"/>
                  </a:lnTo>
                  <a:lnTo>
                    <a:pt x="224" y="554"/>
                  </a:lnTo>
                  <a:lnTo>
                    <a:pt x="224" y="556"/>
                  </a:lnTo>
                  <a:lnTo>
                    <a:pt x="227" y="556"/>
                  </a:lnTo>
                  <a:lnTo>
                    <a:pt x="227" y="556"/>
                  </a:lnTo>
                  <a:lnTo>
                    <a:pt x="229" y="556"/>
                  </a:lnTo>
                  <a:lnTo>
                    <a:pt x="231" y="556"/>
                  </a:lnTo>
                  <a:lnTo>
                    <a:pt x="231" y="556"/>
                  </a:lnTo>
                  <a:lnTo>
                    <a:pt x="234" y="556"/>
                  </a:lnTo>
                  <a:lnTo>
                    <a:pt x="234" y="556"/>
                  </a:lnTo>
                  <a:lnTo>
                    <a:pt x="236" y="556"/>
                  </a:lnTo>
                  <a:lnTo>
                    <a:pt x="236" y="556"/>
                  </a:lnTo>
                  <a:lnTo>
                    <a:pt x="239" y="556"/>
                  </a:lnTo>
                  <a:lnTo>
                    <a:pt x="239" y="556"/>
                  </a:lnTo>
                  <a:lnTo>
                    <a:pt x="241" y="556"/>
                  </a:lnTo>
                  <a:lnTo>
                    <a:pt x="241" y="556"/>
                  </a:lnTo>
                  <a:lnTo>
                    <a:pt x="241" y="554"/>
                  </a:lnTo>
                  <a:lnTo>
                    <a:pt x="243" y="554"/>
                  </a:lnTo>
                  <a:lnTo>
                    <a:pt x="243" y="554"/>
                  </a:lnTo>
                  <a:lnTo>
                    <a:pt x="246" y="554"/>
                  </a:lnTo>
                  <a:lnTo>
                    <a:pt x="246" y="552"/>
                  </a:lnTo>
                  <a:lnTo>
                    <a:pt x="246" y="552"/>
                  </a:lnTo>
                  <a:lnTo>
                    <a:pt x="246" y="552"/>
                  </a:lnTo>
                  <a:lnTo>
                    <a:pt x="248" y="549"/>
                  </a:lnTo>
                  <a:lnTo>
                    <a:pt x="248" y="549"/>
                  </a:lnTo>
                  <a:lnTo>
                    <a:pt x="248" y="549"/>
                  </a:lnTo>
                  <a:lnTo>
                    <a:pt x="248" y="547"/>
                  </a:lnTo>
                  <a:lnTo>
                    <a:pt x="248" y="547"/>
                  </a:lnTo>
                  <a:lnTo>
                    <a:pt x="248" y="544"/>
                  </a:lnTo>
                  <a:lnTo>
                    <a:pt x="248" y="544"/>
                  </a:lnTo>
                  <a:lnTo>
                    <a:pt x="248" y="542"/>
                  </a:lnTo>
                  <a:lnTo>
                    <a:pt x="246" y="540"/>
                  </a:lnTo>
                  <a:lnTo>
                    <a:pt x="246" y="540"/>
                  </a:lnTo>
                  <a:lnTo>
                    <a:pt x="246" y="540"/>
                  </a:lnTo>
                  <a:lnTo>
                    <a:pt x="246" y="540"/>
                  </a:lnTo>
                  <a:lnTo>
                    <a:pt x="243" y="540"/>
                  </a:lnTo>
                  <a:lnTo>
                    <a:pt x="241" y="540"/>
                  </a:lnTo>
                  <a:lnTo>
                    <a:pt x="236" y="540"/>
                  </a:lnTo>
                  <a:lnTo>
                    <a:pt x="231" y="540"/>
                  </a:lnTo>
                  <a:lnTo>
                    <a:pt x="229" y="540"/>
                  </a:lnTo>
                  <a:lnTo>
                    <a:pt x="227" y="540"/>
                  </a:lnTo>
                  <a:lnTo>
                    <a:pt x="224" y="540"/>
                  </a:lnTo>
                  <a:lnTo>
                    <a:pt x="222" y="540"/>
                  </a:lnTo>
                  <a:lnTo>
                    <a:pt x="222" y="542"/>
                  </a:lnTo>
                  <a:lnTo>
                    <a:pt x="220" y="542"/>
                  </a:lnTo>
                  <a:lnTo>
                    <a:pt x="220" y="542"/>
                  </a:lnTo>
                  <a:lnTo>
                    <a:pt x="217" y="542"/>
                  </a:lnTo>
                  <a:lnTo>
                    <a:pt x="217" y="544"/>
                  </a:lnTo>
                  <a:lnTo>
                    <a:pt x="217" y="544"/>
                  </a:lnTo>
                  <a:lnTo>
                    <a:pt x="217" y="544"/>
                  </a:lnTo>
                  <a:lnTo>
                    <a:pt x="217" y="544"/>
                  </a:lnTo>
                  <a:lnTo>
                    <a:pt x="217" y="544"/>
                  </a:lnTo>
                  <a:lnTo>
                    <a:pt x="217" y="547"/>
                  </a:lnTo>
                  <a:lnTo>
                    <a:pt x="217" y="547"/>
                  </a:lnTo>
                  <a:lnTo>
                    <a:pt x="215" y="547"/>
                  </a:lnTo>
                  <a:lnTo>
                    <a:pt x="215" y="547"/>
                  </a:lnTo>
                  <a:lnTo>
                    <a:pt x="217" y="547"/>
                  </a:lnTo>
                  <a:lnTo>
                    <a:pt x="217" y="549"/>
                  </a:lnTo>
                  <a:lnTo>
                    <a:pt x="217" y="549"/>
                  </a:lnTo>
                  <a:lnTo>
                    <a:pt x="217" y="549"/>
                  </a:lnTo>
                  <a:lnTo>
                    <a:pt x="217" y="549"/>
                  </a:lnTo>
                  <a:lnTo>
                    <a:pt x="217" y="549"/>
                  </a:lnTo>
                  <a:lnTo>
                    <a:pt x="217" y="552"/>
                  </a:lnTo>
                  <a:lnTo>
                    <a:pt x="217" y="552"/>
                  </a:lnTo>
                  <a:lnTo>
                    <a:pt x="220" y="552"/>
                  </a:lnTo>
                  <a:lnTo>
                    <a:pt x="220" y="552"/>
                  </a:lnTo>
                  <a:lnTo>
                    <a:pt x="220" y="554"/>
                  </a:lnTo>
                  <a:lnTo>
                    <a:pt x="222" y="554"/>
                  </a:lnTo>
                  <a:lnTo>
                    <a:pt x="222" y="554"/>
                  </a:lnTo>
                  <a:close/>
                  <a:moveTo>
                    <a:pt x="345" y="978"/>
                  </a:moveTo>
                  <a:lnTo>
                    <a:pt x="347" y="978"/>
                  </a:lnTo>
                  <a:lnTo>
                    <a:pt x="350" y="980"/>
                  </a:lnTo>
                  <a:lnTo>
                    <a:pt x="354" y="980"/>
                  </a:lnTo>
                  <a:lnTo>
                    <a:pt x="357" y="982"/>
                  </a:lnTo>
                  <a:lnTo>
                    <a:pt x="359" y="982"/>
                  </a:lnTo>
                  <a:lnTo>
                    <a:pt x="362" y="985"/>
                  </a:lnTo>
                  <a:lnTo>
                    <a:pt x="366" y="985"/>
                  </a:lnTo>
                  <a:lnTo>
                    <a:pt x="369" y="985"/>
                  </a:lnTo>
                  <a:lnTo>
                    <a:pt x="371" y="987"/>
                  </a:lnTo>
                  <a:lnTo>
                    <a:pt x="373" y="987"/>
                  </a:lnTo>
                  <a:lnTo>
                    <a:pt x="378" y="987"/>
                  </a:lnTo>
                  <a:lnTo>
                    <a:pt x="380" y="987"/>
                  </a:lnTo>
                  <a:lnTo>
                    <a:pt x="383" y="987"/>
                  </a:lnTo>
                  <a:lnTo>
                    <a:pt x="388" y="987"/>
                  </a:lnTo>
                  <a:lnTo>
                    <a:pt x="390" y="987"/>
                  </a:lnTo>
                  <a:lnTo>
                    <a:pt x="392" y="987"/>
                  </a:lnTo>
                  <a:lnTo>
                    <a:pt x="397" y="987"/>
                  </a:lnTo>
                  <a:lnTo>
                    <a:pt x="399" y="987"/>
                  </a:lnTo>
                  <a:lnTo>
                    <a:pt x="402" y="987"/>
                  </a:lnTo>
                  <a:lnTo>
                    <a:pt x="407" y="987"/>
                  </a:lnTo>
                  <a:lnTo>
                    <a:pt x="409" y="987"/>
                  </a:lnTo>
                  <a:lnTo>
                    <a:pt x="411" y="987"/>
                  </a:lnTo>
                  <a:lnTo>
                    <a:pt x="416" y="987"/>
                  </a:lnTo>
                  <a:lnTo>
                    <a:pt x="418" y="985"/>
                  </a:lnTo>
                  <a:lnTo>
                    <a:pt x="421" y="985"/>
                  </a:lnTo>
                  <a:lnTo>
                    <a:pt x="425" y="985"/>
                  </a:lnTo>
                  <a:lnTo>
                    <a:pt x="428" y="982"/>
                  </a:lnTo>
                  <a:lnTo>
                    <a:pt x="430" y="982"/>
                  </a:lnTo>
                  <a:lnTo>
                    <a:pt x="433" y="982"/>
                  </a:lnTo>
                  <a:lnTo>
                    <a:pt x="437" y="980"/>
                  </a:lnTo>
                  <a:lnTo>
                    <a:pt x="440" y="980"/>
                  </a:lnTo>
                  <a:lnTo>
                    <a:pt x="442" y="978"/>
                  </a:lnTo>
                  <a:lnTo>
                    <a:pt x="435" y="1006"/>
                  </a:lnTo>
                  <a:lnTo>
                    <a:pt x="414" y="994"/>
                  </a:lnTo>
                  <a:lnTo>
                    <a:pt x="397" y="1013"/>
                  </a:lnTo>
                  <a:lnTo>
                    <a:pt x="378" y="994"/>
                  </a:lnTo>
                  <a:lnTo>
                    <a:pt x="357" y="1011"/>
                  </a:lnTo>
                  <a:lnTo>
                    <a:pt x="345" y="978"/>
                  </a:lnTo>
                  <a:lnTo>
                    <a:pt x="345" y="978"/>
                  </a:lnTo>
                  <a:close/>
                  <a:moveTo>
                    <a:pt x="239" y="1086"/>
                  </a:moveTo>
                  <a:lnTo>
                    <a:pt x="243" y="1089"/>
                  </a:lnTo>
                  <a:lnTo>
                    <a:pt x="248" y="1091"/>
                  </a:lnTo>
                  <a:lnTo>
                    <a:pt x="253" y="1091"/>
                  </a:lnTo>
                  <a:lnTo>
                    <a:pt x="258" y="1093"/>
                  </a:lnTo>
                  <a:lnTo>
                    <a:pt x="262" y="1093"/>
                  </a:lnTo>
                  <a:lnTo>
                    <a:pt x="267" y="1096"/>
                  </a:lnTo>
                  <a:lnTo>
                    <a:pt x="269" y="1096"/>
                  </a:lnTo>
                  <a:lnTo>
                    <a:pt x="274" y="1096"/>
                  </a:lnTo>
                  <a:lnTo>
                    <a:pt x="279" y="1098"/>
                  </a:lnTo>
                  <a:lnTo>
                    <a:pt x="281" y="1098"/>
                  </a:lnTo>
                  <a:lnTo>
                    <a:pt x="286" y="1098"/>
                  </a:lnTo>
                  <a:lnTo>
                    <a:pt x="288" y="1098"/>
                  </a:lnTo>
                  <a:lnTo>
                    <a:pt x="293" y="1098"/>
                  </a:lnTo>
                  <a:lnTo>
                    <a:pt x="298" y="1098"/>
                  </a:lnTo>
                  <a:lnTo>
                    <a:pt x="300" y="1096"/>
                  </a:lnTo>
                  <a:lnTo>
                    <a:pt x="305" y="1096"/>
                  </a:lnTo>
                  <a:lnTo>
                    <a:pt x="293" y="1122"/>
                  </a:lnTo>
                  <a:lnTo>
                    <a:pt x="284" y="1105"/>
                  </a:lnTo>
                  <a:lnTo>
                    <a:pt x="267" y="1117"/>
                  </a:lnTo>
                  <a:lnTo>
                    <a:pt x="258" y="1103"/>
                  </a:lnTo>
                  <a:lnTo>
                    <a:pt x="243" y="1115"/>
                  </a:lnTo>
                  <a:lnTo>
                    <a:pt x="239" y="1086"/>
                  </a:lnTo>
                  <a:lnTo>
                    <a:pt x="239" y="1086"/>
                  </a:lnTo>
                  <a:close/>
                  <a:moveTo>
                    <a:pt x="466" y="1103"/>
                  </a:moveTo>
                  <a:lnTo>
                    <a:pt x="470" y="1103"/>
                  </a:lnTo>
                  <a:lnTo>
                    <a:pt x="475" y="1103"/>
                  </a:lnTo>
                  <a:lnTo>
                    <a:pt x="480" y="1103"/>
                  </a:lnTo>
                  <a:lnTo>
                    <a:pt x="485" y="1103"/>
                  </a:lnTo>
                  <a:lnTo>
                    <a:pt x="489" y="1103"/>
                  </a:lnTo>
                  <a:lnTo>
                    <a:pt x="492" y="1103"/>
                  </a:lnTo>
                  <a:lnTo>
                    <a:pt x="496" y="1101"/>
                  </a:lnTo>
                  <a:lnTo>
                    <a:pt x="501" y="1101"/>
                  </a:lnTo>
                  <a:lnTo>
                    <a:pt x="506" y="1101"/>
                  </a:lnTo>
                  <a:lnTo>
                    <a:pt x="508" y="1101"/>
                  </a:lnTo>
                  <a:lnTo>
                    <a:pt x="513" y="1098"/>
                  </a:lnTo>
                  <a:lnTo>
                    <a:pt x="518" y="1098"/>
                  </a:lnTo>
                  <a:lnTo>
                    <a:pt x="522" y="1096"/>
                  </a:lnTo>
                  <a:lnTo>
                    <a:pt x="527" y="1096"/>
                  </a:lnTo>
                  <a:lnTo>
                    <a:pt x="532" y="1096"/>
                  </a:lnTo>
                  <a:lnTo>
                    <a:pt x="534" y="1093"/>
                  </a:lnTo>
                  <a:lnTo>
                    <a:pt x="525" y="1122"/>
                  </a:lnTo>
                  <a:lnTo>
                    <a:pt x="513" y="1108"/>
                  </a:lnTo>
                  <a:lnTo>
                    <a:pt x="503" y="1122"/>
                  </a:lnTo>
                  <a:lnTo>
                    <a:pt x="492" y="1110"/>
                  </a:lnTo>
                  <a:lnTo>
                    <a:pt x="480" y="1129"/>
                  </a:lnTo>
                  <a:lnTo>
                    <a:pt x="466" y="1103"/>
                  </a:lnTo>
                  <a:lnTo>
                    <a:pt x="466" y="1103"/>
                  </a:lnTo>
                  <a:close/>
                  <a:moveTo>
                    <a:pt x="459" y="1034"/>
                  </a:moveTo>
                  <a:lnTo>
                    <a:pt x="463" y="1034"/>
                  </a:lnTo>
                  <a:lnTo>
                    <a:pt x="470" y="1034"/>
                  </a:lnTo>
                  <a:lnTo>
                    <a:pt x="475" y="1032"/>
                  </a:lnTo>
                  <a:lnTo>
                    <a:pt x="480" y="1032"/>
                  </a:lnTo>
                  <a:lnTo>
                    <a:pt x="485" y="1030"/>
                  </a:lnTo>
                  <a:lnTo>
                    <a:pt x="492" y="1027"/>
                  </a:lnTo>
                  <a:lnTo>
                    <a:pt x="496" y="1027"/>
                  </a:lnTo>
                  <a:lnTo>
                    <a:pt x="501" y="1025"/>
                  </a:lnTo>
                  <a:lnTo>
                    <a:pt x="506" y="1022"/>
                  </a:lnTo>
                  <a:lnTo>
                    <a:pt x="511" y="1020"/>
                  </a:lnTo>
                  <a:lnTo>
                    <a:pt x="515" y="1018"/>
                  </a:lnTo>
                  <a:lnTo>
                    <a:pt x="520" y="1015"/>
                  </a:lnTo>
                  <a:lnTo>
                    <a:pt x="527" y="1013"/>
                  </a:lnTo>
                  <a:lnTo>
                    <a:pt x="532" y="1011"/>
                  </a:lnTo>
                  <a:lnTo>
                    <a:pt x="537" y="1008"/>
                  </a:lnTo>
                  <a:lnTo>
                    <a:pt x="541" y="1006"/>
                  </a:lnTo>
                  <a:lnTo>
                    <a:pt x="534" y="1039"/>
                  </a:lnTo>
                  <a:lnTo>
                    <a:pt x="522" y="1025"/>
                  </a:lnTo>
                  <a:lnTo>
                    <a:pt x="518" y="1044"/>
                  </a:lnTo>
                  <a:lnTo>
                    <a:pt x="503" y="1034"/>
                  </a:lnTo>
                  <a:lnTo>
                    <a:pt x="499" y="1051"/>
                  </a:lnTo>
                  <a:lnTo>
                    <a:pt x="485" y="1041"/>
                  </a:lnTo>
                  <a:lnTo>
                    <a:pt x="477" y="1058"/>
                  </a:lnTo>
                  <a:lnTo>
                    <a:pt x="459" y="1034"/>
                  </a:lnTo>
                  <a:lnTo>
                    <a:pt x="459" y="1034"/>
                  </a:lnTo>
                  <a:close/>
                  <a:moveTo>
                    <a:pt x="340" y="1247"/>
                  </a:moveTo>
                  <a:lnTo>
                    <a:pt x="340" y="1247"/>
                  </a:lnTo>
                  <a:lnTo>
                    <a:pt x="340" y="1247"/>
                  </a:lnTo>
                  <a:lnTo>
                    <a:pt x="343" y="1247"/>
                  </a:lnTo>
                  <a:lnTo>
                    <a:pt x="343" y="1247"/>
                  </a:lnTo>
                  <a:lnTo>
                    <a:pt x="345" y="1247"/>
                  </a:lnTo>
                  <a:lnTo>
                    <a:pt x="347" y="1247"/>
                  </a:lnTo>
                  <a:lnTo>
                    <a:pt x="350" y="1247"/>
                  </a:lnTo>
                  <a:lnTo>
                    <a:pt x="352" y="1247"/>
                  </a:lnTo>
                  <a:lnTo>
                    <a:pt x="352" y="1247"/>
                  </a:lnTo>
                  <a:lnTo>
                    <a:pt x="354" y="1247"/>
                  </a:lnTo>
                  <a:lnTo>
                    <a:pt x="354" y="1250"/>
                  </a:lnTo>
                  <a:lnTo>
                    <a:pt x="357" y="1250"/>
                  </a:lnTo>
                  <a:lnTo>
                    <a:pt x="362" y="1252"/>
                  </a:lnTo>
                  <a:lnTo>
                    <a:pt x="366" y="1252"/>
                  </a:lnTo>
                  <a:lnTo>
                    <a:pt x="369" y="1254"/>
                  </a:lnTo>
                  <a:lnTo>
                    <a:pt x="369" y="1254"/>
                  </a:lnTo>
                  <a:lnTo>
                    <a:pt x="371" y="1254"/>
                  </a:lnTo>
                  <a:lnTo>
                    <a:pt x="371" y="1254"/>
                  </a:lnTo>
                  <a:lnTo>
                    <a:pt x="371" y="1254"/>
                  </a:lnTo>
                  <a:lnTo>
                    <a:pt x="371" y="1254"/>
                  </a:lnTo>
                  <a:lnTo>
                    <a:pt x="373" y="1254"/>
                  </a:lnTo>
                  <a:lnTo>
                    <a:pt x="373" y="1254"/>
                  </a:lnTo>
                  <a:lnTo>
                    <a:pt x="373" y="1254"/>
                  </a:lnTo>
                  <a:lnTo>
                    <a:pt x="373" y="1254"/>
                  </a:lnTo>
                  <a:lnTo>
                    <a:pt x="373" y="1254"/>
                  </a:lnTo>
                  <a:lnTo>
                    <a:pt x="373" y="1252"/>
                  </a:lnTo>
                  <a:lnTo>
                    <a:pt x="373" y="1252"/>
                  </a:lnTo>
                  <a:lnTo>
                    <a:pt x="373" y="1252"/>
                  </a:lnTo>
                  <a:lnTo>
                    <a:pt x="373" y="1252"/>
                  </a:lnTo>
                  <a:lnTo>
                    <a:pt x="373" y="1250"/>
                  </a:lnTo>
                  <a:lnTo>
                    <a:pt x="373" y="1250"/>
                  </a:lnTo>
                  <a:lnTo>
                    <a:pt x="373" y="1247"/>
                  </a:lnTo>
                  <a:lnTo>
                    <a:pt x="371" y="1245"/>
                  </a:lnTo>
                  <a:lnTo>
                    <a:pt x="371" y="1243"/>
                  </a:lnTo>
                  <a:lnTo>
                    <a:pt x="369" y="1243"/>
                  </a:lnTo>
                  <a:lnTo>
                    <a:pt x="369" y="1240"/>
                  </a:lnTo>
                  <a:lnTo>
                    <a:pt x="369" y="1240"/>
                  </a:lnTo>
                  <a:lnTo>
                    <a:pt x="369" y="1240"/>
                  </a:lnTo>
                  <a:lnTo>
                    <a:pt x="369" y="1238"/>
                  </a:lnTo>
                  <a:lnTo>
                    <a:pt x="366" y="1238"/>
                  </a:lnTo>
                  <a:lnTo>
                    <a:pt x="366" y="1238"/>
                  </a:lnTo>
                  <a:lnTo>
                    <a:pt x="366" y="1238"/>
                  </a:lnTo>
                  <a:lnTo>
                    <a:pt x="366" y="1238"/>
                  </a:lnTo>
                  <a:lnTo>
                    <a:pt x="364" y="1235"/>
                  </a:lnTo>
                  <a:lnTo>
                    <a:pt x="364" y="1235"/>
                  </a:lnTo>
                  <a:lnTo>
                    <a:pt x="364" y="1235"/>
                  </a:lnTo>
                  <a:lnTo>
                    <a:pt x="362" y="1235"/>
                  </a:lnTo>
                  <a:lnTo>
                    <a:pt x="359" y="1235"/>
                  </a:lnTo>
                  <a:lnTo>
                    <a:pt x="359" y="1235"/>
                  </a:lnTo>
                  <a:lnTo>
                    <a:pt x="357" y="1235"/>
                  </a:lnTo>
                  <a:lnTo>
                    <a:pt x="354" y="1235"/>
                  </a:lnTo>
                  <a:lnTo>
                    <a:pt x="354" y="1235"/>
                  </a:lnTo>
                  <a:lnTo>
                    <a:pt x="352" y="1235"/>
                  </a:lnTo>
                  <a:lnTo>
                    <a:pt x="352" y="1235"/>
                  </a:lnTo>
                  <a:lnTo>
                    <a:pt x="350" y="1235"/>
                  </a:lnTo>
                  <a:lnTo>
                    <a:pt x="347" y="1235"/>
                  </a:lnTo>
                  <a:lnTo>
                    <a:pt x="347" y="1235"/>
                  </a:lnTo>
                  <a:lnTo>
                    <a:pt x="345" y="1238"/>
                  </a:lnTo>
                  <a:lnTo>
                    <a:pt x="345" y="1238"/>
                  </a:lnTo>
                  <a:lnTo>
                    <a:pt x="343" y="1240"/>
                  </a:lnTo>
                  <a:lnTo>
                    <a:pt x="340" y="1240"/>
                  </a:lnTo>
                  <a:lnTo>
                    <a:pt x="340" y="1243"/>
                  </a:lnTo>
                  <a:lnTo>
                    <a:pt x="340" y="1243"/>
                  </a:lnTo>
                  <a:lnTo>
                    <a:pt x="340" y="1243"/>
                  </a:lnTo>
                  <a:lnTo>
                    <a:pt x="338" y="1243"/>
                  </a:lnTo>
                  <a:lnTo>
                    <a:pt x="338" y="1245"/>
                  </a:lnTo>
                  <a:lnTo>
                    <a:pt x="338" y="1245"/>
                  </a:lnTo>
                  <a:lnTo>
                    <a:pt x="338" y="1245"/>
                  </a:lnTo>
                  <a:lnTo>
                    <a:pt x="338" y="1245"/>
                  </a:lnTo>
                  <a:lnTo>
                    <a:pt x="340" y="1245"/>
                  </a:lnTo>
                  <a:lnTo>
                    <a:pt x="340" y="1245"/>
                  </a:lnTo>
                  <a:lnTo>
                    <a:pt x="340" y="1247"/>
                  </a:lnTo>
                  <a:lnTo>
                    <a:pt x="340" y="1247"/>
                  </a:lnTo>
                  <a:close/>
                  <a:moveTo>
                    <a:pt x="631" y="1233"/>
                  </a:moveTo>
                  <a:lnTo>
                    <a:pt x="631" y="1235"/>
                  </a:lnTo>
                  <a:lnTo>
                    <a:pt x="631" y="1235"/>
                  </a:lnTo>
                  <a:lnTo>
                    <a:pt x="634" y="1235"/>
                  </a:lnTo>
                  <a:lnTo>
                    <a:pt x="634" y="1235"/>
                  </a:lnTo>
                  <a:lnTo>
                    <a:pt x="634" y="1235"/>
                  </a:lnTo>
                  <a:lnTo>
                    <a:pt x="636" y="1235"/>
                  </a:lnTo>
                  <a:lnTo>
                    <a:pt x="636" y="1235"/>
                  </a:lnTo>
                  <a:lnTo>
                    <a:pt x="638" y="1235"/>
                  </a:lnTo>
                  <a:lnTo>
                    <a:pt x="638" y="1235"/>
                  </a:lnTo>
                  <a:lnTo>
                    <a:pt x="638" y="1235"/>
                  </a:lnTo>
                  <a:lnTo>
                    <a:pt x="641" y="1235"/>
                  </a:lnTo>
                  <a:lnTo>
                    <a:pt x="641" y="1235"/>
                  </a:lnTo>
                  <a:lnTo>
                    <a:pt x="641" y="1235"/>
                  </a:lnTo>
                  <a:lnTo>
                    <a:pt x="643" y="1235"/>
                  </a:lnTo>
                  <a:lnTo>
                    <a:pt x="643" y="1233"/>
                  </a:lnTo>
                  <a:lnTo>
                    <a:pt x="643" y="1233"/>
                  </a:lnTo>
                  <a:lnTo>
                    <a:pt x="645" y="1233"/>
                  </a:lnTo>
                  <a:lnTo>
                    <a:pt x="645" y="1233"/>
                  </a:lnTo>
                  <a:lnTo>
                    <a:pt x="645" y="1231"/>
                  </a:lnTo>
                  <a:lnTo>
                    <a:pt x="645" y="1231"/>
                  </a:lnTo>
                  <a:lnTo>
                    <a:pt x="645" y="1228"/>
                  </a:lnTo>
                  <a:lnTo>
                    <a:pt x="645" y="1228"/>
                  </a:lnTo>
                  <a:lnTo>
                    <a:pt x="645" y="1228"/>
                  </a:lnTo>
                  <a:lnTo>
                    <a:pt x="645" y="1226"/>
                  </a:lnTo>
                  <a:lnTo>
                    <a:pt x="645" y="1226"/>
                  </a:lnTo>
                  <a:lnTo>
                    <a:pt x="645" y="1224"/>
                  </a:lnTo>
                  <a:lnTo>
                    <a:pt x="643" y="1221"/>
                  </a:lnTo>
                  <a:lnTo>
                    <a:pt x="643" y="1219"/>
                  </a:lnTo>
                  <a:lnTo>
                    <a:pt x="643" y="1219"/>
                  </a:lnTo>
                  <a:lnTo>
                    <a:pt x="643" y="1219"/>
                  </a:lnTo>
                  <a:lnTo>
                    <a:pt x="643" y="1217"/>
                  </a:lnTo>
                  <a:lnTo>
                    <a:pt x="643" y="1217"/>
                  </a:lnTo>
                  <a:lnTo>
                    <a:pt x="641" y="1217"/>
                  </a:lnTo>
                  <a:lnTo>
                    <a:pt x="641" y="1217"/>
                  </a:lnTo>
                  <a:lnTo>
                    <a:pt x="641" y="1217"/>
                  </a:lnTo>
                  <a:lnTo>
                    <a:pt x="638" y="1217"/>
                  </a:lnTo>
                  <a:lnTo>
                    <a:pt x="638" y="1217"/>
                  </a:lnTo>
                  <a:lnTo>
                    <a:pt x="638" y="1217"/>
                  </a:lnTo>
                  <a:lnTo>
                    <a:pt x="636" y="1217"/>
                  </a:lnTo>
                  <a:lnTo>
                    <a:pt x="636" y="1217"/>
                  </a:lnTo>
                  <a:lnTo>
                    <a:pt x="634" y="1219"/>
                  </a:lnTo>
                  <a:lnTo>
                    <a:pt x="634" y="1219"/>
                  </a:lnTo>
                  <a:lnTo>
                    <a:pt x="634" y="1219"/>
                  </a:lnTo>
                  <a:lnTo>
                    <a:pt x="631" y="1219"/>
                  </a:lnTo>
                  <a:lnTo>
                    <a:pt x="631" y="1221"/>
                  </a:lnTo>
                  <a:lnTo>
                    <a:pt x="631" y="1221"/>
                  </a:lnTo>
                  <a:lnTo>
                    <a:pt x="631" y="1221"/>
                  </a:lnTo>
                  <a:lnTo>
                    <a:pt x="629" y="1224"/>
                  </a:lnTo>
                  <a:lnTo>
                    <a:pt x="629" y="1224"/>
                  </a:lnTo>
                  <a:lnTo>
                    <a:pt x="629" y="1224"/>
                  </a:lnTo>
                  <a:lnTo>
                    <a:pt x="629" y="1226"/>
                  </a:lnTo>
                  <a:lnTo>
                    <a:pt x="629" y="1226"/>
                  </a:lnTo>
                  <a:lnTo>
                    <a:pt x="629" y="1228"/>
                  </a:lnTo>
                  <a:lnTo>
                    <a:pt x="629" y="1228"/>
                  </a:lnTo>
                  <a:lnTo>
                    <a:pt x="629" y="1231"/>
                  </a:lnTo>
                  <a:lnTo>
                    <a:pt x="629" y="1231"/>
                  </a:lnTo>
                  <a:lnTo>
                    <a:pt x="629" y="1231"/>
                  </a:lnTo>
                  <a:lnTo>
                    <a:pt x="629" y="1233"/>
                  </a:lnTo>
                  <a:lnTo>
                    <a:pt x="629" y="1233"/>
                  </a:lnTo>
                  <a:lnTo>
                    <a:pt x="631" y="1233"/>
                  </a:lnTo>
                  <a:lnTo>
                    <a:pt x="631" y="1233"/>
                  </a:lnTo>
                  <a:close/>
                  <a:moveTo>
                    <a:pt x="660" y="1238"/>
                  </a:moveTo>
                  <a:lnTo>
                    <a:pt x="662" y="1238"/>
                  </a:lnTo>
                  <a:lnTo>
                    <a:pt x="664" y="1238"/>
                  </a:lnTo>
                  <a:lnTo>
                    <a:pt x="667" y="1238"/>
                  </a:lnTo>
                  <a:lnTo>
                    <a:pt x="669" y="1238"/>
                  </a:lnTo>
                  <a:lnTo>
                    <a:pt x="671" y="1235"/>
                  </a:lnTo>
                  <a:lnTo>
                    <a:pt x="671" y="1235"/>
                  </a:lnTo>
                  <a:lnTo>
                    <a:pt x="674" y="1235"/>
                  </a:lnTo>
                  <a:lnTo>
                    <a:pt x="676" y="1235"/>
                  </a:lnTo>
                  <a:lnTo>
                    <a:pt x="676" y="1235"/>
                  </a:lnTo>
                  <a:lnTo>
                    <a:pt x="679" y="1235"/>
                  </a:lnTo>
                  <a:lnTo>
                    <a:pt x="679" y="1235"/>
                  </a:lnTo>
                  <a:lnTo>
                    <a:pt x="679" y="1233"/>
                  </a:lnTo>
                  <a:lnTo>
                    <a:pt x="681" y="1233"/>
                  </a:lnTo>
                  <a:lnTo>
                    <a:pt x="681" y="1233"/>
                  </a:lnTo>
                  <a:lnTo>
                    <a:pt x="681" y="1233"/>
                  </a:lnTo>
                  <a:lnTo>
                    <a:pt x="681" y="1231"/>
                  </a:lnTo>
                  <a:lnTo>
                    <a:pt x="681" y="1231"/>
                  </a:lnTo>
                  <a:lnTo>
                    <a:pt x="683" y="1231"/>
                  </a:lnTo>
                  <a:lnTo>
                    <a:pt x="683" y="1231"/>
                  </a:lnTo>
                  <a:lnTo>
                    <a:pt x="683" y="1228"/>
                  </a:lnTo>
                  <a:lnTo>
                    <a:pt x="683" y="1228"/>
                  </a:lnTo>
                  <a:lnTo>
                    <a:pt x="683" y="1228"/>
                  </a:lnTo>
                  <a:lnTo>
                    <a:pt x="683" y="1226"/>
                  </a:lnTo>
                  <a:lnTo>
                    <a:pt x="681" y="1226"/>
                  </a:lnTo>
                  <a:lnTo>
                    <a:pt x="681" y="1226"/>
                  </a:lnTo>
                  <a:lnTo>
                    <a:pt x="681" y="1226"/>
                  </a:lnTo>
                  <a:lnTo>
                    <a:pt x="681" y="1224"/>
                  </a:lnTo>
                  <a:lnTo>
                    <a:pt x="681" y="1224"/>
                  </a:lnTo>
                  <a:lnTo>
                    <a:pt x="679" y="1224"/>
                  </a:lnTo>
                  <a:lnTo>
                    <a:pt x="676" y="1221"/>
                  </a:lnTo>
                  <a:lnTo>
                    <a:pt x="674" y="1221"/>
                  </a:lnTo>
                  <a:lnTo>
                    <a:pt x="674" y="1219"/>
                  </a:lnTo>
                  <a:lnTo>
                    <a:pt x="671" y="1219"/>
                  </a:lnTo>
                  <a:lnTo>
                    <a:pt x="669" y="1217"/>
                  </a:lnTo>
                  <a:lnTo>
                    <a:pt x="667" y="1217"/>
                  </a:lnTo>
                  <a:lnTo>
                    <a:pt x="664" y="1217"/>
                  </a:lnTo>
                  <a:lnTo>
                    <a:pt x="664" y="1217"/>
                  </a:lnTo>
                  <a:lnTo>
                    <a:pt x="662" y="1217"/>
                  </a:lnTo>
                  <a:lnTo>
                    <a:pt x="662" y="1217"/>
                  </a:lnTo>
                  <a:lnTo>
                    <a:pt x="660" y="1217"/>
                  </a:lnTo>
                  <a:lnTo>
                    <a:pt x="660" y="1217"/>
                  </a:lnTo>
                  <a:lnTo>
                    <a:pt x="660" y="1217"/>
                  </a:lnTo>
                  <a:lnTo>
                    <a:pt x="657" y="1217"/>
                  </a:lnTo>
                  <a:lnTo>
                    <a:pt x="657" y="1217"/>
                  </a:lnTo>
                  <a:lnTo>
                    <a:pt x="657" y="1217"/>
                  </a:lnTo>
                  <a:lnTo>
                    <a:pt x="657" y="1217"/>
                  </a:lnTo>
                  <a:lnTo>
                    <a:pt x="657" y="1219"/>
                  </a:lnTo>
                  <a:lnTo>
                    <a:pt x="657" y="1219"/>
                  </a:lnTo>
                  <a:lnTo>
                    <a:pt x="657" y="1219"/>
                  </a:lnTo>
                  <a:lnTo>
                    <a:pt x="655" y="1219"/>
                  </a:lnTo>
                  <a:lnTo>
                    <a:pt x="655" y="1221"/>
                  </a:lnTo>
                  <a:lnTo>
                    <a:pt x="655" y="1224"/>
                  </a:lnTo>
                  <a:lnTo>
                    <a:pt x="655" y="1226"/>
                  </a:lnTo>
                  <a:lnTo>
                    <a:pt x="655" y="1226"/>
                  </a:lnTo>
                  <a:lnTo>
                    <a:pt x="655" y="1228"/>
                  </a:lnTo>
                  <a:lnTo>
                    <a:pt x="657" y="1231"/>
                  </a:lnTo>
                  <a:lnTo>
                    <a:pt x="657" y="1233"/>
                  </a:lnTo>
                  <a:lnTo>
                    <a:pt x="657" y="1233"/>
                  </a:lnTo>
                  <a:lnTo>
                    <a:pt x="657" y="1235"/>
                  </a:lnTo>
                  <a:lnTo>
                    <a:pt x="657" y="1235"/>
                  </a:lnTo>
                  <a:lnTo>
                    <a:pt x="657" y="1235"/>
                  </a:lnTo>
                  <a:lnTo>
                    <a:pt x="657" y="1238"/>
                  </a:lnTo>
                  <a:lnTo>
                    <a:pt x="660" y="1238"/>
                  </a:lnTo>
                  <a:lnTo>
                    <a:pt x="660" y="1238"/>
                  </a:lnTo>
                  <a:lnTo>
                    <a:pt x="660" y="1238"/>
                  </a:lnTo>
                  <a:close/>
                  <a:moveTo>
                    <a:pt x="714" y="1257"/>
                  </a:moveTo>
                  <a:lnTo>
                    <a:pt x="716" y="1259"/>
                  </a:lnTo>
                  <a:lnTo>
                    <a:pt x="716" y="1259"/>
                  </a:lnTo>
                  <a:lnTo>
                    <a:pt x="719" y="1259"/>
                  </a:lnTo>
                  <a:lnTo>
                    <a:pt x="719" y="1259"/>
                  </a:lnTo>
                  <a:lnTo>
                    <a:pt x="721" y="1259"/>
                  </a:lnTo>
                  <a:lnTo>
                    <a:pt x="721" y="1259"/>
                  </a:lnTo>
                  <a:lnTo>
                    <a:pt x="721" y="1259"/>
                  </a:lnTo>
                  <a:lnTo>
                    <a:pt x="723" y="1259"/>
                  </a:lnTo>
                  <a:lnTo>
                    <a:pt x="723" y="1259"/>
                  </a:lnTo>
                  <a:lnTo>
                    <a:pt x="726" y="1259"/>
                  </a:lnTo>
                  <a:lnTo>
                    <a:pt x="726" y="1257"/>
                  </a:lnTo>
                  <a:lnTo>
                    <a:pt x="726" y="1257"/>
                  </a:lnTo>
                  <a:lnTo>
                    <a:pt x="728" y="1257"/>
                  </a:lnTo>
                  <a:lnTo>
                    <a:pt x="728" y="1257"/>
                  </a:lnTo>
                  <a:lnTo>
                    <a:pt x="728" y="1257"/>
                  </a:lnTo>
                  <a:lnTo>
                    <a:pt x="731" y="1254"/>
                  </a:lnTo>
                  <a:lnTo>
                    <a:pt x="731" y="1252"/>
                  </a:lnTo>
                  <a:lnTo>
                    <a:pt x="733" y="1250"/>
                  </a:lnTo>
                  <a:lnTo>
                    <a:pt x="733" y="1250"/>
                  </a:lnTo>
                  <a:lnTo>
                    <a:pt x="735" y="1247"/>
                  </a:lnTo>
                  <a:lnTo>
                    <a:pt x="735" y="1245"/>
                  </a:lnTo>
                  <a:lnTo>
                    <a:pt x="738" y="1240"/>
                  </a:lnTo>
                  <a:lnTo>
                    <a:pt x="738" y="1240"/>
                  </a:lnTo>
                  <a:lnTo>
                    <a:pt x="738" y="1238"/>
                  </a:lnTo>
                  <a:lnTo>
                    <a:pt x="738" y="1238"/>
                  </a:lnTo>
                  <a:lnTo>
                    <a:pt x="738" y="1235"/>
                  </a:lnTo>
                  <a:lnTo>
                    <a:pt x="738" y="1235"/>
                  </a:lnTo>
                  <a:lnTo>
                    <a:pt x="738" y="1233"/>
                  </a:lnTo>
                  <a:lnTo>
                    <a:pt x="738" y="1233"/>
                  </a:lnTo>
                  <a:lnTo>
                    <a:pt x="738" y="1233"/>
                  </a:lnTo>
                  <a:lnTo>
                    <a:pt x="738" y="1231"/>
                  </a:lnTo>
                  <a:lnTo>
                    <a:pt x="738" y="1231"/>
                  </a:lnTo>
                  <a:lnTo>
                    <a:pt x="738" y="1228"/>
                  </a:lnTo>
                  <a:lnTo>
                    <a:pt x="738" y="1228"/>
                  </a:lnTo>
                  <a:lnTo>
                    <a:pt x="738" y="1228"/>
                  </a:lnTo>
                  <a:lnTo>
                    <a:pt x="735" y="1228"/>
                  </a:lnTo>
                  <a:lnTo>
                    <a:pt x="735" y="1228"/>
                  </a:lnTo>
                  <a:lnTo>
                    <a:pt x="735" y="1226"/>
                  </a:lnTo>
                  <a:lnTo>
                    <a:pt x="733" y="1226"/>
                  </a:lnTo>
                  <a:lnTo>
                    <a:pt x="731" y="1226"/>
                  </a:lnTo>
                  <a:lnTo>
                    <a:pt x="731" y="1226"/>
                  </a:lnTo>
                  <a:lnTo>
                    <a:pt x="728" y="1226"/>
                  </a:lnTo>
                  <a:lnTo>
                    <a:pt x="728" y="1226"/>
                  </a:lnTo>
                  <a:lnTo>
                    <a:pt x="726" y="1226"/>
                  </a:lnTo>
                  <a:lnTo>
                    <a:pt x="726" y="1228"/>
                  </a:lnTo>
                  <a:lnTo>
                    <a:pt x="723" y="1228"/>
                  </a:lnTo>
                  <a:lnTo>
                    <a:pt x="721" y="1228"/>
                  </a:lnTo>
                  <a:lnTo>
                    <a:pt x="719" y="1228"/>
                  </a:lnTo>
                  <a:lnTo>
                    <a:pt x="716" y="1231"/>
                  </a:lnTo>
                  <a:lnTo>
                    <a:pt x="714" y="1231"/>
                  </a:lnTo>
                  <a:lnTo>
                    <a:pt x="712" y="1233"/>
                  </a:lnTo>
                  <a:lnTo>
                    <a:pt x="709" y="1233"/>
                  </a:lnTo>
                  <a:lnTo>
                    <a:pt x="707" y="1233"/>
                  </a:lnTo>
                  <a:lnTo>
                    <a:pt x="707" y="1235"/>
                  </a:lnTo>
                  <a:lnTo>
                    <a:pt x="705" y="1235"/>
                  </a:lnTo>
                  <a:lnTo>
                    <a:pt x="705" y="1235"/>
                  </a:lnTo>
                  <a:lnTo>
                    <a:pt x="705" y="1238"/>
                  </a:lnTo>
                  <a:lnTo>
                    <a:pt x="702" y="1238"/>
                  </a:lnTo>
                  <a:lnTo>
                    <a:pt x="702" y="1238"/>
                  </a:lnTo>
                  <a:lnTo>
                    <a:pt x="702" y="1238"/>
                  </a:lnTo>
                  <a:lnTo>
                    <a:pt x="702" y="1240"/>
                  </a:lnTo>
                  <a:lnTo>
                    <a:pt x="702" y="1240"/>
                  </a:lnTo>
                  <a:lnTo>
                    <a:pt x="702" y="1240"/>
                  </a:lnTo>
                  <a:lnTo>
                    <a:pt x="702" y="1243"/>
                  </a:lnTo>
                  <a:lnTo>
                    <a:pt x="705" y="1245"/>
                  </a:lnTo>
                  <a:lnTo>
                    <a:pt x="707" y="1250"/>
                  </a:lnTo>
                  <a:lnTo>
                    <a:pt x="709" y="1252"/>
                  </a:lnTo>
                  <a:lnTo>
                    <a:pt x="712" y="1254"/>
                  </a:lnTo>
                  <a:lnTo>
                    <a:pt x="712" y="1257"/>
                  </a:lnTo>
                  <a:lnTo>
                    <a:pt x="712" y="1257"/>
                  </a:lnTo>
                  <a:lnTo>
                    <a:pt x="714" y="1257"/>
                  </a:lnTo>
                  <a:lnTo>
                    <a:pt x="714" y="1257"/>
                  </a:lnTo>
                  <a:lnTo>
                    <a:pt x="714" y="1257"/>
                  </a:lnTo>
                  <a:close/>
                  <a:moveTo>
                    <a:pt x="757" y="1231"/>
                  </a:moveTo>
                  <a:lnTo>
                    <a:pt x="757" y="1231"/>
                  </a:lnTo>
                  <a:lnTo>
                    <a:pt x="757" y="1231"/>
                  </a:lnTo>
                  <a:lnTo>
                    <a:pt x="759" y="1231"/>
                  </a:lnTo>
                  <a:lnTo>
                    <a:pt x="759" y="1231"/>
                  </a:lnTo>
                  <a:lnTo>
                    <a:pt x="759" y="1231"/>
                  </a:lnTo>
                  <a:lnTo>
                    <a:pt x="761" y="1231"/>
                  </a:lnTo>
                  <a:lnTo>
                    <a:pt x="761" y="1228"/>
                  </a:lnTo>
                  <a:lnTo>
                    <a:pt x="761" y="1228"/>
                  </a:lnTo>
                  <a:lnTo>
                    <a:pt x="764" y="1228"/>
                  </a:lnTo>
                  <a:lnTo>
                    <a:pt x="764" y="1228"/>
                  </a:lnTo>
                  <a:lnTo>
                    <a:pt x="764" y="1228"/>
                  </a:lnTo>
                  <a:lnTo>
                    <a:pt x="764" y="1226"/>
                  </a:lnTo>
                  <a:lnTo>
                    <a:pt x="764" y="1226"/>
                  </a:lnTo>
                  <a:lnTo>
                    <a:pt x="766" y="1226"/>
                  </a:lnTo>
                  <a:lnTo>
                    <a:pt x="766" y="1224"/>
                  </a:lnTo>
                  <a:lnTo>
                    <a:pt x="766" y="1224"/>
                  </a:lnTo>
                  <a:lnTo>
                    <a:pt x="766" y="1224"/>
                  </a:lnTo>
                  <a:lnTo>
                    <a:pt x="766" y="1221"/>
                  </a:lnTo>
                  <a:lnTo>
                    <a:pt x="766" y="1221"/>
                  </a:lnTo>
                  <a:lnTo>
                    <a:pt x="766" y="1219"/>
                  </a:lnTo>
                  <a:lnTo>
                    <a:pt x="768" y="1219"/>
                  </a:lnTo>
                  <a:lnTo>
                    <a:pt x="768" y="1219"/>
                  </a:lnTo>
                  <a:lnTo>
                    <a:pt x="768" y="1217"/>
                  </a:lnTo>
                  <a:lnTo>
                    <a:pt x="768" y="1217"/>
                  </a:lnTo>
                  <a:lnTo>
                    <a:pt x="768" y="1217"/>
                  </a:lnTo>
                  <a:lnTo>
                    <a:pt x="768" y="1214"/>
                  </a:lnTo>
                  <a:lnTo>
                    <a:pt x="766" y="1214"/>
                  </a:lnTo>
                  <a:lnTo>
                    <a:pt x="766" y="1212"/>
                  </a:lnTo>
                  <a:lnTo>
                    <a:pt x="766" y="1212"/>
                  </a:lnTo>
                  <a:lnTo>
                    <a:pt x="766" y="1212"/>
                  </a:lnTo>
                  <a:lnTo>
                    <a:pt x="766" y="1212"/>
                  </a:lnTo>
                  <a:lnTo>
                    <a:pt x="766" y="1209"/>
                  </a:lnTo>
                  <a:lnTo>
                    <a:pt x="766" y="1209"/>
                  </a:lnTo>
                  <a:lnTo>
                    <a:pt x="764" y="1209"/>
                  </a:lnTo>
                  <a:lnTo>
                    <a:pt x="764" y="1209"/>
                  </a:lnTo>
                  <a:lnTo>
                    <a:pt x="764" y="1209"/>
                  </a:lnTo>
                  <a:lnTo>
                    <a:pt x="764" y="1209"/>
                  </a:lnTo>
                  <a:lnTo>
                    <a:pt x="761" y="1207"/>
                  </a:lnTo>
                  <a:lnTo>
                    <a:pt x="761" y="1207"/>
                  </a:lnTo>
                  <a:lnTo>
                    <a:pt x="761" y="1207"/>
                  </a:lnTo>
                  <a:lnTo>
                    <a:pt x="759" y="1209"/>
                  </a:lnTo>
                  <a:lnTo>
                    <a:pt x="759" y="1209"/>
                  </a:lnTo>
                  <a:lnTo>
                    <a:pt x="759" y="1209"/>
                  </a:lnTo>
                  <a:lnTo>
                    <a:pt x="759" y="1209"/>
                  </a:lnTo>
                  <a:lnTo>
                    <a:pt x="757" y="1209"/>
                  </a:lnTo>
                  <a:lnTo>
                    <a:pt x="754" y="1209"/>
                  </a:lnTo>
                  <a:lnTo>
                    <a:pt x="754" y="1212"/>
                  </a:lnTo>
                  <a:lnTo>
                    <a:pt x="752" y="1212"/>
                  </a:lnTo>
                  <a:lnTo>
                    <a:pt x="752" y="1214"/>
                  </a:lnTo>
                  <a:lnTo>
                    <a:pt x="749" y="1217"/>
                  </a:lnTo>
                  <a:lnTo>
                    <a:pt x="749" y="1217"/>
                  </a:lnTo>
                  <a:lnTo>
                    <a:pt x="749" y="1217"/>
                  </a:lnTo>
                  <a:lnTo>
                    <a:pt x="749" y="1217"/>
                  </a:lnTo>
                  <a:lnTo>
                    <a:pt x="749" y="1219"/>
                  </a:lnTo>
                  <a:lnTo>
                    <a:pt x="749" y="1219"/>
                  </a:lnTo>
                  <a:lnTo>
                    <a:pt x="749" y="1219"/>
                  </a:lnTo>
                  <a:lnTo>
                    <a:pt x="749" y="1221"/>
                  </a:lnTo>
                  <a:lnTo>
                    <a:pt x="749" y="1221"/>
                  </a:lnTo>
                  <a:lnTo>
                    <a:pt x="749" y="1221"/>
                  </a:lnTo>
                  <a:lnTo>
                    <a:pt x="749" y="1224"/>
                  </a:lnTo>
                  <a:lnTo>
                    <a:pt x="749" y="1224"/>
                  </a:lnTo>
                  <a:lnTo>
                    <a:pt x="749" y="1224"/>
                  </a:lnTo>
                  <a:lnTo>
                    <a:pt x="749" y="1224"/>
                  </a:lnTo>
                  <a:lnTo>
                    <a:pt x="749" y="1226"/>
                  </a:lnTo>
                  <a:lnTo>
                    <a:pt x="749" y="1226"/>
                  </a:lnTo>
                  <a:lnTo>
                    <a:pt x="752" y="1226"/>
                  </a:lnTo>
                  <a:lnTo>
                    <a:pt x="752" y="1228"/>
                  </a:lnTo>
                  <a:lnTo>
                    <a:pt x="752" y="1228"/>
                  </a:lnTo>
                  <a:lnTo>
                    <a:pt x="752" y="1228"/>
                  </a:lnTo>
                  <a:lnTo>
                    <a:pt x="752" y="1228"/>
                  </a:lnTo>
                  <a:lnTo>
                    <a:pt x="754" y="1228"/>
                  </a:lnTo>
                  <a:lnTo>
                    <a:pt x="754" y="1231"/>
                  </a:lnTo>
                  <a:lnTo>
                    <a:pt x="754" y="1231"/>
                  </a:lnTo>
                  <a:lnTo>
                    <a:pt x="757" y="1231"/>
                  </a:lnTo>
                  <a:lnTo>
                    <a:pt x="757" y="1231"/>
                  </a:lnTo>
                  <a:close/>
                  <a:moveTo>
                    <a:pt x="787" y="1214"/>
                  </a:moveTo>
                  <a:lnTo>
                    <a:pt x="790" y="1214"/>
                  </a:lnTo>
                  <a:lnTo>
                    <a:pt x="790" y="1214"/>
                  </a:lnTo>
                  <a:lnTo>
                    <a:pt x="792" y="1214"/>
                  </a:lnTo>
                  <a:lnTo>
                    <a:pt x="792" y="1214"/>
                  </a:lnTo>
                  <a:lnTo>
                    <a:pt x="792" y="1214"/>
                  </a:lnTo>
                  <a:lnTo>
                    <a:pt x="794" y="1214"/>
                  </a:lnTo>
                  <a:lnTo>
                    <a:pt x="794" y="1214"/>
                  </a:lnTo>
                  <a:lnTo>
                    <a:pt x="794" y="1214"/>
                  </a:lnTo>
                  <a:lnTo>
                    <a:pt x="797" y="1212"/>
                  </a:lnTo>
                  <a:lnTo>
                    <a:pt x="797" y="1212"/>
                  </a:lnTo>
                  <a:lnTo>
                    <a:pt x="797" y="1212"/>
                  </a:lnTo>
                  <a:lnTo>
                    <a:pt x="797" y="1212"/>
                  </a:lnTo>
                  <a:lnTo>
                    <a:pt x="799" y="1212"/>
                  </a:lnTo>
                  <a:lnTo>
                    <a:pt x="799" y="1209"/>
                  </a:lnTo>
                  <a:lnTo>
                    <a:pt x="799" y="1209"/>
                  </a:lnTo>
                  <a:lnTo>
                    <a:pt x="799" y="1209"/>
                  </a:lnTo>
                  <a:lnTo>
                    <a:pt x="799" y="1207"/>
                  </a:lnTo>
                  <a:lnTo>
                    <a:pt x="801" y="1207"/>
                  </a:lnTo>
                  <a:lnTo>
                    <a:pt x="801" y="1207"/>
                  </a:lnTo>
                  <a:lnTo>
                    <a:pt x="801" y="1205"/>
                  </a:lnTo>
                  <a:lnTo>
                    <a:pt x="801" y="1205"/>
                  </a:lnTo>
                  <a:lnTo>
                    <a:pt x="801" y="1202"/>
                  </a:lnTo>
                  <a:lnTo>
                    <a:pt x="801" y="1200"/>
                  </a:lnTo>
                  <a:lnTo>
                    <a:pt x="801" y="1200"/>
                  </a:lnTo>
                  <a:lnTo>
                    <a:pt x="801" y="1200"/>
                  </a:lnTo>
                  <a:lnTo>
                    <a:pt x="801" y="1198"/>
                  </a:lnTo>
                  <a:lnTo>
                    <a:pt x="801" y="1198"/>
                  </a:lnTo>
                  <a:lnTo>
                    <a:pt x="801" y="1195"/>
                  </a:lnTo>
                  <a:lnTo>
                    <a:pt x="801" y="1195"/>
                  </a:lnTo>
                  <a:lnTo>
                    <a:pt x="801" y="1195"/>
                  </a:lnTo>
                  <a:lnTo>
                    <a:pt x="801" y="1193"/>
                  </a:lnTo>
                  <a:lnTo>
                    <a:pt x="801" y="1193"/>
                  </a:lnTo>
                  <a:lnTo>
                    <a:pt x="801" y="1193"/>
                  </a:lnTo>
                  <a:lnTo>
                    <a:pt x="799" y="1193"/>
                  </a:lnTo>
                  <a:lnTo>
                    <a:pt x="799" y="1190"/>
                  </a:lnTo>
                  <a:lnTo>
                    <a:pt x="799" y="1190"/>
                  </a:lnTo>
                  <a:lnTo>
                    <a:pt x="797" y="1190"/>
                  </a:lnTo>
                  <a:lnTo>
                    <a:pt x="797" y="1190"/>
                  </a:lnTo>
                  <a:lnTo>
                    <a:pt x="797" y="1190"/>
                  </a:lnTo>
                  <a:lnTo>
                    <a:pt x="794" y="1190"/>
                  </a:lnTo>
                  <a:lnTo>
                    <a:pt x="794" y="1190"/>
                  </a:lnTo>
                  <a:lnTo>
                    <a:pt x="794" y="1190"/>
                  </a:lnTo>
                  <a:lnTo>
                    <a:pt x="792" y="1190"/>
                  </a:lnTo>
                  <a:lnTo>
                    <a:pt x="792" y="1190"/>
                  </a:lnTo>
                  <a:lnTo>
                    <a:pt x="790" y="1190"/>
                  </a:lnTo>
                  <a:lnTo>
                    <a:pt x="790" y="1193"/>
                  </a:lnTo>
                  <a:lnTo>
                    <a:pt x="790" y="1193"/>
                  </a:lnTo>
                  <a:lnTo>
                    <a:pt x="787" y="1193"/>
                  </a:lnTo>
                  <a:lnTo>
                    <a:pt x="787" y="1193"/>
                  </a:lnTo>
                  <a:lnTo>
                    <a:pt x="787" y="1193"/>
                  </a:lnTo>
                  <a:lnTo>
                    <a:pt x="787" y="1195"/>
                  </a:lnTo>
                  <a:lnTo>
                    <a:pt x="785" y="1195"/>
                  </a:lnTo>
                  <a:lnTo>
                    <a:pt x="785" y="1195"/>
                  </a:lnTo>
                  <a:lnTo>
                    <a:pt x="785" y="1198"/>
                  </a:lnTo>
                  <a:lnTo>
                    <a:pt x="785" y="1198"/>
                  </a:lnTo>
                  <a:lnTo>
                    <a:pt x="785" y="1198"/>
                  </a:lnTo>
                  <a:lnTo>
                    <a:pt x="785" y="1200"/>
                  </a:lnTo>
                  <a:lnTo>
                    <a:pt x="785" y="1200"/>
                  </a:lnTo>
                  <a:lnTo>
                    <a:pt x="783" y="1200"/>
                  </a:lnTo>
                  <a:lnTo>
                    <a:pt x="783" y="1202"/>
                  </a:lnTo>
                  <a:lnTo>
                    <a:pt x="783" y="1202"/>
                  </a:lnTo>
                  <a:lnTo>
                    <a:pt x="783" y="1202"/>
                  </a:lnTo>
                  <a:lnTo>
                    <a:pt x="783" y="1205"/>
                  </a:lnTo>
                  <a:lnTo>
                    <a:pt x="785" y="1207"/>
                  </a:lnTo>
                  <a:lnTo>
                    <a:pt x="785" y="1207"/>
                  </a:lnTo>
                  <a:lnTo>
                    <a:pt x="785" y="1207"/>
                  </a:lnTo>
                  <a:lnTo>
                    <a:pt x="785" y="1209"/>
                  </a:lnTo>
                  <a:lnTo>
                    <a:pt x="785" y="1209"/>
                  </a:lnTo>
                  <a:lnTo>
                    <a:pt x="785" y="1209"/>
                  </a:lnTo>
                  <a:lnTo>
                    <a:pt x="785" y="1212"/>
                  </a:lnTo>
                  <a:lnTo>
                    <a:pt x="785" y="1212"/>
                  </a:lnTo>
                  <a:lnTo>
                    <a:pt x="787" y="1212"/>
                  </a:lnTo>
                  <a:lnTo>
                    <a:pt x="787" y="1212"/>
                  </a:lnTo>
                  <a:lnTo>
                    <a:pt x="787" y="1212"/>
                  </a:lnTo>
                  <a:lnTo>
                    <a:pt x="787" y="1214"/>
                  </a:lnTo>
                  <a:lnTo>
                    <a:pt x="787" y="1214"/>
                  </a:lnTo>
                  <a:lnTo>
                    <a:pt x="787" y="1214"/>
                  </a:lnTo>
                  <a:close/>
                  <a:moveTo>
                    <a:pt x="220" y="734"/>
                  </a:moveTo>
                  <a:lnTo>
                    <a:pt x="227" y="727"/>
                  </a:lnTo>
                  <a:lnTo>
                    <a:pt x="231" y="722"/>
                  </a:lnTo>
                  <a:lnTo>
                    <a:pt x="236" y="715"/>
                  </a:lnTo>
                  <a:lnTo>
                    <a:pt x="241" y="708"/>
                  </a:lnTo>
                  <a:lnTo>
                    <a:pt x="248" y="703"/>
                  </a:lnTo>
                  <a:lnTo>
                    <a:pt x="253" y="696"/>
                  </a:lnTo>
                  <a:lnTo>
                    <a:pt x="255" y="694"/>
                  </a:lnTo>
                  <a:lnTo>
                    <a:pt x="258" y="689"/>
                  </a:lnTo>
                  <a:lnTo>
                    <a:pt x="262" y="686"/>
                  </a:lnTo>
                  <a:lnTo>
                    <a:pt x="265" y="684"/>
                  </a:lnTo>
                  <a:lnTo>
                    <a:pt x="269" y="679"/>
                  </a:lnTo>
                  <a:lnTo>
                    <a:pt x="272" y="675"/>
                  </a:lnTo>
                  <a:lnTo>
                    <a:pt x="276" y="672"/>
                  </a:lnTo>
                  <a:lnTo>
                    <a:pt x="281" y="670"/>
                  </a:lnTo>
                  <a:lnTo>
                    <a:pt x="284" y="665"/>
                  </a:lnTo>
                  <a:lnTo>
                    <a:pt x="288" y="663"/>
                  </a:lnTo>
                  <a:lnTo>
                    <a:pt x="293" y="660"/>
                  </a:lnTo>
                  <a:lnTo>
                    <a:pt x="295" y="658"/>
                  </a:lnTo>
                  <a:lnTo>
                    <a:pt x="300" y="656"/>
                  </a:lnTo>
                  <a:lnTo>
                    <a:pt x="302" y="653"/>
                  </a:lnTo>
                  <a:lnTo>
                    <a:pt x="307" y="651"/>
                  </a:lnTo>
                  <a:lnTo>
                    <a:pt x="312" y="649"/>
                  </a:lnTo>
                  <a:lnTo>
                    <a:pt x="317" y="646"/>
                  </a:lnTo>
                  <a:lnTo>
                    <a:pt x="321" y="644"/>
                  </a:lnTo>
                  <a:lnTo>
                    <a:pt x="326" y="642"/>
                  </a:lnTo>
                  <a:lnTo>
                    <a:pt x="331" y="639"/>
                  </a:lnTo>
                  <a:lnTo>
                    <a:pt x="336" y="637"/>
                  </a:lnTo>
                  <a:lnTo>
                    <a:pt x="340" y="634"/>
                  </a:lnTo>
                  <a:lnTo>
                    <a:pt x="345" y="630"/>
                  </a:lnTo>
                  <a:lnTo>
                    <a:pt x="352" y="627"/>
                  </a:lnTo>
                  <a:lnTo>
                    <a:pt x="357" y="625"/>
                  </a:lnTo>
                  <a:lnTo>
                    <a:pt x="362" y="620"/>
                  </a:lnTo>
                  <a:lnTo>
                    <a:pt x="366" y="618"/>
                  </a:lnTo>
                  <a:lnTo>
                    <a:pt x="371" y="613"/>
                  </a:lnTo>
                  <a:lnTo>
                    <a:pt x="376" y="611"/>
                  </a:lnTo>
                  <a:lnTo>
                    <a:pt x="380" y="606"/>
                  </a:lnTo>
                  <a:lnTo>
                    <a:pt x="385" y="604"/>
                  </a:lnTo>
                  <a:lnTo>
                    <a:pt x="392" y="599"/>
                  </a:lnTo>
                  <a:lnTo>
                    <a:pt x="397" y="597"/>
                  </a:lnTo>
                  <a:lnTo>
                    <a:pt x="402" y="592"/>
                  </a:lnTo>
                  <a:lnTo>
                    <a:pt x="407" y="589"/>
                  </a:lnTo>
                  <a:lnTo>
                    <a:pt x="411" y="585"/>
                  </a:lnTo>
                  <a:lnTo>
                    <a:pt x="416" y="575"/>
                  </a:lnTo>
                  <a:lnTo>
                    <a:pt x="402" y="580"/>
                  </a:lnTo>
                  <a:lnTo>
                    <a:pt x="425" y="552"/>
                  </a:lnTo>
                  <a:lnTo>
                    <a:pt x="407" y="556"/>
                  </a:lnTo>
                  <a:lnTo>
                    <a:pt x="435" y="530"/>
                  </a:lnTo>
                  <a:lnTo>
                    <a:pt x="416" y="537"/>
                  </a:lnTo>
                  <a:lnTo>
                    <a:pt x="440" y="511"/>
                  </a:lnTo>
                  <a:lnTo>
                    <a:pt x="425" y="516"/>
                  </a:lnTo>
                  <a:lnTo>
                    <a:pt x="437" y="500"/>
                  </a:lnTo>
                  <a:lnTo>
                    <a:pt x="447" y="485"/>
                  </a:lnTo>
                  <a:lnTo>
                    <a:pt x="442" y="485"/>
                  </a:lnTo>
                  <a:lnTo>
                    <a:pt x="440" y="488"/>
                  </a:lnTo>
                  <a:lnTo>
                    <a:pt x="437" y="488"/>
                  </a:lnTo>
                  <a:lnTo>
                    <a:pt x="435" y="490"/>
                  </a:lnTo>
                  <a:lnTo>
                    <a:pt x="430" y="492"/>
                  </a:lnTo>
                  <a:lnTo>
                    <a:pt x="428" y="492"/>
                  </a:lnTo>
                  <a:lnTo>
                    <a:pt x="428" y="495"/>
                  </a:lnTo>
                  <a:lnTo>
                    <a:pt x="425" y="495"/>
                  </a:lnTo>
                  <a:lnTo>
                    <a:pt x="425" y="495"/>
                  </a:lnTo>
                  <a:lnTo>
                    <a:pt x="423" y="495"/>
                  </a:lnTo>
                  <a:lnTo>
                    <a:pt x="423" y="495"/>
                  </a:lnTo>
                  <a:lnTo>
                    <a:pt x="421" y="497"/>
                  </a:lnTo>
                  <a:lnTo>
                    <a:pt x="421" y="497"/>
                  </a:lnTo>
                  <a:lnTo>
                    <a:pt x="418" y="497"/>
                  </a:lnTo>
                  <a:lnTo>
                    <a:pt x="418" y="497"/>
                  </a:lnTo>
                  <a:lnTo>
                    <a:pt x="416" y="497"/>
                  </a:lnTo>
                  <a:lnTo>
                    <a:pt x="414" y="495"/>
                  </a:lnTo>
                  <a:lnTo>
                    <a:pt x="411" y="495"/>
                  </a:lnTo>
                  <a:lnTo>
                    <a:pt x="411" y="495"/>
                  </a:lnTo>
                  <a:lnTo>
                    <a:pt x="409" y="495"/>
                  </a:lnTo>
                  <a:lnTo>
                    <a:pt x="407" y="492"/>
                  </a:lnTo>
                  <a:lnTo>
                    <a:pt x="407" y="492"/>
                  </a:lnTo>
                  <a:lnTo>
                    <a:pt x="404" y="490"/>
                  </a:lnTo>
                  <a:lnTo>
                    <a:pt x="399" y="488"/>
                  </a:lnTo>
                  <a:lnTo>
                    <a:pt x="399" y="488"/>
                  </a:lnTo>
                  <a:lnTo>
                    <a:pt x="397" y="488"/>
                  </a:lnTo>
                  <a:lnTo>
                    <a:pt x="397" y="485"/>
                  </a:lnTo>
                  <a:lnTo>
                    <a:pt x="397" y="485"/>
                  </a:lnTo>
                  <a:lnTo>
                    <a:pt x="395" y="483"/>
                  </a:lnTo>
                  <a:lnTo>
                    <a:pt x="395" y="483"/>
                  </a:lnTo>
                  <a:lnTo>
                    <a:pt x="395" y="483"/>
                  </a:lnTo>
                  <a:lnTo>
                    <a:pt x="395" y="483"/>
                  </a:lnTo>
                  <a:lnTo>
                    <a:pt x="395" y="481"/>
                  </a:lnTo>
                  <a:lnTo>
                    <a:pt x="395" y="481"/>
                  </a:lnTo>
                  <a:lnTo>
                    <a:pt x="395" y="481"/>
                  </a:lnTo>
                  <a:lnTo>
                    <a:pt x="397" y="478"/>
                  </a:lnTo>
                  <a:lnTo>
                    <a:pt x="397" y="478"/>
                  </a:lnTo>
                  <a:lnTo>
                    <a:pt x="397" y="476"/>
                  </a:lnTo>
                  <a:lnTo>
                    <a:pt x="399" y="476"/>
                  </a:lnTo>
                  <a:lnTo>
                    <a:pt x="399" y="474"/>
                  </a:lnTo>
                  <a:lnTo>
                    <a:pt x="402" y="474"/>
                  </a:lnTo>
                  <a:lnTo>
                    <a:pt x="402" y="471"/>
                  </a:lnTo>
                  <a:lnTo>
                    <a:pt x="404" y="471"/>
                  </a:lnTo>
                  <a:lnTo>
                    <a:pt x="404" y="471"/>
                  </a:lnTo>
                  <a:lnTo>
                    <a:pt x="407" y="469"/>
                  </a:lnTo>
                  <a:lnTo>
                    <a:pt x="409" y="469"/>
                  </a:lnTo>
                  <a:lnTo>
                    <a:pt x="409" y="469"/>
                  </a:lnTo>
                  <a:lnTo>
                    <a:pt x="409" y="469"/>
                  </a:lnTo>
                  <a:lnTo>
                    <a:pt x="409" y="466"/>
                  </a:lnTo>
                  <a:lnTo>
                    <a:pt x="409" y="466"/>
                  </a:lnTo>
                  <a:lnTo>
                    <a:pt x="409" y="466"/>
                  </a:lnTo>
                  <a:lnTo>
                    <a:pt x="409" y="466"/>
                  </a:lnTo>
                  <a:lnTo>
                    <a:pt x="409" y="466"/>
                  </a:lnTo>
                  <a:lnTo>
                    <a:pt x="409" y="464"/>
                  </a:lnTo>
                  <a:lnTo>
                    <a:pt x="409" y="464"/>
                  </a:lnTo>
                  <a:lnTo>
                    <a:pt x="409" y="464"/>
                  </a:lnTo>
                  <a:lnTo>
                    <a:pt x="409" y="462"/>
                  </a:lnTo>
                  <a:lnTo>
                    <a:pt x="409" y="462"/>
                  </a:lnTo>
                  <a:lnTo>
                    <a:pt x="409" y="459"/>
                  </a:lnTo>
                  <a:lnTo>
                    <a:pt x="407" y="457"/>
                  </a:lnTo>
                  <a:lnTo>
                    <a:pt x="407" y="457"/>
                  </a:lnTo>
                  <a:lnTo>
                    <a:pt x="407" y="455"/>
                  </a:lnTo>
                  <a:lnTo>
                    <a:pt x="404" y="455"/>
                  </a:lnTo>
                  <a:lnTo>
                    <a:pt x="404" y="455"/>
                  </a:lnTo>
                  <a:lnTo>
                    <a:pt x="402" y="452"/>
                  </a:lnTo>
                  <a:lnTo>
                    <a:pt x="399" y="450"/>
                  </a:lnTo>
                  <a:lnTo>
                    <a:pt x="395" y="447"/>
                  </a:lnTo>
                  <a:lnTo>
                    <a:pt x="392" y="445"/>
                  </a:lnTo>
                  <a:lnTo>
                    <a:pt x="390" y="445"/>
                  </a:lnTo>
                  <a:lnTo>
                    <a:pt x="388" y="443"/>
                  </a:lnTo>
                  <a:lnTo>
                    <a:pt x="385" y="443"/>
                  </a:lnTo>
                  <a:lnTo>
                    <a:pt x="385" y="440"/>
                  </a:lnTo>
                  <a:lnTo>
                    <a:pt x="383" y="440"/>
                  </a:lnTo>
                  <a:lnTo>
                    <a:pt x="380" y="440"/>
                  </a:lnTo>
                  <a:lnTo>
                    <a:pt x="378" y="440"/>
                  </a:lnTo>
                  <a:lnTo>
                    <a:pt x="376" y="438"/>
                  </a:lnTo>
                  <a:lnTo>
                    <a:pt x="373" y="438"/>
                  </a:lnTo>
                  <a:lnTo>
                    <a:pt x="373" y="438"/>
                  </a:lnTo>
                  <a:lnTo>
                    <a:pt x="371" y="438"/>
                  </a:lnTo>
                  <a:lnTo>
                    <a:pt x="369" y="438"/>
                  </a:lnTo>
                  <a:lnTo>
                    <a:pt x="369" y="438"/>
                  </a:lnTo>
                  <a:lnTo>
                    <a:pt x="366" y="438"/>
                  </a:lnTo>
                  <a:lnTo>
                    <a:pt x="366" y="438"/>
                  </a:lnTo>
                  <a:lnTo>
                    <a:pt x="364" y="438"/>
                  </a:lnTo>
                  <a:lnTo>
                    <a:pt x="364" y="438"/>
                  </a:lnTo>
                  <a:lnTo>
                    <a:pt x="362" y="438"/>
                  </a:lnTo>
                  <a:lnTo>
                    <a:pt x="362" y="438"/>
                  </a:lnTo>
                  <a:lnTo>
                    <a:pt x="359" y="438"/>
                  </a:lnTo>
                  <a:lnTo>
                    <a:pt x="359" y="438"/>
                  </a:lnTo>
                  <a:lnTo>
                    <a:pt x="357" y="438"/>
                  </a:lnTo>
                  <a:lnTo>
                    <a:pt x="357" y="438"/>
                  </a:lnTo>
                  <a:lnTo>
                    <a:pt x="354" y="440"/>
                  </a:lnTo>
                  <a:lnTo>
                    <a:pt x="354" y="440"/>
                  </a:lnTo>
                  <a:lnTo>
                    <a:pt x="352" y="440"/>
                  </a:lnTo>
                  <a:lnTo>
                    <a:pt x="352" y="440"/>
                  </a:lnTo>
                  <a:lnTo>
                    <a:pt x="352" y="440"/>
                  </a:lnTo>
                  <a:lnTo>
                    <a:pt x="350" y="443"/>
                  </a:lnTo>
                  <a:lnTo>
                    <a:pt x="350" y="443"/>
                  </a:lnTo>
                  <a:lnTo>
                    <a:pt x="350" y="443"/>
                  </a:lnTo>
                  <a:lnTo>
                    <a:pt x="350" y="445"/>
                  </a:lnTo>
                  <a:lnTo>
                    <a:pt x="347" y="445"/>
                  </a:lnTo>
                  <a:lnTo>
                    <a:pt x="347" y="447"/>
                  </a:lnTo>
                  <a:lnTo>
                    <a:pt x="347" y="447"/>
                  </a:lnTo>
                  <a:lnTo>
                    <a:pt x="347" y="447"/>
                  </a:lnTo>
                  <a:lnTo>
                    <a:pt x="347" y="450"/>
                  </a:lnTo>
                  <a:lnTo>
                    <a:pt x="347" y="450"/>
                  </a:lnTo>
                  <a:lnTo>
                    <a:pt x="347" y="452"/>
                  </a:lnTo>
                  <a:lnTo>
                    <a:pt x="347" y="455"/>
                  </a:lnTo>
                  <a:lnTo>
                    <a:pt x="347" y="455"/>
                  </a:lnTo>
                  <a:lnTo>
                    <a:pt x="347" y="457"/>
                  </a:lnTo>
                  <a:lnTo>
                    <a:pt x="347" y="459"/>
                  </a:lnTo>
                  <a:lnTo>
                    <a:pt x="347" y="459"/>
                  </a:lnTo>
                  <a:lnTo>
                    <a:pt x="347" y="462"/>
                  </a:lnTo>
                  <a:lnTo>
                    <a:pt x="350" y="464"/>
                  </a:lnTo>
                  <a:lnTo>
                    <a:pt x="350" y="464"/>
                  </a:lnTo>
                  <a:lnTo>
                    <a:pt x="350" y="466"/>
                  </a:lnTo>
                  <a:lnTo>
                    <a:pt x="350" y="469"/>
                  </a:lnTo>
                  <a:lnTo>
                    <a:pt x="352" y="469"/>
                  </a:lnTo>
                  <a:lnTo>
                    <a:pt x="352" y="474"/>
                  </a:lnTo>
                  <a:lnTo>
                    <a:pt x="354" y="476"/>
                  </a:lnTo>
                  <a:lnTo>
                    <a:pt x="357" y="478"/>
                  </a:lnTo>
                  <a:lnTo>
                    <a:pt x="359" y="481"/>
                  </a:lnTo>
                  <a:lnTo>
                    <a:pt x="362" y="483"/>
                  </a:lnTo>
                  <a:lnTo>
                    <a:pt x="362" y="485"/>
                  </a:lnTo>
                  <a:lnTo>
                    <a:pt x="364" y="488"/>
                  </a:lnTo>
                  <a:lnTo>
                    <a:pt x="366" y="490"/>
                  </a:lnTo>
                  <a:lnTo>
                    <a:pt x="366" y="492"/>
                  </a:lnTo>
                  <a:lnTo>
                    <a:pt x="366" y="492"/>
                  </a:lnTo>
                  <a:lnTo>
                    <a:pt x="366" y="495"/>
                  </a:lnTo>
                  <a:lnTo>
                    <a:pt x="369" y="495"/>
                  </a:lnTo>
                  <a:lnTo>
                    <a:pt x="369" y="497"/>
                  </a:lnTo>
                  <a:lnTo>
                    <a:pt x="369" y="500"/>
                  </a:lnTo>
                  <a:lnTo>
                    <a:pt x="369" y="500"/>
                  </a:lnTo>
                  <a:lnTo>
                    <a:pt x="369" y="502"/>
                  </a:lnTo>
                  <a:lnTo>
                    <a:pt x="369" y="502"/>
                  </a:lnTo>
                  <a:lnTo>
                    <a:pt x="369" y="504"/>
                  </a:lnTo>
                  <a:lnTo>
                    <a:pt x="366" y="504"/>
                  </a:lnTo>
                  <a:lnTo>
                    <a:pt x="366" y="507"/>
                  </a:lnTo>
                  <a:lnTo>
                    <a:pt x="364" y="509"/>
                  </a:lnTo>
                  <a:lnTo>
                    <a:pt x="362" y="514"/>
                  </a:lnTo>
                  <a:lnTo>
                    <a:pt x="359" y="516"/>
                  </a:lnTo>
                  <a:lnTo>
                    <a:pt x="359" y="518"/>
                  </a:lnTo>
                  <a:lnTo>
                    <a:pt x="357" y="521"/>
                  </a:lnTo>
                  <a:lnTo>
                    <a:pt x="354" y="523"/>
                  </a:lnTo>
                  <a:lnTo>
                    <a:pt x="354" y="523"/>
                  </a:lnTo>
                  <a:lnTo>
                    <a:pt x="352" y="526"/>
                  </a:lnTo>
                  <a:lnTo>
                    <a:pt x="350" y="526"/>
                  </a:lnTo>
                  <a:lnTo>
                    <a:pt x="350" y="528"/>
                  </a:lnTo>
                  <a:lnTo>
                    <a:pt x="347" y="530"/>
                  </a:lnTo>
                  <a:lnTo>
                    <a:pt x="347" y="530"/>
                  </a:lnTo>
                  <a:lnTo>
                    <a:pt x="345" y="533"/>
                  </a:lnTo>
                  <a:lnTo>
                    <a:pt x="343" y="533"/>
                  </a:lnTo>
                  <a:lnTo>
                    <a:pt x="343" y="535"/>
                  </a:lnTo>
                  <a:lnTo>
                    <a:pt x="340" y="537"/>
                  </a:lnTo>
                  <a:lnTo>
                    <a:pt x="340" y="537"/>
                  </a:lnTo>
                  <a:lnTo>
                    <a:pt x="338" y="540"/>
                  </a:lnTo>
                  <a:lnTo>
                    <a:pt x="338" y="540"/>
                  </a:lnTo>
                  <a:lnTo>
                    <a:pt x="338" y="540"/>
                  </a:lnTo>
                  <a:lnTo>
                    <a:pt x="338" y="542"/>
                  </a:lnTo>
                  <a:lnTo>
                    <a:pt x="338" y="542"/>
                  </a:lnTo>
                  <a:lnTo>
                    <a:pt x="336" y="542"/>
                  </a:lnTo>
                  <a:lnTo>
                    <a:pt x="336" y="542"/>
                  </a:lnTo>
                  <a:lnTo>
                    <a:pt x="336" y="542"/>
                  </a:lnTo>
                  <a:lnTo>
                    <a:pt x="333" y="542"/>
                  </a:lnTo>
                  <a:lnTo>
                    <a:pt x="331" y="542"/>
                  </a:lnTo>
                  <a:lnTo>
                    <a:pt x="324" y="542"/>
                  </a:lnTo>
                  <a:lnTo>
                    <a:pt x="321" y="542"/>
                  </a:lnTo>
                  <a:lnTo>
                    <a:pt x="319" y="542"/>
                  </a:lnTo>
                  <a:lnTo>
                    <a:pt x="317" y="542"/>
                  </a:lnTo>
                  <a:lnTo>
                    <a:pt x="312" y="542"/>
                  </a:lnTo>
                  <a:lnTo>
                    <a:pt x="310" y="542"/>
                  </a:lnTo>
                  <a:lnTo>
                    <a:pt x="307" y="542"/>
                  </a:lnTo>
                  <a:lnTo>
                    <a:pt x="305" y="542"/>
                  </a:lnTo>
                  <a:lnTo>
                    <a:pt x="302" y="542"/>
                  </a:lnTo>
                  <a:lnTo>
                    <a:pt x="302" y="542"/>
                  </a:lnTo>
                  <a:lnTo>
                    <a:pt x="300" y="542"/>
                  </a:lnTo>
                  <a:lnTo>
                    <a:pt x="298" y="542"/>
                  </a:lnTo>
                  <a:lnTo>
                    <a:pt x="293" y="540"/>
                  </a:lnTo>
                  <a:lnTo>
                    <a:pt x="291" y="540"/>
                  </a:lnTo>
                  <a:lnTo>
                    <a:pt x="291" y="540"/>
                  </a:lnTo>
                  <a:lnTo>
                    <a:pt x="288" y="540"/>
                  </a:lnTo>
                  <a:lnTo>
                    <a:pt x="286" y="540"/>
                  </a:lnTo>
                  <a:lnTo>
                    <a:pt x="286" y="540"/>
                  </a:lnTo>
                  <a:lnTo>
                    <a:pt x="284" y="540"/>
                  </a:lnTo>
                  <a:lnTo>
                    <a:pt x="284" y="540"/>
                  </a:lnTo>
                  <a:lnTo>
                    <a:pt x="284" y="540"/>
                  </a:lnTo>
                  <a:lnTo>
                    <a:pt x="281" y="540"/>
                  </a:lnTo>
                  <a:lnTo>
                    <a:pt x="281" y="540"/>
                  </a:lnTo>
                  <a:lnTo>
                    <a:pt x="281" y="542"/>
                  </a:lnTo>
                  <a:lnTo>
                    <a:pt x="279" y="542"/>
                  </a:lnTo>
                  <a:lnTo>
                    <a:pt x="279" y="542"/>
                  </a:lnTo>
                  <a:lnTo>
                    <a:pt x="279" y="542"/>
                  </a:lnTo>
                  <a:lnTo>
                    <a:pt x="276" y="544"/>
                  </a:lnTo>
                  <a:lnTo>
                    <a:pt x="276" y="544"/>
                  </a:lnTo>
                  <a:lnTo>
                    <a:pt x="276" y="544"/>
                  </a:lnTo>
                  <a:lnTo>
                    <a:pt x="276" y="547"/>
                  </a:lnTo>
                  <a:lnTo>
                    <a:pt x="274" y="547"/>
                  </a:lnTo>
                  <a:lnTo>
                    <a:pt x="274" y="549"/>
                  </a:lnTo>
                  <a:lnTo>
                    <a:pt x="274" y="549"/>
                  </a:lnTo>
                  <a:lnTo>
                    <a:pt x="272" y="552"/>
                  </a:lnTo>
                  <a:lnTo>
                    <a:pt x="272" y="554"/>
                  </a:lnTo>
                  <a:lnTo>
                    <a:pt x="272" y="554"/>
                  </a:lnTo>
                  <a:lnTo>
                    <a:pt x="272" y="556"/>
                  </a:lnTo>
                  <a:lnTo>
                    <a:pt x="272" y="556"/>
                  </a:lnTo>
                  <a:lnTo>
                    <a:pt x="272" y="559"/>
                  </a:lnTo>
                  <a:lnTo>
                    <a:pt x="272" y="559"/>
                  </a:lnTo>
                  <a:lnTo>
                    <a:pt x="272" y="561"/>
                  </a:lnTo>
                  <a:lnTo>
                    <a:pt x="274" y="561"/>
                  </a:lnTo>
                  <a:lnTo>
                    <a:pt x="274" y="563"/>
                  </a:lnTo>
                  <a:lnTo>
                    <a:pt x="274" y="563"/>
                  </a:lnTo>
                  <a:lnTo>
                    <a:pt x="276" y="563"/>
                  </a:lnTo>
                  <a:lnTo>
                    <a:pt x="276" y="566"/>
                  </a:lnTo>
                  <a:lnTo>
                    <a:pt x="279" y="566"/>
                  </a:lnTo>
                  <a:lnTo>
                    <a:pt x="279" y="568"/>
                  </a:lnTo>
                  <a:lnTo>
                    <a:pt x="281" y="568"/>
                  </a:lnTo>
                  <a:lnTo>
                    <a:pt x="281" y="571"/>
                  </a:lnTo>
                  <a:lnTo>
                    <a:pt x="284" y="571"/>
                  </a:lnTo>
                  <a:lnTo>
                    <a:pt x="284" y="571"/>
                  </a:lnTo>
                  <a:lnTo>
                    <a:pt x="286" y="573"/>
                  </a:lnTo>
                  <a:lnTo>
                    <a:pt x="286" y="573"/>
                  </a:lnTo>
                  <a:lnTo>
                    <a:pt x="288" y="573"/>
                  </a:lnTo>
                  <a:lnTo>
                    <a:pt x="288" y="573"/>
                  </a:lnTo>
                  <a:lnTo>
                    <a:pt x="291" y="573"/>
                  </a:lnTo>
                  <a:lnTo>
                    <a:pt x="291" y="573"/>
                  </a:lnTo>
                  <a:lnTo>
                    <a:pt x="293" y="573"/>
                  </a:lnTo>
                  <a:lnTo>
                    <a:pt x="293" y="573"/>
                  </a:lnTo>
                  <a:lnTo>
                    <a:pt x="295" y="573"/>
                  </a:lnTo>
                  <a:lnTo>
                    <a:pt x="295" y="573"/>
                  </a:lnTo>
                  <a:lnTo>
                    <a:pt x="298" y="573"/>
                  </a:lnTo>
                  <a:lnTo>
                    <a:pt x="300" y="573"/>
                  </a:lnTo>
                  <a:lnTo>
                    <a:pt x="302" y="573"/>
                  </a:lnTo>
                  <a:lnTo>
                    <a:pt x="305" y="571"/>
                  </a:lnTo>
                  <a:lnTo>
                    <a:pt x="307" y="571"/>
                  </a:lnTo>
                  <a:lnTo>
                    <a:pt x="307" y="571"/>
                  </a:lnTo>
                  <a:lnTo>
                    <a:pt x="310" y="571"/>
                  </a:lnTo>
                  <a:lnTo>
                    <a:pt x="310" y="568"/>
                  </a:lnTo>
                  <a:lnTo>
                    <a:pt x="310" y="568"/>
                  </a:lnTo>
                  <a:lnTo>
                    <a:pt x="310" y="568"/>
                  </a:lnTo>
                  <a:lnTo>
                    <a:pt x="312" y="566"/>
                  </a:lnTo>
                  <a:lnTo>
                    <a:pt x="312" y="563"/>
                  </a:lnTo>
                  <a:lnTo>
                    <a:pt x="312" y="563"/>
                  </a:lnTo>
                  <a:lnTo>
                    <a:pt x="314" y="563"/>
                  </a:lnTo>
                  <a:lnTo>
                    <a:pt x="314" y="561"/>
                  </a:lnTo>
                  <a:lnTo>
                    <a:pt x="317" y="561"/>
                  </a:lnTo>
                  <a:lnTo>
                    <a:pt x="317" y="561"/>
                  </a:lnTo>
                  <a:lnTo>
                    <a:pt x="317" y="561"/>
                  </a:lnTo>
                  <a:lnTo>
                    <a:pt x="317" y="561"/>
                  </a:lnTo>
                  <a:lnTo>
                    <a:pt x="319" y="561"/>
                  </a:lnTo>
                  <a:lnTo>
                    <a:pt x="319" y="561"/>
                  </a:lnTo>
                  <a:lnTo>
                    <a:pt x="321" y="561"/>
                  </a:lnTo>
                  <a:lnTo>
                    <a:pt x="324" y="561"/>
                  </a:lnTo>
                  <a:lnTo>
                    <a:pt x="326" y="561"/>
                  </a:lnTo>
                  <a:lnTo>
                    <a:pt x="328" y="561"/>
                  </a:lnTo>
                  <a:lnTo>
                    <a:pt x="331" y="561"/>
                  </a:lnTo>
                  <a:lnTo>
                    <a:pt x="333" y="561"/>
                  </a:lnTo>
                  <a:lnTo>
                    <a:pt x="336" y="561"/>
                  </a:lnTo>
                  <a:lnTo>
                    <a:pt x="338" y="563"/>
                  </a:lnTo>
                  <a:lnTo>
                    <a:pt x="338" y="563"/>
                  </a:lnTo>
                  <a:lnTo>
                    <a:pt x="340" y="563"/>
                  </a:lnTo>
                  <a:lnTo>
                    <a:pt x="340" y="563"/>
                  </a:lnTo>
                  <a:lnTo>
                    <a:pt x="340" y="566"/>
                  </a:lnTo>
                  <a:lnTo>
                    <a:pt x="343" y="566"/>
                  </a:lnTo>
                  <a:lnTo>
                    <a:pt x="343" y="566"/>
                  </a:lnTo>
                  <a:lnTo>
                    <a:pt x="343" y="566"/>
                  </a:lnTo>
                  <a:lnTo>
                    <a:pt x="343" y="568"/>
                  </a:lnTo>
                  <a:lnTo>
                    <a:pt x="343" y="568"/>
                  </a:lnTo>
                  <a:lnTo>
                    <a:pt x="343" y="568"/>
                  </a:lnTo>
                  <a:lnTo>
                    <a:pt x="343" y="571"/>
                  </a:lnTo>
                  <a:lnTo>
                    <a:pt x="343" y="571"/>
                  </a:lnTo>
                  <a:lnTo>
                    <a:pt x="343" y="573"/>
                  </a:lnTo>
                  <a:lnTo>
                    <a:pt x="343" y="575"/>
                  </a:lnTo>
                  <a:lnTo>
                    <a:pt x="343" y="575"/>
                  </a:lnTo>
                  <a:lnTo>
                    <a:pt x="343" y="578"/>
                  </a:lnTo>
                  <a:lnTo>
                    <a:pt x="343" y="580"/>
                  </a:lnTo>
                  <a:lnTo>
                    <a:pt x="340" y="580"/>
                  </a:lnTo>
                  <a:lnTo>
                    <a:pt x="340" y="582"/>
                  </a:lnTo>
                  <a:lnTo>
                    <a:pt x="340" y="585"/>
                  </a:lnTo>
                  <a:lnTo>
                    <a:pt x="340" y="585"/>
                  </a:lnTo>
                  <a:lnTo>
                    <a:pt x="338" y="587"/>
                  </a:lnTo>
                  <a:lnTo>
                    <a:pt x="338" y="587"/>
                  </a:lnTo>
                  <a:lnTo>
                    <a:pt x="338" y="589"/>
                  </a:lnTo>
                  <a:lnTo>
                    <a:pt x="338" y="589"/>
                  </a:lnTo>
                  <a:lnTo>
                    <a:pt x="336" y="589"/>
                  </a:lnTo>
                  <a:lnTo>
                    <a:pt x="333" y="589"/>
                  </a:lnTo>
                  <a:lnTo>
                    <a:pt x="333" y="592"/>
                  </a:lnTo>
                  <a:lnTo>
                    <a:pt x="331" y="592"/>
                  </a:lnTo>
                  <a:lnTo>
                    <a:pt x="328" y="592"/>
                  </a:lnTo>
                  <a:lnTo>
                    <a:pt x="326" y="594"/>
                  </a:lnTo>
                  <a:lnTo>
                    <a:pt x="326" y="594"/>
                  </a:lnTo>
                  <a:lnTo>
                    <a:pt x="324" y="594"/>
                  </a:lnTo>
                  <a:lnTo>
                    <a:pt x="321" y="594"/>
                  </a:lnTo>
                  <a:lnTo>
                    <a:pt x="319" y="594"/>
                  </a:lnTo>
                  <a:lnTo>
                    <a:pt x="317" y="594"/>
                  </a:lnTo>
                  <a:lnTo>
                    <a:pt x="314" y="594"/>
                  </a:lnTo>
                  <a:lnTo>
                    <a:pt x="312" y="594"/>
                  </a:lnTo>
                  <a:lnTo>
                    <a:pt x="312" y="594"/>
                  </a:lnTo>
                  <a:lnTo>
                    <a:pt x="310" y="594"/>
                  </a:lnTo>
                  <a:lnTo>
                    <a:pt x="307" y="594"/>
                  </a:lnTo>
                  <a:lnTo>
                    <a:pt x="307" y="594"/>
                  </a:lnTo>
                  <a:lnTo>
                    <a:pt x="305" y="594"/>
                  </a:lnTo>
                  <a:lnTo>
                    <a:pt x="302" y="594"/>
                  </a:lnTo>
                  <a:lnTo>
                    <a:pt x="302" y="594"/>
                  </a:lnTo>
                  <a:lnTo>
                    <a:pt x="298" y="592"/>
                  </a:lnTo>
                  <a:lnTo>
                    <a:pt x="295" y="592"/>
                  </a:lnTo>
                  <a:lnTo>
                    <a:pt x="291" y="589"/>
                  </a:lnTo>
                  <a:lnTo>
                    <a:pt x="288" y="589"/>
                  </a:lnTo>
                  <a:lnTo>
                    <a:pt x="286" y="587"/>
                  </a:lnTo>
                  <a:lnTo>
                    <a:pt x="281" y="587"/>
                  </a:lnTo>
                  <a:lnTo>
                    <a:pt x="279" y="585"/>
                  </a:lnTo>
                  <a:lnTo>
                    <a:pt x="274" y="585"/>
                  </a:lnTo>
                  <a:lnTo>
                    <a:pt x="269" y="582"/>
                  </a:lnTo>
                  <a:lnTo>
                    <a:pt x="267" y="582"/>
                  </a:lnTo>
                  <a:lnTo>
                    <a:pt x="262" y="582"/>
                  </a:lnTo>
                  <a:lnTo>
                    <a:pt x="260" y="580"/>
                  </a:lnTo>
                  <a:lnTo>
                    <a:pt x="255" y="580"/>
                  </a:lnTo>
                  <a:lnTo>
                    <a:pt x="253" y="578"/>
                  </a:lnTo>
                  <a:lnTo>
                    <a:pt x="248" y="578"/>
                  </a:lnTo>
                  <a:lnTo>
                    <a:pt x="243" y="578"/>
                  </a:lnTo>
                  <a:lnTo>
                    <a:pt x="241" y="575"/>
                  </a:lnTo>
                  <a:lnTo>
                    <a:pt x="236" y="575"/>
                  </a:lnTo>
                  <a:lnTo>
                    <a:pt x="234" y="575"/>
                  </a:lnTo>
                  <a:lnTo>
                    <a:pt x="231" y="573"/>
                  </a:lnTo>
                  <a:lnTo>
                    <a:pt x="229" y="573"/>
                  </a:lnTo>
                  <a:lnTo>
                    <a:pt x="227" y="573"/>
                  </a:lnTo>
                  <a:lnTo>
                    <a:pt x="224" y="573"/>
                  </a:lnTo>
                  <a:lnTo>
                    <a:pt x="222" y="573"/>
                  </a:lnTo>
                  <a:lnTo>
                    <a:pt x="222" y="573"/>
                  </a:lnTo>
                  <a:lnTo>
                    <a:pt x="220" y="573"/>
                  </a:lnTo>
                  <a:lnTo>
                    <a:pt x="196" y="575"/>
                  </a:lnTo>
                  <a:lnTo>
                    <a:pt x="177" y="585"/>
                  </a:lnTo>
                  <a:lnTo>
                    <a:pt x="194" y="587"/>
                  </a:lnTo>
                  <a:lnTo>
                    <a:pt x="165" y="606"/>
                  </a:lnTo>
                  <a:lnTo>
                    <a:pt x="179" y="608"/>
                  </a:lnTo>
                  <a:lnTo>
                    <a:pt x="151" y="637"/>
                  </a:lnTo>
                  <a:lnTo>
                    <a:pt x="172" y="632"/>
                  </a:lnTo>
                  <a:lnTo>
                    <a:pt x="156" y="668"/>
                  </a:lnTo>
                  <a:lnTo>
                    <a:pt x="170" y="660"/>
                  </a:lnTo>
                  <a:lnTo>
                    <a:pt x="165" y="696"/>
                  </a:lnTo>
                  <a:lnTo>
                    <a:pt x="179" y="684"/>
                  </a:lnTo>
                  <a:lnTo>
                    <a:pt x="184" y="717"/>
                  </a:lnTo>
                  <a:lnTo>
                    <a:pt x="194" y="703"/>
                  </a:lnTo>
                  <a:lnTo>
                    <a:pt x="194" y="705"/>
                  </a:lnTo>
                  <a:lnTo>
                    <a:pt x="194" y="710"/>
                  </a:lnTo>
                  <a:lnTo>
                    <a:pt x="196" y="712"/>
                  </a:lnTo>
                  <a:lnTo>
                    <a:pt x="196" y="715"/>
                  </a:lnTo>
                  <a:lnTo>
                    <a:pt x="196" y="717"/>
                  </a:lnTo>
                  <a:lnTo>
                    <a:pt x="196" y="720"/>
                  </a:lnTo>
                  <a:lnTo>
                    <a:pt x="198" y="720"/>
                  </a:lnTo>
                  <a:lnTo>
                    <a:pt x="198" y="722"/>
                  </a:lnTo>
                  <a:lnTo>
                    <a:pt x="198" y="722"/>
                  </a:lnTo>
                  <a:lnTo>
                    <a:pt x="201" y="724"/>
                  </a:lnTo>
                  <a:lnTo>
                    <a:pt x="201" y="724"/>
                  </a:lnTo>
                  <a:lnTo>
                    <a:pt x="201" y="724"/>
                  </a:lnTo>
                  <a:lnTo>
                    <a:pt x="203" y="724"/>
                  </a:lnTo>
                  <a:lnTo>
                    <a:pt x="203" y="724"/>
                  </a:lnTo>
                  <a:lnTo>
                    <a:pt x="220" y="734"/>
                  </a:lnTo>
                  <a:lnTo>
                    <a:pt x="220" y="734"/>
                  </a:lnTo>
                  <a:close/>
                  <a:moveTo>
                    <a:pt x="203" y="547"/>
                  </a:moveTo>
                  <a:lnTo>
                    <a:pt x="194" y="537"/>
                  </a:lnTo>
                  <a:lnTo>
                    <a:pt x="184" y="516"/>
                  </a:lnTo>
                  <a:lnTo>
                    <a:pt x="182" y="507"/>
                  </a:lnTo>
                  <a:lnTo>
                    <a:pt x="184" y="507"/>
                  </a:lnTo>
                  <a:lnTo>
                    <a:pt x="187" y="509"/>
                  </a:lnTo>
                  <a:lnTo>
                    <a:pt x="189" y="509"/>
                  </a:lnTo>
                  <a:lnTo>
                    <a:pt x="191" y="511"/>
                  </a:lnTo>
                  <a:lnTo>
                    <a:pt x="196" y="514"/>
                  </a:lnTo>
                  <a:lnTo>
                    <a:pt x="201" y="516"/>
                  </a:lnTo>
                  <a:lnTo>
                    <a:pt x="205" y="518"/>
                  </a:lnTo>
                  <a:lnTo>
                    <a:pt x="210" y="521"/>
                  </a:lnTo>
                  <a:lnTo>
                    <a:pt x="213" y="521"/>
                  </a:lnTo>
                  <a:lnTo>
                    <a:pt x="215" y="521"/>
                  </a:lnTo>
                  <a:lnTo>
                    <a:pt x="217" y="523"/>
                  </a:lnTo>
                  <a:lnTo>
                    <a:pt x="217" y="523"/>
                  </a:lnTo>
                  <a:lnTo>
                    <a:pt x="220" y="523"/>
                  </a:lnTo>
                  <a:lnTo>
                    <a:pt x="222" y="523"/>
                  </a:lnTo>
                  <a:lnTo>
                    <a:pt x="224" y="526"/>
                  </a:lnTo>
                  <a:lnTo>
                    <a:pt x="227" y="526"/>
                  </a:lnTo>
                  <a:lnTo>
                    <a:pt x="229" y="526"/>
                  </a:lnTo>
                  <a:lnTo>
                    <a:pt x="231" y="526"/>
                  </a:lnTo>
                  <a:lnTo>
                    <a:pt x="234" y="526"/>
                  </a:lnTo>
                  <a:lnTo>
                    <a:pt x="236" y="526"/>
                  </a:lnTo>
                  <a:lnTo>
                    <a:pt x="239" y="526"/>
                  </a:lnTo>
                  <a:lnTo>
                    <a:pt x="241" y="526"/>
                  </a:lnTo>
                  <a:lnTo>
                    <a:pt x="243" y="526"/>
                  </a:lnTo>
                  <a:lnTo>
                    <a:pt x="246" y="526"/>
                  </a:lnTo>
                  <a:lnTo>
                    <a:pt x="250" y="526"/>
                  </a:lnTo>
                  <a:lnTo>
                    <a:pt x="255" y="523"/>
                  </a:lnTo>
                  <a:lnTo>
                    <a:pt x="258" y="523"/>
                  </a:lnTo>
                  <a:lnTo>
                    <a:pt x="262" y="523"/>
                  </a:lnTo>
                  <a:lnTo>
                    <a:pt x="262" y="523"/>
                  </a:lnTo>
                  <a:lnTo>
                    <a:pt x="265" y="523"/>
                  </a:lnTo>
                  <a:lnTo>
                    <a:pt x="267" y="523"/>
                  </a:lnTo>
                  <a:lnTo>
                    <a:pt x="267" y="523"/>
                  </a:lnTo>
                  <a:lnTo>
                    <a:pt x="269" y="521"/>
                  </a:lnTo>
                  <a:lnTo>
                    <a:pt x="272" y="521"/>
                  </a:lnTo>
                  <a:lnTo>
                    <a:pt x="272" y="521"/>
                  </a:lnTo>
                  <a:lnTo>
                    <a:pt x="274" y="518"/>
                  </a:lnTo>
                  <a:lnTo>
                    <a:pt x="274" y="518"/>
                  </a:lnTo>
                  <a:lnTo>
                    <a:pt x="274" y="518"/>
                  </a:lnTo>
                  <a:lnTo>
                    <a:pt x="274" y="518"/>
                  </a:lnTo>
                  <a:lnTo>
                    <a:pt x="276" y="518"/>
                  </a:lnTo>
                  <a:lnTo>
                    <a:pt x="276" y="516"/>
                  </a:lnTo>
                  <a:lnTo>
                    <a:pt x="276" y="516"/>
                  </a:lnTo>
                  <a:lnTo>
                    <a:pt x="276" y="516"/>
                  </a:lnTo>
                  <a:lnTo>
                    <a:pt x="276" y="516"/>
                  </a:lnTo>
                  <a:lnTo>
                    <a:pt x="276" y="514"/>
                  </a:lnTo>
                  <a:lnTo>
                    <a:pt x="276" y="514"/>
                  </a:lnTo>
                  <a:lnTo>
                    <a:pt x="276" y="514"/>
                  </a:lnTo>
                  <a:lnTo>
                    <a:pt x="276" y="511"/>
                  </a:lnTo>
                  <a:lnTo>
                    <a:pt x="276" y="511"/>
                  </a:lnTo>
                  <a:lnTo>
                    <a:pt x="276" y="511"/>
                  </a:lnTo>
                  <a:lnTo>
                    <a:pt x="276" y="509"/>
                  </a:lnTo>
                  <a:lnTo>
                    <a:pt x="276" y="509"/>
                  </a:lnTo>
                  <a:lnTo>
                    <a:pt x="274" y="509"/>
                  </a:lnTo>
                  <a:lnTo>
                    <a:pt x="274" y="507"/>
                  </a:lnTo>
                  <a:lnTo>
                    <a:pt x="274" y="504"/>
                  </a:lnTo>
                  <a:lnTo>
                    <a:pt x="274" y="504"/>
                  </a:lnTo>
                  <a:lnTo>
                    <a:pt x="272" y="500"/>
                  </a:lnTo>
                  <a:lnTo>
                    <a:pt x="272" y="497"/>
                  </a:lnTo>
                  <a:lnTo>
                    <a:pt x="272" y="495"/>
                  </a:lnTo>
                  <a:lnTo>
                    <a:pt x="272" y="495"/>
                  </a:lnTo>
                  <a:lnTo>
                    <a:pt x="269" y="492"/>
                  </a:lnTo>
                  <a:lnTo>
                    <a:pt x="269" y="492"/>
                  </a:lnTo>
                  <a:lnTo>
                    <a:pt x="269" y="490"/>
                  </a:lnTo>
                  <a:lnTo>
                    <a:pt x="269" y="488"/>
                  </a:lnTo>
                  <a:lnTo>
                    <a:pt x="269" y="488"/>
                  </a:lnTo>
                  <a:lnTo>
                    <a:pt x="272" y="485"/>
                  </a:lnTo>
                  <a:lnTo>
                    <a:pt x="272" y="485"/>
                  </a:lnTo>
                  <a:lnTo>
                    <a:pt x="272" y="483"/>
                  </a:lnTo>
                  <a:lnTo>
                    <a:pt x="272" y="483"/>
                  </a:lnTo>
                  <a:lnTo>
                    <a:pt x="272" y="483"/>
                  </a:lnTo>
                  <a:lnTo>
                    <a:pt x="272" y="481"/>
                  </a:lnTo>
                  <a:lnTo>
                    <a:pt x="274" y="481"/>
                  </a:lnTo>
                  <a:lnTo>
                    <a:pt x="274" y="481"/>
                  </a:lnTo>
                  <a:lnTo>
                    <a:pt x="274" y="478"/>
                  </a:lnTo>
                  <a:lnTo>
                    <a:pt x="274" y="478"/>
                  </a:lnTo>
                  <a:lnTo>
                    <a:pt x="276" y="478"/>
                  </a:lnTo>
                  <a:lnTo>
                    <a:pt x="276" y="476"/>
                  </a:lnTo>
                  <a:lnTo>
                    <a:pt x="279" y="476"/>
                  </a:lnTo>
                  <a:lnTo>
                    <a:pt x="279" y="476"/>
                  </a:lnTo>
                  <a:lnTo>
                    <a:pt x="281" y="474"/>
                  </a:lnTo>
                  <a:lnTo>
                    <a:pt x="281" y="474"/>
                  </a:lnTo>
                  <a:lnTo>
                    <a:pt x="281" y="474"/>
                  </a:lnTo>
                  <a:lnTo>
                    <a:pt x="284" y="471"/>
                  </a:lnTo>
                  <a:lnTo>
                    <a:pt x="286" y="471"/>
                  </a:lnTo>
                  <a:lnTo>
                    <a:pt x="288" y="471"/>
                  </a:lnTo>
                  <a:lnTo>
                    <a:pt x="291" y="471"/>
                  </a:lnTo>
                  <a:lnTo>
                    <a:pt x="293" y="469"/>
                  </a:lnTo>
                  <a:lnTo>
                    <a:pt x="295" y="469"/>
                  </a:lnTo>
                  <a:lnTo>
                    <a:pt x="298" y="469"/>
                  </a:lnTo>
                  <a:lnTo>
                    <a:pt x="298" y="469"/>
                  </a:lnTo>
                  <a:lnTo>
                    <a:pt x="300" y="469"/>
                  </a:lnTo>
                  <a:lnTo>
                    <a:pt x="300" y="469"/>
                  </a:lnTo>
                  <a:lnTo>
                    <a:pt x="300" y="466"/>
                  </a:lnTo>
                  <a:lnTo>
                    <a:pt x="300" y="466"/>
                  </a:lnTo>
                  <a:lnTo>
                    <a:pt x="300" y="466"/>
                  </a:lnTo>
                  <a:lnTo>
                    <a:pt x="302" y="466"/>
                  </a:lnTo>
                  <a:lnTo>
                    <a:pt x="302" y="464"/>
                  </a:lnTo>
                  <a:lnTo>
                    <a:pt x="302" y="464"/>
                  </a:lnTo>
                  <a:lnTo>
                    <a:pt x="302" y="464"/>
                  </a:lnTo>
                  <a:lnTo>
                    <a:pt x="305" y="462"/>
                  </a:lnTo>
                  <a:lnTo>
                    <a:pt x="305" y="462"/>
                  </a:lnTo>
                  <a:lnTo>
                    <a:pt x="305" y="462"/>
                  </a:lnTo>
                  <a:lnTo>
                    <a:pt x="305" y="459"/>
                  </a:lnTo>
                  <a:lnTo>
                    <a:pt x="305" y="459"/>
                  </a:lnTo>
                  <a:lnTo>
                    <a:pt x="305" y="459"/>
                  </a:lnTo>
                  <a:lnTo>
                    <a:pt x="305" y="459"/>
                  </a:lnTo>
                  <a:lnTo>
                    <a:pt x="305" y="457"/>
                  </a:lnTo>
                  <a:lnTo>
                    <a:pt x="305" y="457"/>
                  </a:lnTo>
                  <a:lnTo>
                    <a:pt x="305" y="457"/>
                  </a:lnTo>
                  <a:lnTo>
                    <a:pt x="302" y="457"/>
                  </a:lnTo>
                  <a:lnTo>
                    <a:pt x="302" y="455"/>
                  </a:lnTo>
                  <a:lnTo>
                    <a:pt x="302" y="455"/>
                  </a:lnTo>
                  <a:lnTo>
                    <a:pt x="300" y="452"/>
                  </a:lnTo>
                  <a:lnTo>
                    <a:pt x="300" y="452"/>
                  </a:lnTo>
                  <a:lnTo>
                    <a:pt x="298" y="450"/>
                  </a:lnTo>
                  <a:lnTo>
                    <a:pt x="298" y="450"/>
                  </a:lnTo>
                  <a:lnTo>
                    <a:pt x="298" y="447"/>
                  </a:lnTo>
                  <a:lnTo>
                    <a:pt x="295" y="447"/>
                  </a:lnTo>
                  <a:lnTo>
                    <a:pt x="295" y="445"/>
                  </a:lnTo>
                  <a:lnTo>
                    <a:pt x="295" y="445"/>
                  </a:lnTo>
                  <a:lnTo>
                    <a:pt x="295" y="443"/>
                  </a:lnTo>
                  <a:lnTo>
                    <a:pt x="293" y="443"/>
                  </a:lnTo>
                  <a:lnTo>
                    <a:pt x="293" y="440"/>
                  </a:lnTo>
                  <a:lnTo>
                    <a:pt x="293" y="440"/>
                  </a:lnTo>
                  <a:lnTo>
                    <a:pt x="293" y="438"/>
                  </a:lnTo>
                  <a:lnTo>
                    <a:pt x="293" y="438"/>
                  </a:lnTo>
                  <a:lnTo>
                    <a:pt x="293" y="436"/>
                  </a:lnTo>
                  <a:lnTo>
                    <a:pt x="293" y="436"/>
                  </a:lnTo>
                  <a:lnTo>
                    <a:pt x="295" y="433"/>
                  </a:lnTo>
                  <a:lnTo>
                    <a:pt x="295" y="433"/>
                  </a:lnTo>
                  <a:lnTo>
                    <a:pt x="295" y="431"/>
                  </a:lnTo>
                  <a:lnTo>
                    <a:pt x="295" y="431"/>
                  </a:lnTo>
                  <a:lnTo>
                    <a:pt x="298" y="431"/>
                  </a:lnTo>
                  <a:lnTo>
                    <a:pt x="298" y="431"/>
                  </a:lnTo>
                  <a:lnTo>
                    <a:pt x="298" y="429"/>
                  </a:lnTo>
                  <a:lnTo>
                    <a:pt x="300" y="429"/>
                  </a:lnTo>
                  <a:lnTo>
                    <a:pt x="302" y="429"/>
                  </a:lnTo>
                  <a:lnTo>
                    <a:pt x="305" y="426"/>
                  </a:lnTo>
                  <a:lnTo>
                    <a:pt x="307" y="426"/>
                  </a:lnTo>
                  <a:lnTo>
                    <a:pt x="310" y="426"/>
                  </a:lnTo>
                  <a:lnTo>
                    <a:pt x="312" y="426"/>
                  </a:lnTo>
                  <a:lnTo>
                    <a:pt x="314" y="424"/>
                  </a:lnTo>
                  <a:lnTo>
                    <a:pt x="317" y="424"/>
                  </a:lnTo>
                  <a:lnTo>
                    <a:pt x="319" y="424"/>
                  </a:lnTo>
                  <a:lnTo>
                    <a:pt x="324" y="421"/>
                  </a:lnTo>
                  <a:lnTo>
                    <a:pt x="331" y="421"/>
                  </a:lnTo>
                  <a:lnTo>
                    <a:pt x="333" y="421"/>
                  </a:lnTo>
                  <a:lnTo>
                    <a:pt x="336" y="419"/>
                  </a:lnTo>
                  <a:lnTo>
                    <a:pt x="338" y="419"/>
                  </a:lnTo>
                  <a:lnTo>
                    <a:pt x="340" y="419"/>
                  </a:lnTo>
                  <a:lnTo>
                    <a:pt x="343" y="419"/>
                  </a:lnTo>
                  <a:lnTo>
                    <a:pt x="347" y="419"/>
                  </a:lnTo>
                  <a:lnTo>
                    <a:pt x="350" y="419"/>
                  </a:lnTo>
                  <a:lnTo>
                    <a:pt x="352" y="419"/>
                  </a:lnTo>
                  <a:lnTo>
                    <a:pt x="354" y="419"/>
                  </a:lnTo>
                  <a:lnTo>
                    <a:pt x="357" y="419"/>
                  </a:lnTo>
                  <a:lnTo>
                    <a:pt x="359" y="419"/>
                  </a:lnTo>
                  <a:lnTo>
                    <a:pt x="362" y="419"/>
                  </a:lnTo>
                  <a:lnTo>
                    <a:pt x="364" y="421"/>
                  </a:lnTo>
                  <a:lnTo>
                    <a:pt x="366" y="421"/>
                  </a:lnTo>
                  <a:lnTo>
                    <a:pt x="366" y="421"/>
                  </a:lnTo>
                  <a:lnTo>
                    <a:pt x="369" y="421"/>
                  </a:lnTo>
                  <a:lnTo>
                    <a:pt x="371" y="424"/>
                  </a:lnTo>
                  <a:lnTo>
                    <a:pt x="373" y="424"/>
                  </a:lnTo>
                  <a:lnTo>
                    <a:pt x="378" y="426"/>
                  </a:lnTo>
                  <a:lnTo>
                    <a:pt x="383" y="426"/>
                  </a:lnTo>
                  <a:lnTo>
                    <a:pt x="388" y="429"/>
                  </a:lnTo>
                  <a:lnTo>
                    <a:pt x="395" y="431"/>
                  </a:lnTo>
                  <a:lnTo>
                    <a:pt x="399" y="433"/>
                  </a:lnTo>
                  <a:lnTo>
                    <a:pt x="404" y="436"/>
                  </a:lnTo>
                  <a:lnTo>
                    <a:pt x="409" y="438"/>
                  </a:lnTo>
                  <a:lnTo>
                    <a:pt x="411" y="440"/>
                  </a:lnTo>
                  <a:lnTo>
                    <a:pt x="414" y="443"/>
                  </a:lnTo>
                  <a:lnTo>
                    <a:pt x="416" y="443"/>
                  </a:lnTo>
                  <a:lnTo>
                    <a:pt x="418" y="445"/>
                  </a:lnTo>
                  <a:lnTo>
                    <a:pt x="421" y="447"/>
                  </a:lnTo>
                  <a:lnTo>
                    <a:pt x="423" y="447"/>
                  </a:lnTo>
                  <a:lnTo>
                    <a:pt x="423" y="447"/>
                  </a:lnTo>
                  <a:lnTo>
                    <a:pt x="425" y="450"/>
                  </a:lnTo>
                  <a:lnTo>
                    <a:pt x="425" y="450"/>
                  </a:lnTo>
                  <a:lnTo>
                    <a:pt x="428" y="452"/>
                  </a:lnTo>
                  <a:lnTo>
                    <a:pt x="428" y="452"/>
                  </a:lnTo>
                  <a:lnTo>
                    <a:pt x="428" y="455"/>
                  </a:lnTo>
                  <a:lnTo>
                    <a:pt x="428" y="455"/>
                  </a:lnTo>
                  <a:lnTo>
                    <a:pt x="428" y="455"/>
                  </a:lnTo>
                  <a:lnTo>
                    <a:pt x="428" y="455"/>
                  </a:lnTo>
                  <a:lnTo>
                    <a:pt x="430" y="457"/>
                  </a:lnTo>
                  <a:lnTo>
                    <a:pt x="430" y="459"/>
                  </a:lnTo>
                  <a:lnTo>
                    <a:pt x="430" y="459"/>
                  </a:lnTo>
                  <a:lnTo>
                    <a:pt x="430" y="462"/>
                  </a:lnTo>
                  <a:lnTo>
                    <a:pt x="430" y="464"/>
                  </a:lnTo>
                  <a:lnTo>
                    <a:pt x="430" y="466"/>
                  </a:lnTo>
                  <a:lnTo>
                    <a:pt x="430" y="469"/>
                  </a:lnTo>
                  <a:lnTo>
                    <a:pt x="428" y="469"/>
                  </a:lnTo>
                  <a:lnTo>
                    <a:pt x="428" y="471"/>
                  </a:lnTo>
                  <a:lnTo>
                    <a:pt x="428" y="471"/>
                  </a:lnTo>
                  <a:lnTo>
                    <a:pt x="430" y="474"/>
                  </a:lnTo>
                  <a:lnTo>
                    <a:pt x="430" y="474"/>
                  </a:lnTo>
                  <a:lnTo>
                    <a:pt x="430" y="474"/>
                  </a:lnTo>
                  <a:lnTo>
                    <a:pt x="430" y="474"/>
                  </a:lnTo>
                  <a:lnTo>
                    <a:pt x="430" y="474"/>
                  </a:lnTo>
                  <a:lnTo>
                    <a:pt x="430" y="476"/>
                  </a:lnTo>
                  <a:lnTo>
                    <a:pt x="430" y="476"/>
                  </a:lnTo>
                  <a:lnTo>
                    <a:pt x="433" y="476"/>
                  </a:lnTo>
                  <a:lnTo>
                    <a:pt x="433" y="476"/>
                  </a:lnTo>
                  <a:lnTo>
                    <a:pt x="433" y="478"/>
                  </a:lnTo>
                  <a:lnTo>
                    <a:pt x="435" y="478"/>
                  </a:lnTo>
                  <a:lnTo>
                    <a:pt x="435" y="478"/>
                  </a:lnTo>
                  <a:lnTo>
                    <a:pt x="437" y="478"/>
                  </a:lnTo>
                  <a:lnTo>
                    <a:pt x="437" y="478"/>
                  </a:lnTo>
                  <a:lnTo>
                    <a:pt x="437" y="478"/>
                  </a:lnTo>
                  <a:lnTo>
                    <a:pt x="437" y="478"/>
                  </a:lnTo>
                  <a:lnTo>
                    <a:pt x="440" y="478"/>
                  </a:lnTo>
                  <a:lnTo>
                    <a:pt x="440" y="478"/>
                  </a:lnTo>
                  <a:lnTo>
                    <a:pt x="440" y="476"/>
                  </a:lnTo>
                  <a:lnTo>
                    <a:pt x="440" y="476"/>
                  </a:lnTo>
                  <a:lnTo>
                    <a:pt x="442" y="476"/>
                  </a:lnTo>
                  <a:lnTo>
                    <a:pt x="442" y="476"/>
                  </a:lnTo>
                  <a:lnTo>
                    <a:pt x="442" y="474"/>
                  </a:lnTo>
                  <a:lnTo>
                    <a:pt x="444" y="474"/>
                  </a:lnTo>
                  <a:lnTo>
                    <a:pt x="444" y="471"/>
                  </a:lnTo>
                  <a:lnTo>
                    <a:pt x="447" y="469"/>
                  </a:lnTo>
                  <a:lnTo>
                    <a:pt x="447" y="466"/>
                  </a:lnTo>
                  <a:lnTo>
                    <a:pt x="449" y="466"/>
                  </a:lnTo>
                  <a:lnTo>
                    <a:pt x="449" y="464"/>
                  </a:lnTo>
                  <a:lnTo>
                    <a:pt x="449" y="462"/>
                  </a:lnTo>
                  <a:lnTo>
                    <a:pt x="449" y="459"/>
                  </a:lnTo>
                  <a:lnTo>
                    <a:pt x="449" y="457"/>
                  </a:lnTo>
                  <a:lnTo>
                    <a:pt x="449" y="455"/>
                  </a:lnTo>
                  <a:lnTo>
                    <a:pt x="449" y="455"/>
                  </a:lnTo>
                  <a:lnTo>
                    <a:pt x="449" y="450"/>
                  </a:lnTo>
                  <a:lnTo>
                    <a:pt x="449" y="445"/>
                  </a:lnTo>
                  <a:lnTo>
                    <a:pt x="449" y="440"/>
                  </a:lnTo>
                  <a:lnTo>
                    <a:pt x="449" y="438"/>
                  </a:lnTo>
                  <a:lnTo>
                    <a:pt x="435" y="445"/>
                  </a:lnTo>
                  <a:lnTo>
                    <a:pt x="451" y="405"/>
                  </a:lnTo>
                  <a:lnTo>
                    <a:pt x="437" y="412"/>
                  </a:lnTo>
                  <a:lnTo>
                    <a:pt x="451" y="376"/>
                  </a:lnTo>
                  <a:lnTo>
                    <a:pt x="435" y="386"/>
                  </a:lnTo>
                  <a:lnTo>
                    <a:pt x="447" y="353"/>
                  </a:lnTo>
                  <a:lnTo>
                    <a:pt x="433" y="362"/>
                  </a:lnTo>
                  <a:lnTo>
                    <a:pt x="447" y="324"/>
                  </a:lnTo>
                  <a:lnTo>
                    <a:pt x="430" y="334"/>
                  </a:lnTo>
                  <a:lnTo>
                    <a:pt x="437" y="317"/>
                  </a:lnTo>
                  <a:lnTo>
                    <a:pt x="442" y="306"/>
                  </a:lnTo>
                  <a:lnTo>
                    <a:pt x="440" y="301"/>
                  </a:lnTo>
                  <a:lnTo>
                    <a:pt x="433" y="301"/>
                  </a:lnTo>
                  <a:lnTo>
                    <a:pt x="425" y="306"/>
                  </a:lnTo>
                  <a:lnTo>
                    <a:pt x="407" y="320"/>
                  </a:lnTo>
                  <a:lnTo>
                    <a:pt x="402" y="310"/>
                  </a:lnTo>
                  <a:lnTo>
                    <a:pt x="373" y="327"/>
                  </a:lnTo>
                  <a:lnTo>
                    <a:pt x="376" y="313"/>
                  </a:lnTo>
                  <a:lnTo>
                    <a:pt x="350" y="332"/>
                  </a:lnTo>
                  <a:lnTo>
                    <a:pt x="350" y="320"/>
                  </a:lnTo>
                  <a:lnTo>
                    <a:pt x="324" y="336"/>
                  </a:lnTo>
                  <a:lnTo>
                    <a:pt x="328" y="322"/>
                  </a:lnTo>
                  <a:lnTo>
                    <a:pt x="293" y="339"/>
                  </a:lnTo>
                  <a:lnTo>
                    <a:pt x="295" y="327"/>
                  </a:lnTo>
                  <a:lnTo>
                    <a:pt x="267" y="341"/>
                  </a:lnTo>
                  <a:lnTo>
                    <a:pt x="276" y="320"/>
                  </a:lnTo>
                  <a:lnTo>
                    <a:pt x="265" y="320"/>
                  </a:lnTo>
                  <a:lnTo>
                    <a:pt x="276" y="287"/>
                  </a:lnTo>
                  <a:lnTo>
                    <a:pt x="262" y="287"/>
                  </a:lnTo>
                  <a:lnTo>
                    <a:pt x="284" y="251"/>
                  </a:lnTo>
                  <a:lnTo>
                    <a:pt x="267" y="261"/>
                  </a:lnTo>
                  <a:lnTo>
                    <a:pt x="293" y="223"/>
                  </a:lnTo>
                  <a:lnTo>
                    <a:pt x="276" y="225"/>
                  </a:lnTo>
                  <a:lnTo>
                    <a:pt x="307" y="192"/>
                  </a:lnTo>
                  <a:lnTo>
                    <a:pt x="288" y="194"/>
                  </a:lnTo>
                  <a:lnTo>
                    <a:pt x="317" y="166"/>
                  </a:lnTo>
                  <a:lnTo>
                    <a:pt x="298" y="168"/>
                  </a:lnTo>
                  <a:lnTo>
                    <a:pt x="331" y="137"/>
                  </a:lnTo>
                  <a:lnTo>
                    <a:pt x="312" y="137"/>
                  </a:lnTo>
                  <a:lnTo>
                    <a:pt x="345" y="107"/>
                  </a:lnTo>
                  <a:lnTo>
                    <a:pt x="333" y="107"/>
                  </a:lnTo>
                  <a:lnTo>
                    <a:pt x="364" y="93"/>
                  </a:lnTo>
                  <a:lnTo>
                    <a:pt x="347" y="85"/>
                  </a:lnTo>
                  <a:lnTo>
                    <a:pt x="390" y="76"/>
                  </a:lnTo>
                  <a:lnTo>
                    <a:pt x="373" y="69"/>
                  </a:lnTo>
                  <a:lnTo>
                    <a:pt x="418" y="59"/>
                  </a:lnTo>
                  <a:lnTo>
                    <a:pt x="407" y="55"/>
                  </a:lnTo>
                  <a:lnTo>
                    <a:pt x="444" y="48"/>
                  </a:lnTo>
                  <a:lnTo>
                    <a:pt x="428" y="40"/>
                  </a:lnTo>
                  <a:lnTo>
                    <a:pt x="468" y="36"/>
                  </a:lnTo>
                  <a:lnTo>
                    <a:pt x="454" y="29"/>
                  </a:lnTo>
                  <a:lnTo>
                    <a:pt x="492" y="24"/>
                  </a:lnTo>
                  <a:lnTo>
                    <a:pt x="480" y="17"/>
                  </a:lnTo>
                  <a:lnTo>
                    <a:pt x="515" y="17"/>
                  </a:lnTo>
                  <a:lnTo>
                    <a:pt x="506" y="7"/>
                  </a:lnTo>
                  <a:lnTo>
                    <a:pt x="544" y="12"/>
                  </a:lnTo>
                  <a:lnTo>
                    <a:pt x="537" y="3"/>
                  </a:lnTo>
                  <a:lnTo>
                    <a:pt x="570" y="7"/>
                  </a:lnTo>
                  <a:lnTo>
                    <a:pt x="565" y="0"/>
                  </a:lnTo>
                  <a:lnTo>
                    <a:pt x="591" y="7"/>
                  </a:lnTo>
                  <a:lnTo>
                    <a:pt x="593" y="7"/>
                  </a:lnTo>
                  <a:lnTo>
                    <a:pt x="598" y="7"/>
                  </a:lnTo>
                  <a:lnTo>
                    <a:pt x="600" y="7"/>
                  </a:lnTo>
                  <a:lnTo>
                    <a:pt x="603" y="7"/>
                  </a:lnTo>
                  <a:lnTo>
                    <a:pt x="608" y="7"/>
                  </a:lnTo>
                  <a:lnTo>
                    <a:pt x="610" y="7"/>
                  </a:lnTo>
                  <a:lnTo>
                    <a:pt x="615" y="5"/>
                  </a:lnTo>
                  <a:lnTo>
                    <a:pt x="617" y="5"/>
                  </a:lnTo>
                  <a:lnTo>
                    <a:pt x="619" y="5"/>
                  </a:lnTo>
                  <a:lnTo>
                    <a:pt x="622" y="5"/>
                  </a:lnTo>
                  <a:lnTo>
                    <a:pt x="622" y="5"/>
                  </a:lnTo>
                  <a:lnTo>
                    <a:pt x="624" y="5"/>
                  </a:lnTo>
                  <a:lnTo>
                    <a:pt x="626" y="5"/>
                  </a:lnTo>
                  <a:lnTo>
                    <a:pt x="629" y="5"/>
                  </a:lnTo>
                  <a:lnTo>
                    <a:pt x="629" y="5"/>
                  </a:lnTo>
                  <a:lnTo>
                    <a:pt x="631" y="7"/>
                  </a:lnTo>
                  <a:lnTo>
                    <a:pt x="634" y="7"/>
                  </a:lnTo>
                  <a:lnTo>
                    <a:pt x="636" y="7"/>
                  </a:lnTo>
                  <a:lnTo>
                    <a:pt x="638" y="7"/>
                  </a:lnTo>
                  <a:lnTo>
                    <a:pt x="638" y="7"/>
                  </a:lnTo>
                  <a:lnTo>
                    <a:pt x="641" y="10"/>
                  </a:lnTo>
                  <a:lnTo>
                    <a:pt x="643" y="10"/>
                  </a:lnTo>
                  <a:lnTo>
                    <a:pt x="643" y="10"/>
                  </a:lnTo>
                  <a:lnTo>
                    <a:pt x="645" y="10"/>
                  </a:lnTo>
                  <a:lnTo>
                    <a:pt x="645" y="10"/>
                  </a:lnTo>
                  <a:lnTo>
                    <a:pt x="645" y="12"/>
                  </a:lnTo>
                  <a:lnTo>
                    <a:pt x="648" y="12"/>
                  </a:lnTo>
                  <a:lnTo>
                    <a:pt x="648" y="14"/>
                  </a:lnTo>
                  <a:lnTo>
                    <a:pt x="650" y="14"/>
                  </a:lnTo>
                  <a:lnTo>
                    <a:pt x="650" y="17"/>
                  </a:lnTo>
                  <a:lnTo>
                    <a:pt x="652" y="17"/>
                  </a:lnTo>
                  <a:lnTo>
                    <a:pt x="652" y="19"/>
                  </a:lnTo>
                  <a:lnTo>
                    <a:pt x="655" y="22"/>
                  </a:lnTo>
                  <a:lnTo>
                    <a:pt x="655" y="24"/>
                  </a:lnTo>
                  <a:lnTo>
                    <a:pt x="655" y="24"/>
                  </a:lnTo>
                  <a:lnTo>
                    <a:pt x="655" y="24"/>
                  </a:lnTo>
                  <a:lnTo>
                    <a:pt x="655" y="26"/>
                  </a:lnTo>
                  <a:lnTo>
                    <a:pt x="655" y="26"/>
                  </a:lnTo>
                  <a:lnTo>
                    <a:pt x="657" y="29"/>
                  </a:lnTo>
                  <a:lnTo>
                    <a:pt x="657" y="31"/>
                  </a:lnTo>
                  <a:lnTo>
                    <a:pt x="657" y="33"/>
                  </a:lnTo>
                  <a:lnTo>
                    <a:pt x="657" y="36"/>
                  </a:lnTo>
                  <a:lnTo>
                    <a:pt x="657" y="36"/>
                  </a:lnTo>
                  <a:lnTo>
                    <a:pt x="657" y="36"/>
                  </a:lnTo>
                  <a:lnTo>
                    <a:pt x="657" y="38"/>
                  </a:lnTo>
                  <a:lnTo>
                    <a:pt x="660" y="38"/>
                  </a:lnTo>
                  <a:lnTo>
                    <a:pt x="660" y="38"/>
                  </a:lnTo>
                  <a:lnTo>
                    <a:pt x="660" y="40"/>
                  </a:lnTo>
                  <a:lnTo>
                    <a:pt x="660" y="40"/>
                  </a:lnTo>
                  <a:lnTo>
                    <a:pt x="662" y="40"/>
                  </a:lnTo>
                  <a:lnTo>
                    <a:pt x="662" y="43"/>
                  </a:lnTo>
                  <a:lnTo>
                    <a:pt x="664" y="45"/>
                  </a:lnTo>
                  <a:lnTo>
                    <a:pt x="667" y="48"/>
                  </a:lnTo>
                  <a:lnTo>
                    <a:pt x="671" y="50"/>
                  </a:lnTo>
                  <a:lnTo>
                    <a:pt x="674" y="50"/>
                  </a:lnTo>
                  <a:lnTo>
                    <a:pt x="676" y="52"/>
                  </a:lnTo>
                  <a:lnTo>
                    <a:pt x="679" y="55"/>
                  </a:lnTo>
                  <a:lnTo>
                    <a:pt x="683" y="57"/>
                  </a:lnTo>
                  <a:lnTo>
                    <a:pt x="686" y="59"/>
                  </a:lnTo>
                  <a:lnTo>
                    <a:pt x="688" y="59"/>
                  </a:lnTo>
                  <a:lnTo>
                    <a:pt x="690" y="62"/>
                  </a:lnTo>
                  <a:lnTo>
                    <a:pt x="693" y="62"/>
                  </a:lnTo>
                  <a:lnTo>
                    <a:pt x="695" y="64"/>
                  </a:lnTo>
                  <a:lnTo>
                    <a:pt x="695" y="64"/>
                  </a:lnTo>
                  <a:lnTo>
                    <a:pt x="697" y="67"/>
                  </a:lnTo>
                  <a:lnTo>
                    <a:pt x="702" y="67"/>
                  </a:lnTo>
                  <a:lnTo>
                    <a:pt x="705" y="67"/>
                  </a:lnTo>
                  <a:lnTo>
                    <a:pt x="707" y="69"/>
                  </a:lnTo>
                  <a:lnTo>
                    <a:pt x="709" y="69"/>
                  </a:lnTo>
                  <a:lnTo>
                    <a:pt x="714" y="69"/>
                  </a:lnTo>
                  <a:lnTo>
                    <a:pt x="716" y="71"/>
                  </a:lnTo>
                  <a:lnTo>
                    <a:pt x="719" y="71"/>
                  </a:lnTo>
                  <a:lnTo>
                    <a:pt x="721" y="71"/>
                  </a:lnTo>
                  <a:lnTo>
                    <a:pt x="726" y="71"/>
                  </a:lnTo>
                  <a:lnTo>
                    <a:pt x="728" y="71"/>
                  </a:lnTo>
                  <a:lnTo>
                    <a:pt x="731" y="71"/>
                  </a:lnTo>
                  <a:lnTo>
                    <a:pt x="733" y="71"/>
                  </a:lnTo>
                  <a:lnTo>
                    <a:pt x="735" y="71"/>
                  </a:lnTo>
                  <a:lnTo>
                    <a:pt x="738" y="71"/>
                  </a:lnTo>
                  <a:lnTo>
                    <a:pt x="740" y="71"/>
                  </a:lnTo>
                  <a:lnTo>
                    <a:pt x="742" y="71"/>
                  </a:lnTo>
                  <a:lnTo>
                    <a:pt x="747" y="71"/>
                  </a:lnTo>
                  <a:lnTo>
                    <a:pt x="749" y="69"/>
                  </a:lnTo>
                  <a:lnTo>
                    <a:pt x="752" y="69"/>
                  </a:lnTo>
                  <a:lnTo>
                    <a:pt x="757" y="69"/>
                  </a:lnTo>
                  <a:lnTo>
                    <a:pt x="761" y="67"/>
                  </a:lnTo>
                  <a:lnTo>
                    <a:pt x="764" y="67"/>
                  </a:lnTo>
                  <a:lnTo>
                    <a:pt x="766" y="67"/>
                  </a:lnTo>
                  <a:lnTo>
                    <a:pt x="768" y="67"/>
                  </a:lnTo>
                  <a:lnTo>
                    <a:pt x="771" y="64"/>
                  </a:lnTo>
                  <a:lnTo>
                    <a:pt x="773" y="64"/>
                  </a:lnTo>
                  <a:lnTo>
                    <a:pt x="778" y="62"/>
                  </a:lnTo>
                  <a:lnTo>
                    <a:pt x="783" y="62"/>
                  </a:lnTo>
                  <a:lnTo>
                    <a:pt x="785" y="59"/>
                  </a:lnTo>
                  <a:lnTo>
                    <a:pt x="790" y="57"/>
                  </a:lnTo>
                  <a:lnTo>
                    <a:pt x="794" y="55"/>
                  </a:lnTo>
                  <a:lnTo>
                    <a:pt x="797" y="55"/>
                  </a:lnTo>
                  <a:lnTo>
                    <a:pt x="801" y="52"/>
                  </a:lnTo>
                  <a:lnTo>
                    <a:pt x="804" y="52"/>
                  </a:lnTo>
                  <a:lnTo>
                    <a:pt x="804" y="52"/>
                  </a:lnTo>
                  <a:lnTo>
                    <a:pt x="806" y="52"/>
                  </a:lnTo>
                  <a:lnTo>
                    <a:pt x="809" y="52"/>
                  </a:lnTo>
                  <a:lnTo>
                    <a:pt x="811" y="50"/>
                  </a:lnTo>
                  <a:lnTo>
                    <a:pt x="811" y="50"/>
                  </a:lnTo>
                  <a:lnTo>
                    <a:pt x="813" y="52"/>
                  </a:lnTo>
                  <a:lnTo>
                    <a:pt x="816" y="52"/>
                  </a:lnTo>
                  <a:lnTo>
                    <a:pt x="818" y="52"/>
                  </a:lnTo>
                  <a:lnTo>
                    <a:pt x="820" y="52"/>
                  </a:lnTo>
                  <a:lnTo>
                    <a:pt x="820" y="52"/>
                  </a:lnTo>
                  <a:lnTo>
                    <a:pt x="823" y="55"/>
                  </a:lnTo>
                  <a:lnTo>
                    <a:pt x="825" y="55"/>
                  </a:lnTo>
                  <a:lnTo>
                    <a:pt x="828" y="55"/>
                  </a:lnTo>
                  <a:lnTo>
                    <a:pt x="830" y="57"/>
                  </a:lnTo>
                  <a:lnTo>
                    <a:pt x="832" y="57"/>
                  </a:lnTo>
                  <a:lnTo>
                    <a:pt x="832" y="57"/>
                  </a:lnTo>
                  <a:lnTo>
                    <a:pt x="835" y="59"/>
                  </a:lnTo>
                  <a:lnTo>
                    <a:pt x="837" y="59"/>
                  </a:lnTo>
                  <a:lnTo>
                    <a:pt x="837" y="62"/>
                  </a:lnTo>
                  <a:lnTo>
                    <a:pt x="839" y="62"/>
                  </a:lnTo>
                  <a:lnTo>
                    <a:pt x="842" y="64"/>
                  </a:lnTo>
                  <a:lnTo>
                    <a:pt x="842" y="67"/>
                  </a:lnTo>
                  <a:lnTo>
                    <a:pt x="844" y="67"/>
                  </a:lnTo>
                  <a:lnTo>
                    <a:pt x="844" y="69"/>
                  </a:lnTo>
                  <a:lnTo>
                    <a:pt x="846" y="71"/>
                  </a:lnTo>
                  <a:lnTo>
                    <a:pt x="846" y="71"/>
                  </a:lnTo>
                  <a:lnTo>
                    <a:pt x="849" y="74"/>
                  </a:lnTo>
                  <a:lnTo>
                    <a:pt x="849" y="76"/>
                  </a:lnTo>
                  <a:lnTo>
                    <a:pt x="849" y="78"/>
                  </a:lnTo>
                  <a:lnTo>
                    <a:pt x="851" y="83"/>
                  </a:lnTo>
                  <a:lnTo>
                    <a:pt x="851" y="85"/>
                  </a:lnTo>
                  <a:lnTo>
                    <a:pt x="851" y="88"/>
                  </a:lnTo>
                  <a:lnTo>
                    <a:pt x="851" y="90"/>
                  </a:lnTo>
                  <a:lnTo>
                    <a:pt x="854" y="95"/>
                  </a:lnTo>
                  <a:lnTo>
                    <a:pt x="854" y="97"/>
                  </a:lnTo>
                  <a:lnTo>
                    <a:pt x="854" y="100"/>
                  </a:lnTo>
                  <a:lnTo>
                    <a:pt x="854" y="102"/>
                  </a:lnTo>
                  <a:lnTo>
                    <a:pt x="854" y="107"/>
                  </a:lnTo>
                  <a:lnTo>
                    <a:pt x="854" y="109"/>
                  </a:lnTo>
                  <a:lnTo>
                    <a:pt x="851" y="111"/>
                  </a:lnTo>
                  <a:lnTo>
                    <a:pt x="851" y="114"/>
                  </a:lnTo>
                  <a:lnTo>
                    <a:pt x="851" y="116"/>
                  </a:lnTo>
                  <a:lnTo>
                    <a:pt x="851" y="121"/>
                  </a:lnTo>
                  <a:lnTo>
                    <a:pt x="851" y="121"/>
                  </a:lnTo>
                  <a:lnTo>
                    <a:pt x="849" y="123"/>
                  </a:lnTo>
                  <a:lnTo>
                    <a:pt x="849" y="126"/>
                  </a:lnTo>
                  <a:lnTo>
                    <a:pt x="849" y="128"/>
                  </a:lnTo>
                  <a:lnTo>
                    <a:pt x="846" y="128"/>
                  </a:lnTo>
                  <a:lnTo>
                    <a:pt x="846" y="130"/>
                  </a:lnTo>
                  <a:lnTo>
                    <a:pt x="846" y="133"/>
                  </a:lnTo>
                  <a:lnTo>
                    <a:pt x="844" y="135"/>
                  </a:lnTo>
                  <a:lnTo>
                    <a:pt x="842" y="137"/>
                  </a:lnTo>
                  <a:lnTo>
                    <a:pt x="839" y="140"/>
                  </a:lnTo>
                  <a:lnTo>
                    <a:pt x="837" y="145"/>
                  </a:lnTo>
                  <a:lnTo>
                    <a:pt x="835" y="147"/>
                  </a:lnTo>
                  <a:lnTo>
                    <a:pt x="832" y="152"/>
                  </a:lnTo>
                  <a:lnTo>
                    <a:pt x="830" y="156"/>
                  </a:lnTo>
                  <a:lnTo>
                    <a:pt x="825" y="159"/>
                  </a:lnTo>
                  <a:lnTo>
                    <a:pt x="823" y="164"/>
                  </a:lnTo>
                  <a:lnTo>
                    <a:pt x="820" y="168"/>
                  </a:lnTo>
                  <a:lnTo>
                    <a:pt x="816" y="171"/>
                  </a:lnTo>
                  <a:lnTo>
                    <a:pt x="813" y="173"/>
                  </a:lnTo>
                  <a:lnTo>
                    <a:pt x="809" y="178"/>
                  </a:lnTo>
                  <a:lnTo>
                    <a:pt x="806" y="180"/>
                  </a:lnTo>
                  <a:lnTo>
                    <a:pt x="801" y="185"/>
                  </a:lnTo>
                  <a:lnTo>
                    <a:pt x="797" y="187"/>
                  </a:lnTo>
                  <a:lnTo>
                    <a:pt x="794" y="190"/>
                  </a:lnTo>
                  <a:lnTo>
                    <a:pt x="790" y="192"/>
                  </a:lnTo>
                  <a:lnTo>
                    <a:pt x="785" y="197"/>
                  </a:lnTo>
                  <a:lnTo>
                    <a:pt x="780" y="199"/>
                  </a:lnTo>
                  <a:lnTo>
                    <a:pt x="775" y="201"/>
                  </a:lnTo>
                  <a:lnTo>
                    <a:pt x="768" y="204"/>
                  </a:lnTo>
                  <a:lnTo>
                    <a:pt x="764" y="208"/>
                  </a:lnTo>
                  <a:lnTo>
                    <a:pt x="757" y="211"/>
                  </a:lnTo>
                  <a:lnTo>
                    <a:pt x="749" y="216"/>
                  </a:lnTo>
                  <a:lnTo>
                    <a:pt x="742" y="218"/>
                  </a:lnTo>
                  <a:lnTo>
                    <a:pt x="735" y="220"/>
                  </a:lnTo>
                  <a:lnTo>
                    <a:pt x="728" y="223"/>
                  </a:lnTo>
                  <a:lnTo>
                    <a:pt x="723" y="225"/>
                  </a:lnTo>
                  <a:lnTo>
                    <a:pt x="695" y="235"/>
                  </a:lnTo>
                  <a:lnTo>
                    <a:pt x="700" y="237"/>
                  </a:lnTo>
                  <a:lnTo>
                    <a:pt x="702" y="237"/>
                  </a:lnTo>
                  <a:lnTo>
                    <a:pt x="705" y="237"/>
                  </a:lnTo>
                  <a:lnTo>
                    <a:pt x="707" y="237"/>
                  </a:lnTo>
                  <a:lnTo>
                    <a:pt x="709" y="239"/>
                  </a:lnTo>
                  <a:lnTo>
                    <a:pt x="712" y="239"/>
                  </a:lnTo>
                  <a:lnTo>
                    <a:pt x="714" y="239"/>
                  </a:lnTo>
                  <a:lnTo>
                    <a:pt x="716" y="239"/>
                  </a:lnTo>
                  <a:lnTo>
                    <a:pt x="721" y="239"/>
                  </a:lnTo>
                  <a:lnTo>
                    <a:pt x="726" y="239"/>
                  </a:lnTo>
                  <a:lnTo>
                    <a:pt x="731" y="242"/>
                  </a:lnTo>
                  <a:lnTo>
                    <a:pt x="735" y="242"/>
                  </a:lnTo>
                  <a:lnTo>
                    <a:pt x="738" y="242"/>
                  </a:lnTo>
                  <a:lnTo>
                    <a:pt x="740" y="242"/>
                  </a:lnTo>
                  <a:lnTo>
                    <a:pt x="740" y="242"/>
                  </a:lnTo>
                  <a:lnTo>
                    <a:pt x="742" y="239"/>
                  </a:lnTo>
                  <a:lnTo>
                    <a:pt x="745" y="239"/>
                  </a:lnTo>
                  <a:lnTo>
                    <a:pt x="745" y="239"/>
                  </a:lnTo>
                  <a:lnTo>
                    <a:pt x="747" y="239"/>
                  </a:lnTo>
                  <a:lnTo>
                    <a:pt x="747" y="239"/>
                  </a:lnTo>
                  <a:lnTo>
                    <a:pt x="749" y="239"/>
                  </a:lnTo>
                  <a:lnTo>
                    <a:pt x="752" y="237"/>
                  </a:lnTo>
                  <a:lnTo>
                    <a:pt x="754" y="237"/>
                  </a:lnTo>
                  <a:lnTo>
                    <a:pt x="759" y="235"/>
                  </a:lnTo>
                  <a:lnTo>
                    <a:pt x="761" y="232"/>
                  </a:lnTo>
                  <a:lnTo>
                    <a:pt x="764" y="232"/>
                  </a:lnTo>
                  <a:lnTo>
                    <a:pt x="768" y="230"/>
                  </a:lnTo>
                  <a:lnTo>
                    <a:pt x="771" y="230"/>
                  </a:lnTo>
                  <a:lnTo>
                    <a:pt x="773" y="227"/>
                  </a:lnTo>
                  <a:lnTo>
                    <a:pt x="778" y="227"/>
                  </a:lnTo>
                  <a:lnTo>
                    <a:pt x="778" y="227"/>
                  </a:lnTo>
                  <a:lnTo>
                    <a:pt x="780" y="227"/>
                  </a:lnTo>
                  <a:lnTo>
                    <a:pt x="783" y="227"/>
                  </a:lnTo>
                  <a:lnTo>
                    <a:pt x="783" y="225"/>
                  </a:lnTo>
                  <a:lnTo>
                    <a:pt x="785" y="225"/>
                  </a:lnTo>
                  <a:lnTo>
                    <a:pt x="785" y="225"/>
                  </a:lnTo>
                  <a:lnTo>
                    <a:pt x="787" y="225"/>
                  </a:lnTo>
                  <a:lnTo>
                    <a:pt x="787" y="227"/>
                  </a:lnTo>
                  <a:lnTo>
                    <a:pt x="790" y="227"/>
                  </a:lnTo>
                  <a:lnTo>
                    <a:pt x="792" y="227"/>
                  </a:lnTo>
                  <a:lnTo>
                    <a:pt x="794" y="227"/>
                  </a:lnTo>
                  <a:lnTo>
                    <a:pt x="794" y="227"/>
                  </a:lnTo>
                  <a:lnTo>
                    <a:pt x="797" y="230"/>
                  </a:lnTo>
                  <a:lnTo>
                    <a:pt x="797" y="230"/>
                  </a:lnTo>
                  <a:lnTo>
                    <a:pt x="799" y="230"/>
                  </a:lnTo>
                  <a:lnTo>
                    <a:pt x="799" y="230"/>
                  </a:lnTo>
                  <a:lnTo>
                    <a:pt x="806" y="227"/>
                  </a:lnTo>
                  <a:lnTo>
                    <a:pt x="811" y="227"/>
                  </a:lnTo>
                  <a:lnTo>
                    <a:pt x="813" y="227"/>
                  </a:lnTo>
                  <a:lnTo>
                    <a:pt x="816" y="227"/>
                  </a:lnTo>
                  <a:lnTo>
                    <a:pt x="818" y="230"/>
                  </a:lnTo>
                  <a:lnTo>
                    <a:pt x="818" y="230"/>
                  </a:lnTo>
                  <a:lnTo>
                    <a:pt x="820" y="230"/>
                  </a:lnTo>
                  <a:lnTo>
                    <a:pt x="820" y="230"/>
                  </a:lnTo>
                  <a:lnTo>
                    <a:pt x="823" y="230"/>
                  </a:lnTo>
                  <a:lnTo>
                    <a:pt x="823" y="230"/>
                  </a:lnTo>
                  <a:lnTo>
                    <a:pt x="825" y="230"/>
                  </a:lnTo>
                  <a:lnTo>
                    <a:pt x="825" y="232"/>
                  </a:lnTo>
                  <a:lnTo>
                    <a:pt x="825" y="232"/>
                  </a:lnTo>
                  <a:lnTo>
                    <a:pt x="828" y="232"/>
                  </a:lnTo>
                  <a:lnTo>
                    <a:pt x="828" y="235"/>
                  </a:lnTo>
                  <a:lnTo>
                    <a:pt x="830" y="235"/>
                  </a:lnTo>
                  <a:lnTo>
                    <a:pt x="830" y="235"/>
                  </a:lnTo>
                  <a:lnTo>
                    <a:pt x="832" y="237"/>
                  </a:lnTo>
                  <a:lnTo>
                    <a:pt x="832" y="237"/>
                  </a:lnTo>
                  <a:lnTo>
                    <a:pt x="835" y="239"/>
                  </a:lnTo>
                  <a:lnTo>
                    <a:pt x="835" y="239"/>
                  </a:lnTo>
                  <a:lnTo>
                    <a:pt x="835" y="242"/>
                  </a:lnTo>
                  <a:lnTo>
                    <a:pt x="837" y="244"/>
                  </a:lnTo>
                  <a:lnTo>
                    <a:pt x="837" y="244"/>
                  </a:lnTo>
                  <a:lnTo>
                    <a:pt x="839" y="246"/>
                  </a:lnTo>
                  <a:lnTo>
                    <a:pt x="839" y="249"/>
                  </a:lnTo>
                  <a:lnTo>
                    <a:pt x="842" y="249"/>
                  </a:lnTo>
                  <a:lnTo>
                    <a:pt x="842" y="251"/>
                  </a:lnTo>
                  <a:lnTo>
                    <a:pt x="842" y="253"/>
                  </a:lnTo>
                  <a:lnTo>
                    <a:pt x="842" y="253"/>
                  </a:lnTo>
                  <a:lnTo>
                    <a:pt x="844" y="256"/>
                  </a:lnTo>
                  <a:lnTo>
                    <a:pt x="844" y="258"/>
                  </a:lnTo>
                  <a:lnTo>
                    <a:pt x="844" y="258"/>
                  </a:lnTo>
                  <a:lnTo>
                    <a:pt x="844" y="261"/>
                  </a:lnTo>
                  <a:lnTo>
                    <a:pt x="846" y="263"/>
                  </a:lnTo>
                  <a:lnTo>
                    <a:pt x="846" y="265"/>
                  </a:lnTo>
                  <a:lnTo>
                    <a:pt x="846" y="265"/>
                  </a:lnTo>
                  <a:lnTo>
                    <a:pt x="846" y="268"/>
                  </a:lnTo>
                  <a:lnTo>
                    <a:pt x="846" y="270"/>
                  </a:lnTo>
                  <a:lnTo>
                    <a:pt x="846" y="272"/>
                  </a:lnTo>
                  <a:lnTo>
                    <a:pt x="846" y="275"/>
                  </a:lnTo>
                  <a:lnTo>
                    <a:pt x="846" y="277"/>
                  </a:lnTo>
                  <a:lnTo>
                    <a:pt x="846" y="279"/>
                  </a:lnTo>
                  <a:lnTo>
                    <a:pt x="844" y="279"/>
                  </a:lnTo>
                  <a:lnTo>
                    <a:pt x="844" y="282"/>
                  </a:lnTo>
                  <a:lnTo>
                    <a:pt x="842" y="282"/>
                  </a:lnTo>
                  <a:lnTo>
                    <a:pt x="842" y="284"/>
                  </a:lnTo>
                  <a:lnTo>
                    <a:pt x="839" y="284"/>
                  </a:lnTo>
                  <a:lnTo>
                    <a:pt x="839" y="284"/>
                  </a:lnTo>
                  <a:lnTo>
                    <a:pt x="837" y="287"/>
                  </a:lnTo>
                  <a:lnTo>
                    <a:pt x="835" y="287"/>
                  </a:lnTo>
                  <a:lnTo>
                    <a:pt x="832" y="287"/>
                  </a:lnTo>
                  <a:lnTo>
                    <a:pt x="830" y="287"/>
                  </a:lnTo>
                  <a:lnTo>
                    <a:pt x="828" y="284"/>
                  </a:lnTo>
                  <a:lnTo>
                    <a:pt x="825" y="284"/>
                  </a:lnTo>
                  <a:lnTo>
                    <a:pt x="823" y="284"/>
                  </a:lnTo>
                  <a:lnTo>
                    <a:pt x="820" y="284"/>
                  </a:lnTo>
                  <a:lnTo>
                    <a:pt x="818" y="282"/>
                  </a:lnTo>
                  <a:lnTo>
                    <a:pt x="816" y="282"/>
                  </a:lnTo>
                  <a:lnTo>
                    <a:pt x="813" y="282"/>
                  </a:lnTo>
                  <a:lnTo>
                    <a:pt x="809" y="279"/>
                  </a:lnTo>
                  <a:lnTo>
                    <a:pt x="804" y="277"/>
                  </a:lnTo>
                  <a:lnTo>
                    <a:pt x="801" y="277"/>
                  </a:lnTo>
                  <a:lnTo>
                    <a:pt x="797" y="275"/>
                  </a:lnTo>
                  <a:lnTo>
                    <a:pt x="794" y="275"/>
                  </a:lnTo>
                  <a:lnTo>
                    <a:pt x="792" y="275"/>
                  </a:lnTo>
                  <a:lnTo>
                    <a:pt x="792" y="272"/>
                  </a:lnTo>
                  <a:lnTo>
                    <a:pt x="790" y="272"/>
                  </a:lnTo>
                  <a:lnTo>
                    <a:pt x="790" y="272"/>
                  </a:lnTo>
                  <a:lnTo>
                    <a:pt x="787" y="272"/>
                  </a:lnTo>
                  <a:lnTo>
                    <a:pt x="785" y="272"/>
                  </a:lnTo>
                  <a:lnTo>
                    <a:pt x="785" y="270"/>
                  </a:lnTo>
                  <a:lnTo>
                    <a:pt x="783" y="270"/>
                  </a:lnTo>
                  <a:lnTo>
                    <a:pt x="778" y="268"/>
                  </a:lnTo>
                  <a:lnTo>
                    <a:pt x="778" y="268"/>
                  </a:lnTo>
                  <a:lnTo>
                    <a:pt x="775" y="268"/>
                  </a:lnTo>
                  <a:lnTo>
                    <a:pt x="775" y="268"/>
                  </a:lnTo>
                  <a:lnTo>
                    <a:pt x="773" y="265"/>
                  </a:lnTo>
                  <a:lnTo>
                    <a:pt x="771" y="265"/>
                  </a:lnTo>
                  <a:lnTo>
                    <a:pt x="771" y="265"/>
                  </a:lnTo>
                  <a:lnTo>
                    <a:pt x="768" y="265"/>
                  </a:lnTo>
                  <a:lnTo>
                    <a:pt x="766" y="265"/>
                  </a:lnTo>
                  <a:lnTo>
                    <a:pt x="766" y="265"/>
                  </a:lnTo>
                  <a:lnTo>
                    <a:pt x="764" y="268"/>
                  </a:lnTo>
                  <a:lnTo>
                    <a:pt x="761" y="268"/>
                  </a:lnTo>
                  <a:lnTo>
                    <a:pt x="759" y="268"/>
                  </a:lnTo>
                  <a:lnTo>
                    <a:pt x="759" y="268"/>
                  </a:lnTo>
                  <a:lnTo>
                    <a:pt x="757" y="270"/>
                  </a:lnTo>
                  <a:lnTo>
                    <a:pt x="754" y="270"/>
                  </a:lnTo>
                  <a:lnTo>
                    <a:pt x="754" y="270"/>
                  </a:lnTo>
                  <a:lnTo>
                    <a:pt x="749" y="272"/>
                  </a:lnTo>
                  <a:lnTo>
                    <a:pt x="747" y="275"/>
                  </a:lnTo>
                  <a:lnTo>
                    <a:pt x="745" y="275"/>
                  </a:lnTo>
                  <a:lnTo>
                    <a:pt x="740" y="277"/>
                  </a:lnTo>
                  <a:lnTo>
                    <a:pt x="738" y="279"/>
                  </a:lnTo>
                  <a:lnTo>
                    <a:pt x="735" y="279"/>
                  </a:lnTo>
                  <a:lnTo>
                    <a:pt x="733" y="282"/>
                  </a:lnTo>
                  <a:lnTo>
                    <a:pt x="731" y="284"/>
                  </a:lnTo>
                  <a:lnTo>
                    <a:pt x="726" y="284"/>
                  </a:lnTo>
                  <a:lnTo>
                    <a:pt x="723" y="287"/>
                  </a:lnTo>
                  <a:lnTo>
                    <a:pt x="721" y="287"/>
                  </a:lnTo>
                  <a:lnTo>
                    <a:pt x="719" y="289"/>
                  </a:lnTo>
                  <a:lnTo>
                    <a:pt x="716" y="289"/>
                  </a:lnTo>
                  <a:lnTo>
                    <a:pt x="714" y="291"/>
                  </a:lnTo>
                  <a:lnTo>
                    <a:pt x="712" y="291"/>
                  </a:lnTo>
                  <a:lnTo>
                    <a:pt x="709" y="291"/>
                  </a:lnTo>
                  <a:lnTo>
                    <a:pt x="707" y="291"/>
                  </a:lnTo>
                  <a:lnTo>
                    <a:pt x="705" y="294"/>
                  </a:lnTo>
                  <a:lnTo>
                    <a:pt x="702" y="294"/>
                  </a:lnTo>
                  <a:lnTo>
                    <a:pt x="700" y="294"/>
                  </a:lnTo>
                  <a:lnTo>
                    <a:pt x="695" y="294"/>
                  </a:lnTo>
                  <a:lnTo>
                    <a:pt x="690" y="294"/>
                  </a:lnTo>
                  <a:lnTo>
                    <a:pt x="688" y="296"/>
                  </a:lnTo>
                  <a:lnTo>
                    <a:pt x="688" y="296"/>
                  </a:lnTo>
                  <a:lnTo>
                    <a:pt x="686" y="296"/>
                  </a:lnTo>
                  <a:lnTo>
                    <a:pt x="683" y="296"/>
                  </a:lnTo>
                  <a:lnTo>
                    <a:pt x="681" y="298"/>
                  </a:lnTo>
                  <a:lnTo>
                    <a:pt x="681" y="298"/>
                  </a:lnTo>
                  <a:lnTo>
                    <a:pt x="681" y="298"/>
                  </a:lnTo>
                  <a:lnTo>
                    <a:pt x="679" y="298"/>
                  </a:lnTo>
                  <a:lnTo>
                    <a:pt x="679" y="301"/>
                  </a:lnTo>
                  <a:lnTo>
                    <a:pt x="679" y="301"/>
                  </a:lnTo>
                  <a:lnTo>
                    <a:pt x="679" y="301"/>
                  </a:lnTo>
                  <a:lnTo>
                    <a:pt x="679" y="303"/>
                  </a:lnTo>
                  <a:lnTo>
                    <a:pt x="676" y="303"/>
                  </a:lnTo>
                  <a:lnTo>
                    <a:pt x="676" y="303"/>
                  </a:lnTo>
                  <a:lnTo>
                    <a:pt x="676" y="306"/>
                  </a:lnTo>
                  <a:lnTo>
                    <a:pt x="676" y="306"/>
                  </a:lnTo>
                  <a:lnTo>
                    <a:pt x="676" y="306"/>
                  </a:lnTo>
                  <a:lnTo>
                    <a:pt x="676" y="308"/>
                  </a:lnTo>
                  <a:lnTo>
                    <a:pt x="676" y="310"/>
                  </a:lnTo>
                  <a:lnTo>
                    <a:pt x="679" y="315"/>
                  </a:lnTo>
                  <a:lnTo>
                    <a:pt x="679" y="317"/>
                  </a:lnTo>
                  <a:lnTo>
                    <a:pt x="679" y="322"/>
                  </a:lnTo>
                  <a:lnTo>
                    <a:pt x="679" y="324"/>
                  </a:lnTo>
                  <a:lnTo>
                    <a:pt x="679" y="327"/>
                  </a:lnTo>
                  <a:lnTo>
                    <a:pt x="681" y="329"/>
                  </a:lnTo>
                  <a:lnTo>
                    <a:pt x="681" y="332"/>
                  </a:lnTo>
                  <a:lnTo>
                    <a:pt x="681" y="334"/>
                  </a:lnTo>
                  <a:lnTo>
                    <a:pt x="683" y="336"/>
                  </a:lnTo>
                  <a:lnTo>
                    <a:pt x="683" y="339"/>
                  </a:lnTo>
                  <a:lnTo>
                    <a:pt x="683" y="339"/>
                  </a:lnTo>
                  <a:lnTo>
                    <a:pt x="686" y="341"/>
                  </a:lnTo>
                  <a:lnTo>
                    <a:pt x="686" y="341"/>
                  </a:lnTo>
                  <a:lnTo>
                    <a:pt x="686" y="343"/>
                  </a:lnTo>
                  <a:lnTo>
                    <a:pt x="688" y="343"/>
                  </a:lnTo>
                  <a:lnTo>
                    <a:pt x="688" y="346"/>
                  </a:lnTo>
                  <a:lnTo>
                    <a:pt x="688" y="346"/>
                  </a:lnTo>
                  <a:lnTo>
                    <a:pt x="700" y="360"/>
                  </a:lnTo>
                  <a:lnTo>
                    <a:pt x="686" y="355"/>
                  </a:lnTo>
                  <a:lnTo>
                    <a:pt x="705" y="376"/>
                  </a:lnTo>
                  <a:lnTo>
                    <a:pt x="693" y="376"/>
                  </a:lnTo>
                  <a:lnTo>
                    <a:pt x="714" y="393"/>
                  </a:lnTo>
                  <a:lnTo>
                    <a:pt x="702" y="393"/>
                  </a:lnTo>
                  <a:lnTo>
                    <a:pt x="723" y="410"/>
                  </a:lnTo>
                  <a:lnTo>
                    <a:pt x="709" y="410"/>
                  </a:lnTo>
                  <a:lnTo>
                    <a:pt x="735" y="429"/>
                  </a:lnTo>
                  <a:lnTo>
                    <a:pt x="719" y="426"/>
                  </a:lnTo>
                  <a:lnTo>
                    <a:pt x="742" y="443"/>
                  </a:lnTo>
                  <a:lnTo>
                    <a:pt x="728" y="440"/>
                  </a:lnTo>
                  <a:lnTo>
                    <a:pt x="752" y="462"/>
                  </a:lnTo>
                  <a:lnTo>
                    <a:pt x="738" y="462"/>
                  </a:lnTo>
                  <a:lnTo>
                    <a:pt x="740" y="464"/>
                  </a:lnTo>
                  <a:lnTo>
                    <a:pt x="742" y="466"/>
                  </a:lnTo>
                  <a:lnTo>
                    <a:pt x="745" y="469"/>
                  </a:lnTo>
                  <a:lnTo>
                    <a:pt x="745" y="469"/>
                  </a:lnTo>
                  <a:lnTo>
                    <a:pt x="747" y="471"/>
                  </a:lnTo>
                  <a:lnTo>
                    <a:pt x="749" y="471"/>
                  </a:lnTo>
                  <a:lnTo>
                    <a:pt x="749" y="474"/>
                  </a:lnTo>
                  <a:lnTo>
                    <a:pt x="752" y="474"/>
                  </a:lnTo>
                  <a:lnTo>
                    <a:pt x="752" y="474"/>
                  </a:lnTo>
                  <a:lnTo>
                    <a:pt x="754" y="474"/>
                  </a:lnTo>
                  <a:lnTo>
                    <a:pt x="754" y="474"/>
                  </a:lnTo>
                  <a:lnTo>
                    <a:pt x="757" y="474"/>
                  </a:lnTo>
                  <a:lnTo>
                    <a:pt x="759" y="474"/>
                  </a:lnTo>
                  <a:lnTo>
                    <a:pt x="759" y="474"/>
                  </a:lnTo>
                  <a:lnTo>
                    <a:pt x="761" y="474"/>
                  </a:lnTo>
                  <a:lnTo>
                    <a:pt x="761" y="474"/>
                  </a:lnTo>
                  <a:lnTo>
                    <a:pt x="764" y="474"/>
                  </a:lnTo>
                  <a:lnTo>
                    <a:pt x="766" y="474"/>
                  </a:lnTo>
                  <a:lnTo>
                    <a:pt x="766" y="474"/>
                  </a:lnTo>
                  <a:lnTo>
                    <a:pt x="768" y="471"/>
                  </a:lnTo>
                  <a:lnTo>
                    <a:pt x="768" y="471"/>
                  </a:lnTo>
                  <a:lnTo>
                    <a:pt x="771" y="471"/>
                  </a:lnTo>
                  <a:lnTo>
                    <a:pt x="771" y="469"/>
                  </a:lnTo>
                  <a:lnTo>
                    <a:pt x="773" y="469"/>
                  </a:lnTo>
                  <a:lnTo>
                    <a:pt x="773" y="469"/>
                  </a:lnTo>
                  <a:lnTo>
                    <a:pt x="775" y="466"/>
                  </a:lnTo>
                  <a:lnTo>
                    <a:pt x="775" y="466"/>
                  </a:lnTo>
                  <a:lnTo>
                    <a:pt x="778" y="464"/>
                  </a:lnTo>
                  <a:lnTo>
                    <a:pt x="780" y="462"/>
                  </a:lnTo>
                  <a:lnTo>
                    <a:pt x="783" y="459"/>
                  </a:lnTo>
                  <a:lnTo>
                    <a:pt x="783" y="457"/>
                  </a:lnTo>
                  <a:lnTo>
                    <a:pt x="785" y="455"/>
                  </a:lnTo>
                  <a:lnTo>
                    <a:pt x="787" y="452"/>
                  </a:lnTo>
                  <a:lnTo>
                    <a:pt x="787" y="450"/>
                  </a:lnTo>
                  <a:lnTo>
                    <a:pt x="790" y="447"/>
                  </a:lnTo>
                  <a:lnTo>
                    <a:pt x="790" y="445"/>
                  </a:lnTo>
                  <a:lnTo>
                    <a:pt x="792" y="440"/>
                  </a:lnTo>
                  <a:lnTo>
                    <a:pt x="794" y="436"/>
                  </a:lnTo>
                  <a:lnTo>
                    <a:pt x="797" y="433"/>
                  </a:lnTo>
                  <a:lnTo>
                    <a:pt x="799" y="431"/>
                  </a:lnTo>
                  <a:lnTo>
                    <a:pt x="799" y="429"/>
                  </a:lnTo>
                  <a:lnTo>
                    <a:pt x="801" y="426"/>
                  </a:lnTo>
                  <a:lnTo>
                    <a:pt x="804" y="421"/>
                  </a:lnTo>
                  <a:lnTo>
                    <a:pt x="806" y="417"/>
                  </a:lnTo>
                  <a:lnTo>
                    <a:pt x="809" y="410"/>
                  </a:lnTo>
                  <a:lnTo>
                    <a:pt x="811" y="405"/>
                  </a:lnTo>
                  <a:lnTo>
                    <a:pt x="813" y="403"/>
                  </a:lnTo>
                  <a:lnTo>
                    <a:pt x="813" y="400"/>
                  </a:lnTo>
                  <a:lnTo>
                    <a:pt x="816" y="398"/>
                  </a:lnTo>
                  <a:lnTo>
                    <a:pt x="816" y="395"/>
                  </a:lnTo>
                  <a:lnTo>
                    <a:pt x="818" y="393"/>
                  </a:lnTo>
                  <a:lnTo>
                    <a:pt x="820" y="391"/>
                  </a:lnTo>
                  <a:lnTo>
                    <a:pt x="823" y="388"/>
                  </a:lnTo>
                  <a:lnTo>
                    <a:pt x="825" y="386"/>
                  </a:lnTo>
                  <a:lnTo>
                    <a:pt x="828" y="384"/>
                  </a:lnTo>
                  <a:lnTo>
                    <a:pt x="830" y="381"/>
                  </a:lnTo>
                  <a:lnTo>
                    <a:pt x="830" y="381"/>
                  </a:lnTo>
                  <a:lnTo>
                    <a:pt x="832" y="379"/>
                  </a:lnTo>
                  <a:lnTo>
                    <a:pt x="837" y="376"/>
                  </a:lnTo>
                  <a:lnTo>
                    <a:pt x="842" y="374"/>
                  </a:lnTo>
                  <a:lnTo>
                    <a:pt x="844" y="372"/>
                  </a:lnTo>
                  <a:lnTo>
                    <a:pt x="846" y="372"/>
                  </a:lnTo>
                  <a:lnTo>
                    <a:pt x="849" y="369"/>
                  </a:lnTo>
                  <a:lnTo>
                    <a:pt x="851" y="367"/>
                  </a:lnTo>
                  <a:lnTo>
                    <a:pt x="858" y="365"/>
                  </a:lnTo>
                  <a:lnTo>
                    <a:pt x="861" y="362"/>
                  </a:lnTo>
                  <a:lnTo>
                    <a:pt x="865" y="360"/>
                  </a:lnTo>
                  <a:lnTo>
                    <a:pt x="870" y="358"/>
                  </a:lnTo>
                  <a:lnTo>
                    <a:pt x="872" y="355"/>
                  </a:lnTo>
                  <a:lnTo>
                    <a:pt x="875" y="353"/>
                  </a:lnTo>
                  <a:lnTo>
                    <a:pt x="877" y="353"/>
                  </a:lnTo>
                  <a:lnTo>
                    <a:pt x="877" y="350"/>
                  </a:lnTo>
                  <a:lnTo>
                    <a:pt x="880" y="348"/>
                  </a:lnTo>
                  <a:lnTo>
                    <a:pt x="882" y="348"/>
                  </a:lnTo>
                  <a:lnTo>
                    <a:pt x="884" y="346"/>
                  </a:lnTo>
                  <a:lnTo>
                    <a:pt x="887" y="343"/>
                  </a:lnTo>
                  <a:lnTo>
                    <a:pt x="887" y="339"/>
                  </a:lnTo>
                  <a:lnTo>
                    <a:pt x="887" y="334"/>
                  </a:lnTo>
                  <a:lnTo>
                    <a:pt x="887" y="332"/>
                  </a:lnTo>
                  <a:lnTo>
                    <a:pt x="887" y="327"/>
                  </a:lnTo>
                  <a:lnTo>
                    <a:pt x="887" y="322"/>
                  </a:lnTo>
                  <a:lnTo>
                    <a:pt x="889" y="320"/>
                  </a:lnTo>
                  <a:lnTo>
                    <a:pt x="889" y="315"/>
                  </a:lnTo>
                  <a:lnTo>
                    <a:pt x="889" y="310"/>
                  </a:lnTo>
                  <a:lnTo>
                    <a:pt x="891" y="303"/>
                  </a:lnTo>
                  <a:lnTo>
                    <a:pt x="891" y="298"/>
                  </a:lnTo>
                  <a:lnTo>
                    <a:pt x="894" y="291"/>
                  </a:lnTo>
                  <a:lnTo>
                    <a:pt x="896" y="287"/>
                  </a:lnTo>
                  <a:lnTo>
                    <a:pt x="896" y="282"/>
                  </a:lnTo>
                  <a:lnTo>
                    <a:pt x="896" y="279"/>
                  </a:lnTo>
                  <a:lnTo>
                    <a:pt x="898" y="277"/>
                  </a:lnTo>
                  <a:lnTo>
                    <a:pt x="898" y="275"/>
                  </a:lnTo>
                  <a:lnTo>
                    <a:pt x="901" y="270"/>
                  </a:lnTo>
                  <a:lnTo>
                    <a:pt x="901" y="268"/>
                  </a:lnTo>
                  <a:lnTo>
                    <a:pt x="903" y="265"/>
                  </a:lnTo>
                  <a:lnTo>
                    <a:pt x="903" y="261"/>
                  </a:lnTo>
                  <a:lnTo>
                    <a:pt x="906" y="256"/>
                  </a:lnTo>
                  <a:lnTo>
                    <a:pt x="910" y="249"/>
                  </a:lnTo>
                  <a:lnTo>
                    <a:pt x="913" y="244"/>
                  </a:lnTo>
                  <a:lnTo>
                    <a:pt x="915" y="239"/>
                  </a:lnTo>
                  <a:lnTo>
                    <a:pt x="917" y="232"/>
                  </a:lnTo>
                  <a:lnTo>
                    <a:pt x="920" y="227"/>
                  </a:lnTo>
                  <a:lnTo>
                    <a:pt x="924" y="220"/>
                  </a:lnTo>
                  <a:lnTo>
                    <a:pt x="927" y="216"/>
                  </a:lnTo>
                  <a:lnTo>
                    <a:pt x="929" y="211"/>
                  </a:lnTo>
                  <a:lnTo>
                    <a:pt x="932" y="204"/>
                  </a:lnTo>
                  <a:lnTo>
                    <a:pt x="934" y="199"/>
                  </a:lnTo>
                  <a:lnTo>
                    <a:pt x="936" y="194"/>
                  </a:lnTo>
                  <a:lnTo>
                    <a:pt x="939" y="190"/>
                  </a:lnTo>
                  <a:lnTo>
                    <a:pt x="941" y="185"/>
                  </a:lnTo>
                  <a:lnTo>
                    <a:pt x="941" y="182"/>
                  </a:lnTo>
                  <a:lnTo>
                    <a:pt x="943" y="178"/>
                  </a:lnTo>
                  <a:lnTo>
                    <a:pt x="943" y="175"/>
                  </a:lnTo>
                  <a:lnTo>
                    <a:pt x="946" y="173"/>
                  </a:lnTo>
                  <a:lnTo>
                    <a:pt x="948" y="168"/>
                  </a:lnTo>
                  <a:lnTo>
                    <a:pt x="951" y="164"/>
                  </a:lnTo>
                  <a:lnTo>
                    <a:pt x="955" y="159"/>
                  </a:lnTo>
                  <a:lnTo>
                    <a:pt x="958" y="154"/>
                  </a:lnTo>
                  <a:lnTo>
                    <a:pt x="960" y="152"/>
                  </a:lnTo>
                  <a:lnTo>
                    <a:pt x="965" y="147"/>
                  </a:lnTo>
                  <a:lnTo>
                    <a:pt x="967" y="142"/>
                  </a:lnTo>
                  <a:lnTo>
                    <a:pt x="972" y="137"/>
                  </a:lnTo>
                  <a:lnTo>
                    <a:pt x="972" y="135"/>
                  </a:lnTo>
                  <a:lnTo>
                    <a:pt x="974" y="133"/>
                  </a:lnTo>
                  <a:lnTo>
                    <a:pt x="979" y="130"/>
                  </a:lnTo>
                  <a:lnTo>
                    <a:pt x="981" y="128"/>
                  </a:lnTo>
                  <a:lnTo>
                    <a:pt x="984" y="126"/>
                  </a:lnTo>
                  <a:lnTo>
                    <a:pt x="986" y="123"/>
                  </a:lnTo>
                  <a:lnTo>
                    <a:pt x="991" y="121"/>
                  </a:lnTo>
                  <a:lnTo>
                    <a:pt x="993" y="119"/>
                  </a:lnTo>
                  <a:lnTo>
                    <a:pt x="995" y="116"/>
                  </a:lnTo>
                  <a:lnTo>
                    <a:pt x="1000" y="114"/>
                  </a:lnTo>
                  <a:lnTo>
                    <a:pt x="1003" y="111"/>
                  </a:lnTo>
                  <a:lnTo>
                    <a:pt x="1005" y="109"/>
                  </a:lnTo>
                  <a:lnTo>
                    <a:pt x="1012" y="107"/>
                  </a:lnTo>
                  <a:lnTo>
                    <a:pt x="1017" y="102"/>
                  </a:lnTo>
                  <a:lnTo>
                    <a:pt x="1019" y="102"/>
                  </a:lnTo>
                  <a:lnTo>
                    <a:pt x="1021" y="100"/>
                  </a:lnTo>
                  <a:lnTo>
                    <a:pt x="1024" y="100"/>
                  </a:lnTo>
                  <a:lnTo>
                    <a:pt x="1026" y="97"/>
                  </a:lnTo>
                  <a:lnTo>
                    <a:pt x="1029" y="97"/>
                  </a:lnTo>
                  <a:lnTo>
                    <a:pt x="1031" y="97"/>
                  </a:lnTo>
                  <a:lnTo>
                    <a:pt x="1033" y="95"/>
                  </a:lnTo>
                  <a:lnTo>
                    <a:pt x="1036" y="95"/>
                  </a:lnTo>
                  <a:lnTo>
                    <a:pt x="1040" y="93"/>
                  </a:lnTo>
                  <a:lnTo>
                    <a:pt x="1043" y="93"/>
                  </a:lnTo>
                  <a:lnTo>
                    <a:pt x="1047" y="90"/>
                  </a:lnTo>
                  <a:lnTo>
                    <a:pt x="1052" y="90"/>
                  </a:lnTo>
                  <a:lnTo>
                    <a:pt x="1057" y="88"/>
                  </a:lnTo>
                  <a:lnTo>
                    <a:pt x="1062" y="88"/>
                  </a:lnTo>
                  <a:lnTo>
                    <a:pt x="1066" y="85"/>
                  </a:lnTo>
                  <a:lnTo>
                    <a:pt x="1071" y="85"/>
                  </a:lnTo>
                  <a:lnTo>
                    <a:pt x="1076" y="85"/>
                  </a:lnTo>
                  <a:lnTo>
                    <a:pt x="1081" y="85"/>
                  </a:lnTo>
                  <a:lnTo>
                    <a:pt x="1085" y="83"/>
                  </a:lnTo>
                  <a:lnTo>
                    <a:pt x="1090" y="83"/>
                  </a:lnTo>
                  <a:lnTo>
                    <a:pt x="1095" y="83"/>
                  </a:lnTo>
                  <a:lnTo>
                    <a:pt x="1102" y="81"/>
                  </a:lnTo>
                  <a:lnTo>
                    <a:pt x="1107" y="81"/>
                  </a:lnTo>
                  <a:lnTo>
                    <a:pt x="1111" y="81"/>
                  </a:lnTo>
                  <a:lnTo>
                    <a:pt x="1116" y="81"/>
                  </a:lnTo>
                  <a:lnTo>
                    <a:pt x="1123" y="81"/>
                  </a:lnTo>
                  <a:lnTo>
                    <a:pt x="1128" y="81"/>
                  </a:lnTo>
                  <a:lnTo>
                    <a:pt x="1133" y="81"/>
                  </a:lnTo>
                  <a:lnTo>
                    <a:pt x="1140" y="81"/>
                  </a:lnTo>
                  <a:lnTo>
                    <a:pt x="1144" y="78"/>
                  </a:lnTo>
                  <a:lnTo>
                    <a:pt x="1149" y="78"/>
                  </a:lnTo>
                  <a:lnTo>
                    <a:pt x="1156" y="78"/>
                  </a:lnTo>
                  <a:lnTo>
                    <a:pt x="1161" y="78"/>
                  </a:lnTo>
                  <a:lnTo>
                    <a:pt x="1166" y="78"/>
                  </a:lnTo>
                  <a:lnTo>
                    <a:pt x="1170" y="78"/>
                  </a:lnTo>
                  <a:lnTo>
                    <a:pt x="1175" y="78"/>
                  </a:lnTo>
                  <a:lnTo>
                    <a:pt x="1180" y="78"/>
                  </a:lnTo>
                  <a:lnTo>
                    <a:pt x="1185" y="81"/>
                  </a:lnTo>
                  <a:lnTo>
                    <a:pt x="1189" y="81"/>
                  </a:lnTo>
                  <a:lnTo>
                    <a:pt x="1192" y="81"/>
                  </a:lnTo>
                  <a:lnTo>
                    <a:pt x="1196" y="81"/>
                  </a:lnTo>
                  <a:lnTo>
                    <a:pt x="1199" y="81"/>
                  </a:lnTo>
                  <a:lnTo>
                    <a:pt x="1204" y="81"/>
                  </a:lnTo>
                  <a:lnTo>
                    <a:pt x="1206" y="81"/>
                  </a:lnTo>
                  <a:lnTo>
                    <a:pt x="1208" y="83"/>
                  </a:lnTo>
                  <a:lnTo>
                    <a:pt x="1213" y="83"/>
                  </a:lnTo>
                  <a:lnTo>
                    <a:pt x="1215" y="85"/>
                  </a:lnTo>
                  <a:lnTo>
                    <a:pt x="1220" y="85"/>
                  </a:lnTo>
                  <a:lnTo>
                    <a:pt x="1222" y="85"/>
                  </a:lnTo>
                  <a:lnTo>
                    <a:pt x="1227" y="88"/>
                  </a:lnTo>
                  <a:lnTo>
                    <a:pt x="1230" y="90"/>
                  </a:lnTo>
                  <a:lnTo>
                    <a:pt x="1234" y="90"/>
                  </a:lnTo>
                  <a:lnTo>
                    <a:pt x="1239" y="93"/>
                  </a:lnTo>
                  <a:lnTo>
                    <a:pt x="1244" y="95"/>
                  </a:lnTo>
                  <a:lnTo>
                    <a:pt x="1251" y="97"/>
                  </a:lnTo>
                  <a:lnTo>
                    <a:pt x="1256" y="100"/>
                  </a:lnTo>
                  <a:lnTo>
                    <a:pt x="1258" y="100"/>
                  </a:lnTo>
                  <a:lnTo>
                    <a:pt x="1260" y="102"/>
                  </a:lnTo>
                  <a:lnTo>
                    <a:pt x="1263" y="102"/>
                  </a:lnTo>
                  <a:lnTo>
                    <a:pt x="1265" y="104"/>
                  </a:lnTo>
                  <a:lnTo>
                    <a:pt x="1267" y="107"/>
                  </a:lnTo>
                  <a:lnTo>
                    <a:pt x="1272" y="107"/>
                  </a:lnTo>
                  <a:lnTo>
                    <a:pt x="1272" y="109"/>
                  </a:lnTo>
                  <a:lnTo>
                    <a:pt x="1275" y="111"/>
                  </a:lnTo>
                  <a:lnTo>
                    <a:pt x="1279" y="114"/>
                  </a:lnTo>
                  <a:lnTo>
                    <a:pt x="1284" y="119"/>
                  </a:lnTo>
                  <a:lnTo>
                    <a:pt x="1286" y="121"/>
                  </a:lnTo>
                  <a:lnTo>
                    <a:pt x="1291" y="126"/>
                  </a:lnTo>
                  <a:lnTo>
                    <a:pt x="1293" y="128"/>
                  </a:lnTo>
                  <a:lnTo>
                    <a:pt x="1298" y="133"/>
                  </a:lnTo>
                  <a:lnTo>
                    <a:pt x="1301" y="135"/>
                  </a:lnTo>
                  <a:lnTo>
                    <a:pt x="1303" y="140"/>
                  </a:lnTo>
                  <a:lnTo>
                    <a:pt x="1305" y="142"/>
                  </a:lnTo>
                  <a:lnTo>
                    <a:pt x="1308" y="145"/>
                  </a:lnTo>
                  <a:lnTo>
                    <a:pt x="1310" y="147"/>
                  </a:lnTo>
                  <a:lnTo>
                    <a:pt x="1310" y="149"/>
                  </a:lnTo>
                  <a:lnTo>
                    <a:pt x="1312" y="149"/>
                  </a:lnTo>
                  <a:lnTo>
                    <a:pt x="1312" y="152"/>
                  </a:lnTo>
                  <a:lnTo>
                    <a:pt x="1312" y="152"/>
                  </a:lnTo>
                  <a:lnTo>
                    <a:pt x="1312" y="154"/>
                  </a:lnTo>
                  <a:lnTo>
                    <a:pt x="1315" y="154"/>
                  </a:lnTo>
                  <a:lnTo>
                    <a:pt x="1315" y="156"/>
                  </a:lnTo>
                  <a:lnTo>
                    <a:pt x="1315" y="156"/>
                  </a:lnTo>
                  <a:lnTo>
                    <a:pt x="1315" y="159"/>
                  </a:lnTo>
                  <a:lnTo>
                    <a:pt x="1315" y="161"/>
                  </a:lnTo>
                  <a:lnTo>
                    <a:pt x="1317" y="164"/>
                  </a:lnTo>
                  <a:lnTo>
                    <a:pt x="1317" y="164"/>
                  </a:lnTo>
                  <a:lnTo>
                    <a:pt x="1317" y="166"/>
                  </a:lnTo>
                  <a:lnTo>
                    <a:pt x="1317" y="168"/>
                  </a:lnTo>
                  <a:lnTo>
                    <a:pt x="1317" y="171"/>
                  </a:lnTo>
                  <a:lnTo>
                    <a:pt x="1317" y="171"/>
                  </a:lnTo>
                  <a:lnTo>
                    <a:pt x="1317" y="173"/>
                  </a:lnTo>
                  <a:lnTo>
                    <a:pt x="1317" y="175"/>
                  </a:lnTo>
                  <a:lnTo>
                    <a:pt x="1317" y="175"/>
                  </a:lnTo>
                  <a:lnTo>
                    <a:pt x="1317" y="178"/>
                  </a:lnTo>
                  <a:lnTo>
                    <a:pt x="1317" y="180"/>
                  </a:lnTo>
                  <a:lnTo>
                    <a:pt x="1315" y="182"/>
                  </a:lnTo>
                  <a:lnTo>
                    <a:pt x="1315" y="185"/>
                  </a:lnTo>
                  <a:lnTo>
                    <a:pt x="1315" y="187"/>
                  </a:lnTo>
                  <a:lnTo>
                    <a:pt x="1312" y="192"/>
                  </a:lnTo>
                  <a:lnTo>
                    <a:pt x="1312" y="194"/>
                  </a:lnTo>
                  <a:lnTo>
                    <a:pt x="1310" y="197"/>
                  </a:lnTo>
                  <a:lnTo>
                    <a:pt x="1310" y="199"/>
                  </a:lnTo>
                  <a:lnTo>
                    <a:pt x="1308" y="204"/>
                  </a:lnTo>
                  <a:lnTo>
                    <a:pt x="1308" y="206"/>
                  </a:lnTo>
                  <a:lnTo>
                    <a:pt x="1305" y="208"/>
                  </a:lnTo>
                  <a:lnTo>
                    <a:pt x="1303" y="213"/>
                  </a:lnTo>
                  <a:lnTo>
                    <a:pt x="1301" y="218"/>
                  </a:lnTo>
                  <a:lnTo>
                    <a:pt x="1298" y="220"/>
                  </a:lnTo>
                  <a:lnTo>
                    <a:pt x="1298" y="223"/>
                  </a:lnTo>
                  <a:lnTo>
                    <a:pt x="1296" y="223"/>
                  </a:lnTo>
                  <a:lnTo>
                    <a:pt x="1296" y="225"/>
                  </a:lnTo>
                  <a:lnTo>
                    <a:pt x="1293" y="225"/>
                  </a:lnTo>
                  <a:lnTo>
                    <a:pt x="1293" y="225"/>
                  </a:lnTo>
                  <a:lnTo>
                    <a:pt x="1293" y="227"/>
                  </a:lnTo>
                  <a:lnTo>
                    <a:pt x="1291" y="227"/>
                  </a:lnTo>
                  <a:lnTo>
                    <a:pt x="1291" y="227"/>
                  </a:lnTo>
                  <a:lnTo>
                    <a:pt x="1289" y="227"/>
                  </a:lnTo>
                  <a:lnTo>
                    <a:pt x="1289" y="230"/>
                  </a:lnTo>
                  <a:lnTo>
                    <a:pt x="1289" y="230"/>
                  </a:lnTo>
                  <a:lnTo>
                    <a:pt x="1286" y="230"/>
                  </a:lnTo>
                  <a:lnTo>
                    <a:pt x="1286" y="230"/>
                  </a:lnTo>
                  <a:lnTo>
                    <a:pt x="1284" y="230"/>
                  </a:lnTo>
                  <a:lnTo>
                    <a:pt x="1284" y="232"/>
                  </a:lnTo>
                  <a:lnTo>
                    <a:pt x="1279" y="232"/>
                  </a:lnTo>
                  <a:lnTo>
                    <a:pt x="1277" y="232"/>
                  </a:lnTo>
                  <a:lnTo>
                    <a:pt x="1275" y="232"/>
                  </a:lnTo>
                  <a:lnTo>
                    <a:pt x="1272" y="232"/>
                  </a:lnTo>
                  <a:lnTo>
                    <a:pt x="1267" y="232"/>
                  </a:lnTo>
                  <a:lnTo>
                    <a:pt x="1265" y="232"/>
                  </a:lnTo>
                  <a:lnTo>
                    <a:pt x="1258" y="235"/>
                  </a:lnTo>
                  <a:lnTo>
                    <a:pt x="1253" y="235"/>
                  </a:lnTo>
                  <a:lnTo>
                    <a:pt x="1246" y="235"/>
                  </a:lnTo>
                  <a:lnTo>
                    <a:pt x="1239" y="235"/>
                  </a:lnTo>
                  <a:lnTo>
                    <a:pt x="1237" y="235"/>
                  </a:lnTo>
                  <a:lnTo>
                    <a:pt x="1234" y="235"/>
                  </a:lnTo>
                  <a:lnTo>
                    <a:pt x="1230" y="235"/>
                  </a:lnTo>
                  <a:lnTo>
                    <a:pt x="1227" y="235"/>
                  </a:lnTo>
                  <a:lnTo>
                    <a:pt x="1222" y="235"/>
                  </a:lnTo>
                  <a:lnTo>
                    <a:pt x="1218" y="235"/>
                  </a:lnTo>
                  <a:lnTo>
                    <a:pt x="1213" y="237"/>
                  </a:lnTo>
                  <a:lnTo>
                    <a:pt x="1208" y="237"/>
                  </a:lnTo>
                  <a:lnTo>
                    <a:pt x="1201" y="237"/>
                  </a:lnTo>
                  <a:lnTo>
                    <a:pt x="1196" y="239"/>
                  </a:lnTo>
                  <a:lnTo>
                    <a:pt x="1192" y="239"/>
                  </a:lnTo>
                  <a:lnTo>
                    <a:pt x="1187" y="242"/>
                  </a:lnTo>
                  <a:lnTo>
                    <a:pt x="1182" y="244"/>
                  </a:lnTo>
                  <a:lnTo>
                    <a:pt x="1178" y="244"/>
                  </a:lnTo>
                  <a:lnTo>
                    <a:pt x="1173" y="246"/>
                  </a:lnTo>
                  <a:lnTo>
                    <a:pt x="1168" y="249"/>
                  </a:lnTo>
                  <a:lnTo>
                    <a:pt x="1163" y="251"/>
                  </a:lnTo>
                  <a:lnTo>
                    <a:pt x="1159" y="251"/>
                  </a:lnTo>
                  <a:lnTo>
                    <a:pt x="1154" y="253"/>
                  </a:lnTo>
                  <a:lnTo>
                    <a:pt x="1149" y="256"/>
                  </a:lnTo>
                  <a:lnTo>
                    <a:pt x="1147" y="258"/>
                  </a:lnTo>
                  <a:lnTo>
                    <a:pt x="1142" y="261"/>
                  </a:lnTo>
                  <a:lnTo>
                    <a:pt x="1140" y="263"/>
                  </a:lnTo>
                  <a:lnTo>
                    <a:pt x="1137" y="263"/>
                  </a:lnTo>
                  <a:lnTo>
                    <a:pt x="1133" y="265"/>
                  </a:lnTo>
                  <a:lnTo>
                    <a:pt x="1130" y="270"/>
                  </a:lnTo>
                  <a:lnTo>
                    <a:pt x="1126" y="272"/>
                  </a:lnTo>
                  <a:lnTo>
                    <a:pt x="1123" y="275"/>
                  </a:lnTo>
                  <a:lnTo>
                    <a:pt x="1121" y="277"/>
                  </a:lnTo>
                  <a:lnTo>
                    <a:pt x="1116" y="279"/>
                  </a:lnTo>
                  <a:lnTo>
                    <a:pt x="1114" y="282"/>
                  </a:lnTo>
                  <a:lnTo>
                    <a:pt x="1111" y="287"/>
                  </a:lnTo>
                  <a:lnTo>
                    <a:pt x="1109" y="289"/>
                  </a:lnTo>
                  <a:lnTo>
                    <a:pt x="1107" y="291"/>
                  </a:lnTo>
                  <a:lnTo>
                    <a:pt x="1104" y="294"/>
                  </a:lnTo>
                  <a:lnTo>
                    <a:pt x="1102" y="296"/>
                  </a:lnTo>
                  <a:lnTo>
                    <a:pt x="1097" y="301"/>
                  </a:lnTo>
                  <a:lnTo>
                    <a:pt x="1095" y="303"/>
                  </a:lnTo>
                  <a:lnTo>
                    <a:pt x="1092" y="306"/>
                  </a:lnTo>
                  <a:lnTo>
                    <a:pt x="1090" y="310"/>
                  </a:lnTo>
                  <a:lnTo>
                    <a:pt x="1088" y="313"/>
                  </a:lnTo>
                  <a:lnTo>
                    <a:pt x="1085" y="317"/>
                  </a:lnTo>
                  <a:lnTo>
                    <a:pt x="1083" y="320"/>
                  </a:lnTo>
                  <a:lnTo>
                    <a:pt x="1081" y="324"/>
                  </a:lnTo>
                  <a:lnTo>
                    <a:pt x="1076" y="332"/>
                  </a:lnTo>
                  <a:lnTo>
                    <a:pt x="1071" y="339"/>
                  </a:lnTo>
                  <a:lnTo>
                    <a:pt x="1066" y="346"/>
                  </a:lnTo>
                  <a:lnTo>
                    <a:pt x="1062" y="353"/>
                  </a:lnTo>
                  <a:lnTo>
                    <a:pt x="1057" y="360"/>
                  </a:lnTo>
                  <a:lnTo>
                    <a:pt x="1055" y="365"/>
                  </a:lnTo>
                  <a:lnTo>
                    <a:pt x="1052" y="367"/>
                  </a:lnTo>
                  <a:lnTo>
                    <a:pt x="1052" y="369"/>
                  </a:lnTo>
                  <a:lnTo>
                    <a:pt x="1050" y="369"/>
                  </a:lnTo>
                  <a:lnTo>
                    <a:pt x="1050" y="372"/>
                  </a:lnTo>
                  <a:lnTo>
                    <a:pt x="1047" y="374"/>
                  </a:lnTo>
                  <a:lnTo>
                    <a:pt x="1047" y="376"/>
                  </a:lnTo>
                  <a:lnTo>
                    <a:pt x="1047" y="379"/>
                  </a:lnTo>
                  <a:lnTo>
                    <a:pt x="1047" y="381"/>
                  </a:lnTo>
                  <a:lnTo>
                    <a:pt x="1047" y="384"/>
                  </a:lnTo>
                  <a:lnTo>
                    <a:pt x="1045" y="386"/>
                  </a:lnTo>
                  <a:lnTo>
                    <a:pt x="1045" y="391"/>
                  </a:lnTo>
                  <a:lnTo>
                    <a:pt x="1045" y="393"/>
                  </a:lnTo>
                  <a:lnTo>
                    <a:pt x="1045" y="395"/>
                  </a:lnTo>
                  <a:lnTo>
                    <a:pt x="1045" y="398"/>
                  </a:lnTo>
                  <a:lnTo>
                    <a:pt x="1045" y="400"/>
                  </a:lnTo>
                  <a:lnTo>
                    <a:pt x="1047" y="405"/>
                  </a:lnTo>
                  <a:lnTo>
                    <a:pt x="1047" y="405"/>
                  </a:lnTo>
                  <a:lnTo>
                    <a:pt x="1047" y="407"/>
                  </a:lnTo>
                  <a:lnTo>
                    <a:pt x="1047" y="410"/>
                  </a:lnTo>
                  <a:lnTo>
                    <a:pt x="1047" y="410"/>
                  </a:lnTo>
                  <a:lnTo>
                    <a:pt x="1050" y="412"/>
                  </a:lnTo>
                  <a:lnTo>
                    <a:pt x="1050" y="412"/>
                  </a:lnTo>
                  <a:lnTo>
                    <a:pt x="1050" y="412"/>
                  </a:lnTo>
                  <a:lnTo>
                    <a:pt x="1050" y="414"/>
                  </a:lnTo>
                  <a:lnTo>
                    <a:pt x="1050" y="414"/>
                  </a:lnTo>
                  <a:lnTo>
                    <a:pt x="1052" y="414"/>
                  </a:lnTo>
                  <a:lnTo>
                    <a:pt x="1052" y="414"/>
                  </a:lnTo>
                  <a:lnTo>
                    <a:pt x="1052" y="414"/>
                  </a:lnTo>
                  <a:lnTo>
                    <a:pt x="1055" y="414"/>
                  </a:lnTo>
                  <a:lnTo>
                    <a:pt x="1055" y="417"/>
                  </a:lnTo>
                  <a:lnTo>
                    <a:pt x="1055" y="417"/>
                  </a:lnTo>
                  <a:lnTo>
                    <a:pt x="1057" y="417"/>
                  </a:lnTo>
                  <a:lnTo>
                    <a:pt x="1057" y="417"/>
                  </a:lnTo>
                  <a:lnTo>
                    <a:pt x="1059" y="417"/>
                  </a:lnTo>
                  <a:lnTo>
                    <a:pt x="1059" y="417"/>
                  </a:lnTo>
                  <a:lnTo>
                    <a:pt x="1059" y="417"/>
                  </a:lnTo>
                  <a:lnTo>
                    <a:pt x="1062" y="417"/>
                  </a:lnTo>
                  <a:lnTo>
                    <a:pt x="1062" y="417"/>
                  </a:lnTo>
                  <a:lnTo>
                    <a:pt x="1064" y="414"/>
                  </a:lnTo>
                  <a:lnTo>
                    <a:pt x="1066" y="414"/>
                  </a:lnTo>
                  <a:lnTo>
                    <a:pt x="1069" y="414"/>
                  </a:lnTo>
                  <a:lnTo>
                    <a:pt x="1071" y="414"/>
                  </a:lnTo>
                  <a:lnTo>
                    <a:pt x="1073" y="412"/>
                  </a:lnTo>
                  <a:lnTo>
                    <a:pt x="1076" y="412"/>
                  </a:lnTo>
                  <a:lnTo>
                    <a:pt x="1078" y="410"/>
                  </a:lnTo>
                  <a:lnTo>
                    <a:pt x="1083" y="410"/>
                  </a:lnTo>
                  <a:lnTo>
                    <a:pt x="1088" y="407"/>
                  </a:lnTo>
                  <a:lnTo>
                    <a:pt x="1095" y="405"/>
                  </a:lnTo>
                  <a:lnTo>
                    <a:pt x="1097" y="403"/>
                  </a:lnTo>
                  <a:lnTo>
                    <a:pt x="1100" y="403"/>
                  </a:lnTo>
                  <a:lnTo>
                    <a:pt x="1102" y="403"/>
                  </a:lnTo>
                  <a:lnTo>
                    <a:pt x="1107" y="400"/>
                  </a:lnTo>
                  <a:lnTo>
                    <a:pt x="1109" y="400"/>
                  </a:lnTo>
                  <a:lnTo>
                    <a:pt x="1111" y="400"/>
                  </a:lnTo>
                  <a:lnTo>
                    <a:pt x="1114" y="400"/>
                  </a:lnTo>
                  <a:lnTo>
                    <a:pt x="1118" y="398"/>
                  </a:lnTo>
                  <a:lnTo>
                    <a:pt x="1121" y="398"/>
                  </a:lnTo>
                  <a:lnTo>
                    <a:pt x="1123" y="398"/>
                  </a:lnTo>
                  <a:lnTo>
                    <a:pt x="1128" y="398"/>
                  </a:lnTo>
                  <a:lnTo>
                    <a:pt x="1130" y="398"/>
                  </a:lnTo>
                  <a:lnTo>
                    <a:pt x="1137" y="395"/>
                  </a:lnTo>
                  <a:lnTo>
                    <a:pt x="1142" y="395"/>
                  </a:lnTo>
                  <a:lnTo>
                    <a:pt x="1144" y="395"/>
                  </a:lnTo>
                  <a:lnTo>
                    <a:pt x="1147" y="395"/>
                  </a:lnTo>
                  <a:lnTo>
                    <a:pt x="1149" y="395"/>
                  </a:lnTo>
                  <a:lnTo>
                    <a:pt x="1154" y="395"/>
                  </a:lnTo>
                  <a:lnTo>
                    <a:pt x="1156" y="395"/>
                  </a:lnTo>
                  <a:lnTo>
                    <a:pt x="1159" y="395"/>
                  </a:lnTo>
                  <a:lnTo>
                    <a:pt x="1161" y="395"/>
                  </a:lnTo>
                  <a:lnTo>
                    <a:pt x="1163" y="395"/>
                  </a:lnTo>
                  <a:lnTo>
                    <a:pt x="1166" y="395"/>
                  </a:lnTo>
                  <a:lnTo>
                    <a:pt x="1170" y="395"/>
                  </a:lnTo>
                  <a:lnTo>
                    <a:pt x="1173" y="395"/>
                  </a:lnTo>
                  <a:lnTo>
                    <a:pt x="1175" y="398"/>
                  </a:lnTo>
                  <a:lnTo>
                    <a:pt x="1178" y="398"/>
                  </a:lnTo>
                  <a:lnTo>
                    <a:pt x="1178" y="398"/>
                  </a:lnTo>
                  <a:lnTo>
                    <a:pt x="1180" y="398"/>
                  </a:lnTo>
                  <a:lnTo>
                    <a:pt x="1180" y="398"/>
                  </a:lnTo>
                  <a:lnTo>
                    <a:pt x="1182" y="400"/>
                  </a:lnTo>
                  <a:lnTo>
                    <a:pt x="1185" y="400"/>
                  </a:lnTo>
                  <a:lnTo>
                    <a:pt x="1187" y="403"/>
                  </a:lnTo>
                  <a:lnTo>
                    <a:pt x="1189" y="405"/>
                  </a:lnTo>
                  <a:lnTo>
                    <a:pt x="1192" y="405"/>
                  </a:lnTo>
                  <a:lnTo>
                    <a:pt x="1194" y="407"/>
                  </a:lnTo>
                  <a:lnTo>
                    <a:pt x="1196" y="410"/>
                  </a:lnTo>
                  <a:lnTo>
                    <a:pt x="1199" y="412"/>
                  </a:lnTo>
                  <a:lnTo>
                    <a:pt x="1201" y="414"/>
                  </a:lnTo>
                  <a:lnTo>
                    <a:pt x="1204" y="417"/>
                  </a:lnTo>
                  <a:lnTo>
                    <a:pt x="1206" y="417"/>
                  </a:lnTo>
                  <a:lnTo>
                    <a:pt x="1208" y="419"/>
                  </a:lnTo>
                  <a:lnTo>
                    <a:pt x="1208" y="421"/>
                  </a:lnTo>
                  <a:lnTo>
                    <a:pt x="1211" y="424"/>
                  </a:lnTo>
                  <a:lnTo>
                    <a:pt x="1211" y="424"/>
                  </a:lnTo>
                  <a:lnTo>
                    <a:pt x="1213" y="426"/>
                  </a:lnTo>
                  <a:lnTo>
                    <a:pt x="1213" y="426"/>
                  </a:lnTo>
                  <a:lnTo>
                    <a:pt x="1213" y="426"/>
                  </a:lnTo>
                  <a:lnTo>
                    <a:pt x="1213" y="429"/>
                  </a:lnTo>
                  <a:lnTo>
                    <a:pt x="1215" y="431"/>
                  </a:lnTo>
                  <a:lnTo>
                    <a:pt x="1215" y="433"/>
                  </a:lnTo>
                  <a:lnTo>
                    <a:pt x="1218" y="436"/>
                  </a:lnTo>
                  <a:lnTo>
                    <a:pt x="1218" y="438"/>
                  </a:lnTo>
                  <a:lnTo>
                    <a:pt x="1220" y="438"/>
                  </a:lnTo>
                  <a:lnTo>
                    <a:pt x="1220" y="440"/>
                  </a:lnTo>
                  <a:lnTo>
                    <a:pt x="1222" y="440"/>
                  </a:lnTo>
                  <a:lnTo>
                    <a:pt x="1222" y="443"/>
                  </a:lnTo>
                  <a:lnTo>
                    <a:pt x="1225" y="445"/>
                  </a:lnTo>
                  <a:lnTo>
                    <a:pt x="1225" y="445"/>
                  </a:lnTo>
                  <a:lnTo>
                    <a:pt x="1225" y="445"/>
                  </a:lnTo>
                  <a:lnTo>
                    <a:pt x="1225" y="445"/>
                  </a:lnTo>
                  <a:lnTo>
                    <a:pt x="1225" y="445"/>
                  </a:lnTo>
                  <a:lnTo>
                    <a:pt x="1225" y="445"/>
                  </a:lnTo>
                  <a:lnTo>
                    <a:pt x="1227" y="445"/>
                  </a:lnTo>
                  <a:lnTo>
                    <a:pt x="1227" y="445"/>
                  </a:lnTo>
                  <a:lnTo>
                    <a:pt x="1227" y="445"/>
                  </a:lnTo>
                  <a:lnTo>
                    <a:pt x="1227" y="445"/>
                  </a:lnTo>
                  <a:lnTo>
                    <a:pt x="1230" y="443"/>
                  </a:lnTo>
                  <a:lnTo>
                    <a:pt x="1230" y="443"/>
                  </a:lnTo>
                  <a:lnTo>
                    <a:pt x="1232" y="440"/>
                  </a:lnTo>
                  <a:lnTo>
                    <a:pt x="1232" y="440"/>
                  </a:lnTo>
                  <a:lnTo>
                    <a:pt x="1234" y="438"/>
                  </a:lnTo>
                  <a:lnTo>
                    <a:pt x="1234" y="438"/>
                  </a:lnTo>
                  <a:lnTo>
                    <a:pt x="1234" y="436"/>
                  </a:lnTo>
                  <a:lnTo>
                    <a:pt x="1237" y="433"/>
                  </a:lnTo>
                  <a:lnTo>
                    <a:pt x="1239" y="429"/>
                  </a:lnTo>
                  <a:lnTo>
                    <a:pt x="1239" y="429"/>
                  </a:lnTo>
                  <a:lnTo>
                    <a:pt x="1241" y="426"/>
                  </a:lnTo>
                  <a:lnTo>
                    <a:pt x="1241" y="426"/>
                  </a:lnTo>
                  <a:lnTo>
                    <a:pt x="1244" y="424"/>
                  </a:lnTo>
                  <a:lnTo>
                    <a:pt x="1244" y="421"/>
                  </a:lnTo>
                  <a:lnTo>
                    <a:pt x="1246" y="419"/>
                  </a:lnTo>
                  <a:lnTo>
                    <a:pt x="1249" y="419"/>
                  </a:lnTo>
                  <a:lnTo>
                    <a:pt x="1251" y="417"/>
                  </a:lnTo>
                  <a:lnTo>
                    <a:pt x="1253" y="412"/>
                  </a:lnTo>
                  <a:lnTo>
                    <a:pt x="1258" y="407"/>
                  </a:lnTo>
                  <a:lnTo>
                    <a:pt x="1260" y="405"/>
                  </a:lnTo>
                  <a:lnTo>
                    <a:pt x="1263" y="403"/>
                  </a:lnTo>
                  <a:lnTo>
                    <a:pt x="1265" y="400"/>
                  </a:lnTo>
                  <a:lnTo>
                    <a:pt x="1267" y="400"/>
                  </a:lnTo>
                  <a:lnTo>
                    <a:pt x="1270" y="398"/>
                  </a:lnTo>
                  <a:lnTo>
                    <a:pt x="1272" y="395"/>
                  </a:lnTo>
                  <a:lnTo>
                    <a:pt x="1275" y="395"/>
                  </a:lnTo>
                  <a:lnTo>
                    <a:pt x="1277" y="393"/>
                  </a:lnTo>
                  <a:lnTo>
                    <a:pt x="1277" y="393"/>
                  </a:lnTo>
                  <a:lnTo>
                    <a:pt x="1279" y="391"/>
                  </a:lnTo>
                  <a:lnTo>
                    <a:pt x="1282" y="391"/>
                  </a:lnTo>
                  <a:lnTo>
                    <a:pt x="1284" y="388"/>
                  </a:lnTo>
                  <a:lnTo>
                    <a:pt x="1286" y="388"/>
                  </a:lnTo>
                  <a:lnTo>
                    <a:pt x="1289" y="388"/>
                  </a:lnTo>
                  <a:lnTo>
                    <a:pt x="1291" y="386"/>
                  </a:lnTo>
                  <a:lnTo>
                    <a:pt x="1293" y="386"/>
                  </a:lnTo>
                  <a:lnTo>
                    <a:pt x="1298" y="384"/>
                  </a:lnTo>
                  <a:lnTo>
                    <a:pt x="1303" y="384"/>
                  </a:lnTo>
                  <a:lnTo>
                    <a:pt x="1308" y="384"/>
                  </a:lnTo>
                  <a:lnTo>
                    <a:pt x="1312" y="381"/>
                  </a:lnTo>
                  <a:lnTo>
                    <a:pt x="1317" y="381"/>
                  </a:lnTo>
                  <a:lnTo>
                    <a:pt x="1319" y="381"/>
                  </a:lnTo>
                  <a:lnTo>
                    <a:pt x="1322" y="381"/>
                  </a:lnTo>
                  <a:lnTo>
                    <a:pt x="1324" y="381"/>
                  </a:lnTo>
                  <a:lnTo>
                    <a:pt x="1327" y="381"/>
                  </a:lnTo>
                  <a:lnTo>
                    <a:pt x="1327" y="381"/>
                  </a:lnTo>
                  <a:lnTo>
                    <a:pt x="1329" y="381"/>
                  </a:lnTo>
                  <a:lnTo>
                    <a:pt x="1331" y="381"/>
                  </a:lnTo>
                  <a:lnTo>
                    <a:pt x="1331" y="381"/>
                  </a:lnTo>
                  <a:lnTo>
                    <a:pt x="1334" y="381"/>
                  </a:lnTo>
                  <a:lnTo>
                    <a:pt x="1336" y="384"/>
                  </a:lnTo>
                  <a:lnTo>
                    <a:pt x="1338" y="384"/>
                  </a:lnTo>
                  <a:lnTo>
                    <a:pt x="1341" y="384"/>
                  </a:lnTo>
                  <a:lnTo>
                    <a:pt x="1343" y="386"/>
                  </a:lnTo>
                  <a:lnTo>
                    <a:pt x="1343" y="386"/>
                  </a:lnTo>
                  <a:lnTo>
                    <a:pt x="1345" y="388"/>
                  </a:lnTo>
                  <a:lnTo>
                    <a:pt x="1348" y="388"/>
                  </a:lnTo>
                  <a:lnTo>
                    <a:pt x="1348" y="391"/>
                  </a:lnTo>
                  <a:lnTo>
                    <a:pt x="1350" y="393"/>
                  </a:lnTo>
                  <a:lnTo>
                    <a:pt x="1355" y="395"/>
                  </a:lnTo>
                  <a:lnTo>
                    <a:pt x="1357" y="398"/>
                  </a:lnTo>
                  <a:lnTo>
                    <a:pt x="1360" y="400"/>
                  </a:lnTo>
                  <a:lnTo>
                    <a:pt x="1360" y="400"/>
                  </a:lnTo>
                  <a:lnTo>
                    <a:pt x="1360" y="403"/>
                  </a:lnTo>
                  <a:lnTo>
                    <a:pt x="1362" y="403"/>
                  </a:lnTo>
                  <a:lnTo>
                    <a:pt x="1362" y="403"/>
                  </a:lnTo>
                  <a:lnTo>
                    <a:pt x="1362" y="405"/>
                  </a:lnTo>
                  <a:lnTo>
                    <a:pt x="1362" y="405"/>
                  </a:lnTo>
                  <a:lnTo>
                    <a:pt x="1362" y="407"/>
                  </a:lnTo>
                  <a:lnTo>
                    <a:pt x="1364" y="407"/>
                  </a:lnTo>
                  <a:lnTo>
                    <a:pt x="1364" y="410"/>
                  </a:lnTo>
                  <a:lnTo>
                    <a:pt x="1364" y="412"/>
                  </a:lnTo>
                  <a:lnTo>
                    <a:pt x="1364" y="412"/>
                  </a:lnTo>
                  <a:lnTo>
                    <a:pt x="1364" y="414"/>
                  </a:lnTo>
                  <a:lnTo>
                    <a:pt x="1364" y="417"/>
                  </a:lnTo>
                  <a:lnTo>
                    <a:pt x="1364" y="419"/>
                  </a:lnTo>
                  <a:lnTo>
                    <a:pt x="1364" y="421"/>
                  </a:lnTo>
                  <a:lnTo>
                    <a:pt x="1364" y="421"/>
                  </a:lnTo>
                  <a:lnTo>
                    <a:pt x="1364" y="424"/>
                  </a:lnTo>
                  <a:lnTo>
                    <a:pt x="1364" y="424"/>
                  </a:lnTo>
                  <a:lnTo>
                    <a:pt x="1364" y="426"/>
                  </a:lnTo>
                  <a:lnTo>
                    <a:pt x="1362" y="426"/>
                  </a:lnTo>
                  <a:lnTo>
                    <a:pt x="1362" y="429"/>
                  </a:lnTo>
                  <a:lnTo>
                    <a:pt x="1362" y="429"/>
                  </a:lnTo>
                  <a:lnTo>
                    <a:pt x="1360" y="431"/>
                  </a:lnTo>
                  <a:lnTo>
                    <a:pt x="1360" y="431"/>
                  </a:lnTo>
                  <a:lnTo>
                    <a:pt x="1357" y="433"/>
                  </a:lnTo>
                  <a:lnTo>
                    <a:pt x="1357" y="433"/>
                  </a:lnTo>
                  <a:lnTo>
                    <a:pt x="1355" y="436"/>
                  </a:lnTo>
                  <a:lnTo>
                    <a:pt x="1353" y="436"/>
                  </a:lnTo>
                  <a:lnTo>
                    <a:pt x="1350" y="438"/>
                  </a:lnTo>
                  <a:lnTo>
                    <a:pt x="1348" y="440"/>
                  </a:lnTo>
                  <a:lnTo>
                    <a:pt x="1348" y="440"/>
                  </a:lnTo>
                  <a:lnTo>
                    <a:pt x="1345" y="443"/>
                  </a:lnTo>
                  <a:lnTo>
                    <a:pt x="1345" y="443"/>
                  </a:lnTo>
                  <a:lnTo>
                    <a:pt x="1345" y="443"/>
                  </a:lnTo>
                  <a:lnTo>
                    <a:pt x="1345" y="443"/>
                  </a:lnTo>
                  <a:lnTo>
                    <a:pt x="1343" y="443"/>
                  </a:lnTo>
                  <a:lnTo>
                    <a:pt x="1343" y="443"/>
                  </a:lnTo>
                  <a:lnTo>
                    <a:pt x="1343" y="443"/>
                  </a:lnTo>
                  <a:lnTo>
                    <a:pt x="1341" y="443"/>
                  </a:lnTo>
                  <a:lnTo>
                    <a:pt x="1341" y="443"/>
                  </a:lnTo>
                  <a:lnTo>
                    <a:pt x="1341" y="443"/>
                  </a:lnTo>
                  <a:lnTo>
                    <a:pt x="1338" y="443"/>
                  </a:lnTo>
                  <a:lnTo>
                    <a:pt x="1336" y="440"/>
                  </a:lnTo>
                  <a:lnTo>
                    <a:pt x="1336" y="440"/>
                  </a:lnTo>
                  <a:lnTo>
                    <a:pt x="1334" y="438"/>
                  </a:lnTo>
                  <a:lnTo>
                    <a:pt x="1331" y="438"/>
                  </a:lnTo>
                  <a:lnTo>
                    <a:pt x="1329" y="436"/>
                  </a:lnTo>
                  <a:lnTo>
                    <a:pt x="1329" y="433"/>
                  </a:lnTo>
                  <a:lnTo>
                    <a:pt x="1327" y="433"/>
                  </a:lnTo>
                  <a:lnTo>
                    <a:pt x="1324" y="431"/>
                  </a:lnTo>
                  <a:lnTo>
                    <a:pt x="1322" y="429"/>
                  </a:lnTo>
                  <a:lnTo>
                    <a:pt x="1322" y="426"/>
                  </a:lnTo>
                  <a:lnTo>
                    <a:pt x="1319" y="426"/>
                  </a:lnTo>
                  <a:lnTo>
                    <a:pt x="1319" y="424"/>
                  </a:lnTo>
                  <a:lnTo>
                    <a:pt x="1317" y="421"/>
                  </a:lnTo>
                  <a:lnTo>
                    <a:pt x="1317" y="421"/>
                  </a:lnTo>
                  <a:lnTo>
                    <a:pt x="1315" y="419"/>
                  </a:lnTo>
                  <a:lnTo>
                    <a:pt x="1315" y="417"/>
                  </a:lnTo>
                  <a:lnTo>
                    <a:pt x="1315" y="417"/>
                  </a:lnTo>
                  <a:lnTo>
                    <a:pt x="1315" y="414"/>
                  </a:lnTo>
                  <a:lnTo>
                    <a:pt x="1312" y="412"/>
                  </a:lnTo>
                  <a:lnTo>
                    <a:pt x="1312" y="412"/>
                  </a:lnTo>
                  <a:lnTo>
                    <a:pt x="1312" y="410"/>
                  </a:lnTo>
                  <a:lnTo>
                    <a:pt x="1312" y="410"/>
                  </a:lnTo>
                  <a:lnTo>
                    <a:pt x="1312" y="410"/>
                  </a:lnTo>
                  <a:lnTo>
                    <a:pt x="1310" y="410"/>
                  </a:lnTo>
                  <a:lnTo>
                    <a:pt x="1310" y="410"/>
                  </a:lnTo>
                  <a:lnTo>
                    <a:pt x="1310" y="410"/>
                  </a:lnTo>
                  <a:lnTo>
                    <a:pt x="1308" y="407"/>
                  </a:lnTo>
                  <a:lnTo>
                    <a:pt x="1308" y="407"/>
                  </a:lnTo>
                  <a:lnTo>
                    <a:pt x="1305" y="407"/>
                  </a:lnTo>
                  <a:lnTo>
                    <a:pt x="1303" y="407"/>
                  </a:lnTo>
                  <a:lnTo>
                    <a:pt x="1301" y="407"/>
                  </a:lnTo>
                  <a:lnTo>
                    <a:pt x="1298" y="407"/>
                  </a:lnTo>
                  <a:lnTo>
                    <a:pt x="1296" y="407"/>
                  </a:lnTo>
                  <a:lnTo>
                    <a:pt x="1296" y="407"/>
                  </a:lnTo>
                  <a:lnTo>
                    <a:pt x="1293" y="407"/>
                  </a:lnTo>
                  <a:lnTo>
                    <a:pt x="1291" y="407"/>
                  </a:lnTo>
                  <a:lnTo>
                    <a:pt x="1291" y="410"/>
                  </a:lnTo>
                  <a:lnTo>
                    <a:pt x="1289" y="410"/>
                  </a:lnTo>
                  <a:lnTo>
                    <a:pt x="1286" y="410"/>
                  </a:lnTo>
                  <a:lnTo>
                    <a:pt x="1286" y="412"/>
                  </a:lnTo>
                  <a:lnTo>
                    <a:pt x="1284" y="412"/>
                  </a:lnTo>
                  <a:lnTo>
                    <a:pt x="1284" y="412"/>
                  </a:lnTo>
                  <a:lnTo>
                    <a:pt x="1279" y="414"/>
                  </a:lnTo>
                  <a:lnTo>
                    <a:pt x="1277" y="417"/>
                  </a:lnTo>
                  <a:lnTo>
                    <a:pt x="1275" y="419"/>
                  </a:lnTo>
                  <a:lnTo>
                    <a:pt x="1270" y="421"/>
                  </a:lnTo>
                  <a:lnTo>
                    <a:pt x="1267" y="426"/>
                  </a:lnTo>
                  <a:lnTo>
                    <a:pt x="1263" y="429"/>
                  </a:lnTo>
                  <a:lnTo>
                    <a:pt x="1263" y="429"/>
                  </a:lnTo>
                  <a:lnTo>
                    <a:pt x="1260" y="431"/>
                  </a:lnTo>
                  <a:lnTo>
                    <a:pt x="1258" y="433"/>
                  </a:lnTo>
                  <a:lnTo>
                    <a:pt x="1256" y="433"/>
                  </a:lnTo>
                  <a:lnTo>
                    <a:pt x="1256" y="436"/>
                  </a:lnTo>
                  <a:lnTo>
                    <a:pt x="1253" y="438"/>
                  </a:lnTo>
                  <a:lnTo>
                    <a:pt x="1253" y="438"/>
                  </a:lnTo>
                  <a:lnTo>
                    <a:pt x="1251" y="440"/>
                  </a:lnTo>
                  <a:lnTo>
                    <a:pt x="1251" y="440"/>
                  </a:lnTo>
                  <a:lnTo>
                    <a:pt x="1251" y="443"/>
                  </a:lnTo>
                  <a:lnTo>
                    <a:pt x="1251" y="443"/>
                  </a:lnTo>
                  <a:lnTo>
                    <a:pt x="1251" y="443"/>
                  </a:lnTo>
                  <a:lnTo>
                    <a:pt x="1251" y="445"/>
                  </a:lnTo>
                  <a:lnTo>
                    <a:pt x="1251" y="447"/>
                  </a:lnTo>
                  <a:lnTo>
                    <a:pt x="1251" y="450"/>
                  </a:lnTo>
                  <a:lnTo>
                    <a:pt x="1251" y="450"/>
                  </a:lnTo>
                  <a:lnTo>
                    <a:pt x="1251" y="452"/>
                  </a:lnTo>
                  <a:lnTo>
                    <a:pt x="1251" y="455"/>
                  </a:lnTo>
                  <a:lnTo>
                    <a:pt x="1251" y="457"/>
                  </a:lnTo>
                  <a:lnTo>
                    <a:pt x="1251" y="459"/>
                  </a:lnTo>
                  <a:lnTo>
                    <a:pt x="1251" y="459"/>
                  </a:lnTo>
                  <a:lnTo>
                    <a:pt x="1253" y="462"/>
                  </a:lnTo>
                  <a:lnTo>
                    <a:pt x="1253" y="464"/>
                  </a:lnTo>
                  <a:lnTo>
                    <a:pt x="1253" y="464"/>
                  </a:lnTo>
                  <a:lnTo>
                    <a:pt x="1253" y="466"/>
                  </a:lnTo>
                  <a:lnTo>
                    <a:pt x="1256" y="469"/>
                  </a:lnTo>
                  <a:lnTo>
                    <a:pt x="1256" y="471"/>
                  </a:lnTo>
                  <a:lnTo>
                    <a:pt x="1258" y="471"/>
                  </a:lnTo>
                  <a:lnTo>
                    <a:pt x="1258" y="474"/>
                  </a:lnTo>
                  <a:lnTo>
                    <a:pt x="1258" y="474"/>
                  </a:lnTo>
                  <a:lnTo>
                    <a:pt x="1258" y="474"/>
                  </a:lnTo>
                  <a:lnTo>
                    <a:pt x="1258" y="474"/>
                  </a:lnTo>
                  <a:lnTo>
                    <a:pt x="1260" y="476"/>
                  </a:lnTo>
                  <a:lnTo>
                    <a:pt x="1260" y="476"/>
                  </a:lnTo>
                  <a:lnTo>
                    <a:pt x="1263" y="476"/>
                  </a:lnTo>
                  <a:lnTo>
                    <a:pt x="1265" y="478"/>
                  </a:lnTo>
                  <a:lnTo>
                    <a:pt x="1267" y="478"/>
                  </a:lnTo>
                  <a:lnTo>
                    <a:pt x="1270" y="478"/>
                  </a:lnTo>
                  <a:lnTo>
                    <a:pt x="1272" y="481"/>
                  </a:lnTo>
                  <a:lnTo>
                    <a:pt x="1275" y="481"/>
                  </a:lnTo>
                  <a:lnTo>
                    <a:pt x="1277" y="481"/>
                  </a:lnTo>
                  <a:lnTo>
                    <a:pt x="1279" y="481"/>
                  </a:lnTo>
                  <a:lnTo>
                    <a:pt x="1282" y="481"/>
                  </a:lnTo>
                  <a:lnTo>
                    <a:pt x="1284" y="481"/>
                  </a:lnTo>
                  <a:lnTo>
                    <a:pt x="1286" y="481"/>
                  </a:lnTo>
                  <a:lnTo>
                    <a:pt x="1289" y="481"/>
                  </a:lnTo>
                  <a:lnTo>
                    <a:pt x="1291" y="481"/>
                  </a:lnTo>
                  <a:lnTo>
                    <a:pt x="1296" y="478"/>
                  </a:lnTo>
                  <a:lnTo>
                    <a:pt x="1298" y="478"/>
                  </a:lnTo>
                  <a:lnTo>
                    <a:pt x="1301" y="478"/>
                  </a:lnTo>
                  <a:lnTo>
                    <a:pt x="1301" y="478"/>
                  </a:lnTo>
                  <a:lnTo>
                    <a:pt x="1303" y="478"/>
                  </a:lnTo>
                  <a:lnTo>
                    <a:pt x="1305" y="478"/>
                  </a:lnTo>
                  <a:lnTo>
                    <a:pt x="1308" y="478"/>
                  </a:lnTo>
                  <a:lnTo>
                    <a:pt x="1310" y="478"/>
                  </a:lnTo>
                  <a:lnTo>
                    <a:pt x="1310" y="478"/>
                  </a:lnTo>
                  <a:lnTo>
                    <a:pt x="1310" y="478"/>
                  </a:lnTo>
                  <a:lnTo>
                    <a:pt x="1312" y="478"/>
                  </a:lnTo>
                  <a:lnTo>
                    <a:pt x="1317" y="481"/>
                  </a:lnTo>
                  <a:lnTo>
                    <a:pt x="1322" y="483"/>
                  </a:lnTo>
                  <a:lnTo>
                    <a:pt x="1324" y="483"/>
                  </a:lnTo>
                  <a:lnTo>
                    <a:pt x="1324" y="483"/>
                  </a:lnTo>
                  <a:lnTo>
                    <a:pt x="1327" y="483"/>
                  </a:lnTo>
                  <a:lnTo>
                    <a:pt x="1327" y="485"/>
                  </a:lnTo>
                  <a:lnTo>
                    <a:pt x="1327" y="485"/>
                  </a:lnTo>
                  <a:lnTo>
                    <a:pt x="1329" y="485"/>
                  </a:lnTo>
                  <a:lnTo>
                    <a:pt x="1329" y="488"/>
                  </a:lnTo>
                  <a:lnTo>
                    <a:pt x="1331" y="488"/>
                  </a:lnTo>
                  <a:lnTo>
                    <a:pt x="1331" y="492"/>
                  </a:lnTo>
                  <a:lnTo>
                    <a:pt x="1336" y="495"/>
                  </a:lnTo>
                  <a:lnTo>
                    <a:pt x="1336" y="497"/>
                  </a:lnTo>
                  <a:lnTo>
                    <a:pt x="1336" y="497"/>
                  </a:lnTo>
                  <a:lnTo>
                    <a:pt x="1338" y="497"/>
                  </a:lnTo>
                  <a:lnTo>
                    <a:pt x="1338" y="500"/>
                  </a:lnTo>
                  <a:lnTo>
                    <a:pt x="1341" y="500"/>
                  </a:lnTo>
                  <a:lnTo>
                    <a:pt x="1341" y="500"/>
                  </a:lnTo>
                  <a:lnTo>
                    <a:pt x="1341" y="502"/>
                  </a:lnTo>
                  <a:lnTo>
                    <a:pt x="1343" y="502"/>
                  </a:lnTo>
                  <a:lnTo>
                    <a:pt x="1345" y="502"/>
                  </a:lnTo>
                  <a:lnTo>
                    <a:pt x="1348" y="504"/>
                  </a:lnTo>
                  <a:lnTo>
                    <a:pt x="1348" y="504"/>
                  </a:lnTo>
                  <a:lnTo>
                    <a:pt x="1350" y="504"/>
                  </a:lnTo>
                  <a:lnTo>
                    <a:pt x="1355" y="507"/>
                  </a:lnTo>
                  <a:lnTo>
                    <a:pt x="1357" y="507"/>
                  </a:lnTo>
                  <a:lnTo>
                    <a:pt x="1360" y="507"/>
                  </a:lnTo>
                  <a:lnTo>
                    <a:pt x="1360" y="509"/>
                  </a:lnTo>
                  <a:lnTo>
                    <a:pt x="1360" y="509"/>
                  </a:lnTo>
                  <a:lnTo>
                    <a:pt x="1362" y="509"/>
                  </a:lnTo>
                  <a:lnTo>
                    <a:pt x="1362" y="509"/>
                  </a:lnTo>
                  <a:lnTo>
                    <a:pt x="1362" y="509"/>
                  </a:lnTo>
                  <a:lnTo>
                    <a:pt x="1362" y="509"/>
                  </a:lnTo>
                  <a:lnTo>
                    <a:pt x="1362" y="509"/>
                  </a:lnTo>
                  <a:lnTo>
                    <a:pt x="1362" y="511"/>
                  </a:lnTo>
                  <a:lnTo>
                    <a:pt x="1362" y="511"/>
                  </a:lnTo>
                  <a:lnTo>
                    <a:pt x="1362" y="511"/>
                  </a:lnTo>
                  <a:lnTo>
                    <a:pt x="1362" y="514"/>
                  </a:lnTo>
                  <a:lnTo>
                    <a:pt x="1362" y="516"/>
                  </a:lnTo>
                  <a:lnTo>
                    <a:pt x="1362" y="516"/>
                  </a:lnTo>
                  <a:lnTo>
                    <a:pt x="1362" y="518"/>
                  </a:lnTo>
                  <a:lnTo>
                    <a:pt x="1362" y="521"/>
                  </a:lnTo>
                  <a:lnTo>
                    <a:pt x="1360" y="523"/>
                  </a:lnTo>
                  <a:lnTo>
                    <a:pt x="1360" y="526"/>
                  </a:lnTo>
                  <a:lnTo>
                    <a:pt x="1360" y="528"/>
                  </a:lnTo>
                  <a:lnTo>
                    <a:pt x="1360" y="528"/>
                  </a:lnTo>
                  <a:lnTo>
                    <a:pt x="1360" y="530"/>
                  </a:lnTo>
                  <a:lnTo>
                    <a:pt x="1360" y="530"/>
                  </a:lnTo>
                  <a:lnTo>
                    <a:pt x="1360" y="533"/>
                  </a:lnTo>
                  <a:lnTo>
                    <a:pt x="1360" y="535"/>
                  </a:lnTo>
                  <a:lnTo>
                    <a:pt x="1360" y="535"/>
                  </a:lnTo>
                  <a:lnTo>
                    <a:pt x="1360" y="537"/>
                  </a:lnTo>
                  <a:lnTo>
                    <a:pt x="1360" y="537"/>
                  </a:lnTo>
                  <a:lnTo>
                    <a:pt x="1362" y="540"/>
                  </a:lnTo>
                  <a:lnTo>
                    <a:pt x="1362" y="540"/>
                  </a:lnTo>
                  <a:lnTo>
                    <a:pt x="1362" y="542"/>
                  </a:lnTo>
                  <a:lnTo>
                    <a:pt x="1364" y="544"/>
                  </a:lnTo>
                  <a:lnTo>
                    <a:pt x="1364" y="544"/>
                  </a:lnTo>
                  <a:lnTo>
                    <a:pt x="1367" y="547"/>
                  </a:lnTo>
                  <a:lnTo>
                    <a:pt x="1367" y="549"/>
                  </a:lnTo>
                  <a:lnTo>
                    <a:pt x="1369" y="552"/>
                  </a:lnTo>
                  <a:lnTo>
                    <a:pt x="1369" y="552"/>
                  </a:lnTo>
                  <a:lnTo>
                    <a:pt x="1369" y="554"/>
                  </a:lnTo>
                  <a:lnTo>
                    <a:pt x="1372" y="554"/>
                  </a:lnTo>
                  <a:lnTo>
                    <a:pt x="1372" y="556"/>
                  </a:lnTo>
                  <a:lnTo>
                    <a:pt x="1372" y="556"/>
                  </a:lnTo>
                  <a:lnTo>
                    <a:pt x="1372" y="559"/>
                  </a:lnTo>
                  <a:lnTo>
                    <a:pt x="1372" y="559"/>
                  </a:lnTo>
                  <a:lnTo>
                    <a:pt x="1372" y="561"/>
                  </a:lnTo>
                  <a:lnTo>
                    <a:pt x="1372" y="561"/>
                  </a:lnTo>
                  <a:lnTo>
                    <a:pt x="1372" y="561"/>
                  </a:lnTo>
                  <a:lnTo>
                    <a:pt x="1372" y="563"/>
                  </a:lnTo>
                  <a:lnTo>
                    <a:pt x="1372" y="566"/>
                  </a:lnTo>
                  <a:lnTo>
                    <a:pt x="1372" y="566"/>
                  </a:lnTo>
                  <a:lnTo>
                    <a:pt x="1369" y="568"/>
                  </a:lnTo>
                  <a:lnTo>
                    <a:pt x="1369" y="568"/>
                  </a:lnTo>
                  <a:lnTo>
                    <a:pt x="1369" y="571"/>
                  </a:lnTo>
                  <a:lnTo>
                    <a:pt x="1367" y="573"/>
                  </a:lnTo>
                  <a:lnTo>
                    <a:pt x="1367" y="573"/>
                  </a:lnTo>
                  <a:lnTo>
                    <a:pt x="1364" y="573"/>
                  </a:lnTo>
                  <a:lnTo>
                    <a:pt x="1364" y="575"/>
                  </a:lnTo>
                  <a:lnTo>
                    <a:pt x="1362" y="578"/>
                  </a:lnTo>
                  <a:lnTo>
                    <a:pt x="1360" y="578"/>
                  </a:lnTo>
                  <a:lnTo>
                    <a:pt x="1360" y="578"/>
                  </a:lnTo>
                  <a:lnTo>
                    <a:pt x="1360" y="578"/>
                  </a:lnTo>
                  <a:lnTo>
                    <a:pt x="1360" y="580"/>
                  </a:lnTo>
                  <a:lnTo>
                    <a:pt x="1360" y="580"/>
                  </a:lnTo>
                  <a:lnTo>
                    <a:pt x="1360" y="580"/>
                  </a:lnTo>
                  <a:lnTo>
                    <a:pt x="1360" y="580"/>
                  </a:lnTo>
                  <a:lnTo>
                    <a:pt x="1360" y="582"/>
                  </a:lnTo>
                  <a:lnTo>
                    <a:pt x="1357" y="582"/>
                  </a:lnTo>
                  <a:lnTo>
                    <a:pt x="1357" y="585"/>
                  </a:lnTo>
                  <a:lnTo>
                    <a:pt x="1357" y="587"/>
                  </a:lnTo>
                  <a:lnTo>
                    <a:pt x="1357" y="589"/>
                  </a:lnTo>
                  <a:lnTo>
                    <a:pt x="1357" y="589"/>
                  </a:lnTo>
                  <a:lnTo>
                    <a:pt x="1357" y="589"/>
                  </a:lnTo>
                  <a:lnTo>
                    <a:pt x="1357" y="589"/>
                  </a:lnTo>
                  <a:lnTo>
                    <a:pt x="1357" y="592"/>
                  </a:lnTo>
                  <a:lnTo>
                    <a:pt x="1360" y="592"/>
                  </a:lnTo>
                  <a:lnTo>
                    <a:pt x="1360" y="592"/>
                  </a:lnTo>
                  <a:lnTo>
                    <a:pt x="1360" y="594"/>
                  </a:lnTo>
                  <a:lnTo>
                    <a:pt x="1360" y="594"/>
                  </a:lnTo>
                  <a:lnTo>
                    <a:pt x="1360" y="594"/>
                  </a:lnTo>
                  <a:lnTo>
                    <a:pt x="1360" y="597"/>
                  </a:lnTo>
                  <a:lnTo>
                    <a:pt x="1360" y="597"/>
                  </a:lnTo>
                  <a:lnTo>
                    <a:pt x="1360" y="597"/>
                  </a:lnTo>
                  <a:lnTo>
                    <a:pt x="1360" y="597"/>
                  </a:lnTo>
                  <a:lnTo>
                    <a:pt x="1360" y="599"/>
                  </a:lnTo>
                  <a:lnTo>
                    <a:pt x="1357" y="599"/>
                  </a:lnTo>
                  <a:lnTo>
                    <a:pt x="1357" y="599"/>
                  </a:lnTo>
                  <a:lnTo>
                    <a:pt x="1355" y="599"/>
                  </a:lnTo>
                  <a:lnTo>
                    <a:pt x="1355" y="601"/>
                  </a:lnTo>
                  <a:lnTo>
                    <a:pt x="1350" y="601"/>
                  </a:lnTo>
                  <a:lnTo>
                    <a:pt x="1348" y="604"/>
                  </a:lnTo>
                  <a:lnTo>
                    <a:pt x="1345" y="604"/>
                  </a:lnTo>
                  <a:lnTo>
                    <a:pt x="1343" y="604"/>
                  </a:lnTo>
                  <a:lnTo>
                    <a:pt x="1343" y="604"/>
                  </a:lnTo>
                  <a:lnTo>
                    <a:pt x="1341" y="606"/>
                  </a:lnTo>
                  <a:lnTo>
                    <a:pt x="1338" y="606"/>
                  </a:lnTo>
                  <a:lnTo>
                    <a:pt x="1338" y="606"/>
                  </a:lnTo>
                  <a:lnTo>
                    <a:pt x="1336" y="606"/>
                  </a:lnTo>
                  <a:lnTo>
                    <a:pt x="1336" y="606"/>
                  </a:lnTo>
                  <a:lnTo>
                    <a:pt x="1336" y="606"/>
                  </a:lnTo>
                  <a:lnTo>
                    <a:pt x="1336" y="608"/>
                  </a:lnTo>
                  <a:lnTo>
                    <a:pt x="1334" y="608"/>
                  </a:lnTo>
                  <a:lnTo>
                    <a:pt x="1334" y="608"/>
                  </a:lnTo>
                  <a:lnTo>
                    <a:pt x="1334" y="608"/>
                  </a:lnTo>
                  <a:lnTo>
                    <a:pt x="1334" y="611"/>
                  </a:lnTo>
                  <a:lnTo>
                    <a:pt x="1334" y="611"/>
                  </a:lnTo>
                  <a:lnTo>
                    <a:pt x="1331" y="613"/>
                  </a:lnTo>
                  <a:lnTo>
                    <a:pt x="1331" y="613"/>
                  </a:lnTo>
                  <a:lnTo>
                    <a:pt x="1331" y="615"/>
                  </a:lnTo>
                  <a:lnTo>
                    <a:pt x="1331" y="618"/>
                  </a:lnTo>
                  <a:lnTo>
                    <a:pt x="1331" y="618"/>
                  </a:lnTo>
                  <a:lnTo>
                    <a:pt x="1331" y="620"/>
                  </a:lnTo>
                  <a:lnTo>
                    <a:pt x="1331" y="620"/>
                  </a:lnTo>
                  <a:lnTo>
                    <a:pt x="1331" y="623"/>
                  </a:lnTo>
                  <a:lnTo>
                    <a:pt x="1331" y="623"/>
                  </a:lnTo>
                  <a:lnTo>
                    <a:pt x="1334" y="625"/>
                  </a:lnTo>
                  <a:lnTo>
                    <a:pt x="1334" y="627"/>
                  </a:lnTo>
                  <a:lnTo>
                    <a:pt x="1334" y="627"/>
                  </a:lnTo>
                  <a:lnTo>
                    <a:pt x="1334" y="630"/>
                  </a:lnTo>
                  <a:lnTo>
                    <a:pt x="1336" y="632"/>
                  </a:lnTo>
                  <a:lnTo>
                    <a:pt x="1338" y="637"/>
                  </a:lnTo>
                  <a:lnTo>
                    <a:pt x="1338" y="639"/>
                  </a:lnTo>
                  <a:lnTo>
                    <a:pt x="1341" y="642"/>
                  </a:lnTo>
                  <a:lnTo>
                    <a:pt x="1341" y="644"/>
                  </a:lnTo>
                  <a:lnTo>
                    <a:pt x="1343" y="644"/>
                  </a:lnTo>
                  <a:lnTo>
                    <a:pt x="1343" y="646"/>
                  </a:lnTo>
                  <a:lnTo>
                    <a:pt x="1343" y="646"/>
                  </a:lnTo>
                  <a:lnTo>
                    <a:pt x="1345" y="646"/>
                  </a:lnTo>
                  <a:lnTo>
                    <a:pt x="1345" y="649"/>
                  </a:lnTo>
                  <a:lnTo>
                    <a:pt x="1345" y="649"/>
                  </a:lnTo>
                  <a:lnTo>
                    <a:pt x="1348" y="649"/>
                  </a:lnTo>
                  <a:lnTo>
                    <a:pt x="1348" y="649"/>
                  </a:lnTo>
                  <a:lnTo>
                    <a:pt x="1348" y="649"/>
                  </a:lnTo>
                  <a:lnTo>
                    <a:pt x="1350" y="651"/>
                  </a:lnTo>
                  <a:lnTo>
                    <a:pt x="1350" y="651"/>
                  </a:lnTo>
                  <a:lnTo>
                    <a:pt x="1353" y="651"/>
                  </a:lnTo>
                  <a:lnTo>
                    <a:pt x="1353" y="651"/>
                  </a:lnTo>
                  <a:lnTo>
                    <a:pt x="1357" y="651"/>
                  </a:lnTo>
                  <a:lnTo>
                    <a:pt x="1360" y="653"/>
                  </a:lnTo>
                  <a:lnTo>
                    <a:pt x="1362" y="653"/>
                  </a:lnTo>
                  <a:lnTo>
                    <a:pt x="1364" y="653"/>
                  </a:lnTo>
                  <a:lnTo>
                    <a:pt x="1369" y="653"/>
                  </a:lnTo>
                  <a:lnTo>
                    <a:pt x="1372" y="653"/>
                  </a:lnTo>
                  <a:lnTo>
                    <a:pt x="1374" y="653"/>
                  </a:lnTo>
                  <a:lnTo>
                    <a:pt x="1374" y="653"/>
                  </a:lnTo>
                  <a:lnTo>
                    <a:pt x="1376" y="651"/>
                  </a:lnTo>
                  <a:lnTo>
                    <a:pt x="1376" y="651"/>
                  </a:lnTo>
                  <a:lnTo>
                    <a:pt x="1379" y="651"/>
                  </a:lnTo>
                  <a:lnTo>
                    <a:pt x="1381" y="651"/>
                  </a:lnTo>
                  <a:lnTo>
                    <a:pt x="1381" y="651"/>
                  </a:lnTo>
                  <a:lnTo>
                    <a:pt x="1383" y="649"/>
                  </a:lnTo>
                  <a:lnTo>
                    <a:pt x="1386" y="649"/>
                  </a:lnTo>
                  <a:lnTo>
                    <a:pt x="1388" y="646"/>
                  </a:lnTo>
                  <a:lnTo>
                    <a:pt x="1393" y="644"/>
                  </a:lnTo>
                  <a:lnTo>
                    <a:pt x="1395" y="644"/>
                  </a:lnTo>
                  <a:lnTo>
                    <a:pt x="1398" y="642"/>
                  </a:lnTo>
                  <a:lnTo>
                    <a:pt x="1400" y="639"/>
                  </a:lnTo>
                  <a:lnTo>
                    <a:pt x="1400" y="639"/>
                  </a:lnTo>
                  <a:lnTo>
                    <a:pt x="1402" y="637"/>
                  </a:lnTo>
                  <a:lnTo>
                    <a:pt x="1402" y="634"/>
                  </a:lnTo>
                  <a:lnTo>
                    <a:pt x="1405" y="634"/>
                  </a:lnTo>
                  <a:lnTo>
                    <a:pt x="1405" y="632"/>
                  </a:lnTo>
                  <a:lnTo>
                    <a:pt x="1407" y="630"/>
                  </a:lnTo>
                  <a:lnTo>
                    <a:pt x="1407" y="630"/>
                  </a:lnTo>
                  <a:lnTo>
                    <a:pt x="1407" y="630"/>
                  </a:lnTo>
                  <a:lnTo>
                    <a:pt x="1407" y="627"/>
                  </a:lnTo>
                  <a:lnTo>
                    <a:pt x="1409" y="627"/>
                  </a:lnTo>
                  <a:lnTo>
                    <a:pt x="1409" y="625"/>
                  </a:lnTo>
                  <a:lnTo>
                    <a:pt x="1409" y="625"/>
                  </a:lnTo>
                  <a:lnTo>
                    <a:pt x="1409" y="623"/>
                  </a:lnTo>
                  <a:lnTo>
                    <a:pt x="1409" y="620"/>
                  </a:lnTo>
                  <a:lnTo>
                    <a:pt x="1409" y="620"/>
                  </a:lnTo>
                  <a:lnTo>
                    <a:pt x="1409" y="618"/>
                  </a:lnTo>
                  <a:lnTo>
                    <a:pt x="1409" y="618"/>
                  </a:lnTo>
                  <a:lnTo>
                    <a:pt x="1407" y="615"/>
                  </a:lnTo>
                  <a:lnTo>
                    <a:pt x="1407" y="615"/>
                  </a:lnTo>
                  <a:lnTo>
                    <a:pt x="1407" y="615"/>
                  </a:lnTo>
                  <a:lnTo>
                    <a:pt x="1407" y="615"/>
                  </a:lnTo>
                  <a:lnTo>
                    <a:pt x="1407" y="613"/>
                  </a:lnTo>
                  <a:lnTo>
                    <a:pt x="1405" y="613"/>
                  </a:lnTo>
                  <a:lnTo>
                    <a:pt x="1405" y="613"/>
                  </a:lnTo>
                  <a:lnTo>
                    <a:pt x="1402" y="613"/>
                  </a:lnTo>
                  <a:lnTo>
                    <a:pt x="1400" y="611"/>
                  </a:lnTo>
                  <a:lnTo>
                    <a:pt x="1398" y="608"/>
                  </a:lnTo>
                  <a:lnTo>
                    <a:pt x="1393" y="606"/>
                  </a:lnTo>
                  <a:lnTo>
                    <a:pt x="1393" y="606"/>
                  </a:lnTo>
                  <a:lnTo>
                    <a:pt x="1393" y="606"/>
                  </a:lnTo>
                  <a:lnTo>
                    <a:pt x="1390" y="606"/>
                  </a:lnTo>
                  <a:lnTo>
                    <a:pt x="1390" y="604"/>
                  </a:lnTo>
                  <a:lnTo>
                    <a:pt x="1390" y="604"/>
                  </a:lnTo>
                  <a:lnTo>
                    <a:pt x="1390" y="604"/>
                  </a:lnTo>
                  <a:lnTo>
                    <a:pt x="1388" y="601"/>
                  </a:lnTo>
                  <a:lnTo>
                    <a:pt x="1388" y="601"/>
                  </a:lnTo>
                  <a:lnTo>
                    <a:pt x="1388" y="599"/>
                  </a:lnTo>
                  <a:lnTo>
                    <a:pt x="1388" y="599"/>
                  </a:lnTo>
                  <a:lnTo>
                    <a:pt x="1388" y="597"/>
                  </a:lnTo>
                  <a:lnTo>
                    <a:pt x="1388" y="594"/>
                  </a:lnTo>
                  <a:lnTo>
                    <a:pt x="1388" y="594"/>
                  </a:lnTo>
                  <a:lnTo>
                    <a:pt x="1388" y="592"/>
                  </a:lnTo>
                  <a:lnTo>
                    <a:pt x="1388" y="592"/>
                  </a:lnTo>
                  <a:lnTo>
                    <a:pt x="1388" y="589"/>
                  </a:lnTo>
                  <a:lnTo>
                    <a:pt x="1390" y="589"/>
                  </a:lnTo>
                  <a:lnTo>
                    <a:pt x="1390" y="589"/>
                  </a:lnTo>
                  <a:lnTo>
                    <a:pt x="1390" y="587"/>
                  </a:lnTo>
                  <a:lnTo>
                    <a:pt x="1390" y="587"/>
                  </a:lnTo>
                  <a:lnTo>
                    <a:pt x="1393" y="585"/>
                  </a:lnTo>
                  <a:lnTo>
                    <a:pt x="1395" y="582"/>
                  </a:lnTo>
                  <a:lnTo>
                    <a:pt x="1395" y="580"/>
                  </a:lnTo>
                  <a:lnTo>
                    <a:pt x="1398" y="580"/>
                  </a:lnTo>
                  <a:lnTo>
                    <a:pt x="1400" y="578"/>
                  </a:lnTo>
                  <a:lnTo>
                    <a:pt x="1402" y="578"/>
                  </a:lnTo>
                  <a:lnTo>
                    <a:pt x="1402" y="578"/>
                  </a:lnTo>
                  <a:lnTo>
                    <a:pt x="1402" y="575"/>
                  </a:lnTo>
                  <a:lnTo>
                    <a:pt x="1405" y="575"/>
                  </a:lnTo>
                  <a:lnTo>
                    <a:pt x="1405" y="575"/>
                  </a:lnTo>
                  <a:lnTo>
                    <a:pt x="1407" y="575"/>
                  </a:lnTo>
                  <a:lnTo>
                    <a:pt x="1407" y="575"/>
                  </a:lnTo>
                  <a:lnTo>
                    <a:pt x="1407" y="575"/>
                  </a:lnTo>
                  <a:lnTo>
                    <a:pt x="1409" y="575"/>
                  </a:lnTo>
                  <a:lnTo>
                    <a:pt x="1412" y="575"/>
                  </a:lnTo>
                  <a:lnTo>
                    <a:pt x="1414" y="575"/>
                  </a:lnTo>
                  <a:lnTo>
                    <a:pt x="1414" y="575"/>
                  </a:lnTo>
                  <a:lnTo>
                    <a:pt x="1416" y="575"/>
                  </a:lnTo>
                  <a:lnTo>
                    <a:pt x="1419" y="575"/>
                  </a:lnTo>
                  <a:lnTo>
                    <a:pt x="1419" y="575"/>
                  </a:lnTo>
                  <a:lnTo>
                    <a:pt x="1421" y="578"/>
                  </a:lnTo>
                  <a:lnTo>
                    <a:pt x="1421" y="578"/>
                  </a:lnTo>
                  <a:lnTo>
                    <a:pt x="1424" y="578"/>
                  </a:lnTo>
                  <a:lnTo>
                    <a:pt x="1424" y="580"/>
                  </a:lnTo>
                  <a:lnTo>
                    <a:pt x="1424" y="580"/>
                  </a:lnTo>
                  <a:lnTo>
                    <a:pt x="1426" y="580"/>
                  </a:lnTo>
                  <a:lnTo>
                    <a:pt x="1426" y="582"/>
                  </a:lnTo>
                  <a:lnTo>
                    <a:pt x="1428" y="585"/>
                  </a:lnTo>
                  <a:lnTo>
                    <a:pt x="1428" y="585"/>
                  </a:lnTo>
                  <a:lnTo>
                    <a:pt x="1428" y="587"/>
                  </a:lnTo>
                  <a:lnTo>
                    <a:pt x="1431" y="589"/>
                  </a:lnTo>
                  <a:lnTo>
                    <a:pt x="1431" y="592"/>
                  </a:lnTo>
                  <a:lnTo>
                    <a:pt x="1431" y="594"/>
                  </a:lnTo>
                  <a:lnTo>
                    <a:pt x="1433" y="594"/>
                  </a:lnTo>
                  <a:lnTo>
                    <a:pt x="1433" y="597"/>
                  </a:lnTo>
                  <a:lnTo>
                    <a:pt x="1433" y="599"/>
                  </a:lnTo>
                  <a:lnTo>
                    <a:pt x="1433" y="601"/>
                  </a:lnTo>
                  <a:lnTo>
                    <a:pt x="1433" y="604"/>
                  </a:lnTo>
                  <a:lnTo>
                    <a:pt x="1433" y="606"/>
                  </a:lnTo>
                  <a:lnTo>
                    <a:pt x="1433" y="606"/>
                  </a:lnTo>
                  <a:lnTo>
                    <a:pt x="1433" y="608"/>
                  </a:lnTo>
                  <a:lnTo>
                    <a:pt x="1433" y="611"/>
                  </a:lnTo>
                  <a:lnTo>
                    <a:pt x="1433" y="613"/>
                  </a:lnTo>
                  <a:lnTo>
                    <a:pt x="1433" y="615"/>
                  </a:lnTo>
                  <a:lnTo>
                    <a:pt x="1431" y="618"/>
                  </a:lnTo>
                  <a:lnTo>
                    <a:pt x="1431" y="618"/>
                  </a:lnTo>
                  <a:lnTo>
                    <a:pt x="1431" y="620"/>
                  </a:lnTo>
                  <a:lnTo>
                    <a:pt x="1428" y="625"/>
                  </a:lnTo>
                  <a:lnTo>
                    <a:pt x="1426" y="627"/>
                  </a:lnTo>
                  <a:lnTo>
                    <a:pt x="1426" y="630"/>
                  </a:lnTo>
                  <a:lnTo>
                    <a:pt x="1424" y="632"/>
                  </a:lnTo>
                  <a:lnTo>
                    <a:pt x="1424" y="637"/>
                  </a:lnTo>
                  <a:lnTo>
                    <a:pt x="1421" y="639"/>
                  </a:lnTo>
                  <a:lnTo>
                    <a:pt x="1419" y="642"/>
                  </a:lnTo>
                  <a:lnTo>
                    <a:pt x="1419" y="644"/>
                  </a:lnTo>
                  <a:lnTo>
                    <a:pt x="1416" y="646"/>
                  </a:lnTo>
                  <a:lnTo>
                    <a:pt x="1414" y="649"/>
                  </a:lnTo>
                  <a:lnTo>
                    <a:pt x="1412" y="651"/>
                  </a:lnTo>
                  <a:lnTo>
                    <a:pt x="1409" y="653"/>
                  </a:lnTo>
                  <a:lnTo>
                    <a:pt x="1407" y="656"/>
                  </a:lnTo>
                  <a:lnTo>
                    <a:pt x="1405" y="658"/>
                  </a:lnTo>
                  <a:lnTo>
                    <a:pt x="1402" y="660"/>
                  </a:lnTo>
                  <a:lnTo>
                    <a:pt x="1400" y="663"/>
                  </a:lnTo>
                  <a:lnTo>
                    <a:pt x="1398" y="668"/>
                  </a:lnTo>
                  <a:lnTo>
                    <a:pt x="1395" y="670"/>
                  </a:lnTo>
                  <a:lnTo>
                    <a:pt x="1393" y="672"/>
                  </a:lnTo>
                  <a:lnTo>
                    <a:pt x="1388" y="675"/>
                  </a:lnTo>
                  <a:lnTo>
                    <a:pt x="1386" y="679"/>
                  </a:lnTo>
                  <a:lnTo>
                    <a:pt x="1383" y="682"/>
                  </a:lnTo>
                  <a:lnTo>
                    <a:pt x="1381" y="684"/>
                  </a:lnTo>
                  <a:lnTo>
                    <a:pt x="1379" y="686"/>
                  </a:lnTo>
                  <a:lnTo>
                    <a:pt x="1376" y="686"/>
                  </a:lnTo>
                  <a:lnTo>
                    <a:pt x="1374" y="689"/>
                  </a:lnTo>
                  <a:lnTo>
                    <a:pt x="1372" y="691"/>
                  </a:lnTo>
                  <a:lnTo>
                    <a:pt x="1369" y="694"/>
                  </a:lnTo>
                  <a:lnTo>
                    <a:pt x="1367" y="694"/>
                  </a:lnTo>
                  <a:lnTo>
                    <a:pt x="1364" y="696"/>
                  </a:lnTo>
                  <a:lnTo>
                    <a:pt x="1364" y="698"/>
                  </a:lnTo>
                  <a:lnTo>
                    <a:pt x="1360" y="701"/>
                  </a:lnTo>
                  <a:lnTo>
                    <a:pt x="1355" y="705"/>
                  </a:lnTo>
                  <a:lnTo>
                    <a:pt x="1353" y="708"/>
                  </a:lnTo>
                  <a:lnTo>
                    <a:pt x="1350" y="710"/>
                  </a:lnTo>
                  <a:lnTo>
                    <a:pt x="1348" y="710"/>
                  </a:lnTo>
                  <a:lnTo>
                    <a:pt x="1345" y="712"/>
                  </a:lnTo>
                  <a:lnTo>
                    <a:pt x="1343" y="712"/>
                  </a:lnTo>
                  <a:lnTo>
                    <a:pt x="1343" y="715"/>
                  </a:lnTo>
                  <a:lnTo>
                    <a:pt x="1338" y="715"/>
                  </a:lnTo>
                  <a:lnTo>
                    <a:pt x="1334" y="717"/>
                  </a:lnTo>
                  <a:lnTo>
                    <a:pt x="1331" y="720"/>
                  </a:lnTo>
                  <a:lnTo>
                    <a:pt x="1327" y="720"/>
                  </a:lnTo>
                  <a:lnTo>
                    <a:pt x="1324" y="722"/>
                  </a:lnTo>
                  <a:lnTo>
                    <a:pt x="1322" y="722"/>
                  </a:lnTo>
                  <a:lnTo>
                    <a:pt x="1319" y="724"/>
                  </a:lnTo>
                  <a:lnTo>
                    <a:pt x="1317" y="724"/>
                  </a:lnTo>
                  <a:lnTo>
                    <a:pt x="1315" y="724"/>
                  </a:lnTo>
                  <a:lnTo>
                    <a:pt x="1312" y="724"/>
                  </a:lnTo>
                  <a:lnTo>
                    <a:pt x="1308" y="724"/>
                  </a:lnTo>
                  <a:lnTo>
                    <a:pt x="1303" y="727"/>
                  </a:lnTo>
                  <a:lnTo>
                    <a:pt x="1298" y="727"/>
                  </a:lnTo>
                  <a:lnTo>
                    <a:pt x="1293" y="727"/>
                  </a:lnTo>
                  <a:lnTo>
                    <a:pt x="1286" y="727"/>
                  </a:lnTo>
                  <a:lnTo>
                    <a:pt x="1282" y="727"/>
                  </a:lnTo>
                  <a:lnTo>
                    <a:pt x="1277" y="729"/>
                  </a:lnTo>
                  <a:lnTo>
                    <a:pt x="1270" y="729"/>
                  </a:lnTo>
                  <a:lnTo>
                    <a:pt x="1267" y="729"/>
                  </a:lnTo>
                  <a:lnTo>
                    <a:pt x="1265" y="729"/>
                  </a:lnTo>
                  <a:lnTo>
                    <a:pt x="1263" y="729"/>
                  </a:lnTo>
                  <a:lnTo>
                    <a:pt x="1260" y="729"/>
                  </a:lnTo>
                  <a:lnTo>
                    <a:pt x="1258" y="731"/>
                  </a:lnTo>
                  <a:lnTo>
                    <a:pt x="1256" y="731"/>
                  </a:lnTo>
                  <a:lnTo>
                    <a:pt x="1253" y="731"/>
                  </a:lnTo>
                  <a:lnTo>
                    <a:pt x="1251" y="734"/>
                  </a:lnTo>
                  <a:lnTo>
                    <a:pt x="1249" y="734"/>
                  </a:lnTo>
                  <a:lnTo>
                    <a:pt x="1249" y="734"/>
                  </a:lnTo>
                  <a:lnTo>
                    <a:pt x="1246" y="734"/>
                  </a:lnTo>
                  <a:lnTo>
                    <a:pt x="1246" y="736"/>
                  </a:lnTo>
                  <a:lnTo>
                    <a:pt x="1246" y="736"/>
                  </a:lnTo>
                  <a:lnTo>
                    <a:pt x="1244" y="736"/>
                  </a:lnTo>
                  <a:lnTo>
                    <a:pt x="1244" y="736"/>
                  </a:lnTo>
                  <a:lnTo>
                    <a:pt x="1244" y="736"/>
                  </a:lnTo>
                  <a:lnTo>
                    <a:pt x="1244" y="739"/>
                  </a:lnTo>
                  <a:lnTo>
                    <a:pt x="1244" y="739"/>
                  </a:lnTo>
                  <a:lnTo>
                    <a:pt x="1244" y="739"/>
                  </a:lnTo>
                  <a:lnTo>
                    <a:pt x="1244" y="739"/>
                  </a:lnTo>
                  <a:lnTo>
                    <a:pt x="1246" y="741"/>
                  </a:lnTo>
                  <a:lnTo>
                    <a:pt x="1249" y="746"/>
                  </a:lnTo>
                  <a:lnTo>
                    <a:pt x="1253" y="748"/>
                  </a:lnTo>
                  <a:lnTo>
                    <a:pt x="1256" y="750"/>
                  </a:lnTo>
                  <a:lnTo>
                    <a:pt x="1260" y="753"/>
                  </a:lnTo>
                  <a:lnTo>
                    <a:pt x="1263" y="755"/>
                  </a:lnTo>
                  <a:lnTo>
                    <a:pt x="1267" y="757"/>
                  </a:lnTo>
                  <a:lnTo>
                    <a:pt x="1270" y="760"/>
                  </a:lnTo>
                  <a:lnTo>
                    <a:pt x="1275" y="762"/>
                  </a:lnTo>
                  <a:lnTo>
                    <a:pt x="1279" y="765"/>
                  </a:lnTo>
                  <a:lnTo>
                    <a:pt x="1282" y="767"/>
                  </a:lnTo>
                  <a:lnTo>
                    <a:pt x="1286" y="767"/>
                  </a:lnTo>
                  <a:lnTo>
                    <a:pt x="1291" y="769"/>
                  </a:lnTo>
                  <a:lnTo>
                    <a:pt x="1296" y="772"/>
                  </a:lnTo>
                  <a:lnTo>
                    <a:pt x="1301" y="774"/>
                  </a:lnTo>
                  <a:lnTo>
                    <a:pt x="1305" y="774"/>
                  </a:lnTo>
                  <a:lnTo>
                    <a:pt x="1315" y="779"/>
                  </a:lnTo>
                  <a:lnTo>
                    <a:pt x="1322" y="781"/>
                  </a:lnTo>
                  <a:lnTo>
                    <a:pt x="1327" y="783"/>
                  </a:lnTo>
                  <a:lnTo>
                    <a:pt x="1331" y="783"/>
                  </a:lnTo>
                  <a:lnTo>
                    <a:pt x="1336" y="786"/>
                  </a:lnTo>
                  <a:lnTo>
                    <a:pt x="1338" y="788"/>
                  </a:lnTo>
                  <a:lnTo>
                    <a:pt x="1343" y="788"/>
                  </a:lnTo>
                  <a:lnTo>
                    <a:pt x="1348" y="791"/>
                  </a:lnTo>
                  <a:lnTo>
                    <a:pt x="1350" y="793"/>
                  </a:lnTo>
                  <a:lnTo>
                    <a:pt x="1353" y="795"/>
                  </a:lnTo>
                  <a:lnTo>
                    <a:pt x="1357" y="798"/>
                  </a:lnTo>
                  <a:lnTo>
                    <a:pt x="1360" y="798"/>
                  </a:lnTo>
                  <a:lnTo>
                    <a:pt x="1362" y="800"/>
                  </a:lnTo>
                  <a:lnTo>
                    <a:pt x="1364" y="805"/>
                  </a:lnTo>
                  <a:lnTo>
                    <a:pt x="1367" y="805"/>
                  </a:lnTo>
                  <a:lnTo>
                    <a:pt x="1369" y="807"/>
                  </a:lnTo>
                  <a:lnTo>
                    <a:pt x="1372" y="810"/>
                  </a:lnTo>
                  <a:lnTo>
                    <a:pt x="1372" y="812"/>
                  </a:lnTo>
                  <a:lnTo>
                    <a:pt x="1374" y="814"/>
                  </a:lnTo>
                  <a:lnTo>
                    <a:pt x="1376" y="817"/>
                  </a:lnTo>
                  <a:lnTo>
                    <a:pt x="1379" y="819"/>
                  </a:lnTo>
                  <a:lnTo>
                    <a:pt x="1379" y="821"/>
                  </a:lnTo>
                  <a:lnTo>
                    <a:pt x="1381" y="824"/>
                  </a:lnTo>
                  <a:lnTo>
                    <a:pt x="1383" y="828"/>
                  </a:lnTo>
                  <a:lnTo>
                    <a:pt x="1386" y="831"/>
                  </a:lnTo>
                  <a:lnTo>
                    <a:pt x="1386" y="833"/>
                  </a:lnTo>
                  <a:lnTo>
                    <a:pt x="1388" y="836"/>
                  </a:lnTo>
                  <a:lnTo>
                    <a:pt x="1390" y="838"/>
                  </a:lnTo>
                  <a:lnTo>
                    <a:pt x="1390" y="840"/>
                  </a:lnTo>
                  <a:lnTo>
                    <a:pt x="1393" y="843"/>
                  </a:lnTo>
                  <a:lnTo>
                    <a:pt x="1393" y="847"/>
                  </a:lnTo>
                  <a:lnTo>
                    <a:pt x="1395" y="850"/>
                  </a:lnTo>
                  <a:lnTo>
                    <a:pt x="1398" y="852"/>
                  </a:lnTo>
                  <a:lnTo>
                    <a:pt x="1398" y="854"/>
                  </a:lnTo>
                  <a:lnTo>
                    <a:pt x="1400" y="857"/>
                  </a:lnTo>
                  <a:lnTo>
                    <a:pt x="1400" y="862"/>
                  </a:lnTo>
                  <a:lnTo>
                    <a:pt x="1402" y="864"/>
                  </a:lnTo>
                  <a:lnTo>
                    <a:pt x="1402" y="866"/>
                  </a:lnTo>
                  <a:lnTo>
                    <a:pt x="1405" y="869"/>
                  </a:lnTo>
                  <a:lnTo>
                    <a:pt x="1405" y="873"/>
                  </a:lnTo>
                  <a:lnTo>
                    <a:pt x="1405" y="876"/>
                  </a:lnTo>
                  <a:lnTo>
                    <a:pt x="1407" y="878"/>
                  </a:lnTo>
                  <a:lnTo>
                    <a:pt x="1407" y="881"/>
                  </a:lnTo>
                  <a:lnTo>
                    <a:pt x="1407" y="885"/>
                  </a:lnTo>
                  <a:lnTo>
                    <a:pt x="1409" y="888"/>
                  </a:lnTo>
                  <a:lnTo>
                    <a:pt x="1409" y="890"/>
                  </a:lnTo>
                  <a:lnTo>
                    <a:pt x="1409" y="892"/>
                  </a:lnTo>
                  <a:lnTo>
                    <a:pt x="1409" y="895"/>
                  </a:lnTo>
                  <a:lnTo>
                    <a:pt x="1409" y="897"/>
                  </a:lnTo>
                  <a:lnTo>
                    <a:pt x="1409" y="899"/>
                  </a:lnTo>
                  <a:lnTo>
                    <a:pt x="1409" y="902"/>
                  </a:lnTo>
                  <a:lnTo>
                    <a:pt x="1409" y="904"/>
                  </a:lnTo>
                  <a:lnTo>
                    <a:pt x="1409" y="909"/>
                  </a:lnTo>
                  <a:lnTo>
                    <a:pt x="1409" y="911"/>
                  </a:lnTo>
                  <a:lnTo>
                    <a:pt x="1409" y="918"/>
                  </a:lnTo>
                  <a:lnTo>
                    <a:pt x="1409" y="925"/>
                  </a:lnTo>
                  <a:lnTo>
                    <a:pt x="1409" y="933"/>
                  </a:lnTo>
                  <a:lnTo>
                    <a:pt x="1407" y="940"/>
                  </a:lnTo>
                  <a:lnTo>
                    <a:pt x="1407" y="949"/>
                  </a:lnTo>
                  <a:lnTo>
                    <a:pt x="1407" y="956"/>
                  </a:lnTo>
                  <a:lnTo>
                    <a:pt x="1405" y="963"/>
                  </a:lnTo>
                  <a:lnTo>
                    <a:pt x="1405" y="970"/>
                  </a:lnTo>
                  <a:lnTo>
                    <a:pt x="1405" y="975"/>
                  </a:lnTo>
                  <a:lnTo>
                    <a:pt x="1402" y="982"/>
                  </a:lnTo>
                  <a:lnTo>
                    <a:pt x="1402" y="987"/>
                  </a:lnTo>
                  <a:lnTo>
                    <a:pt x="1400" y="989"/>
                  </a:lnTo>
                  <a:lnTo>
                    <a:pt x="1398" y="1004"/>
                  </a:lnTo>
                  <a:lnTo>
                    <a:pt x="1393" y="1018"/>
                  </a:lnTo>
                  <a:lnTo>
                    <a:pt x="1393" y="1022"/>
                  </a:lnTo>
                  <a:lnTo>
                    <a:pt x="1390" y="1030"/>
                  </a:lnTo>
                  <a:lnTo>
                    <a:pt x="1388" y="1037"/>
                  </a:lnTo>
                  <a:lnTo>
                    <a:pt x="1386" y="1041"/>
                  </a:lnTo>
                  <a:lnTo>
                    <a:pt x="1383" y="1049"/>
                  </a:lnTo>
                  <a:lnTo>
                    <a:pt x="1381" y="1053"/>
                  </a:lnTo>
                  <a:lnTo>
                    <a:pt x="1381" y="1060"/>
                  </a:lnTo>
                  <a:lnTo>
                    <a:pt x="1379" y="1065"/>
                  </a:lnTo>
                  <a:lnTo>
                    <a:pt x="1376" y="1072"/>
                  </a:lnTo>
                  <a:lnTo>
                    <a:pt x="1374" y="1077"/>
                  </a:lnTo>
                  <a:lnTo>
                    <a:pt x="1372" y="1084"/>
                  </a:lnTo>
                  <a:lnTo>
                    <a:pt x="1369" y="1089"/>
                  </a:lnTo>
                  <a:lnTo>
                    <a:pt x="1367" y="1093"/>
                  </a:lnTo>
                  <a:lnTo>
                    <a:pt x="1364" y="1101"/>
                  </a:lnTo>
                  <a:lnTo>
                    <a:pt x="1362" y="1105"/>
                  </a:lnTo>
                  <a:lnTo>
                    <a:pt x="1360" y="1112"/>
                  </a:lnTo>
                  <a:lnTo>
                    <a:pt x="1357" y="1117"/>
                  </a:lnTo>
                  <a:lnTo>
                    <a:pt x="1355" y="1122"/>
                  </a:lnTo>
                  <a:lnTo>
                    <a:pt x="1350" y="1129"/>
                  </a:lnTo>
                  <a:lnTo>
                    <a:pt x="1348" y="1134"/>
                  </a:lnTo>
                  <a:lnTo>
                    <a:pt x="1345" y="1141"/>
                  </a:lnTo>
                  <a:lnTo>
                    <a:pt x="1343" y="1146"/>
                  </a:lnTo>
                  <a:lnTo>
                    <a:pt x="1338" y="1153"/>
                  </a:lnTo>
                  <a:lnTo>
                    <a:pt x="1336" y="1157"/>
                  </a:lnTo>
                  <a:lnTo>
                    <a:pt x="1334" y="1164"/>
                  </a:lnTo>
                  <a:lnTo>
                    <a:pt x="1329" y="1169"/>
                  </a:lnTo>
                  <a:lnTo>
                    <a:pt x="1327" y="1176"/>
                  </a:lnTo>
                  <a:lnTo>
                    <a:pt x="1322" y="1181"/>
                  </a:lnTo>
                  <a:lnTo>
                    <a:pt x="1315" y="1195"/>
                  </a:lnTo>
                  <a:lnTo>
                    <a:pt x="1305" y="1209"/>
                  </a:lnTo>
                  <a:lnTo>
                    <a:pt x="1303" y="1217"/>
                  </a:lnTo>
                  <a:lnTo>
                    <a:pt x="1298" y="1221"/>
                  </a:lnTo>
                  <a:lnTo>
                    <a:pt x="1293" y="1228"/>
                  </a:lnTo>
                  <a:lnTo>
                    <a:pt x="1291" y="1235"/>
                  </a:lnTo>
                  <a:lnTo>
                    <a:pt x="1286" y="1240"/>
                  </a:lnTo>
                  <a:lnTo>
                    <a:pt x="1282" y="1247"/>
                  </a:lnTo>
                  <a:lnTo>
                    <a:pt x="1277" y="1252"/>
                  </a:lnTo>
                  <a:lnTo>
                    <a:pt x="1275" y="1259"/>
                  </a:lnTo>
                  <a:lnTo>
                    <a:pt x="1270" y="1264"/>
                  </a:lnTo>
                  <a:lnTo>
                    <a:pt x="1265" y="1269"/>
                  </a:lnTo>
                  <a:lnTo>
                    <a:pt x="1260" y="1276"/>
                  </a:lnTo>
                  <a:lnTo>
                    <a:pt x="1258" y="1280"/>
                  </a:lnTo>
                  <a:lnTo>
                    <a:pt x="1253" y="1285"/>
                  </a:lnTo>
                  <a:lnTo>
                    <a:pt x="1249" y="1290"/>
                  </a:lnTo>
                  <a:lnTo>
                    <a:pt x="1244" y="1295"/>
                  </a:lnTo>
                  <a:lnTo>
                    <a:pt x="1239" y="1299"/>
                  </a:lnTo>
                  <a:lnTo>
                    <a:pt x="1234" y="1304"/>
                  </a:lnTo>
                  <a:lnTo>
                    <a:pt x="1227" y="1306"/>
                  </a:lnTo>
                  <a:lnTo>
                    <a:pt x="1222" y="1311"/>
                  </a:lnTo>
                  <a:lnTo>
                    <a:pt x="1218" y="1316"/>
                  </a:lnTo>
                  <a:lnTo>
                    <a:pt x="1211" y="1318"/>
                  </a:lnTo>
                  <a:lnTo>
                    <a:pt x="1206" y="1323"/>
                  </a:lnTo>
                  <a:lnTo>
                    <a:pt x="1199" y="1325"/>
                  </a:lnTo>
                  <a:lnTo>
                    <a:pt x="1192" y="1328"/>
                  </a:lnTo>
                  <a:lnTo>
                    <a:pt x="1185" y="1332"/>
                  </a:lnTo>
                  <a:lnTo>
                    <a:pt x="1180" y="1335"/>
                  </a:lnTo>
                  <a:lnTo>
                    <a:pt x="1170" y="1337"/>
                  </a:lnTo>
                  <a:lnTo>
                    <a:pt x="1163" y="1340"/>
                  </a:lnTo>
                  <a:lnTo>
                    <a:pt x="1161" y="1340"/>
                  </a:lnTo>
                  <a:lnTo>
                    <a:pt x="1159" y="1340"/>
                  </a:lnTo>
                  <a:lnTo>
                    <a:pt x="1156" y="1340"/>
                  </a:lnTo>
                  <a:lnTo>
                    <a:pt x="1152" y="1342"/>
                  </a:lnTo>
                  <a:lnTo>
                    <a:pt x="1149" y="1342"/>
                  </a:lnTo>
                  <a:lnTo>
                    <a:pt x="1144" y="1342"/>
                  </a:lnTo>
                  <a:lnTo>
                    <a:pt x="1140" y="1342"/>
                  </a:lnTo>
                  <a:lnTo>
                    <a:pt x="1135" y="1344"/>
                  </a:lnTo>
                  <a:lnTo>
                    <a:pt x="1126" y="1344"/>
                  </a:lnTo>
                  <a:lnTo>
                    <a:pt x="1116" y="1344"/>
                  </a:lnTo>
                  <a:lnTo>
                    <a:pt x="1104" y="1347"/>
                  </a:lnTo>
                  <a:lnTo>
                    <a:pt x="1095" y="1347"/>
                  </a:lnTo>
                  <a:lnTo>
                    <a:pt x="1083" y="1347"/>
                  </a:lnTo>
                  <a:lnTo>
                    <a:pt x="1073" y="1349"/>
                  </a:lnTo>
                  <a:lnTo>
                    <a:pt x="1064" y="1349"/>
                  </a:lnTo>
                  <a:lnTo>
                    <a:pt x="1055" y="1349"/>
                  </a:lnTo>
                  <a:lnTo>
                    <a:pt x="1045" y="1349"/>
                  </a:lnTo>
                  <a:lnTo>
                    <a:pt x="1038" y="1349"/>
                  </a:lnTo>
                  <a:lnTo>
                    <a:pt x="1031" y="1349"/>
                  </a:lnTo>
                  <a:lnTo>
                    <a:pt x="1026" y="1351"/>
                  </a:lnTo>
                  <a:lnTo>
                    <a:pt x="1024" y="1351"/>
                  </a:lnTo>
                  <a:lnTo>
                    <a:pt x="1019" y="1351"/>
                  </a:lnTo>
                  <a:lnTo>
                    <a:pt x="1017" y="1351"/>
                  </a:lnTo>
                  <a:lnTo>
                    <a:pt x="1014" y="1351"/>
                  </a:lnTo>
                  <a:lnTo>
                    <a:pt x="1012" y="1349"/>
                  </a:lnTo>
                  <a:lnTo>
                    <a:pt x="1010" y="1349"/>
                  </a:lnTo>
                  <a:lnTo>
                    <a:pt x="1007" y="1349"/>
                  </a:lnTo>
                  <a:lnTo>
                    <a:pt x="1003" y="1349"/>
                  </a:lnTo>
                  <a:lnTo>
                    <a:pt x="1000" y="1349"/>
                  </a:lnTo>
                  <a:lnTo>
                    <a:pt x="998" y="1349"/>
                  </a:lnTo>
                  <a:lnTo>
                    <a:pt x="995" y="1347"/>
                  </a:lnTo>
                  <a:lnTo>
                    <a:pt x="991" y="1347"/>
                  </a:lnTo>
                  <a:lnTo>
                    <a:pt x="988" y="1347"/>
                  </a:lnTo>
                  <a:lnTo>
                    <a:pt x="986" y="1347"/>
                  </a:lnTo>
                  <a:lnTo>
                    <a:pt x="984" y="1344"/>
                  </a:lnTo>
                  <a:lnTo>
                    <a:pt x="981" y="1344"/>
                  </a:lnTo>
                  <a:lnTo>
                    <a:pt x="977" y="1344"/>
                  </a:lnTo>
                  <a:lnTo>
                    <a:pt x="974" y="1342"/>
                  </a:lnTo>
                  <a:lnTo>
                    <a:pt x="972" y="1342"/>
                  </a:lnTo>
                  <a:lnTo>
                    <a:pt x="969" y="1340"/>
                  </a:lnTo>
                  <a:lnTo>
                    <a:pt x="967" y="1340"/>
                  </a:lnTo>
                  <a:lnTo>
                    <a:pt x="965" y="1337"/>
                  </a:lnTo>
                  <a:lnTo>
                    <a:pt x="960" y="1337"/>
                  </a:lnTo>
                  <a:lnTo>
                    <a:pt x="958" y="1335"/>
                  </a:lnTo>
                  <a:lnTo>
                    <a:pt x="955" y="1335"/>
                  </a:lnTo>
                  <a:lnTo>
                    <a:pt x="953" y="1332"/>
                  </a:lnTo>
                  <a:lnTo>
                    <a:pt x="951" y="1330"/>
                  </a:lnTo>
                  <a:lnTo>
                    <a:pt x="948" y="1330"/>
                  </a:lnTo>
                  <a:lnTo>
                    <a:pt x="946" y="1328"/>
                  </a:lnTo>
                  <a:lnTo>
                    <a:pt x="943" y="1325"/>
                  </a:lnTo>
                  <a:lnTo>
                    <a:pt x="941" y="1325"/>
                  </a:lnTo>
                  <a:lnTo>
                    <a:pt x="941" y="1323"/>
                  </a:lnTo>
                  <a:lnTo>
                    <a:pt x="939" y="1321"/>
                  </a:lnTo>
                  <a:lnTo>
                    <a:pt x="936" y="1318"/>
                  </a:lnTo>
                  <a:lnTo>
                    <a:pt x="934" y="1318"/>
                  </a:lnTo>
                  <a:lnTo>
                    <a:pt x="932" y="1316"/>
                  </a:lnTo>
                  <a:lnTo>
                    <a:pt x="927" y="1311"/>
                  </a:lnTo>
                  <a:lnTo>
                    <a:pt x="920" y="1309"/>
                  </a:lnTo>
                  <a:lnTo>
                    <a:pt x="915" y="1304"/>
                  </a:lnTo>
                  <a:lnTo>
                    <a:pt x="910" y="1299"/>
                  </a:lnTo>
                  <a:lnTo>
                    <a:pt x="903" y="1297"/>
                  </a:lnTo>
                  <a:lnTo>
                    <a:pt x="898" y="1292"/>
                  </a:lnTo>
                  <a:lnTo>
                    <a:pt x="891" y="1288"/>
                  </a:lnTo>
                  <a:lnTo>
                    <a:pt x="887" y="1285"/>
                  </a:lnTo>
                  <a:lnTo>
                    <a:pt x="882" y="1280"/>
                  </a:lnTo>
                  <a:lnTo>
                    <a:pt x="875" y="1276"/>
                  </a:lnTo>
                  <a:lnTo>
                    <a:pt x="872" y="1273"/>
                  </a:lnTo>
                  <a:lnTo>
                    <a:pt x="870" y="1273"/>
                  </a:lnTo>
                  <a:lnTo>
                    <a:pt x="868" y="1271"/>
                  </a:lnTo>
                  <a:lnTo>
                    <a:pt x="865" y="1269"/>
                  </a:lnTo>
                  <a:lnTo>
                    <a:pt x="863" y="1266"/>
                  </a:lnTo>
                  <a:lnTo>
                    <a:pt x="861" y="1264"/>
                  </a:lnTo>
                  <a:lnTo>
                    <a:pt x="858" y="1261"/>
                  </a:lnTo>
                  <a:lnTo>
                    <a:pt x="858" y="1259"/>
                  </a:lnTo>
                  <a:lnTo>
                    <a:pt x="856" y="1259"/>
                  </a:lnTo>
                  <a:lnTo>
                    <a:pt x="854" y="1257"/>
                  </a:lnTo>
                  <a:lnTo>
                    <a:pt x="854" y="1254"/>
                  </a:lnTo>
                  <a:lnTo>
                    <a:pt x="851" y="1252"/>
                  </a:lnTo>
                  <a:lnTo>
                    <a:pt x="851" y="1250"/>
                  </a:lnTo>
                  <a:lnTo>
                    <a:pt x="849" y="1247"/>
                  </a:lnTo>
                  <a:lnTo>
                    <a:pt x="846" y="1247"/>
                  </a:lnTo>
                  <a:lnTo>
                    <a:pt x="846" y="1245"/>
                  </a:lnTo>
                  <a:lnTo>
                    <a:pt x="844" y="1243"/>
                  </a:lnTo>
                  <a:lnTo>
                    <a:pt x="844" y="1243"/>
                  </a:lnTo>
                  <a:lnTo>
                    <a:pt x="842" y="1243"/>
                  </a:lnTo>
                  <a:lnTo>
                    <a:pt x="842" y="1243"/>
                  </a:lnTo>
                  <a:lnTo>
                    <a:pt x="842" y="1243"/>
                  </a:lnTo>
                  <a:lnTo>
                    <a:pt x="842" y="1243"/>
                  </a:lnTo>
                  <a:lnTo>
                    <a:pt x="839" y="1243"/>
                  </a:lnTo>
                  <a:lnTo>
                    <a:pt x="839" y="1243"/>
                  </a:lnTo>
                  <a:lnTo>
                    <a:pt x="839" y="1245"/>
                  </a:lnTo>
                  <a:lnTo>
                    <a:pt x="839" y="1245"/>
                  </a:lnTo>
                  <a:lnTo>
                    <a:pt x="839" y="1247"/>
                  </a:lnTo>
                  <a:lnTo>
                    <a:pt x="839" y="1247"/>
                  </a:lnTo>
                  <a:lnTo>
                    <a:pt x="839" y="1250"/>
                  </a:lnTo>
                  <a:lnTo>
                    <a:pt x="842" y="1254"/>
                  </a:lnTo>
                  <a:lnTo>
                    <a:pt x="842" y="1257"/>
                  </a:lnTo>
                  <a:lnTo>
                    <a:pt x="842" y="1259"/>
                  </a:lnTo>
                  <a:lnTo>
                    <a:pt x="844" y="1264"/>
                  </a:lnTo>
                  <a:lnTo>
                    <a:pt x="844" y="1266"/>
                  </a:lnTo>
                  <a:lnTo>
                    <a:pt x="844" y="1271"/>
                  </a:lnTo>
                  <a:lnTo>
                    <a:pt x="846" y="1273"/>
                  </a:lnTo>
                  <a:lnTo>
                    <a:pt x="846" y="1276"/>
                  </a:lnTo>
                  <a:lnTo>
                    <a:pt x="846" y="1280"/>
                  </a:lnTo>
                  <a:lnTo>
                    <a:pt x="846" y="1283"/>
                  </a:lnTo>
                  <a:lnTo>
                    <a:pt x="846" y="1288"/>
                  </a:lnTo>
                  <a:lnTo>
                    <a:pt x="846" y="1290"/>
                  </a:lnTo>
                  <a:lnTo>
                    <a:pt x="846" y="1295"/>
                  </a:lnTo>
                  <a:lnTo>
                    <a:pt x="844" y="1297"/>
                  </a:lnTo>
                  <a:lnTo>
                    <a:pt x="844" y="1302"/>
                  </a:lnTo>
                  <a:lnTo>
                    <a:pt x="844" y="1304"/>
                  </a:lnTo>
                  <a:lnTo>
                    <a:pt x="844" y="1309"/>
                  </a:lnTo>
                  <a:lnTo>
                    <a:pt x="842" y="1311"/>
                  </a:lnTo>
                  <a:lnTo>
                    <a:pt x="842" y="1316"/>
                  </a:lnTo>
                  <a:lnTo>
                    <a:pt x="839" y="1318"/>
                  </a:lnTo>
                  <a:lnTo>
                    <a:pt x="839" y="1323"/>
                  </a:lnTo>
                  <a:lnTo>
                    <a:pt x="837" y="1325"/>
                  </a:lnTo>
                  <a:lnTo>
                    <a:pt x="835" y="1330"/>
                  </a:lnTo>
                  <a:lnTo>
                    <a:pt x="835" y="1332"/>
                  </a:lnTo>
                  <a:lnTo>
                    <a:pt x="832" y="1335"/>
                  </a:lnTo>
                  <a:lnTo>
                    <a:pt x="830" y="1337"/>
                  </a:lnTo>
                  <a:lnTo>
                    <a:pt x="828" y="1342"/>
                  </a:lnTo>
                  <a:lnTo>
                    <a:pt x="825" y="1344"/>
                  </a:lnTo>
                  <a:lnTo>
                    <a:pt x="823" y="1347"/>
                  </a:lnTo>
                  <a:lnTo>
                    <a:pt x="820" y="1347"/>
                  </a:lnTo>
                  <a:lnTo>
                    <a:pt x="818" y="1349"/>
                  </a:lnTo>
                  <a:lnTo>
                    <a:pt x="816" y="1351"/>
                  </a:lnTo>
                  <a:lnTo>
                    <a:pt x="811" y="1351"/>
                  </a:lnTo>
                  <a:lnTo>
                    <a:pt x="809" y="1354"/>
                  </a:lnTo>
                  <a:lnTo>
                    <a:pt x="806" y="1354"/>
                  </a:lnTo>
                  <a:lnTo>
                    <a:pt x="801" y="1354"/>
                  </a:lnTo>
                  <a:lnTo>
                    <a:pt x="799" y="1354"/>
                  </a:lnTo>
                  <a:lnTo>
                    <a:pt x="794" y="1351"/>
                  </a:lnTo>
                  <a:lnTo>
                    <a:pt x="790" y="1351"/>
                  </a:lnTo>
                  <a:lnTo>
                    <a:pt x="790" y="1351"/>
                  </a:lnTo>
                  <a:lnTo>
                    <a:pt x="787" y="1351"/>
                  </a:lnTo>
                  <a:lnTo>
                    <a:pt x="787" y="1349"/>
                  </a:lnTo>
                  <a:lnTo>
                    <a:pt x="785" y="1349"/>
                  </a:lnTo>
                  <a:lnTo>
                    <a:pt x="785" y="1349"/>
                  </a:lnTo>
                  <a:lnTo>
                    <a:pt x="783" y="1347"/>
                  </a:lnTo>
                  <a:lnTo>
                    <a:pt x="783" y="1347"/>
                  </a:lnTo>
                  <a:lnTo>
                    <a:pt x="783" y="1344"/>
                  </a:lnTo>
                  <a:lnTo>
                    <a:pt x="780" y="1344"/>
                  </a:lnTo>
                  <a:lnTo>
                    <a:pt x="780" y="1342"/>
                  </a:lnTo>
                  <a:lnTo>
                    <a:pt x="780" y="1340"/>
                  </a:lnTo>
                  <a:lnTo>
                    <a:pt x="780" y="1340"/>
                  </a:lnTo>
                  <a:lnTo>
                    <a:pt x="780" y="1337"/>
                  </a:lnTo>
                  <a:lnTo>
                    <a:pt x="778" y="1337"/>
                  </a:lnTo>
                  <a:lnTo>
                    <a:pt x="778" y="1335"/>
                  </a:lnTo>
                  <a:lnTo>
                    <a:pt x="780" y="1335"/>
                  </a:lnTo>
                  <a:lnTo>
                    <a:pt x="780" y="1332"/>
                  </a:lnTo>
                  <a:lnTo>
                    <a:pt x="780" y="1332"/>
                  </a:lnTo>
                  <a:lnTo>
                    <a:pt x="780" y="1330"/>
                  </a:lnTo>
                  <a:lnTo>
                    <a:pt x="780" y="1330"/>
                  </a:lnTo>
                  <a:lnTo>
                    <a:pt x="780" y="1328"/>
                  </a:lnTo>
                  <a:lnTo>
                    <a:pt x="780" y="1328"/>
                  </a:lnTo>
                  <a:lnTo>
                    <a:pt x="783" y="1325"/>
                  </a:lnTo>
                  <a:lnTo>
                    <a:pt x="783" y="1325"/>
                  </a:lnTo>
                  <a:lnTo>
                    <a:pt x="783" y="1323"/>
                  </a:lnTo>
                  <a:lnTo>
                    <a:pt x="785" y="1323"/>
                  </a:lnTo>
                  <a:lnTo>
                    <a:pt x="785" y="1321"/>
                  </a:lnTo>
                  <a:lnTo>
                    <a:pt x="785" y="1321"/>
                  </a:lnTo>
                  <a:lnTo>
                    <a:pt x="787" y="1321"/>
                  </a:lnTo>
                  <a:lnTo>
                    <a:pt x="787" y="1318"/>
                  </a:lnTo>
                  <a:lnTo>
                    <a:pt x="787" y="1318"/>
                  </a:lnTo>
                  <a:lnTo>
                    <a:pt x="790" y="1318"/>
                  </a:lnTo>
                  <a:lnTo>
                    <a:pt x="792" y="1316"/>
                  </a:lnTo>
                  <a:lnTo>
                    <a:pt x="794" y="1316"/>
                  </a:lnTo>
                  <a:lnTo>
                    <a:pt x="797" y="1316"/>
                  </a:lnTo>
                  <a:lnTo>
                    <a:pt x="799" y="1316"/>
                  </a:lnTo>
                  <a:lnTo>
                    <a:pt x="804" y="1314"/>
                  </a:lnTo>
                  <a:lnTo>
                    <a:pt x="809" y="1314"/>
                  </a:lnTo>
                  <a:lnTo>
                    <a:pt x="809" y="1314"/>
                  </a:lnTo>
                  <a:lnTo>
                    <a:pt x="811" y="1311"/>
                  </a:lnTo>
                  <a:lnTo>
                    <a:pt x="813" y="1311"/>
                  </a:lnTo>
                  <a:lnTo>
                    <a:pt x="816" y="1311"/>
                  </a:lnTo>
                  <a:lnTo>
                    <a:pt x="816" y="1311"/>
                  </a:lnTo>
                  <a:lnTo>
                    <a:pt x="818" y="1309"/>
                  </a:lnTo>
                  <a:lnTo>
                    <a:pt x="818" y="1309"/>
                  </a:lnTo>
                  <a:lnTo>
                    <a:pt x="820" y="1309"/>
                  </a:lnTo>
                  <a:lnTo>
                    <a:pt x="820" y="1306"/>
                  </a:lnTo>
                  <a:lnTo>
                    <a:pt x="823" y="1306"/>
                  </a:lnTo>
                  <a:lnTo>
                    <a:pt x="823" y="1304"/>
                  </a:lnTo>
                  <a:lnTo>
                    <a:pt x="823" y="1304"/>
                  </a:lnTo>
                  <a:lnTo>
                    <a:pt x="825" y="1302"/>
                  </a:lnTo>
                  <a:lnTo>
                    <a:pt x="825" y="1299"/>
                  </a:lnTo>
                  <a:lnTo>
                    <a:pt x="825" y="1297"/>
                  </a:lnTo>
                  <a:lnTo>
                    <a:pt x="825" y="1295"/>
                  </a:lnTo>
                  <a:lnTo>
                    <a:pt x="825" y="1292"/>
                  </a:lnTo>
                  <a:lnTo>
                    <a:pt x="825" y="1290"/>
                  </a:lnTo>
                  <a:lnTo>
                    <a:pt x="825" y="1288"/>
                  </a:lnTo>
                  <a:lnTo>
                    <a:pt x="825" y="1285"/>
                  </a:lnTo>
                  <a:lnTo>
                    <a:pt x="825" y="1280"/>
                  </a:lnTo>
                  <a:lnTo>
                    <a:pt x="825" y="1278"/>
                  </a:lnTo>
                  <a:lnTo>
                    <a:pt x="825" y="1273"/>
                  </a:lnTo>
                  <a:lnTo>
                    <a:pt x="825" y="1269"/>
                  </a:lnTo>
                  <a:lnTo>
                    <a:pt x="823" y="1264"/>
                  </a:lnTo>
                  <a:lnTo>
                    <a:pt x="823" y="1261"/>
                  </a:lnTo>
                  <a:lnTo>
                    <a:pt x="823" y="1257"/>
                  </a:lnTo>
                  <a:lnTo>
                    <a:pt x="823" y="1254"/>
                  </a:lnTo>
                  <a:lnTo>
                    <a:pt x="823" y="1252"/>
                  </a:lnTo>
                  <a:lnTo>
                    <a:pt x="823" y="1250"/>
                  </a:lnTo>
                  <a:lnTo>
                    <a:pt x="820" y="1247"/>
                  </a:lnTo>
                  <a:lnTo>
                    <a:pt x="820" y="1245"/>
                  </a:lnTo>
                  <a:lnTo>
                    <a:pt x="820" y="1245"/>
                  </a:lnTo>
                  <a:lnTo>
                    <a:pt x="820" y="1243"/>
                  </a:lnTo>
                  <a:lnTo>
                    <a:pt x="818" y="1240"/>
                  </a:lnTo>
                  <a:lnTo>
                    <a:pt x="818" y="1238"/>
                  </a:lnTo>
                  <a:lnTo>
                    <a:pt x="818" y="1238"/>
                  </a:lnTo>
                  <a:lnTo>
                    <a:pt x="816" y="1235"/>
                  </a:lnTo>
                  <a:lnTo>
                    <a:pt x="816" y="1235"/>
                  </a:lnTo>
                  <a:lnTo>
                    <a:pt x="816" y="1233"/>
                  </a:lnTo>
                  <a:lnTo>
                    <a:pt x="813" y="1233"/>
                  </a:lnTo>
                  <a:lnTo>
                    <a:pt x="813" y="1231"/>
                  </a:lnTo>
                  <a:lnTo>
                    <a:pt x="811" y="1231"/>
                  </a:lnTo>
                  <a:lnTo>
                    <a:pt x="811" y="1228"/>
                  </a:lnTo>
                  <a:lnTo>
                    <a:pt x="809" y="1228"/>
                  </a:lnTo>
                  <a:lnTo>
                    <a:pt x="809" y="1228"/>
                  </a:lnTo>
                  <a:lnTo>
                    <a:pt x="806" y="1228"/>
                  </a:lnTo>
                  <a:lnTo>
                    <a:pt x="806" y="1226"/>
                  </a:lnTo>
                  <a:lnTo>
                    <a:pt x="804" y="1226"/>
                  </a:lnTo>
                  <a:lnTo>
                    <a:pt x="804" y="1226"/>
                  </a:lnTo>
                  <a:lnTo>
                    <a:pt x="804" y="1226"/>
                  </a:lnTo>
                  <a:lnTo>
                    <a:pt x="804" y="1226"/>
                  </a:lnTo>
                  <a:lnTo>
                    <a:pt x="801" y="1226"/>
                  </a:lnTo>
                  <a:lnTo>
                    <a:pt x="801" y="1226"/>
                  </a:lnTo>
                  <a:lnTo>
                    <a:pt x="801" y="1226"/>
                  </a:lnTo>
                  <a:lnTo>
                    <a:pt x="801" y="1226"/>
                  </a:lnTo>
                  <a:lnTo>
                    <a:pt x="797" y="1228"/>
                  </a:lnTo>
                  <a:lnTo>
                    <a:pt x="794" y="1231"/>
                  </a:lnTo>
                  <a:lnTo>
                    <a:pt x="792" y="1231"/>
                  </a:lnTo>
                  <a:lnTo>
                    <a:pt x="790" y="1233"/>
                  </a:lnTo>
                  <a:lnTo>
                    <a:pt x="787" y="1235"/>
                  </a:lnTo>
                  <a:lnTo>
                    <a:pt x="783" y="1238"/>
                  </a:lnTo>
                  <a:lnTo>
                    <a:pt x="783" y="1238"/>
                  </a:lnTo>
                  <a:lnTo>
                    <a:pt x="780" y="1238"/>
                  </a:lnTo>
                  <a:lnTo>
                    <a:pt x="780" y="1240"/>
                  </a:lnTo>
                  <a:lnTo>
                    <a:pt x="778" y="1240"/>
                  </a:lnTo>
                  <a:lnTo>
                    <a:pt x="778" y="1243"/>
                  </a:lnTo>
                  <a:lnTo>
                    <a:pt x="778" y="1243"/>
                  </a:lnTo>
                  <a:lnTo>
                    <a:pt x="778" y="1243"/>
                  </a:lnTo>
                  <a:lnTo>
                    <a:pt x="775" y="1243"/>
                  </a:lnTo>
                  <a:lnTo>
                    <a:pt x="775" y="1245"/>
                  </a:lnTo>
                  <a:lnTo>
                    <a:pt x="773" y="1247"/>
                  </a:lnTo>
                  <a:lnTo>
                    <a:pt x="773" y="1250"/>
                  </a:lnTo>
                  <a:lnTo>
                    <a:pt x="773" y="1252"/>
                  </a:lnTo>
                  <a:lnTo>
                    <a:pt x="771" y="1254"/>
                  </a:lnTo>
                  <a:lnTo>
                    <a:pt x="771" y="1257"/>
                  </a:lnTo>
                  <a:lnTo>
                    <a:pt x="771" y="1257"/>
                  </a:lnTo>
                  <a:lnTo>
                    <a:pt x="768" y="1259"/>
                  </a:lnTo>
                  <a:lnTo>
                    <a:pt x="768" y="1261"/>
                  </a:lnTo>
                  <a:lnTo>
                    <a:pt x="768" y="1264"/>
                  </a:lnTo>
                  <a:lnTo>
                    <a:pt x="766" y="1266"/>
                  </a:lnTo>
                  <a:lnTo>
                    <a:pt x="766" y="1266"/>
                  </a:lnTo>
                  <a:lnTo>
                    <a:pt x="766" y="1269"/>
                  </a:lnTo>
                  <a:lnTo>
                    <a:pt x="764" y="1269"/>
                  </a:lnTo>
                  <a:lnTo>
                    <a:pt x="764" y="1271"/>
                  </a:lnTo>
                  <a:lnTo>
                    <a:pt x="764" y="1271"/>
                  </a:lnTo>
                  <a:lnTo>
                    <a:pt x="761" y="1273"/>
                  </a:lnTo>
                  <a:lnTo>
                    <a:pt x="757" y="1276"/>
                  </a:lnTo>
                  <a:lnTo>
                    <a:pt x="754" y="1278"/>
                  </a:lnTo>
                  <a:lnTo>
                    <a:pt x="754" y="1280"/>
                  </a:lnTo>
                  <a:lnTo>
                    <a:pt x="752" y="1280"/>
                  </a:lnTo>
                  <a:lnTo>
                    <a:pt x="749" y="1283"/>
                  </a:lnTo>
                  <a:lnTo>
                    <a:pt x="747" y="1283"/>
                  </a:lnTo>
                  <a:lnTo>
                    <a:pt x="745" y="1285"/>
                  </a:lnTo>
                  <a:lnTo>
                    <a:pt x="742" y="1285"/>
                  </a:lnTo>
                  <a:lnTo>
                    <a:pt x="740" y="1288"/>
                  </a:lnTo>
                  <a:lnTo>
                    <a:pt x="740" y="1288"/>
                  </a:lnTo>
                  <a:lnTo>
                    <a:pt x="738" y="1288"/>
                  </a:lnTo>
                  <a:lnTo>
                    <a:pt x="738" y="1288"/>
                  </a:lnTo>
                  <a:lnTo>
                    <a:pt x="738" y="1288"/>
                  </a:lnTo>
                  <a:lnTo>
                    <a:pt x="735" y="1288"/>
                  </a:lnTo>
                  <a:lnTo>
                    <a:pt x="735" y="1288"/>
                  </a:lnTo>
                  <a:lnTo>
                    <a:pt x="733" y="1288"/>
                  </a:lnTo>
                  <a:lnTo>
                    <a:pt x="733" y="1288"/>
                  </a:lnTo>
                  <a:lnTo>
                    <a:pt x="731" y="1288"/>
                  </a:lnTo>
                  <a:lnTo>
                    <a:pt x="731" y="1288"/>
                  </a:lnTo>
                  <a:lnTo>
                    <a:pt x="728" y="1288"/>
                  </a:lnTo>
                  <a:lnTo>
                    <a:pt x="728" y="1288"/>
                  </a:lnTo>
                  <a:lnTo>
                    <a:pt x="728" y="1285"/>
                  </a:lnTo>
                  <a:lnTo>
                    <a:pt x="726" y="1285"/>
                  </a:lnTo>
                  <a:lnTo>
                    <a:pt x="726" y="1285"/>
                  </a:lnTo>
                  <a:lnTo>
                    <a:pt x="726" y="1285"/>
                  </a:lnTo>
                  <a:lnTo>
                    <a:pt x="723" y="1283"/>
                  </a:lnTo>
                  <a:lnTo>
                    <a:pt x="723" y="1283"/>
                  </a:lnTo>
                  <a:lnTo>
                    <a:pt x="721" y="1280"/>
                  </a:lnTo>
                  <a:lnTo>
                    <a:pt x="721" y="1280"/>
                  </a:lnTo>
                  <a:lnTo>
                    <a:pt x="719" y="1278"/>
                  </a:lnTo>
                  <a:lnTo>
                    <a:pt x="719" y="1276"/>
                  </a:lnTo>
                  <a:lnTo>
                    <a:pt x="719" y="1276"/>
                  </a:lnTo>
                  <a:lnTo>
                    <a:pt x="716" y="1273"/>
                  </a:lnTo>
                  <a:lnTo>
                    <a:pt x="716" y="1273"/>
                  </a:lnTo>
                  <a:lnTo>
                    <a:pt x="716" y="1273"/>
                  </a:lnTo>
                  <a:lnTo>
                    <a:pt x="714" y="1271"/>
                  </a:lnTo>
                  <a:lnTo>
                    <a:pt x="714" y="1271"/>
                  </a:lnTo>
                  <a:lnTo>
                    <a:pt x="714" y="1271"/>
                  </a:lnTo>
                  <a:lnTo>
                    <a:pt x="714" y="1271"/>
                  </a:lnTo>
                  <a:lnTo>
                    <a:pt x="712" y="1271"/>
                  </a:lnTo>
                  <a:lnTo>
                    <a:pt x="709" y="1271"/>
                  </a:lnTo>
                  <a:lnTo>
                    <a:pt x="709" y="1271"/>
                  </a:lnTo>
                  <a:lnTo>
                    <a:pt x="707" y="1271"/>
                  </a:lnTo>
                  <a:lnTo>
                    <a:pt x="707" y="1271"/>
                  </a:lnTo>
                  <a:lnTo>
                    <a:pt x="705" y="1271"/>
                  </a:lnTo>
                  <a:lnTo>
                    <a:pt x="705" y="1271"/>
                  </a:lnTo>
                  <a:lnTo>
                    <a:pt x="702" y="1273"/>
                  </a:lnTo>
                  <a:lnTo>
                    <a:pt x="702" y="1273"/>
                  </a:lnTo>
                  <a:lnTo>
                    <a:pt x="700" y="1273"/>
                  </a:lnTo>
                  <a:lnTo>
                    <a:pt x="700" y="1273"/>
                  </a:lnTo>
                  <a:lnTo>
                    <a:pt x="700" y="1273"/>
                  </a:lnTo>
                  <a:lnTo>
                    <a:pt x="697" y="1273"/>
                  </a:lnTo>
                  <a:lnTo>
                    <a:pt x="697" y="1271"/>
                  </a:lnTo>
                  <a:lnTo>
                    <a:pt x="695" y="1271"/>
                  </a:lnTo>
                  <a:lnTo>
                    <a:pt x="695" y="1269"/>
                  </a:lnTo>
                  <a:lnTo>
                    <a:pt x="695" y="1269"/>
                  </a:lnTo>
                  <a:lnTo>
                    <a:pt x="693" y="1269"/>
                  </a:lnTo>
                  <a:lnTo>
                    <a:pt x="693" y="1266"/>
                  </a:lnTo>
                  <a:lnTo>
                    <a:pt x="693" y="1266"/>
                  </a:lnTo>
                  <a:lnTo>
                    <a:pt x="690" y="1264"/>
                  </a:lnTo>
                  <a:lnTo>
                    <a:pt x="688" y="1261"/>
                  </a:lnTo>
                  <a:lnTo>
                    <a:pt x="688" y="1261"/>
                  </a:lnTo>
                  <a:lnTo>
                    <a:pt x="688" y="1259"/>
                  </a:lnTo>
                  <a:lnTo>
                    <a:pt x="686" y="1259"/>
                  </a:lnTo>
                  <a:lnTo>
                    <a:pt x="686" y="1259"/>
                  </a:lnTo>
                  <a:lnTo>
                    <a:pt x="683" y="1259"/>
                  </a:lnTo>
                  <a:lnTo>
                    <a:pt x="683" y="1259"/>
                  </a:lnTo>
                  <a:lnTo>
                    <a:pt x="683" y="1259"/>
                  </a:lnTo>
                  <a:lnTo>
                    <a:pt x="681" y="1259"/>
                  </a:lnTo>
                  <a:lnTo>
                    <a:pt x="681" y="1259"/>
                  </a:lnTo>
                  <a:lnTo>
                    <a:pt x="681" y="1259"/>
                  </a:lnTo>
                  <a:lnTo>
                    <a:pt x="679" y="1259"/>
                  </a:lnTo>
                  <a:lnTo>
                    <a:pt x="679" y="1259"/>
                  </a:lnTo>
                  <a:lnTo>
                    <a:pt x="676" y="1259"/>
                  </a:lnTo>
                  <a:lnTo>
                    <a:pt x="674" y="1259"/>
                  </a:lnTo>
                  <a:lnTo>
                    <a:pt x="671" y="1259"/>
                  </a:lnTo>
                  <a:lnTo>
                    <a:pt x="671" y="1261"/>
                  </a:lnTo>
                  <a:lnTo>
                    <a:pt x="669" y="1261"/>
                  </a:lnTo>
                  <a:lnTo>
                    <a:pt x="667" y="1261"/>
                  </a:lnTo>
                  <a:lnTo>
                    <a:pt x="664" y="1261"/>
                  </a:lnTo>
                  <a:lnTo>
                    <a:pt x="664" y="1261"/>
                  </a:lnTo>
                  <a:lnTo>
                    <a:pt x="662" y="1261"/>
                  </a:lnTo>
                  <a:lnTo>
                    <a:pt x="662" y="1261"/>
                  </a:lnTo>
                  <a:lnTo>
                    <a:pt x="662" y="1261"/>
                  </a:lnTo>
                  <a:lnTo>
                    <a:pt x="660" y="1261"/>
                  </a:lnTo>
                  <a:lnTo>
                    <a:pt x="660" y="1261"/>
                  </a:lnTo>
                  <a:lnTo>
                    <a:pt x="660" y="1261"/>
                  </a:lnTo>
                  <a:lnTo>
                    <a:pt x="657" y="1261"/>
                  </a:lnTo>
                  <a:lnTo>
                    <a:pt x="657" y="1261"/>
                  </a:lnTo>
                  <a:lnTo>
                    <a:pt x="655" y="1259"/>
                  </a:lnTo>
                  <a:lnTo>
                    <a:pt x="655" y="1259"/>
                  </a:lnTo>
                  <a:lnTo>
                    <a:pt x="652" y="1257"/>
                  </a:lnTo>
                  <a:lnTo>
                    <a:pt x="652" y="1257"/>
                  </a:lnTo>
                  <a:lnTo>
                    <a:pt x="650" y="1254"/>
                  </a:lnTo>
                  <a:lnTo>
                    <a:pt x="648" y="1254"/>
                  </a:lnTo>
                  <a:lnTo>
                    <a:pt x="648" y="1252"/>
                  </a:lnTo>
                  <a:lnTo>
                    <a:pt x="645" y="1252"/>
                  </a:lnTo>
                  <a:lnTo>
                    <a:pt x="645" y="1252"/>
                  </a:lnTo>
                  <a:lnTo>
                    <a:pt x="643" y="1252"/>
                  </a:lnTo>
                  <a:lnTo>
                    <a:pt x="643" y="1250"/>
                  </a:lnTo>
                  <a:lnTo>
                    <a:pt x="641" y="1250"/>
                  </a:lnTo>
                  <a:lnTo>
                    <a:pt x="638" y="1250"/>
                  </a:lnTo>
                  <a:lnTo>
                    <a:pt x="636" y="1250"/>
                  </a:lnTo>
                  <a:lnTo>
                    <a:pt x="634" y="1250"/>
                  </a:lnTo>
                  <a:lnTo>
                    <a:pt x="634" y="1250"/>
                  </a:lnTo>
                  <a:lnTo>
                    <a:pt x="631" y="1252"/>
                  </a:lnTo>
                  <a:lnTo>
                    <a:pt x="629" y="1252"/>
                  </a:lnTo>
                  <a:lnTo>
                    <a:pt x="629" y="1252"/>
                  </a:lnTo>
                  <a:lnTo>
                    <a:pt x="626" y="1252"/>
                  </a:lnTo>
                  <a:lnTo>
                    <a:pt x="626" y="1254"/>
                  </a:lnTo>
                  <a:lnTo>
                    <a:pt x="626" y="1254"/>
                  </a:lnTo>
                  <a:lnTo>
                    <a:pt x="624" y="1257"/>
                  </a:lnTo>
                  <a:lnTo>
                    <a:pt x="624" y="1257"/>
                  </a:lnTo>
                  <a:lnTo>
                    <a:pt x="624" y="1257"/>
                  </a:lnTo>
                  <a:lnTo>
                    <a:pt x="622" y="1259"/>
                  </a:lnTo>
                  <a:lnTo>
                    <a:pt x="622" y="1259"/>
                  </a:lnTo>
                  <a:lnTo>
                    <a:pt x="622" y="1261"/>
                  </a:lnTo>
                  <a:lnTo>
                    <a:pt x="622" y="1264"/>
                  </a:lnTo>
                  <a:lnTo>
                    <a:pt x="622" y="1264"/>
                  </a:lnTo>
                  <a:lnTo>
                    <a:pt x="622" y="1266"/>
                  </a:lnTo>
                  <a:lnTo>
                    <a:pt x="622" y="1266"/>
                  </a:lnTo>
                  <a:lnTo>
                    <a:pt x="622" y="1269"/>
                  </a:lnTo>
                  <a:lnTo>
                    <a:pt x="622" y="1269"/>
                  </a:lnTo>
                  <a:lnTo>
                    <a:pt x="622" y="1271"/>
                  </a:lnTo>
                  <a:lnTo>
                    <a:pt x="622" y="1273"/>
                  </a:lnTo>
                  <a:lnTo>
                    <a:pt x="624" y="1273"/>
                  </a:lnTo>
                  <a:lnTo>
                    <a:pt x="624" y="1276"/>
                  </a:lnTo>
                  <a:lnTo>
                    <a:pt x="624" y="1276"/>
                  </a:lnTo>
                  <a:lnTo>
                    <a:pt x="624" y="1278"/>
                  </a:lnTo>
                  <a:lnTo>
                    <a:pt x="626" y="1278"/>
                  </a:lnTo>
                  <a:lnTo>
                    <a:pt x="626" y="1280"/>
                  </a:lnTo>
                  <a:lnTo>
                    <a:pt x="629" y="1280"/>
                  </a:lnTo>
                  <a:lnTo>
                    <a:pt x="629" y="1283"/>
                  </a:lnTo>
                  <a:lnTo>
                    <a:pt x="629" y="1283"/>
                  </a:lnTo>
                  <a:lnTo>
                    <a:pt x="631" y="1283"/>
                  </a:lnTo>
                  <a:lnTo>
                    <a:pt x="631" y="1283"/>
                  </a:lnTo>
                  <a:lnTo>
                    <a:pt x="631" y="1283"/>
                  </a:lnTo>
                  <a:lnTo>
                    <a:pt x="634" y="1283"/>
                  </a:lnTo>
                  <a:lnTo>
                    <a:pt x="634" y="1283"/>
                  </a:lnTo>
                  <a:lnTo>
                    <a:pt x="634" y="1283"/>
                  </a:lnTo>
                  <a:lnTo>
                    <a:pt x="634" y="1283"/>
                  </a:lnTo>
                  <a:lnTo>
                    <a:pt x="636" y="1283"/>
                  </a:lnTo>
                  <a:lnTo>
                    <a:pt x="636" y="1280"/>
                  </a:lnTo>
                  <a:lnTo>
                    <a:pt x="636" y="1280"/>
                  </a:lnTo>
                  <a:lnTo>
                    <a:pt x="638" y="1280"/>
                  </a:lnTo>
                  <a:lnTo>
                    <a:pt x="638" y="1278"/>
                  </a:lnTo>
                  <a:lnTo>
                    <a:pt x="638" y="1278"/>
                  </a:lnTo>
                  <a:lnTo>
                    <a:pt x="638" y="1278"/>
                  </a:lnTo>
                  <a:lnTo>
                    <a:pt x="641" y="1278"/>
                  </a:lnTo>
                  <a:lnTo>
                    <a:pt x="643" y="1278"/>
                  </a:lnTo>
                  <a:lnTo>
                    <a:pt x="645" y="1278"/>
                  </a:lnTo>
                  <a:lnTo>
                    <a:pt x="648" y="1278"/>
                  </a:lnTo>
                  <a:lnTo>
                    <a:pt x="648" y="1278"/>
                  </a:lnTo>
                  <a:lnTo>
                    <a:pt x="650" y="1278"/>
                  </a:lnTo>
                  <a:lnTo>
                    <a:pt x="650" y="1278"/>
                  </a:lnTo>
                  <a:lnTo>
                    <a:pt x="652" y="1278"/>
                  </a:lnTo>
                  <a:lnTo>
                    <a:pt x="652" y="1278"/>
                  </a:lnTo>
                  <a:lnTo>
                    <a:pt x="652" y="1278"/>
                  </a:lnTo>
                  <a:lnTo>
                    <a:pt x="655" y="1278"/>
                  </a:lnTo>
                  <a:lnTo>
                    <a:pt x="655" y="1278"/>
                  </a:lnTo>
                  <a:lnTo>
                    <a:pt x="657" y="1280"/>
                  </a:lnTo>
                  <a:lnTo>
                    <a:pt x="657" y="1280"/>
                  </a:lnTo>
                  <a:lnTo>
                    <a:pt x="660" y="1283"/>
                  </a:lnTo>
                  <a:lnTo>
                    <a:pt x="660" y="1283"/>
                  </a:lnTo>
                  <a:lnTo>
                    <a:pt x="662" y="1285"/>
                  </a:lnTo>
                  <a:lnTo>
                    <a:pt x="664" y="1288"/>
                  </a:lnTo>
                  <a:lnTo>
                    <a:pt x="664" y="1290"/>
                  </a:lnTo>
                  <a:lnTo>
                    <a:pt x="667" y="1292"/>
                  </a:lnTo>
                  <a:lnTo>
                    <a:pt x="667" y="1295"/>
                  </a:lnTo>
                  <a:lnTo>
                    <a:pt x="669" y="1297"/>
                  </a:lnTo>
                  <a:lnTo>
                    <a:pt x="669" y="1297"/>
                  </a:lnTo>
                  <a:lnTo>
                    <a:pt x="669" y="1299"/>
                  </a:lnTo>
                  <a:lnTo>
                    <a:pt x="669" y="1299"/>
                  </a:lnTo>
                  <a:lnTo>
                    <a:pt x="669" y="1302"/>
                  </a:lnTo>
                  <a:lnTo>
                    <a:pt x="669" y="1304"/>
                  </a:lnTo>
                  <a:lnTo>
                    <a:pt x="669" y="1304"/>
                  </a:lnTo>
                  <a:lnTo>
                    <a:pt x="667" y="1306"/>
                  </a:lnTo>
                  <a:lnTo>
                    <a:pt x="667" y="1306"/>
                  </a:lnTo>
                  <a:lnTo>
                    <a:pt x="667" y="1309"/>
                  </a:lnTo>
                  <a:lnTo>
                    <a:pt x="667" y="1311"/>
                  </a:lnTo>
                  <a:lnTo>
                    <a:pt x="664" y="1311"/>
                  </a:lnTo>
                  <a:lnTo>
                    <a:pt x="664" y="1314"/>
                  </a:lnTo>
                  <a:lnTo>
                    <a:pt x="662" y="1314"/>
                  </a:lnTo>
                  <a:lnTo>
                    <a:pt x="662" y="1314"/>
                  </a:lnTo>
                  <a:lnTo>
                    <a:pt x="660" y="1316"/>
                  </a:lnTo>
                  <a:lnTo>
                    <a:pt x="660" y="1316"/>
                  </a:lnTo>
                  <a:lnTo>
                    <a:pt x="657" y="1316"/>
                  </a:lnTo>
                  <a:lnTo>
                    <a:pt x="655" y="1318"/>
                  </a:lnTo>
                  <a:lnTo>
                    <a:pt x="655" y="1318"/>
                  </a:lnTo>
                  <a:lnTo>
                    <a:pt x="652" y="1318"/>
                  </a:lnTo>
                  <a:lnTo>
                    <a:pt x="650" y="1318"/>
                  </a:lnTo>
                  <a:lnTo>
                    <a:pt x="650" y="1318"/>
                  </a:lnTo>
                  <a:lnTo>
                    <a:pt x="648" y="1318"/>
                  </a:lnTo>
                  <a:lnTo>
                    <a:pt x="645" y="1318"/>
                  </a:lnTo>
                  <a:lnTo>
                    <a:pt x="645" y="1318"/>
                  </a:lnTo>
                  <a:lnTo>
                    <a:pt x="643" y="1316"/>
                  </a:lnTo>
                  <a:lnTo>
                    <a:pt x="641" y="1316"/>
                  </a:lnTo>
                  <a:lnTo>
                    <a:pt x="641" y="1316"/>
                  </a:lnTo>
                  <a:lnTo>
                    <a:pt x="638" y="1316"/>
                  </a:lnTo>
                  <a:lnTo>
                    <a:pt x="636" y="1314"/>
                  </a:lnTo>
                  <a:lnTo>
                    <a:pt x="636" y="1314"/>
                  </a:lnTo>
                  <a:lnTo>
                    <a:pt x="634" y="1314"/>
                  </a:lnTo>
                  <a:lnTo>
                    <a:pt x="634" y="1311"/>
                  </a:lnTo>
                  <a:lnTo>
                    <a:pt x="631" y="1311"/>
                  </a:lnTo>
                  <a:lnTo>
                    <a:pt x="631" y="1309"/>
                  </a:lnTo>
                  <a:lnTo>
                    <a:pt x="629" y="1309"/>
                  </a:lnTo>
                  <a:lnTo>
                    <a:pt x="629" y="1306"/>
                  </a:lnTo>
                  <a:lnTo>
                    <a:pt x="629" y="1306"/>
                  </a:lnTo>
                  <a:lnTo>
                    <a:pt x="629" y="1304"/>
                  </a:lnTo>
                  <a:lnTo>
                    <a:pt x="626" y="1304"/>
                  </a:lnTo>
                  <a:lnTo>
                    <a:pt x="626" y="1302"/>
                  </a:lnTo>
                  <a:lnTo>
                    <a:pt x="626" y="1302"/>
                  </a:lnTo>
                  <a:lnTo>
                    <a:pt x="624" y="1302"/>
                  </a:lnTo>
                  <a:lnTo>
                    <a:pt x="624" y="1299"/>
                  </a:lnTo>
                  <a:lnTo>
                    <a:pt x="624" y="1299"/>
                  </a:lnTo>
                  <a:lnTo>
                    <a:pt x="622" y="1299"/>
                  </a:lnTo>
                  <a:lnTo>
                    <a:pt x="622" y="1299"/>
                  </a:lnTo>
                  <a:lnTo>
                    <a:pt x="619" y="1299"/>
                  </a:lnTo>
                  <a:lnTo>
                    <a:pt x="619" y="1297"/>
                  </a:lnTo>
                  <a:lnTo>
                    <a:pt x="617" y="1297"/>
                  </a:lnTo>
                  <a:lnTo>
                    <a:pt x="615" y="1297"/>
                  </a:lnTo>
                  <a:lnTo>
                    <a:pt x="615" y="1295"/>
                  </a:lnTo>
                  <a:lnTo>
                    <a:pt x="615" y="1295"/>
                  </a:lnTo>
                  <a:lnTo>
                    <a:pt x="612" y="1295"/>
                  </a:lnTo>
                  <a:lnTo>
                    <a:pt x="612" y="1295"/>
                  </a:lnTo>
                  <a:lnTo>
                    <a:pt x="610" y="1292"/>
                  </a:lnTo>
                  <a:lnTo>
                    <a:pt x="608" y="1288"/>
                  </a:lnTo>
                  <a:lnTo>
                    <a:pt x="605" y="1288"/>
                  </a:lnTo>
                  <a:lnTo>
                    <a:pt x="605" y="1285"/>
                  </a:lnTo>
                  <a:lnTo>
                    <a:pt x="603" y="1285"/>
                  </a:lnTo>
                  <a:lnTo>
                    <a:pt x="603" y="1283"/>
                  </a:lnTo>
                  <a:lnTo>
                    <a:pt x="603" y="1283"/>
                  </a:lnTo>
                  <a:lnTo>
                    <a:pt x="600" y="1280"/>
                  </a:lnTo>
                  <a:lnTo>
                    <a:pt x="600" y="1280"/>
                  </a:lnTo>
                  <a:lnTo>
                    <a:pt x="600" y="1278"/>
                  </a:lnTo>
                  <a:lnTo>
                    <a:pt x="600" y="1278"/>
                  </a:lnTo>
                  <a:lnTo>
                    <a:pt x="598" y="1276"/>
                  </a:lnTo>
                  <a:lnTo>
                    <a:pt x="598" y="1273"/>
                  </a:lnTo>
                  <a:lnTo>
                    <a:pt x="598" y="1271"/>
                  </a:lnTo>
                  <a:lnTo>
                    <a:pt x="598" y="1269"/>
                  </a:lnTo>
                  <a:lnTo>
                    <a:pt x="598" y="1269"/>
                  </a:lnTo>
                  <a:lnTo>
                    <a:pt x="596" y="1266"/>
                  </a:lnTo>
                  <a:lnTo>
                    <a:pt x="596" y="1264"/>
                  </a:lnTo>
                  <a:lnTo>
                    <a:pt x="596" y="1264"/>
                  </a:lnTo>
                  <a:lnTo>
                    <a:pt x="596" y="1261"/>
                  </a:lnTo>
                  <a:lnTo>
                    <a:pt x="596" y="1259"/>
                  </a:lnTo>
                  <a:lnTo>
                    <a:pt x="596" y="1259"/>
                  </a:lnTo>
                  <a:lnTo>
                    <a:pt x="596" y="1257"/>
                  </a:lnTo>
                  <a:lnTo>
                    <a:pt x="596" y="1254"/>
                  </a:lnTo>
                  <a:lnTo>
                    <a:pt x="596" y="1254"/>
                  </a:lnTo>
                  <a:lnTo>
                    <a:pt x="598" y="1252"/>
                  </a:lnTo>
                  <a:lnTo>
                    <a:pt x="598" y="1250"/>
                  </a:lnTo>
                  <a:lnTo>
                    <a:pt x="598" y="1250"/>
                  </a:lnTo>
                  <a:lnTo>
                    <a:pt x="598" y="1247"/>
                  </a:lnTo>
                  <a:lnTo>
                    <a:pt x="600" y="1245"/>
                  </a:lnTo>
                  <a:lnTo>
                    <a:pt x="600" y="1245"/>
                  </a:lnTo>
                  <a:lnTo>
                    <a:pt x="600" y="1243"/>
                  </a:lnTo>
                  <a:lnTo>
                    <a:pt x="600" y="1243"/>
                  </a:lnTo>
                  <a:lnTo>
                    <a:pt x="603" y="1243"/>
                  </a:lnTo>
                  <a:lnTo>
                    <a:pt x="603" y="1240"/>
                  </a:lnTo>
                  <a:lnTo>
                    <a:pt x="603" y="1238"/>
                  </a:lnTo>
                  <a:lnTo>
                    <a:pt x="605" y="1238"/>
                  </a:lnTo>
                  <a:lnTo>
                    <a:pt x="605" y="1238"/>
                  </a:lnTo>
                  <a:lnTo>
                    <a:pt x="605" y="1235"/>
                  </a:lnTo>
                  <a:lnTo>
                    <a:pt x="605" y="1235"/>
                  </a:lnTo>
                  <a:lnTo>
                    <a:pt x="605" y="1235"/>
                  </a:lnTo>
                  <a:lnTo>
                    <a:pt x="605" y="1233"/>
                  </a:lnTo>
                  <a:lnTo>
                    <a:pt x="605" y="1231"/>
                  </a:lnTo>
                  <a:lnTo>
                    <a:pt x="605" y="1231"/>
                  </a:lnTo>
                  <a:lnTo>
                    <a:pt x="605" y="1228"/>
                  </a:lnTo>
                  <a:lnTo>
                    <a:pt x="605" y="1226"/>
                  </a:lnTo>
                  <a:lnTo>
                    <a:pt x="605" y="1226"/>
                  </a:lnTo>
                  <a:lnTo>
                    <a:pt x="605" y="1224"/>
                  </a:lnTo>
                  <a:lnTo>
                    <a:pt x="605" y="1224"/>
                  </a:lnTo>
                  <a:lnTo>
                    <a:pt x="605" y="1224"/>
                  </a:lnTo>
                  <a:lnTo>
                    <a:pt x="605" y="1224"/>
                  </a:lnTo>
                  <a:lnTo>
                    <a:pt x="605" y="1224"/>
                  </a:lnTo>
                  <a:lnTo>
                    <a:pt x="605" y="1221"/>
                  </a:lnTo>
                  <a:lnTo>
                    <a:pt x="605" y="1221"/>
                  </a:lnTo>
                  <a:lnTo>
                    <a:pt x="603" y="1221"/>
                  </a:lnTo>
                  <a:lnTo>
                    <a:pt x="603" y="1221"/>
                  </a:lnTo>
                  <a:lnTo>
                    <a:pt x="600" y="1221"/>
                  </a:lnTo>
                  <a:lnTo>
                    <a:pt x="598" y="1221"/>
                  </a:lnTo>
                  <a:lnTo>
                    <a:pt x="596" y="1221"/>
                  </a:lnTo>
                  <a:lnTo>
                    <a:pt x="593" y="1221"/>
                  </a:lnTo>
                  <a:lnTo>
                    <a:pt x="589" y="1221"/>
                  </a:lnTo>
                  <a:lnTo>
                    <a:pt x="586" y="1221"/>
                  </a:lnTo>
                  <a:lnTo>
                    <a:pt x="579" y="1224"/>
                  </a:lnTo>
                  <a:lnTo>
                    <a:pt x="574" y="1224"/>
                  </a:lnTo>
                  <a:lnTo>
                    <a:pt x="570" y="1224"/>
                  </a:lnTo>
                  <a:lnTo>
                    <a:pt x="567" y="1226"/>
                  </a:lnTo>
                  <a:lnTo>
                    <a:pt x="563" y="1226"/>
                  </a:lnTo>
                  <a:lnTo>
                    <a:pt x="560" y="1226"/>
                  </a:lnTo>
                  <a:lnTo>
                    <a:pt x="556" y="1228"/>
                  </a:lnTo>
                  <a:lnTo>
                    <a:pt x="551" y="1228"/>
                  </a:lnTo>
                  <a:lnTo>
                    <a:pt x="544" y="1231"/>
                  </a:lnTo>
                  <a:lnTo>
                    <a:pt x="537" y="1235"/>
                  </a:lnTo>
                  <a:lnTo>
                    <a:pt x="534" y="1235"/>
                  </a:lnTo>
                  <a:lnTo>
                    <a:pt x="529" y="1238"/>
                  </a:lnTo>
                  <a:lnTo>
                    <a:pt x="525" y="1238"/>
                  </a:lnTo>
                  <a:lnTo>
                    <a:pt x="522" y="1240"/>
                  </a:lnTo>
                  <a:lnTo>
                    <a:pt x="518" y="1240"/>
                  </a:lnTo>
                  <a:lnTo>
                    <a:pt x="515" y="1243"/>
                  </a:lnTo>
                  <a:lnTo>
                    <a:pt x="513" y="1243"/>
                  </a:lnTo>
                  <a:lnTo>
                    <a:pt x="511" y="1243"/>
                  </a:lnTo>
                  <a:lnTo>
                    <a:pt x="508" y="1243"/>
                  </a:lnTo>
                  <a:lnTo>
                    <a:pt x="506" y="1243"/>
                  </a:lnTo>
                  <a:lnTo>
                    <a:pt x="503" y="1243"/>
                  </a:lnTo>
                  <a:lnTo>
                    <a:pt x="501" y="1243"/>
                  </a:lnTo>
                  <a:lnTo>
                    <a:pt x="499" y="1243"/>
                  </a:lnTo>
                  <a:lnTo>
                    <a:pt x="496" y="1243"/>
                  </a:lnTo>
                  <a:lnTo>
                    <a:pt x="494" y="1243"/>
                  </a:lnTo>
                  <a:lnTo>
                    <a:pt x="492" y="1243"/>
                  </a:lnTo>
                  <a:lnTo>
                    <a:pt x="489" y="1243"/>
                  </a:lnTo>
                  <a:lnTo>
                    <a:pt x="487" y="1243"/>
                  </a:lnTo>
                  <a:lnTo>
                    <a:pt x="485" y="1240"/>
                  </a:lnTo>
                  <a:lnTo>
                    <a:pt x="482" y="1240"/>
                  </a:lnTo>
                  <a:lnTo>
                    <a:pt x="480" y="1240"/>
                  </a:lnTo>
                  <a:lnTo>
                    <a:pt x="477" y="1240"/>
                  </a:lnTo>
                  <a:lnTo>
                    <a:pt x="475" y="1238"/>
                  </a:lnTo>
                  <a:lnTo>
                    <a:pt x="473" y="1238"/>
                  </a:lnTo>
                  <a:lnTo>
                    <a:pt x="470" y="1238"/>
                  </a:lnTo>
                  <a:lnTo>
                    <a:pt x="468" y="1235"/>
                  </a:lnTo>
                  <a:lnTo>
                    <a:pt x="466" y="1235"/>
                  </a:lnTo>
                  <a:lnTo>
                    <a:pt x="466" y="1233"/>
                  </a:lnTo>
                  <a:lnTo>
                    <a:pt x="463" y="1233"/>
                  </a:lnTo>
                  <a:lnTo>
                    <a:pt x="463" y="1233"/>
                  </a:lnTo>
                  <a:lnTo>
                    <a:pt x="461" y="1231"/>
                  </a:lnTo>
                  <a:lnTo>
                    <a:pt x="461" y="1231"/>
                  </a:lnTo>
                  <a:lnTo>
                    <a:pt x="461" y="1228"/>
                  </a:lnTo>
                  <a:lnTo>
                    <a:pt x="459" y="1228"/>
                  </a:lnTo>
                  <a:lnTo>
                    <a:pt x="459" y="1228"/>
                  </a:lnTo>
                  <a:lnTo>
                    <a:pt x="459" y="1226"/>
                  </a:lnTo>
                  <a:lnTo>
                    <a:pt x="456" y="1226"/>
                  </a:lnTo>
                  <a:lnTo>
                    <a:pt x="456" y="1224"/>
                  </a:lnTo>
                  <a:lnTo>
                    <a:pt x="456" y="1224"/>
                  </a:lnTo>
                  <a:lnTo>
                    <a:pt x="456" y="1221"/>
                  </a:lnTo>
                  <a:lnTo>
                    <a:pt x="456" y="1219"/>
                  </a:lnTo>
                  <a:lnTo>
                    <a:pt x="454" y="1217"/>
                  </a:lnTo>
                  <a:lnTo>
                    <a:pt x="454" y="1212"/>
                  </a:lnTo>
                  <a:lnTo>
                    <a:pt x="454" y="1209"/>
                  </a:lnTo>
                  <a:lnTo>
                    <a:pt x="454" y="1205"/>
                  </a:lnTo>
                  <a:lnTo>
                    <a:pt x="454" y="1202"/>
                  </a:lnTo>
                  <a:lnTo>
                    <a:pt x="454" y="1200"/>
                  </a:lnTo>
                  <a:lnTo>
                    <a:pt x="454" y="1195"/>
                  </a:lnTo>
                  <a:lnTo>
                    <a:pt x="454" y="1188"/>
                  </a:lnTo>
                  <a:lnTo>
                    <a:pt x="454" y="1183"/>
                  </a:lnTo>
                  <a:lnTo>
                    <a:pt x="454" y="1179"/>
                  </a:lnTo>
                  <a:lnTo>
                    <a:pt x="454" y="1176"/>
                  </a:lnTo>
                  <a:lnTo>
                    <a:pt x="454" y="1174"/>
                  </a:lnTo>
                  <a:lnTo>
                    <a:pt x="451" y="1172"/>
                  </a:lnTo>
                  <a:lnTo>
                    <a:pt x="451" y="1167"/>
                  </a:lnTo>
                  <a:lnTo>
                    <a:pt x="451" y="1164"/>
                  </a:lnTo>
                  <a:lnTo>
                    <a:pt x="449" y="1160"/>
                  </a:lnTo>
                  <a:lnTo>
                    <a:pt x="449" y="1157"/>
                  </a:lnTo>
                  <a:lnTo>
                    <a:pt x="449" y="1153"/>
                  </a:lnTo>
                  <a:lnTo>
                    <a:pt x="447" y="1150"/>
                  </a:lnTo>
                  <a:lnTo>
                    <a:pt x="447" y="1146"/>
                  </a:lnTo>
                  <a:lnTo>
                    <a:pt x="447" y="1143"/>
                  </a:lnTo>
                  <a:lnTo>
                    <a:pt x="447" y="1138"/>
                  </a:lnTo>
                  <a:lnTo>
                    <a:pt x="444" y="1134"/>
                  </a:lnTo>
                  <a:lnTo>
                    <a:pt x="444" y="1129"/>
                  </a:lnTo>
                  <a:lnTo>
                    <a:pt x="444" y="1124"/>
                  </a:lnTo>
                  <a:lnTo>
                    <a:pt x="442" y="1119"/>
                  </a:lnTo>
                  <a:lnTo>
                    <a:pt x="442" y="1117"/>
                  </a:lnTo>
                  <a:lnTo>
                    <a:pt x="442" y="1112"/>
                  </a:lnTo>
                  <a:lnTo>
                    <a:pt x="442" y="1108"/>
                  </a:lnTo>
                  <a:lnTo>
                    <a:pt x="440" y="1105"/>
                  </a:lnTo>
                  <a:lnTo>
                    <a:pt x="440" y="1101"/>
                  </a:lnTo>
                  <a:lnTo>
                    <a:pt x="437" y="1098"/>
                  </a:lnTo>
                  <a:lnTo>
                    <a:pt x="437" y="1096"/>
                  </a:lnTo>
                  <a:lnTo>
                    <a:pt x="437" y="1091"/>
                  </a:lnTo>
                  <a:lnTo>
                    <a:pt x="435" y="1089"/>
                  </a:lnTo>
                  <a:lnTo>
                    <a:pt x="435" y="1086"/>
                  </a:lnTo>
                  <a:lnTo>
                    <a:pt x="435" y="1086"/>
                  </a:lnTo>
                  <a:lnTo>
                    <a:pt x="435" y="1084"/>
                  </a:lnTo>
                  <a:lnTo>
                    <a:pt x="435" y="1082"/>
                  </a:lnTo>
                  <a:lnTo>
                    <a:pt x="433" y="1056"/>
                  </a:lnTo>
                  <a:lnTo>
                    <a:pt x="430" y="1056"/>
                  </a:lnTo>
                  <a:lnTo>
                    <a:pt x="428" y="1056"/>
                  </a:lnTo>
                  <a:lnTo>
                    <a:pt x="428" y="1056"/>
                  </a:lnTo>
                  <a:lnTo>
                    <a:pt x="425" y="1056"/>
                  </a:lnTo>
                  <a:lnTo>
                    <a:pt x="423" y="1056"/>
                  </a:lnTo>
                  <a:lnTo>
                    <a:pt x="421" y="1056"/>
                  </a:lnTo>
                  <a:lnTo>
                    <a:pt x="418" y="1056"/>
                  </a:lnTo>
                  <a:lnTo>
                    <a:pt x="418" y="1056"/>
                  </a:lnTo>
                  <a:lnTo>
                    <a:pt x="414" y="1058"/>
                  </a:lnTo>
                  <a:lnTo>
                    <a:pt x="411" y="1058"/>
                  </a:lnTo>
                  <a:lnTo>
                    <a:pt x="409" y="1060"/>
                  </a:lnTo>
                  <a:lnTo>
                    <a:pt x="404" y="1060"/>
                  </a:lnTo>
                  <a:lnTo>
                    <a:pt x="399" y="1063"/>
                  </a:lnTo>
                  <a:lnTo>
                    <a:pt x="392" y="1067"/>
                  </a:lnTo>
                  <a:lnTo>
                    <a:pt x="390" y="1067"/>
                  </a:lnTo>
                  <a:lnTo>
                    <a:pt x="388" y="1067"/>
                  </a:lnTo>
                  <a:lnTo>
                    <a:pt x="385" y="1070"/>
                  </a:lnTo>
                  <a:lnTo>
                    <a:pt x="383" y="1070"/>
                  </a:lnTo>
                  <a:lnTo>
                    <a:pt x="380" y="1070"/>
                  </a:lnTo>
                  <a:lnTo>
                    <a:pt x="378" y="1070"/>
                  </a:lnTo>
                  <a:lnTo>
                    <a:pt x="378" y="1070"/>
                  </a:lnTo>
                  <a:lnTo>
                    <a:pt x="376" y="1070"/>
                  </a:lnTo>
                  <a:lnTo>
                    <a:pt x="373" y="1070"/>
                  </a:lnTo>
                  <a:lnTo>
                    <a:pt x="371" y="1070"/>
                  </a:lnTo>
                  <a:lnTo>
                    <a:pt x="366" y="1070"/>
                  </a:lnTo>
                  <a:lnTo>
                    <a:pt x="362" y="1072"/>
                  </a:lnTo>
                  <a:lnTo>
                    <a:pt x="357" y="1072"/>
                  </a:lnTo>
                  <a:lnTo>
                    <a:pt x="354" y="1072"/>
                  </a:lnTo>
                  <a:lnTo>
                    <a:pt x="352" y="1072"/>
                  </a:lnTo>
                  <a:lnTo>
                    <a:pt x="350" y="1072"/>
                  </a:lnTo>
                  <a:lnTo>
                    <a:pt x="350" y="1072"/>
                  </a:lnTo>
                  <a:lnTo>
                    <a:pt x="350" y="1072"/>
                  </a:lnTo>
                  <a:lnTo>
                    <a:pt x="347" y="1075"/>
                  </a:lnTo>
                  <a:lnTo>
                    <a:pt x="347" y="1075"/>
                  </a:lnTo>
                  <a:lnTo>
                    <a:pt x="345" y="1075"/>
                  </a:lnTo>
                  <a:lnTo>
                    <a:pt x="345" y="1075"/>
                  </a:lnTo>
                  <a:lnTo>
                    <a:pt x="345" y="1075"/>
                  </a:lnTo>
                  <a:lnTo>
                    <a:pt x="343" y="1077"/>
                  </a:lnTo>
                  <a:lnTo>
                    <a:pt x="343" y="1077"/>
                  </a:lnTo>
                  <a:lnTo>
                    <a:pt x="343" y="1077"/>
                  </a:lnTo>
                  <a:lnTo>
                    <a:pt x="343" y="1079"/>
                  </a:lnTo>
                  <a:lnTo>
                    <a:pt x="340" y="1079"/>
                  </a:lnTo>
                  <a:lnTo>
                    <a:pt x="340" y="1082"/>
                  </a:lnTo>
                  <a:lnTo>
                    <a:pt x="340" y="1082"/>
                  </a:lnTo>
                  <a:lnTo>
                    <a:pt x="338" y="1084"/>
                  </a:lnTo>
                  <a:lnTo>
                    <a:pt x="338" y="1084"/>
                  </a:lnTo>
                  <a:lnTo>
                    <a:pt x="338" y="1086"/>
                  </a:lnTo>
                  <a:lnTo>
                    <a:pt x="336" y="1089"/>
                  </a:lnTo>
                  <a:lnTo>
                    <a:pt x="336" y="1091"/>
                  </a:lnTo>
                  <a:lnTo>
                    <a:pt x="336" y="1093"/>
                  </a:lnTo>
                  <a:lnTo>
                    <a:pt x="336" y="1096"/>
                  </a:lnTo>
                  <a:lnTo>
                    <a:pt x="336" y="1098"/>
                  </a:lnTo>
                  <a:lnTo>
                    <a:pt x="333" y="1101"/>
                  </a:lnTo>
                  <a:lnTo>
                    <a:pt x="333" y="1103"/>
                  </a:lnTo>
                  <a:lnTo>
                    <a:pt x="333" y="1108"/>
                  </a:lnTo>
                  <a:lnTo>
                    <a:pt x="333" y="1110"/>
                  </a:lnTo>
                  <a:lnTo>
                    <a:pt x="333" y="1112"/>
                  </a:lnTo>
                  <a:lnTo>
                    <a:pt x="333" y="1115"/>
                  </a:lnTo>
                  <a:lnTo>
                    <a:pt x="333" y="1117"/>
                  </a:lnTo>
                  <a:lnTo>
                    <a:pt x="333" y="1119"/>
                  </a:lnTo>
                  <a:lnTo>
                    <a:pt x="333" y="1122"/>
                  </a:lnTo>
                  <a:lnTo>
                    <a:pt x="333" y="1124"/>
                  </a:lnTo>
                  <a:lnTo>
                    <a:pt x="333" y="1124"/>
                  </a:lnTo>
                  <a:lnTo>
                    <a:pt x="331" y="1124"/>
                  </a:lnTo>
                  <a:lnTo>
                    <a:pt x="331" y="1127"/>
                  </a:lnTo>
                  <a:lnTo>
                    <a:pt x="331" y="1127"/>
                  </a:lnTo>
                  <a:lnTo>
                    <a:pt x="328" y="1134"/>
                  </a:lnTo>
                  <a:lnTo>
                    <a:pt x="324" y="1138"/>
                  </a:lnTo>
                  <a:lnTo>
                    <a:pt x="324" y="1138"/>
                  </a:lnTo>
                  <a:lnTo>
                    <a:pt x="324" y="1141"/>
                  </a:lnTo>
                  <a:lnTo>
                    <a:pt x="321" y="1143"/>
                  </a:lnTo>
                  <a:lnTo>
                    <a:pt x="321" y="1146"/>
                  </a:lnTo>
                  <a:lnTo>
                    <a:pt x="321" y="1148"/>
                  </a:lnTo>
                  <a:lnTo>
                    <a:pt x="319" y="1150"/>
                  </a:lnTo>
                  <a:lnTo>
                    <a:pt x="319" y="1150"/>
                  </a:lnTo>
                  <a:lnTo>
                    <a:pt x="319" y="1153"/>
                  </a:lnTo>
                  <a:lnTo>
                    <a:pt x="319" y="1157"/>
                  </a:lnTo>
                  <a:lnTo>
                    <a:pt x="319" y="1160"/>
                  </a:lnTo>
                  <a:lnTo>
                    <a:pt x="319" y="1162"/>
                  </a:lnTo>
                  <a:lnTo>
                    <a:pt x="319" y="1167"/>
                  </a:lnTo>
                  <a:lnTo>
                    <a:pt x="319" y="1169"/>
                  </a:lnTo>
                  <a:lnTo>
                    <a:pt x="319" y="1174"/>
                  </a:lnTo>
                  <a:lnTo>
                    <a:pt x="319" y="1176"/>
                  </a:lnTo>
                  <a:lnTo>
                    <a:pt x="319" y="1179"/>
                  </a:lnTo>
                  <a:lnTo>
                    <a:pt x="319" y="1181"/>
                  </a:lnTo>
                  <a:lnTo>
                    <a:pt x="319" y="1183"/>
                  </a:lnTo>
                  <a:lnTo>
                    <a:pt x="321" y="1186"/>
                  </a:lnTo>
                  <a:lnTo>
                    <a:pt x="321" y="1190"/>
                  </a:lnTo>
                  <a:lnTo>
                    <a:pt x="321" y="1190"/>
                  </a:lnTo>
                  <a:lnTo>
                    <a:pt x="321" y="1193"/>
                  </a:lnTo>
                  <a:lnTo>
                    <a:pt x="321" y="1193"/>
                  </a:lnTo>
                  <a:lnTo>
                    <a:pt x="321" y="1195"/>
                  </a:lnTo>
                  <a:lnTo>
                    <a:pt x="324" y="1195"/>
                  </a:lnTo>
                  <a:lnTo>
                    <a:pt x="324" y="1195"/>
                  </a:lnTo>
                  <a:lnTo>
                    <a:pt x="324" y="1198"/>
                  </a:lnTo>
                  <a:lnTo>
                    <a:pt x="324" y="1198"/>
                  </a:lnTo>
                  <a:lnTo>
                    <a:pt x="326" y="1198"/>
                  </a:lnTo>
                  <a:lnTo>
                    <a:pt x="326" y="1200"/>
                  </a:lnTo>
                  <a:lnTo>
                    <a:pt x="326" y="1200"/>
                  </a:lnTo>
                  <a:lnTo>
                    <a:pt x="326" y="1200"/>
                  </a:lnTo>
                  <a:lnTo>
                    <a:pt x="328" y="1200"/>
                  </a:lnTo>
                  <a:lnTo>
                    <a:pt x="328" y="1200"/>
                  </a:lnTo>
                  <a:lnTo>
                    <a:pt x="331" y="1200"/>
                  </a:lnTo>
                  <a:lnTo>
                    <a:pt x="331" y="1202"/>
                  </a:lnTo>
                  <a:lnTo>
                    <a:pt x="333" y="1202"/>
                  </a:lnTo>
                  <a:lnTo>
                    <a:pt x="336" y="1202"/>
                  </a:lnTo>
                  <a:lnTo>
                    <a:pt x="338" y="1202"/>
                  </a:lnTo>
                  <a:lnTo>
                    <a:pt x="340" y="1202"/>
                  </a:lnTo>
                  <a:lnTo>
                    <a:pt x="343" y="1202"/>
                  </a:lnTo>
                  <a:lnTo>
                    <a:pt x="345" y="1202"/>
                  </a:lnTo>
                  <a:lnTo>
                    <a:pt x="347" y="1202"/>
                  </a:lnTo>
                  <a:lnTo>
                    <a:pt x="347" y="1205"/>
                  </a:lnTo>
                  <a:lnTo>
                    <a:pt x="350" y="1205"/>
                  </a:lnTo>
                  <a:lnTo>
                    <a:pt x="352" y="1205"/>
                  </a:lnTo>
                  <a:lnTo>
                    <a:pt x="354" y="1207"/>
                  </a:lnTo>
                  <a:lnTo>
                    <a:pt x="354" y="1207"/>
                  </a:lnTo>
                  <a:lnTo>
                    <a:pt x="357" y="1209"/>
                  </a:lnTo>
                  <a:lnTo>
                    <a:pt x="359" y="1209"/>
                  </a:lnTo>
                  <a:lnTo>
                    <a:pt x="362" y="1212"/>
                  </a:lnTo>
                  <a:lnTo>
                    <a:pt x="366" y="1214"/>
                  </a:lnTo>
                  <a:lnTo>
                    <a:pt x="366" y="1217"/>
                  </a:lnTo>
                  <a:lnTo>
                    <a:pt x="369" y="1217"/>
                  </a:lnTo>
                  <a:lnTo>
                    <a:pt x="369" y="1217"/>
                  </a:lnTo>
                  <a:lnTo>
                    <a:pt x="371" y="1217"/>
                  </a:lnTo>
                  <a:lnTo>
                    <a:pt x="371" y="1217"/>
                  </a:lnTo>
                  <a:lnTo>
                    <a:pt x="373" y="1217"/>
                  </a:lnTo>
                  <a:lnTo>
                    <a:pt x="376" y="1219"/>
                  </a:lnTo>
                  <a:lnTo>
                    <a:pt x="376" y="1219"/>
                  </a:lnTo>
                  <a:lnTo>
                    <a:pt x="378" y="1219"/>
                  </a:lnTo>
                  <a:lnTo>
                    <a:pt x="380" y="1219"/>
                  </a:lnTo>
                  <a:lnTo>
                    <a:pt x="380" y="1221"/>
                  </a:lnTo>
                  <a:lnTo>
                    <a:pt x="383" y="1221"/>
                  </a:lnTo>
                  <a:lnTo>
                    <a:pt x="383" y="1221"/>
                  </a:lnTo>
                  <a:lnTo>
                    <a:pt x="385" y="1224"/>
                  </a:lnTo>
                  <a:lnTo>
                    <a:pt x="385" y="1224"/>
                  </a:lnTo>
                  <a:lnTo>
                    <a:pt x="388" y="1224"/>
                  </a:lnTo>
                  <a:lnTo>
                    <a:pt x="390" y="1226"/>
                  </a:lnTo>
                  <a:lnTo>
                    <a:pt x="392" y="1228"/>
                  </a:lnTo>
                  <a:lnTo>
                    <a:pt x="395" y="1231"/>
                  </a:lnTo>
                  <a:lnTo>
                    <a:pt x="397" y="1233"/>
                  </a:lnTo>
                  <a:lnTo>
                    <a:pt x="397" y="1235"/>
                  </a:lnTo>
                  <a:lnTo>
                    <a:pt x="399" y="1238"/>
                  </a:lnTo>
                  <a:lnTo>
                    <a:pt x="402" y="1238"/>
                  </a:lnTo>
                  <a:lnTo>
                    <a:pt x="402" y="1240"/>
                  </a:lnTo>
                  <a:lnTo>
                    <a:pt x="402" y="1240"/>
                  </a:lnTo>
                  <a:lnTo>
                    <a:pt x="402" y="1243"/>
                  </a:lnTo>
                  <a:lnTo>
                    <a:pt x="404" y="1243"/>
                  </a:lnTo>
                  <a:lnTo>
                    <a:pt x="404" y="1245"/>
                  </a:lnTo>
                  <a:lnTo>
                    <a:pt x="404" y="1245"/>
                  </a:lnTo>
                  <a:lnTo>
                    <a:pt x="404" y="1247"/>
                  </a:lnTo>
                  <a:lnTo>
                    <a:pt x="404" y="1250"/>
                  </a:lnTo>
                  <a:lnTo>
                    <a:pt x="407" y="1252"/>
                  </a:lnTo>
                  <a:lnTo>
                    <a:pt x="407" y="1252"/>
                  </a:lnTo>
                  <a:lnTo>
                    <a:pt x="407" y="1254"/>
                  </a:lnTo>
                  <a:lnTo>
                    <a:pt x="407" y="1257"/>
                  </a:lnTo>
                  <a:lnTo>
                    <a:pt x="407" y="1259"/>
                  </a:lnTo>
                  <a:lnTo>
                    <a:pt x="407" y="1261"/>
                  </a:lnTo>
                  <a:lnTo>
                    <a:pt x="407" y="1264"/>
                  </a:lnTo>
                  <a:lnTo>
                    <a:pt x="407" y="1264"/>
                  </a:lnTo>
                  <a:lnTo>
                    <a:pt x="404" y="1264"/>
                  </a:lnTo>
                  <a:lnTo>
                    <a:pt x="404" y="1266"/>
                  </a:lnTo>
                  <a:lnTo>
                    <a:pt x="404" y="1266"/>
                  </a:lnTo>
                  <a:lnTo>
                    <a:pt x="404" y="1266"/>
                  </a:lnTo>
                  <a:lnTo>
                    <a:pt x="404" y="1269"/>
                  </a:lnTo>
                  <a:lnTo>
                    <a:pt x="402" y="1269"/>
                  </a:lnTo>
                  <a:lnTo>
                    <a:pt x="402" y="1269"/>
                  </a:lnTo>
                  <a:lnTo>
                    <a:pt x="402" y="1269"/>
                  </a:lnTo>
                  <a:lnTo>
                    <a:pt x="399" y="1271"/>
                  </a:lnTo>
                  <a:lnTo>
                    <a:pt x="399" y="1271"/>
                  </a:lnTo>
                  <a:lnTo>
                    <a:pt x="399" y="1271"/>
                  </a:lnTo>
                  <a:lnTo>
                    <a:pt x="397" y="1271"/>
                  </a:lnTo>
                  <a:lnTo>
                    <a:pt x="395" y="1273"/>
                  </a:lnTo>
                  <a:lnTo>
                    <a:pt x="392" y="1273"/>
                  </a:lnTo>
                  <a:lnTo>
                    <a:pt x="390" y="1273"/>
                  </a:lnTo>
                  <a:lnTo>
                    <a:pt x="388" y="1273"/>
                  </a:lnTo>
                  <a:lnTo>
                    <a:pt x="385" y="1273"/>
                  </a:lnTo>
                  <a:lnTo>
                    <a:pt x="380" y="1276"/>
                  </a:lnTo>
                  <a:lnTo>
                    <a:pt x="378" y="1276"/>
                  </a:lnTo>
                  <a:lnTo>
                    <a:pt x="373" y="1278"/>
                  </a:lnTo>
                  <a:lnTo>
                    <a:pt x="369" y="1278"/>
                  </a:lnTo>
                  <a:lnTo>
                    <a:pt x="364" y="1278"/>
                  </a:lnTo>
                  <a:lnTo>
                    <a:pt x="359" y="1280"/>
                  </a:lnTo>
                  <a:lnTo>
                    <a:pt x="354" y="1280"/>
                  </a:lnTo>
                  <a:lnTo>
                    <a:pt x="352" y="1280"/>
                  </a:lnTo>
                  <a:lnTo>
                    <a:pt x="347" y="1283"/>
                  </a:lnTo>
                  <a:lnTo>
                    <a:pt x="343" y="1283"/>
                  </a:lnTo>
                  <a:lnTo>
                    <a:pt x="338" y="1283"/>
                  </a:lnTo>
                  <a:lnTo>
                    <a:pt x="333" y="1285"/>
                  </a:lnTo>
                  <a:lnTo>
                    <a:pt x="328" y="1285"/>
                  </a:lnTo>
                  <a:lnTo>
                    <a:pt x="324" y="1285"/>
                  </a:lnTo>
                  <a:lnTo>
                    <a:pt x="319" y="1288"/>
                  </a:lnTo>
                  <a:lnTo>
                    <a:pt x="317" y="1288"/>
                  </a:lnTo>
                  <a:lnTo>
                    <a:pt x="312" y="1288"/>
                  </a:lnTo>
                  <a:lnTo>
                    <a:pt x="307" y="1288"/>
                  </a:lnTo>
                  <a:lnTo>
                    <a:pt x="302" y="1290"/>
                  </a:lnTo>
                  <a:lnTo>
                    <a:pt x="295" y="1290"/>
                  </a:lnTo>
                  <a:lnTo>
                    <a:pt x="291" y="1290"/>
                  </a:lnTo>
                  <a:lnTo>
                    <a:pt x="286" y="1290"/>
                  </a:lnTo>
                  <a:lnTo>
                    <a:pt x="281" y="1290"/>
                  </a:lnTo>
                  <a:lnTo>
                    <a:pt x="276" y="1290"/>
                  </a:lnTo>
                  <a:lnTo>
                    <a:pt x="269" y="1290"/>
                  </a:lnTo>
                  <a:lnTo>
                    <a:pt x="265" y="1292"/>
                  </a:lnTo>
                  <a:lnTo>
                    <a:pt x="258" y="1292"/>
                  </a:lnTo>
                  <a:lnTo>
                    <a:pt x="250" y="1292"/>
                  </a:lnTo>
                  <a:lnTo>
                    <a:pt x="246" y="1292"/>
                  </a:lnTo>
                  <a:lnTo>
                    <a:pt x="243" y="1292"/>
                  </a:lnTo>
                  <a:lnTo>
                    <a:pt x="239" y="1292"/>
                  </a:lnTo>
                  <a:lnTo>
                    <a:pt x="236" y="1292"/>
                  </a:lnTo>
                  <a:lnTo>
                    <a:pt x="234" y="1292"/>
                  </a:lnTo>
                  <a:lnTo>
                    <a:pt x="231" y="1292"/>
                  </a:lnTo>
                  <a:lnTo>
                    <a:pt x="231" y="1292"/>
                  </a:lnTo>
                  <a:lnTo>
                    <a:pt x="229" y="1292"/>
                  </a:lnTo>
                  <a:lnTo>
                    <a:pt x="227" y="1292"/>
                  </a:lnTo>
                  <a:lnTo>
                    <a:pt x="224" y="1292"/>
                  </a:lnTo>
                  <a:lnTo>
                    <a:pt x="224" y="1290"/>
                  </a:lnTo>
                  <a:lnTo>
                    <a:pt x="222" y="1290"/>
                  </a:lnTo>
                  <a:lnTo>
                    <a:pt x="220" y="1290"/>
                  </a:lnTo>
                  <a:lnTo>
                    <a:pt x="220" y="1288"/>
                  </a:lnTo>
                  <a:lnTo>
                    <a:pt x="217" y="1288"/>
                  </a:lnTo>
                  <a:lnTo>
                    <a:pt x="215" y="1288"/>
                  </a:lnTo>
                  <a:lnTo>
                    <a:pt x="213" y="1285"/>
                  </a:lnTo>
                  <a:lnTo>
                    <a:pt x="210" y="1285"/>
                  </a:lnTo>
                  <a:lnTo>
                    <a:pt x="210" y="1283"/>
                  </a:lnTo>
                  <a:lnTo>
                    <a:pt x="208" y="1283"/>
                  </a:lnTo>
                  <a:lnTo>
                    <a:pt x="205" y="1280"/>
                  </a:lnTo>
                  <a:lnTo>
                    <a:pt x="205" y="1280"/>
                  </a:lnTo>
                  <a:lnTo>
                    <a:pt x="205" y="1280"/>
                  </a:lnTo>
                  <a:lnTo>
                    <a:pt x="205" y="1278"/>
                  </a:lnTo>
                  <a:lnTo>
                    <a:pt x="203" y="1278"/>
                  </a:lnTo>
                  <a:lnTo>
                    <a:pt x="203" y="1276"/>
                  </a:lnTo>
                  <a:lnTo>
                    <a:pt x="203" y="1276"/>
                  </a:lnTo>
                  <a:lnTo>
                    <a:pt x="203" y="1273"/>
                  </a:lnTo>
                  <a:lnTo>
                    <a:pt x="203" y="1273"/>
                  </a:lnTo>
                  <a:lnTo>
                    <a:pt x="201" y="1271"/>
                  </a:lnTo>
                  <a:lnTo>
                    <a:pt x="201" y="1271"/>
                  </a:lnTo>
                  <a:lnTo>
                    <a:pt x="201" y="1269"/>
                  </a:lnTo>
                  <a:lnTo>
                    <a:pt x="201" y="1266"/>
                  </a:lnTo>
                  <a:lnTo>
                    <a:pt x="201" y="1264"/>
                  </a:lnTo>
                  <a:lnTo>
                    <a:pt x="201" y="1261"/>
                  </a:lnTo>
                  <a:lnTo>
                    <a:pt x="201" y="1257"/>
                  </a:lnTo>
                  <a:lnTo>
                    <a:pt x="203" y="1254"/>
                  </a:lnTo>
                  <a:lnTo>
                    <a:pt x="203" y="1252"/>
                  </a:lnTo>
                  <a:lnTo>
                    <a:pt x="203" y="1247"/>
                  </a:lnTo>
                  <a:lnTo>
                    <a:pt x="203" y="1243"/>
                  </a:lnTo>
                  <a:lnTo>
                    <a:pt x="205" y="1240"/>
                  </a:lnTo>
                  <a:lnTo>
                    <a:pt x="205" y="1238"/>
                  </a:lnTo>
                  <a:lnTo>
                    <a:pt x="205" y="1235"/>
                  </a:lnTo>
                  <a:lnTo>
                    <a:pt x="205" y="1233"/>
                  </a:lnTo>
                  <a:lnTo>
                    <a:pt x="208" y="1231"/>
                  </a:lnTo>
                  <a:lnTo>
                    <a:pt x="208" y="1226"/>
                  </a:lnTo>
                  <a:lnTo>
                    <a:pt x="210" y="1221"/>
                  </a:lnTo>
                  <a:lnTo>
                    <a:pt x="210" y="1219"/>
                  </a:lnTo>
                  <a:lnTo>
                    <a:pt x="213" y="1217"/>
                  </a:lnTo>
                  <a:lnTo>
                    <a:pt x="213" y="1214"/>
                  </a:lnTo>
                  <a:lnTo>
                    <a:pt x="213" y="1212"/>
                  </a:lnTo>
                  <a:lnTo>
                    <a:pt x="213" y="1212"/>
                  </a:lnTo>
                  <a:lnTo>
                    <a:pt x="213" y="1209"/>
                  </a:lnTo>
                  <a:lnTo>
                    <a:pt x="213" y="1205"/>
                  </a:lnTo>
                  <a:lnTo>
                    <a:pt x="215" y="1202"/>
                  </a:lnTo>
                  <a:lnTo>
                    <a:pt x="215" y="1200"/>
                  </a:lnTo>
                  <a:lnTo>
                    <a:pt x="215" y="1198"/>
                  </a:lnTo>
                  <a:lnTo>
                    <a:pt x="215" y="1195"/>
                  </a:lnTo>
                  <a:lnTo>
                    <a:pt x="215" y="1193"/>
                  </a:lnTo>
                  <a:lnTo>
                    <a:pt x="213" y="1190"/>
                  </a:lnTo>
                  <a:lnTo>
                    <a:pt x="213" y="1188"/>
                  </a:lnTo>
                  <a:lnTo>
                    <a:pt x="213" y="1186"/>
                  </a:lnTo>
                  <a:lnTo>
                    <a:pt x="213" y="1183"/>
                  </a:lnTo>
                  <a:lnTo>
                    <a:pt x="213" y="1181"/>
                  </a:lnTo>
                  <a:lnTo>
                    <a:pt x="213" y="1176"/>
                  </a:lnTo>
                  <a:lnTo>
                    <a:pt x="210" y="1172"/>
                  </a:lnTo>
                  <a:lnTo>
                    <a:pt x="210" y="1169"/>
                  </a:lnTo>
                  <a:lnTo>
                    <a:pt x="210" y="1167"/>
                  </a:lnTo>
                  <a:lnTo>
                    <a:pt x="210" y="1164"/>
                  </a:lnTo>
                  <a:lnTo>
                    <a:pt x="210" y="1162"/>
                  </a:lnTo>
                  <a:lnTo>
                    <a:pt x="210" y="1160"/>
                  </a:lnTo>
                  <a:lnTo>
                    <a:pt x="210" y="1157"/>
                  </a:lnTo>
                  <a:lnTo>
                    <a:pt x="210" y="1157"/>
                  </a:lnTo>
                  <a:lnTo>
                    <a:pt x="210" y="1155"/>
                  </a:lnTo>
                  <a:lnTo>
                    <a:pt x="215" y="1101"/>
                  </a:lnTo>
                  <a:lnTo>
                    <a:pt x="220" y="1079"/>
                  </a:lnTo>
                  <a:lnTo>
                    <a:pt x="201" y="1089"/>
                  </a:lnTo>
                  <a:lnTo>
                    <a:pt x="220" y="1056"/>
                  </a:lnTo>
                  <a:lnTo>
                    <a:pt x="205" y="1056"/>
                  </a:lnTo>
                  <a:lnTo>
                    <a:pt x="224" y="1025"/>
                  </a:lnTo>
                  <a:lnTo>
                    <a:pt x="208" y="1032"/>
                  </a:lnTo>
                  <a:lnTo>
                    <a:pt x="220" y="1013"/>
                  </a:lnTo>
                  <a:lnTo>
                    <a:pt x="246" y="999"/>
                  </a:lnTo>
                  <a:lnTo>
                    <a:pt x="229" y="996"/>
                  </a:lnTo>
                  <a:lnTo>
                    <a:pt x="231" y="996"/>
                  </a:lnTo>
                  <a:lnTo>
                    <a:pt x="234" y="994"/>
                  </a:lnTo>
                  <a:lnTo>
                    <a:pt x="236" y="994"/>
                  </a:lnTo>
                  <a:lnTo>
                    <a:pt x="239" y="992"/>
                  </a:lnTo>
                  <a:lnTo>
                    <a:pt x="241" y="989"/>
                  </a:lnTo>
                  <a:lnTo>
                    <a:pt x="243" y="989"/>
                  </a:lnTo>
                  <a:lnTo>
                    <a:pt x="246" y="989"/>
                  </a:lnTo>
                  <a:lnTo>
                    <a:pt x="246" y="989"/>
                  </a:lnTo>
                  <a:lnTo>
                    <a:pt x="248" y="987"/>
                  </a:lnTo>
                  <a:lnTo>
                    <a:pt x="250" y="987"/>
                  </a:lnTo>
                  <a:lnTo>
                    <a:pt x="250" y="987"/>
                  </a:lnTo>
                  <a:lnTo>
                    <a:pt x="253" y="987"/>
                  </a:lnTo>
                  <a:lnTo>
                    <a:pt x="255" y="987"/>
                  </a:lnTo>
                  <a:lnTo>
                    <a:pt x="258" y="987"/>
                  </a:lnTo>
                  <a:lnTo>
                    <a:pt x="262" y="987"/>
                  </a:lnTo>
                  <a:lnTo>
                    <a:pt x="265" y="985"/>
                  </a:lnTo>
                  <a:lnTo>
                    <a:pt x="267" y="985"/>
                  </a:lnTo>
                  <a:lnTo>
                    <a:pt x="269" y="985"/>
                  </a:lnTo>
                  <a:lnTo>
                    <a:pt x="272" y="985"/>
                  </a:lnTo>
                  <a:lnTo>
                    <a:pt x="274" y="985"/>
                  </a:lnTo>
                  <a:lnTo>
                    <a:pt x="274" y="982"/>
                  </a:lnTo>
                  <a:lnTo>
                    <a:pt x="274" y="982"/>
                  </a:lnTo>
                  <a:lnTo>
                    <a:pt x="276" y="982"/>
                  </a:lnTo>
                  <a:lnTo>
                    <a:pt x="276" y="982"/>
                  </a:lnTo>
                  <a:lnTo>
                    <a:pt x="279" y="980"/>
                  </a:lnTo>
                  <a:lnTo>
                    <a:pt x="279" y="980"/>
                  </a:lnTo>
                  <a:lnTo>
                    <a:pt x="279" y="980"/>
                  </a:lnTo>
                  <a:lnTo>
                    <a:pt x="281" y="978"/>
                  </a:lnTo>
                  <a:lnTo>
                    <a:pt x="281" y="978"/>
                  </a:lnTo>
                  <a:lnTo>
                    <a:pt x="284" y="975"/>
                  </a:lnTo>
                  <a:lnTo>
                    <a:pt x="284" y="973"/>
                  </a:lnTo>
                  <a:lnTo>
                    <a:pt x="286" y="970"/>
                  </a:lnTo>
                  <a:lnTo>
                    <a:pt x="286" y="968"/>
                  </a:lnTo>
                  <a:lnTo>
                    <a:pt x="288" y="966"/>
                  </a:lnTo>
                  <a:lnTo>
                    <a:pt x="288" y="966"/>
                  </a:lnTo>
                  <a:lnTo>
                    <a:pt x="288" y="963"/>
                  </a:lnTo>
                  <a:lnTo>
                    <a:pt x="291" y="961"/>
                  </a:lnTo>
                  <a:lnTo>
                    <a:pt x="291" y="959"/>
                  </a:lnTo>
                  <a:lnTo>
                    <a:pt x="291" y="959"/>
                  </a:lnTo>
                  <a:lnTo>
                    <a:pt x="291" y="956"/>
                  </a:lnTo>
                  <a:lnTo>
                    <a:pt x="291" y="954"/>
                  </a:lnTo>
                  <a:lnTo>
                    <a:pt x="291" y="951"/>
                  </a:lnTo>
                  <a:lnTo>
                    <a:pt x="291" y="951"/>
                  </a:lnTo>
                  <a:lnTo>
                    <a:pt x="291" y="949"/>
                  </a:lnTo>
                  <a:lnTo>
                    <a:pt x="288" y="947"/>
                  </a:lnTo>
                  <a:lnTo>
                    <a:pt x="288" y="947"/>
                  </a:lnTo>
                  <a:lnTo>
                    <a:pt x="288" y="944"/>
                  </a:lnTo>
                  <a:lnTo>
                    <a:pt x="288" y="942"/>
                  </a:lnTo>
                  <a:lnTo>
                    <a:pt x="286" y="942"/>
                  </a:lnTo>
                  <a:lnTo>
                    <a:pt x="286" y="940"/>
                  </a:lnTo>
                  <a:lnTo>
                    <a:pt x="286" y="937"/>
                  </a:lnTo>
                  <a:lnTo>
                    <a:pt x="284" y="937"/>
                  </a:lnTo>
                  <a:lnTo>
                    <a:pt x="284" y="933"/>
                  </a:lnTo>
                  <a:lnTo>
                    <a:pt x="281" y="930"/>
                  </a:lnTo>
                  <a:lnTo>
                    <a:pt x="279" y="928"/>
                  </a:lnTo>
                  <a:lnTo>
                    <a:pt x="276" y="925"/>
                  </a:lnTo>
                  <a:lnTo>
                    <a:pt x="274" y="923"/>
                  </a:lnTo>
                  <a:lnTo>
                    <a:pt x="274" y="923"/>
                  </a:lnTo>
                  <a:lnTo>
                    <a:pt x="272" y="921"/>
                  </a:lnTo>
                  <a:lnTo>
                    <a:pt x="272" y="918"/>
                  </a:lnTo>
                  <a:lnTo>
                    <a:pt x="267" y="916"/>
                  </a:lnTo>
                  <a:lnTo>
                    <a:pt x="265" y="914"/>
                  </a:lnTo>
                  <a:lnTo>
                    <a:pt x="262" y="911"/>
                  </a:lnTo>
                  <a:lnTo>
                    <a:pt x="262" y="909"/>
                  </a:lnTo>
                  <a:lnTo>
                    <a:pt x="260" y="909"/>
                  </a:lnTo>
                  <a:lnTo>
                    <a:pt x="258" y="907"/>
                  </a:lnTo>
                  <a:lnTo>
                    <a:pt x="258" y="904"/>
                  </a:lnTo>
                  <a:lnTo>
                    <a:pt x="255" y="904"/>
                  </a:lnTo>
                  <a:lnTo>
                    <a:pt x="255" y="902"/>
                  </a:lnTo>
                  <a:lnTo>
                    <a:pt x="255" y="899"/>
                  </a:lnTo>
                  <a:lnTo>
                    <a:pt x="253" y="897"/>
                  </a:lnTo>
                  <a:lnTo>
                    <a:pt x="253" y="897"/>
                  </a:lnTo>
                  <a:lnTo>
                    <a:pt x="253" y="895"/>
                  </a:lnTo>
                  <a:lnTo>
                    <a:pt x="253" y="892"/>
                  </a:lnTo>
                  <a:lnTo>
                    <a:pt x="253" y="890"/>
                  </a:lnTo>
                  <a:lnTo>
                    <a:pt x="253" y="888"/>
                  </a:lnTo>
                  <a:lnTo>
                    <a:pt x="253" y="888"/>
                  </a:lnTo>
                  <a:lnTo>
                    <a:pt x="253" y="885"/>
                  </a:lnTo>
                  <a:lnTo>
                    <a:pt x="255" y="883"/>
                  </a:lnTo>
                  <a:lnTo>
                    <a:pt x="255" y="881"/>
                  </a:lnTo>
                  <a:lnTo>
                    <a:pt x="255" y="878"/>
                  </a:lnTo>
                  <a:lnTo>
                    <a:pt x="255" y="876"/>
                  </a:lnTo>
                  <a:lnTo>
                    <a:pt x="255" y="876"/>
                  </a:lnTo>
                  <a:lnTo>
                    <a:pt x="258" y="873"/>
                  </a:lnTo>
                  <a:lnTo>
                    <a:pt x="258" y="871"/>
                  </a:lnTo>
                  <a:lnTo>
                    <a:pt x="258" y="871"/>
                  </a:lnTo>
                  <a:lnTo>
                    <a:pt x="260" y="869"/>
                  </a:lnTo>
                  <a:lnTo>
                    <a:pt x="260" y="866"/>
                  </a:lnTo>
                  <a:lnTo>
                    <a:pt x="262" y="864"/>
                  </a:lnTo>
                  <a:lnTo>
                    <a:pt x="262" y="862"/>
                  </a:lnTo>
                  <a:lnTo>
                    <a:pt x="262" y="862"/>
                  </a:lnTo>
                  <a:lnTo>
                    <a:pt x="262" y="862"/>
                  </a:lnTo>
                  <a:lnTo>
                    <a:pt x="262" y="859"/>
                  </a:lnTo>
                  <a:lnTo>
                    <a:pt x="262" y="859"/>
                  </a:lnTo>
                  <a:lnTo>
                    <a:pt x="262" y="857"/>
                  </a:lnTo>
                  <a:lnTo>
                    <a:pt x="262" y="857"/>
                  </a:lnTo>
                  <a:lnTo>
                    <a:pt x="262" y="854"/>
                  </a:lnTo>
                  <a:lnTo>
                    <a:pt x="262" y="854"/>
                  </a:lnTo>
                  <a:lnTo>
                    <a:pt x="260" y="852"/>
                  </a:lnTo>
                  <a:lnTo>
                    <a:pt x="260" y="852"/>
                  </a:lnTo>
                  <a:lnTo>
                    <a:pt x="260" y="850"/>
                  </a:lnTo>
                  <a:lnTo>
                    <a:pt x="258" y="850"/>
                  </a:lnTo>
                  <a:lnTo>
                    <a:pt x="258" y="847"/>
                  </a:lnTo>
                  <a:lnTo>
                    <a:pt x="255" y="845"/>
                  </a:lnTo>
                  <a:lnTo>
                    <a:pt x="253" y="845"/>
                  </a:lnTo>
                  <a:lnTo>
                    <a:pt x="250" y="843"/>
                  </a:lnTo>
                  <a:lnTo>
                    <a:pt x="250" y="840"/>
                  </a:lnTo>
                  <a:lnTo>
                    <a:pt x="250" y="840"/>
                  </a:lnTo>
                  <a:lnTo>
                    <a:pt x="248" y="838"/>
                  </a:lnTo>
                  <a:lnTo>
                    <a:pt x="248" y="838"/>
                  </a:lnTo>
                  <a:lnTo>
                    <a:pt x="248" y="836"/>
                  </a:lnTo>
                  <a:lnTo>
                    <a:pt x="246" y="833"/>
                  </a:lnTo>
                  <a:lnTo>
                    <a:pt x="243" y="831"/>
                  </a:lnTo>
                  <a:lnTo>
                    <a:pt x="243" y="828"/>
                  </a:lnTo>
                  <a:lnTo>
                    <a:pt x="241" y="824"/>
                  </a:lnTo>
                  <a:lnTo>
                    <a:pt x="239" y="821"/>
                  </a:lnTo>
                  <a:lnTo>
                    <a:pt x="239" y="821"/>
                  </a:lnTo>
                  <a:lnTo>
                    <a:pt x="239" y="819"/>
                  </a:lnTo>
                  <a:lnTo>
                    <a:pt x="239" y="819"/>
                  </a:lnTo>
                  <a:lnTo>
                    <a:pt x="239" y="819"/>
                  </a:lnTo>
                  <a:lnTo>
                    <a:pt x="236" y="819"/>
                  </a:lnTo>
                  <a:lnTo>
                    <a:pt x="236" y="819"/>
                  </a:lnTo>
                  <a:lnTo>
                    <a:pt x="236" y="819"/>
                  </a:lnTo>
                  <a:lnTo>
                    <a:pt x="234" y="819"/>
                  </a:lnTo>
                  <a:lnTo>
                    <a:pt x="231" y="819"/>
                  </a:lnTo>
                  <a:lnTo>
                    <a:pt x="229" y="819"/>
                  </a:lnTo>
                  <a:lnTo>
                    <a:pt x="227" y="819"/>
                  </a:lnTo>
                  <a:lnTo>
                    <a:pt x="224" y="819"/>
                  </a:lnTo>
                  <a:lnTo>
                    <a:pt x="224" y="821"/>
                  </a:lnTo>
                  <a:lnTo>
                    <a:pt x="224" y="821"/>
                  </a:lnTo>
                  <a:lnTo>
                    <a:pt x="222" y="821"/>
                  </a:lnTo>
                  <a:lnTo>
                    <a:pt x="222" y="821"/>
                  </a:lnTo>
                  <a:lnTo>
                    <a:pt x="220" y="821"/>
                  </a:lnTo>
                  <a:lnTo>
                    <a:pt x="220" y="824"/>
                  </a:lnTo>
                  <a:lnTo>
                    <a:pt x="217" y="824"/>
                  </a:lnTo>
                  <a:lnTo>
                    <a:pt x="215" y="824"/>
                  </a:lnTo>
                  <a:lnTo>
                    <a:pt x="215" y="826"/>
                  </a:lnTo>
                  <a:lnTo>
                    <a:pt x="213" y="828"/>
                  </a:lnTo>
                  <a:lnTo>
                    <a:pt x="213" y="828"/>
                  </a:lnTo>
                  <a:lnTo>
                    <a:pt x="210" y="831"/>
                  </a:lnTo>
                  <a:lnTo>
                    <a:pt x="208" y="833"/>
                  </a:lnTo>
                  <a:lnTo>
                    <a:pt x="205" y="836"/>
                  </a:lnTo>
                  <a:lnTo>
                    <a:pt x="205" y="836"/>
                  </a:lnTo>
                  <a:lnTo>
                    <a:pt x="203" y="838"/>
                  </a:lnTo>
                  <a:lnTo>
                    <a:pt x="203" y="838"/>
                  </a:lnTo>
                  <a:lnTo>
                    <a:pt x="201" y="838"/>
                  </a:lnTo>
                  <a:lnTo>
                    <a:pt x="175" y="850"/>
                  </a:lnTo>
                  <a:lnTo>
                    <a:pt x="146" y="850"/>
                  </a:lnTo>
                  <a:lnTo>
                    <a:pt x="168" y="838"/>
                  </a:lnTo>
                  <a:lnTo>
                    <a:pt x="130" y="840"/>
                  </a:lnTo>
                  <a:lnTo>
                    <a:pt x="135" y="826"/>
                  </a:lnTo>
                  <a:lnTo>
                    <a:pt x="66" y="807"/>
                  </a:lnTo>
                  <a:lnTo>
                    <a:pt x="90" y="798"/>
                  </a:lnTo>
                  <a:lnTo>
                    <a:pt x="42" y="779"/>
                  </a:lnTo>
                  <a:lnTo>
                    <a:pt x="66" y="772"/>
                  </a:lnTo>
                  <a:lnTo>
                    <a:pt x="2" y="712"/>
                  </a:lnTo>
                  <a:lnTo>
                    <a:pt x="28" y="712"/>
                  </a:lnTo>
                  <a:lnTo>
                    <a:pt x="0" y="689"/>
                  </a:lnTo>
                  <a:lnTo>
                    <a:pt x="26" y="691"/>
                  </a:lnTo>
                  <a:lnTo>
                    <a:pt x="9" y="613"/>
                  </a:lnTo>
                  <a:lnTo>
                    <a:pt x="33" y="625"/>
                  </a:lnTo>
                  <a:lnTo>
                    <a:pt x="38" y="573"/>
                  </a:lnTo>
                  <a:lnTo>
                    <a:pt x="56" y="587"/>
                  </a:lnTo>
                  <a:lnTo>
                    <a:pt x="61" y="540"/>
                  </a:lnTo>
                  <a:lnTo>
                    <a:pt x="78" y="561"/>
                  </a:lnTo>
                  <a:lnTo>
                    <a:pt x="94" y="537"/>
                  </a:lnTo>
                  <a:lnTo>
                    <a:pt x="104" y="563"/>
                  </a:lnTo>
                  <a:lnTo>
                    <a:pt x="135" y="540"/>
                  </a:lnTo>
                  <a:lnTo>
                    <a:pt x="130" y="559"/>
                  </a:lnTo>
                  <a:lnTo>
                    <a:pt x="165" y="537"/>
                  </a:lnTo>
                  <a:lnTo>
                    <a:pt x="165" y="556"/>
                  </a:lnTo>
                  <a:lnTo>
                    <a:pt x="203" y="547"/>
                  </a:lnTo>
                  <a:lnTo>
                    <a:pt x="203" y="547"/>
                  </a:lnTo>
                  <a:close/>
                </a:path>
              </a:pathLst>
            </a:custGeom>
            <a:solidFill>
              <a:srgbClr val="EB0000"/>
            </a:solidFill>
            <a:ln>
              <a:noFill/>
            </a:ln>
            <a:extLst/>
          </p:spPr>
          <p:txBody>
            <a:bodyPr vert="horz" wrap="square" lIns="91440" tIns="45720" rIns="91440" bIns="45720" numCol="1" anchor="t" anchorCtr="0" compatLnSpc="1"/>
            <a:lstStyle/>
            <a:p>
              <a:endParaRPr lang="zh-CN" altLang="en-US"/>
            </a:p>
          </p:txBody>
        </p:sp>
      </p:grpSp>
      <p:pic>
        <p:nvPicPr>
          <p:cNvPr id="32" name="图片占位符 31"/>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
        <p:nvSpPr>
          <p:cNvPr id="33" name="文本框 32"/>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smtClean="0">
                <a:gradFill>
                  <a:gsLst>
                    <a:gs pos="0">
                      <a:srgbClr val="C00000"/>
                    </a:gs>
                    <a:gs pos="100000">
                      <a:srgbClr val="EB0000"/>
                    </a:gs>
                  </a:gsLst>
                  <a:lin ang="5400000" scaled="1"/>
                </a:gradFill>
              </a:rPr>
              <a:t>年度工作概述</a:t>
            </a:r>
            <a:endParaRPr lang="zh-CN" altLang="en-US" sz="3200" b="1" dirty="0">
              <a:gradFill>
                <a:gsLst>
                  <a:gs pos="0">
                    <a:srgbClr val="C00000"/>
                  </a:gs>
                  <a:gs pos="100000">
                    <a:srgbClr val="EB0000"/>
                  </a:gs>
                </a:gsLst>
                <a:lin ang="5400000" scaled="1"/>
              </a:gradFill>
            </a:endParaRPr>
          </a:p>
        </p:txBody>
      </p:sp>
    </p:spTree>
    <p:extLst>
      <p:ext uri="{BB962C8B-B14F-4D97-AF65-F5344CB8AC3E}">
        <p14:creationId xmlns:p14="http://schemas.microsoft.com/office/powerpoint/2010/main" val="227527548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wipe(left)">
                                      <p:cBhvr>
                                        <p:cTn id="2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100757" y="2459602"/>
            <a:ext cx="5273298" cy="2726699"/>
            <a:chOff x="3442657" y="2466130"/>
            <a:chExt cx="5273298" cy="2726699"/>
          </a:xfrm>
        </p:grpSpPr>
        <p:sp>
          <p:nvSpPr>
            <p:cNvPr id="2" name="六边形 1"/>
            <p:cNvSpPr/>
            <p:nvPr/>
          </p:nvSpPr>
          <p:spPr>
            <a:xfrm rot="10800000">
              <a:off x="3561928" y="4086205"/>
              <a:ext cx="454709" cy="393682"/>
            </a:xfrm>
            <a:prstGeom prst="hexagon">
              <a:avLst/>
            </a:prstGeom>
            <a:noFill/>
            <a:ln w="19050" cap="flat" cmpd="sng" algn="ctr">
              <a:solidFill>
                <a:srgbClr val="7F7F7F"/>
              </a:solidFill>
              <a:prstDash val="solid"/>
              <a:miter lim="800000"/>
            </a:ln>
            <a:effectLst/>
          </p:spPr>
          <p:txBody>
            <a:bodyPr rtlCol="0" anchor="ctr"/>
            <a:lstStyle/>
            <a:p>
              <a:pPr algn="ctr">
                <a:defRPr/>
              </a:pPr>
              <a:endParaRPr lang="zh-CN" altLang="en-US" kern="0">
                <a:solidFill>
                  <a:prstClr val="white"/>
                </a:solidFill>
              </a:endParaRPr>
            </a:p>
          </p:txBody>
        </p:sp>
        <p:sp>
          <p:nvSpPr>
            <p:cNvPr id="3" name="六边形 2"/>
            <p:cNvSpPr/>
            <p:nvPr/>
          </p:nvSpPr>
          <p:spPr>
            <a:xfrm>
              <a:off x="8001339" y="3435237"/>
              <a:ext cx="372456" cy="322468"/>
            </a:xfrm>
            <a:prstGeom prst="hexagon">
              <a:avLst/>
            </a:prstGeom>
            <a:noFill/>
            <a:ln w="19050" cap="flat" cmpd="sng" algn="ctr">
              <a:solidFill>
                <a:schemeClr val="bg2">
                  <a:lumMod val="50000"/>
                </a:schemeClr>
              </a:solidFill>
              <a:prstDash val="solid"/>
              <a:miter lim="800000"/>
            </a:ln>
            <a:effectLst/>
          </p:spPr>
          <p:txBody>
            <a:bodyPr rtlCol="0" anchor="ctr"/>
            <a:lstStyle/>
            <a:p>
              <a:pPr algn="ctr"/>
              <a:endParaRPr lang="zh-CN" altLang="en-US" kern="0">
                <a:solidFill>
                  <a:prstClr val="white"/>
                </a:solidFill>
              </a:endParaRPr>
            </a:p>
          </p:txBody>
        </p:sp>
        <p:sp>
          <p:nvSpPr>
            <p:cNvPr id="4" name="六边形 3"/>
            <p:cNvSpPr/>
            <p:nvPr/>
          </p:nvSpPr>
          <p:spPr>
            <a:xfrm rot="10800000">
              <a:off x="6477829" y="4365222"/>
              <a:ext cx="955900" cy="827607"/>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algn="ctr"/>
              <a:endParaRPr lang="zh-CN" altLang="en-US" kern="0">
                <a:solidFill>
                  <a:prstClr val="white"/>
                </a:solidFill>
              </a:endParaRPr>
            </a:p>
          </p:txBody>
        </p:sp>
        <p:sp>
          <p:nvSpPr>
            <p:cNvPr id="5" name="六边形 4"/>
            <p:cNvSpPr/>
            <p:nvPr/>
          </p:nvSpPr>
          <p:spPr>
            <a:xfrm>
              <a:off x="3442657" y="3419905"/>
              <a:ext cx="659829" cy="571271"/>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algn="ctr"/>
              <a:endParaRPr lang="zh-CN" altLang="en-US" kern="0">
                <a:solidFill>
                  <a:prstClr val="white"/>
                </a:solidFill>
              </a:endParaRPr>
            </a:p>
          </p:txBody>
        </p:sp>
        <p:sp>
          <p:nvSpPr>
            <p:cNvPr id="6" name="六边形 5"/>
            <p:cNvSpPr/>
            <p:nvPr/>
          </p:nvSpPr>
          <p:spPr>
            <a:xfrm rot="10800000">
              <a:off x="4653035" y="3376958"/>
              <a:ext cx="1045627" cy="905292"/>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algn="ctr"/>
              <a:endParaRPr lang="zh-CN" altLang="en-US" kern="0">
                <a:solidFill>
                  <a:prstClr val="white"/>
                </a:solidFill>
              </a:endParaRPr>
            </a:p>
          </p:txBody>
        </p:sp>
        <p:sp>
          <p:nvSpPr>
            <p:cNvPr id="7" name="六边形 6"/>
            <p:cNvSpPr/>
            <p:nvPr/>
          </p:nvSpPr>
          <p:spPr>
            <a:xfrm>
              <a:off x="6475505" y="2466130"/>
              <a:ext cx="969235" cy="839153"/>
            </a:xfrm>
            <a:prstGeom prst="hexagon">
              <a:avLst/>
            </a:prstGeom>
            <a:gradFill>
              <a:gsLst>
                <a:gs pos="0">
                  <a:srgbClr val="C00000"/>
                </a:gs>
                <a:gs pos="100000">
                  <a:srgbClr val="EB0000"/>
                </a:gs>
              </a:gsLst>
              <a:lin ang="5400000" scaled="1"/>
            </a:gradFill>
            <a:ln w="12700" cap="flat" cmpd="sng" algn="ctr">
              <a:noFill/>
              <a:prstDash val="solid"/>
              <a:miter lim="800000"/>
            </a:ln>
            <a:effectLst/>
          </p:spPr>
          <p:txBody>
            <a:bodyPr rtlCol="0" anchor="ctr"/>
            <a:lstStyle/>
            <a:p>
              <a:pPr algn="ctr"/>
              <a:endParaRPr lang="zh-CN" altLang="en-US" kern="0">
                <a:solidFill>
                  <a:prstClr val="white"/>
                </a:solidFill>
              </a:endParaRPr>
            </a:p>
          </p:txBody>
        </p:sp>
        <p:sp>
          <p:nvSpPr>
            <p:cNvPr id="8" name="六边形 7"/>
            <p:cNvSpPr/>
            <p:nvPr/>
          </p:nvSpPr>
          <p:spPr>
            <a:xfrm>
              <a:off x="5626403" y="3896793"/>
              <a:ext cx="942566" cy="812557"/>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六边形 8"/>
            <p:cNvSpPr/>
            <p:nvPr/>
          </p:nvSpPr>
          <p:spPr>
            <a:xfrm>
              <a:off x="5626403" y="2931478"/>
              <a:ext cx="942566" cy="812557"/>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六边形 9"/>
            <p:cNvSpPr/>
            <p:nvPr/>
          </p:nvSpPr>
          <p:spPr>
            <a:xfrm>
              <a:off x="6477830" y="3422361"/>
              <a:ext cx="942566" cy="812557"/>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六边形 10"/>
            <p:cNvSpPr/>
            <p:nvPr/>
          </p:nvSpPr>
          <p:spPr>
            <a:xfrm>
              <a:off x="4978147" y="2658620"/>
              <a:ext cx="662189" cy="570852"/>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六边形 11"/>
            <p:cNvSpPr/>
            <p:nvPr/>
          </p:nvSpPr>
          <p:spPr>
            <a:xfrm>
              <a:off x="4071850" y="3086534"/>
              <a:ext cx="662189" cy="570852"/>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六边形 12"/>
            <p:cNvSpPr/>
            <p:nvPr/>
          </p:nvSpPr>
          <p:spPr>
            <a:xfrm>
              <a:off x="7349264" y="3993285"/>
              <a:ext cx="662189" cy="570852"/>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六边形 13"/>
            <p:cNvSpPr/>
            <p:nvPr/>
          </p:nvSpPr>
          <p:spPr>
            <a:xfrm>
              <a:off x="7349264" y="3070834"/>
              <a:ext cx="662189" cy="570852"/>
            </a:xfrm>
            <a:prstGeom prst="hexagon">
              <a:avLst/>
            </a:prstGeom>
            <a:noFill/>
            <a:ln w="254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六边形 14"/>
            <p:cNvSpPr/>
            <p:nvPr/>
          </p:nvSpPr>
          <p:spPr>
            <a:xfrm>
              <a:off x="8366767" y="3613870"/>
              <a:ext cx="349188" cy="301024"/>
            </a:xfrm>
            <a:prstGeom prst="hexagon">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1" name="组合 20"/>
          <p:cNvGrpSpPr/>
          <p:nvPr/>
        </p:nvGrpSpPr>
        <p:grpSpPr>
          <a:xfrm>
            <a:off x="7873161" y="2055558"/>
            <a:ext cx="3098915" cy="1010945"/>
            <a:chOff x="5364081" y="2143553"/>
            <a:chExt cx="3098915" cy="1010945"/>
          </a:xfrm>
        </p:grpSpPr>
        <p:sp>
          <p:nvSpPr>
            <p:cNvPr id="19" name="矩形 18"/>
            <p:cNvSpPr/>
            <p:nvPr/>
          </p:nvSpPr>
          <p:spPr>
            <a:xfrm>
              <a:off x="5364081" y="2545100"/>
              <a:ext cx="309891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20" name="矩形 19"/>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22" name="组合 21"/>
          <p:cNvGrpSpPr/>
          <p:nvPr/>
        </p:nvGrpSpPr>
        <p:grpSpPr>
          <a:xfrm>
            <a:off x="7212145" y="5013452"/>
            <a:ext cx="3098915" cy="1010945"/>
            <a:chOff x="5364081" y="2143553"/>
            <a:chExt cx="3098915" cy="1010945"/>
          </a:xfrm>
        </p:grpSpPr>
        <p:sp>
          <p:nvSpPr>
            <p:cNvPr id="23" name="矩形 22"/>
            <p:cNvSpPr/>
            <p:nvPr/>
          </p:nvSpPr>
          <p:spPr>
            <a:xfrm>
              <a:off x="5364081" y="2545100"/>
              <a:ext cx="309891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24" name="矩形 23"/>
            <p:cNvSpPr/>
            <p:nvPr/>
          </p:nvSpPr>
          <p:spPr>
            <a:xfrm>
              <a:off x="5364082" y="2143553"/>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31" name="组合 30"/>
          <p:cNvGrpSpPr/>
          <p:nvPr/>
        </p:nvGrpSpPr>
        <p:grpSpPr>
          <a:xfrm>
            <a:off x="2026534" y="5017492"/>
            <a:ext cx="3098915" cy="1010945"/>
            <a:chOff x="2026534" y="5017492"/>
            <a:chExt cx="3098915" cy="1010945"/>
          </a:xfrm>
        </p:grpSpPr>
        <p:sp>
          <p:nvSpPr>
            <p:cNvPr id="26" name="矩形 25"/>
            <p:cNvSpPr/>
            <p:nvPr/>
          </p:nvSpPr>
          <p:spPr>
            <a:xfrm>
              <a:off x="2026534" y="5419039"/>
              <a:ext cx="309891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27" name="矩形 26"/>
            <p:cNvSpPr/>
            <p:nvPr/>
          </p:nvSpPr>
          <p:spPr>
            <a:xfrm>
              <a:off x="3074897" y="501749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30" name="组合 29"/>
          <p:cNvGrpSpPr/>
          <p:nvPr/>
        </p:nvGrpSpPr>
        <p:grpSpPr>
          <a:xfrm>
            <a:off x="970619" y="1801642"/>
            <a:ext cx="3098915" cy="1010945"/>
            <a:chOff x="970619" y="1801642"/>
            <a:chExt cx="3098915" cy="1010945"/>
          </a:xfrm>
        </p:grpSpPr>
        <p:sp>
          <p:nvSpPr>
            <p:cNvPr id="28" name="矩形 27"/>
            <p:cNvSpPr/>
            <p:nvPr/>
          </p:nvSpPr>
          <p:spPr>
            <a:xfrm>
              <a:off x="970619" y="2203189"/>
              <a:ext cx="309891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75000"/>
                      <a:lumOff val="25000"/>
                    </a:schemeClr>
                  </a:solidFill>
                  <a:latin typeface="+mn-ea"/>
                </a:rPr>
                <a:t>用户可以在投影仪或者计算机上进行演示也可以将演示文稿打印</a:t>
              </a:r>
              <a:r>
                <a:rPr lang="zh-CN" altLang="en-US" sz="1400" dirty="0" smtClean="0">
                  <a:solidFill>
                    <a:schemeClr val="tx1">
                      <a:lumMod val="75000"/>
                      <a:lumOff val="25000"/>
                    </a:schemeClr>
                  </a:solidFill>
                  <a:latin typeface="+mn-ea"/>
                </a:rPr>
                <a:t>出来</a:t>
              </a:r>
            </a:p>
          </p:txBody>
        </p:sp>
        <p:sp>
          <p:nvSpPr>
            <p:cNvPr id="29" name="矩形 28"/>
            <p:cNvSpPr/>
            <p:nvPr/>
          </p:nvSpPr>
          <p:spPr>
            <a:xfrm>
              <a:off x="2018982" y="180164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
        <p:nvSpPr>
          <p:cNvPr id="32" name="文本框 31"/>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smtClean="0">
                <a:gradFill>
                  <a:gsLst>
                    <a:gs pos="0">
                      <a:srgbClr val="C00000"/>
                    </a:gs>
                    <a:gs pos="100000">
                      <a:srgbClr val="EB0000"/>
                    </a:gs>
                  </a:gsLst>
                  <a:lin ang="5400000" scaled="1"/>
                </a:gradFill>
              </a:rPr>
              <a:t>年度工作概述</a:t>
            </a:r>
            <a:endParaRPr lang="zh-CN" altLang="en-US" sz="3200" b="1" dirty="0">
              <a:gradFill>
                <a:gsLst>
                  <a:gs pos="0">
                    <a:srgbClr val="C00000"/>
                  </a:gs>
                  <a:gs pos="100000">
                    <a:srgbClr val="EB0000"/>
                  </a:gs>
                </a:gsLst>
                <a:lin ang="5400000" scaled="1"/>
              </a:gradFill>
            </a:endParaRPr>
          </a:p>
        </p:txBody>
      </p:sp>
    </p:spTree>
    <p:extLst>
      <p:ext uri="{BB962C8B-B14F-4D97-AF65-F5344CB8AC3E}">
        <p14:creationId xmlns:p14="http://schemas.microsoft.com/office/powerpoint/2010/main" val="17700563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30"/>
                                        </p:tgtEl>
                                        <p:attrNameLst>
                                          <p:attrName>style.visibility</p:attrName>
                                        </p:attrNameLst>
                                      </p:cBhvr>
                                      <p:to>
                                        <p:strVal val="visible"/>
                                      </p:to>
                                    </p:set>
                                    <p:animEffect transition="in" filter="fade">
                                      <p:cBhvr>
                                        <p:cTn id="14" dur="1000"/>
                                        <p:tgtEl>
                                          <p:spTgt spid="30"/>
                                        </p:tgtEl>
                                      </p:cBhvr>
                                    </p:animEffect>
                                    <p:anim calcmode="lin" valueType="num">
                                      <p:cBhvr>
                                        <p:cTn id="15" dur="1000" fill="hold"/>
                                        <p:tgtEl>
                                          <p:spTgt spid="30"/>
                                        </p:tgtEl>
                                        <p:attrNameLst>
                                          <p:attrName>ppt_x</p:attrName>
                                        </p:attrNameLst>
                                      </p:cBhvr>
                                      <p:tavLst>
                                        <p:tav tm="0">
                                          <p:val>
                                            <p:strVal val="#ppt_x"/>
                                          </p:val>
                                        </p:tav>
                                        <p:tav tm="100000">
                                          <p:val>
                                            <p:strVal val="#ppt_x"/>
                                          </p:val>
                                        </p:tav>
                                      </p:tavLst>
                                    </p:anim>
                                    <p:anim calcmode="lin" valueType="num">
                                      <p:cBhvr>
                                        <p:cTn id="16" dur="1000" fill="hold"/>
                                        <p:tgtEl>
                                          <p:spTgt spid="30"/>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1000"/>
                                        <p:tgtEl>
                                          <p:spTgt spid="21"/>
                                        </p:tgtEl>
                                      </p:cBhvr>
                                    </p:animEffect>
                                    <p:anim calcmode="lin" valueType="num">
                                      <p:cBhvr>
                                        <p:cTn id="20" dur="1000" fill="hold"/>
                                        <p:tgtEl>
                                          <p:spTgt spid="21"/>
                                        </p:tgtEl>
                                        <p:attrNameLst>
                                          <p:attrName>ppt_x</p:attrName>
                                        </p:attrNameLst>
                                      </p:cBhvr>
                                      <p:tavLst>
                                        <p:tav tm="0">
                                          <p:val>
                                            <p:strVal val="#ppt_x"/>
                                          </p:val>
                                        </p:tav>
                                        <p:tav tm="100000">
                                          <p:val>
                                            <p:strVal val="#ppt_x"/>
                                          </p:val>
                                        </p:tav>
                                      </p:tavLst>
                                    </p:anim>
                                    <p:anim calcmode="lin" valueType="num">
                                      <p:cBhvr>
                                        <p:cTn id="21" dur="1000" fill="hold"/>
                                        <p:tgtEl>
                                          <p:spTgt spid="21"/>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1000"/>
                                        <p:tgtEl>
                                          <p:spTgt spid="31"/>
                                        </p:tgtEl>
                                      </p:cBhvr>
                                    </p:animEffect>
                                    <p:anim calcmode="lin" valueType="num">
                                      <p:cBhvr>
                                        <p:cTn id="25" dur="1000" fill="hold"/>
                                        <p:tgtEl>
                                          <p:spTgt spid="31"/>
                                        </p:tgtEl>
                                        <p:attrNameLst>
                                          <p:attrName>ppt_x</p:attrName>
                                        </p:attrNameLst>
                                      </p:cBhvr>
                                      <p:tavLst>
                                        <p:tav tm="0">
                                          <p:val>
                                            <p:strVal val="#ppt_x"/>
                                          </p:val>
                                        </p:tav>
                                        <p:tav tm="100000">
                                          <p:val>
                                            <p:strVal val="#ppt_x"/>
                                          </p:val>
                                        </p:tav>
                                      </p:tavLst>
                                    </p:anim>
                                    <p:anim calcmode="lin" valueType="num">
                                      <p:cBhvr>
                                        <p:cTn id="26" dur="1000" fill="hold"/>
                                        <p:tgtEl>
                                          <p:spTgt spid="31"/>
                                        </p:tgtEl>
                                        <p:attrNameLst>
                                          <p:attrName>ppt_y</p:attrName>
                                        </p:attrNameLst>
                                      </p:cBhvr>
                                      <p:tavLst>
                                        <p:tav tm="0">
                                          <p:val>
                                            <p:strVal val="#ppt_y-.1"/>
                                          </p:val>
                                        </p:tav>
                                        <p:tav tm="100000">
                                          <p:val>
                                            <p:strVal val="#ppt_y"/>
                                          </p:val>
                                        </p:tav>
                                      </p:tavLst>
                                    </p:anim>
                                  </p:childTnLst>
                                </p:cTn>
                              </p:par>
                              <p:par>
                                <p:cTn id="27" presetID="47"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772560" y="741690"/>
            <a:ext cx="2646878"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smtClean="0">
                <a:gradFill>
                  <a:gsLst>
                    <a:gs pos="0">
                      <a:srgbClr val="C00000"/>
                    </a:gs>
                    <a:gs pos="100000">
                      <a:srgbClr val="EB0000"/>
                    </a:gs>
                  </a:gsLst>
                  <a:lin ang="5400000" scaled="1"/>
                </a:gradFill>
              </a:rPr>
              <a:t>年度工作概述</a:t>
            </a:r>
            <a:endParaRPr lang="zh-CN" altLang="en-US" sz="3200" b="1" dirty="0">
              <a:gradFill>
                <a:gsLst>
                  <a:gs pos="0">
                    <a:srgbClr val="C00000"/>
                  </a:gs>
                  <a:gs pos="100000">
                    <a:srgbClr val="EB0000"/>
                  </a:gs>
                </a:gsLst>
                <a:lin ang="5400000" scaled="1"/>
              </a:gradFill>
            </a:endParaRPr>
          </a:p>
        </p:txBody>
      </p:sp>
      <p:graphicFrame>
        <p:nvGraphicFramePr>
          <p:cNvPr id="6" name="图表 5"/>
          <p:cNvGraphicFramePr/>
          <p:nvPr>
            <p:extLst>
              <p:ext uri="{D42A27DB-BD31-4B8C-83A1-F6EECF244321}">
                <p14:modId xmlns:p14="http://schemas.microsoft.com/office/powerpoint/2010/main" val="2480455000"/>
              </p:ext>
            </p:extLst>
          </p:nvPr>
        </p:nvGraphicFramePr>
        <p:xfrm>
          <a:off x="6873316" y="1878984"/>
          <a:ext cx="3567064" cy="2378042"/>
        </p:xfrm>
        <a:graphic>
          <a:graphicData uri="http://schemas.openxmlformats.org/drawingml/2006/chart">
            <c:chart xmlns:c="http://schemas.openxmlformats.org/drawingml/2006/chart" xmlns:r="http://schemas.openxmlformats.org/officeDocument/2006/relationships" r:id="rId3"/>
          </a:graphicData>
        </a:graphic>
      </p:graphicFrame>
      <p:sp>
        <p:nvSpPr>
          <p:cNvPr id="7" name="文本框 6"/>
          <p:cNvSpPr txBox="1"/>
          <p:nvPr/>
        </p:nvSpPr>
        <p:spPr>
          <a:xfrm>
            <a:off x="8035875" y="2761687"/>
            <a:ext cx="1241946" cy="584775"/>
          </a:xfrm>
          <a:prstGeom prst="rect">
            <a:avLst/>
          </a:prstGeom>
          <a:noFill/>
        </p:spPr>
        <p:txBody>
          <a:bodyPr wrap="square" rtlCol="0">
            <a:spAutoFit/>
          </a:bodyPr>
          <a:lstStyle/>
          <a:p>
            <a:pPr algn="ctr"/>
            <a:r>
              <a:rPr lang="en-US" altLang="zh-CN" sz="3200" dirty="0">
                <a:solidFill>
                  <a:schemeClr val="tx1">
                    <a:lumMod val="65000"/>
                    <a:lumOff val="35000"/>
                  </a:schemeClr>
                </a:solidFill>
                <a:latin typeface="Impact" panose="020B0806030902050204" pitchFamily="34" charset="0"/>
              </a:rPr>
              <a:t>80%</a:t>
            </a:r>
            <a:endParaRPr lang="zh-CN" altLang="en-US" sz="3200" dirty="0">
              <a:solidFill>
                <a:schemeClr val="tx1">
                  <a:lumMod val="65000"/>
                  <a:lumOff val="35000"/>
                </a:schemeClr>
              </a:solidFill>
              <a:latin typeface="Impact" panose="020B0806030902050204" pitchFamily="34" charset="0"/>
            </a:endParaRPr>
          </a:p>
        </p:txBody>
      </p:sp>
      <p:graphicFrame>
        <p:nvGraphicFramePr>
          <p:cNvPr id="8" name="图表 7"/>
          <p:cNvGraphicFramePr/>
          <p:nvPr>
            <p:extLst>
              <p:ext uri="{D42A27DB-BD31-4B8C-83A1-F6EECF244321}">
                <p14:modId xmlns:p14="http://schemas.microsoft.com/office/powerpoint/2010/main" val="353919720"/>
              </p:ext>
            </p:extLst>
          </p:nvPr>
        </p:nvGraphicFramePr>
        <p:xfrm>
          <a:off x="1751621" y="1878984"/>
          <a:ext cx="3567064" cy="2378042"/>
        </p:xfrm>
        <a:graphic>
          <a:graphicData uri="http://schemas.openxmlformats.org/drawingml/2006/chart">
            <c:chart xmlns:c="http://schemas.openxmlformats.org/drawingml/2006/chart" xmlns:r="http://schemas.openxmlformats.org/officeDocument/2006/relationships" r:id="rId4"/>
          </a:graphicData>
        </a:graphic>
      </p:graphicFrame>
      <p:sp>
        <p:nvSpPr>
          <p:cNvPr id="10" name="文本框 9"/>
          <p:cNvSpPr txBox="1"/>
          <p:nvPr/>
        </p:nvSpPr>
        <p:spPr>
          <a:xfrm>
            <a:off x="2914180" y="2761687"/>
            <a:ext cx="1241946" cy="584775"/>
          </a:xfrm>
          <a:prstGeom prst="rect">
            <a:avLst/>
          </a:prstGeom>
          <a:noFill/>
        </p:spPr>
        <p:txBody>
          <a:bodyPr wrap="square" rtlCol="0">
            <a:spAutoFit/>
          </a:bodyPr>
          <a:lstStyle/>
          <a:p>
            <a:pPr algn="ctr"/>
            <a:r>
              <a:rPr lang="en-US" altLang="zh-CN" sz="3200" dirty="0">
                <a:solidFill>
                  <a:schemeClr val="tx1">
                    <a:lumMod val="65000"/>
                    <a:lumOff val="35000"/>
                  </a:schemeClr>
                </a:solidFill>
                <a:latin typeface="Impact" panose="020B0806030902050204" pitchFamily="34" charset="0"/>
              </a:rPr>
              <a:t>60%</a:t>
            </a:r>
            <a:endParaRPr lang="zh-CN" altLang="en-US" sz="3200" dirty="0">
              <a:solidFill>
                <a:schemeClr val="tx1">
                  <a:lumMod val="65000"/>
                  <a:lumOff val="35000"/>
                </a:schemeClr>
              </a:solidFill>
              <a:latin typeface="Impact" panose="020B0806030902050204" pitchFamily="34" charset="0"/>
            </a:endParaRPr>
          </a:p>
        </p:txBody>
      </p:sp>
      <p:sp>
        <p:nvSpPr>
          <p:cNvPr id="11" name="右箭头 10"/>
          <p:cNvSpPr/>
          <p:nvPr/>
        </p:nvSpPr>
        <p:spPr>
          <a:xfrm>
            <a:off x="5509185" y="2699515"/>
            <a:ext cx="1173631" cy="736979"/>
          </a:xfrm>
          <a:prstGeom prst="rightArrow">
            <a:avLst/>
          </a:prstGeom>
          <a:gradFill flip="none" rotWithShape="1">
            <a:gsLst>
              <a:gs pos="0">
                <a:srgbClr val="C00000"/>
              </a:gs>
              <a:gs pos="100000">
                <a:srgbClr val="FC352F"/>
              </a:gs>
            </a:gsLst>
            <a:lin ang="10800000" scaled="1"/>
            <a:tileRect/>
          </a:gradFill>
          <a:ln w="19050">
            <a:no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lang="zh-CN" altLang="en-US" sz="2000" dirty="0">
              <a:solidFill>
                <a:srgbClr val="1FADA2"/>
              </a:solidFill>
              <a:latin typeface="+mj-lt"/>
            </a:endParaRPr>
          </a:p>
        </p:txBody>
      </p:sp>
      <p:grpSp>
        <p:nvGrpSpPr>
          <p:cNvPr id="15" name="组合 14"/>
          <p:cNvGrpSpPr/>
          <p:nvPr/>
        </p:nvGrpSpPr>
        <p:grpSpPr>
          <a:xfrm>
            <a:off x="6785442" y="4405873"/>
            <a:ext cx="3742811" cy="1293541"/>
            <a:chOff x="7483989" y="3433235"/>
            <a:chExt cx="3742811" cy="1293541"/>
          </a:xfrm>
        </p:grpSpPr>
        <p:sp>
          <p:nvSpPr>
            <p:cNvPr id="16" name="矩形 15"/>
            <p:cNvSpPr/>
            <p:nvPr/>
          </p:nvSpPr>
          <p:spPr>
            <a:xfrm>
              <a:off x="7483989" y="3858846"/>
              <a:ext cx="374281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胶片用户可以在投影仪或者计算机上进行演示也可以</a:t>
              </a:r>
            </a:p>
          </p:txBody>
        </p:sp>
        <p:sp>
          <p:nvSpPr>
            <p:cNvPr id="17" name="矩形 16"/>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grpSp>
        <p:nvGrpSpPr>
          <p:cNvPr id="18" name="组合 17"/>
          <p:cNvGrpSpPr/>
          <p:nvPr/>
        </p:nvGrpSpPr>
        <p:grpSpPr>
          <a:xfrm>
            <a:off x="1663747" y="4405873"/>
            <a:ext cx="3742811" cy="1293541"/>
            <a:chOff x="7483989" y="3433235"/>
            <a:chExt cx="3742811" cy="1293541"/>
          </a:xfrm>
        </p:grpSpPr>
        <p:sp>
          <p:nvSpPr>
            <p:cNvPr id="19" name="矩形 18"/>
            <p:cNvSpPr/>
            <p:nvPr/>
          </p:nvSpPr>
          <p:spPr>
            <a:xfrm>
              <a:off x="7483989" y="3858846"/>
              <a:ext cx="3742811"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75000"/>
                      <a:lumOff val="25000"/>
                    </a:schemeClr>
                  </a:solidFill>
                  <a:latin typeface="+mn-ea"/>
                </a:rPr>
                <a:t>用户可以在投影仪或者计算机上进行演示也可以将演示文稿打印出来制作成</a:t>
              </a:r>
              <a:r>
                <a:rPr lang="zh-CN" altLang="en-US" sz="1400" dirty="0" smtClean="0">
                  <a:solidFill>
                    <a:schemeClr val="tx1">
                      <a:lumMod val="75000"/>
                      <a:lumOff val="25000"/>
                    </a:schemeClr>
                  </a:solidFill>
                  <a:latin typeface="+mn-ea"/>
                </a:rPr>
                <a:t>胶片用户可以在投影仪或者计算机上进行演示也可以</a:t>
              </a:r>
            </a:p>
          </p:txBody>
        </p:sp>
        <p:sp>
          <p:nvSpPr>
            <p:cNvPr id="20" name="矩形 19"/>
            <p:cNvSpPr/>
            <p:nvPr/>
          </p:nvSpPr>
          <p:spPr>
            <a:xfrm>
              <a:off x="8330118" y="343323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gradFill flip="none" rotWithShape="1">
                    <a:gsLst>
                      <a:gs pos="0">
                        <a:srgbClr val="C00000"/>
                      </a:gs>
                      <a:gs pos="100000">
                        <a:srgbClr val="FC352F"/>
                      </a:gs>
                    </a:gsLst>
                    <a:lin ang="5400000" scaled="1"/>
                    <a:tileRect/>
                  </a:gradFill>
                  <a:latin typeface="+mn-ea"/>
                </a:rPr>
                <a:t>标题文字添加</a:t>
              </a:r>
            </a:p>
          </p:txBody>
        </p:sp>
      </p:grpSp>
    </p:spTree>
    <p:extLst>
      <p:ext uri="{BB962C8B-B14F-4D97-AF65-F5344CB8AC3E}">
        <p14:creationId xmlns:p14="http://schemas.microsoft.com/office/powerpoint/2010/main" val="229320412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1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2000"/>
                            </p:stCondLst>
                            <p:childTnLst>
                              <p:par>
                                <p:cTn id="35" presetID="2" presetClass="entr" presetSubtype="8"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0-#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0-#ppt_w/2"/>
                                          </p:val>
                                        </p:tav>
                                        <p:tav tm="100000">
                                          <p:val>
                                            <p:strVal val="#ppt_x"/>
                                          </p:val>
                                        </p:tav>
                                      </p:tavLst>
                                    </p:anim>
                                    <p:anim calcmode="lin" valueType="num">
                                      <p:cBhvr additive="base">
                                        <p:cTn id="4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p:bldGraphic spid="8" grpId="0">
        <p:bldAsOne/>
      </p:bldGraphic>
      <p:bldP spid="10" grpId="0"/>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21" name="图片 20"/>
          <p:cNvPicPr>
            <a:picLocks noChangeAspect="1"/>
          </p:cNvPicPr>
          <p:nvPr/>
        </p:nvPicPr>
        <p:blipFill>
          <a:blip r:embed="rId4"/>
          <a:stretch>
            <a:fillRect/>
          </a:stretch>
        </p:blipFill>
        <p:spPr>
          <a:xfrm>
            <a:off x="-528" y="-297"/>
            <a:ext cx="12193057" cy="6858594"/>
          </a:xfrm>
          <a:prstGeom prst="rect">
            <a:avLst/>
          </a:prstGeom>
        </p:spPr>
      </p:pic>
      <p:pic>
        <p:nvPicPr>
          <p:cNvPr id="3" name="图片 2"/>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0" y="0"/>
            <a:ext cx="12192000" cy="3352800"/>
          </a:xfrm>
          <a:prstGeom prst="rect">
            <a:avLst/>
          </a:prstGeom>
        </p:spPr>
      </p:pic>
      <p:pic>
        <p:nvPicPr>
          <p:cNvPr id="14" name="图片 13"/>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586951" y="3195637"/>
            <a:ext cx="1700084" cy="930368"/>
          </a:xfrm>
          <a:prstGeom prst="rect">
            <a:avLst/>
          </a:prstGeom>
        </p:spPr>
      </p:pic>
      <p:pic>
        <p:nvPicPr>
          <p:cNvPr id="15" name="图片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flipV="1">
            <a:off x="57149" y="2660525"/>
            <a:ext cx="1733549" cy="1078877"/>
          </a:xfrm>
          <a:prstGeom prst="rect">
            <a:avLst/>
          </a:prstGeom>
        </p:spPr>
      </p:pic>
      <p:pic>
        <p:nvPicPr>
          <p:cNvPr id="24" name="图片 23"/>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791700" y="4689412"/>
            <a:ext cx="1828722" cy="2168736"/>
          </a:xfrm>
          <a:prstGeom prst="rect">
            <a:avLst/>
          </a:prstGeom>
        </p:spPr>
      </p:pic>
      <p:pic>
        <p:nvPicPr>
          <p:cNvPr id="20" name="图片 19"/>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23748" y="4946618"/>
            <a:ext cx="2540173" cy="1743005"/>
          </a:xfrm>
          <a:prstGeom prst="rect">
            <a:avLst/>
          </a:prstGeom>
        </p:spPr>
      </p:pic>
      <p:pic>
        <p:nvPicPr>
          <p:cNvPr id="8" name="图片 7"/>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16200000">
            <a:off x="3380207" y="961385"/>
            <a:ext cx="5431586" cy="5439208"/>
          </a:xfrm>
          <a:prstGeom prst="rect">
            <a:avLst/>
          </a:prstGeom>
        </p:spPr>
      </p:pic>
      <p:sp>
        <p:nvSpPr>
          <p:cNvPr id="28" name="文本框 27"/>
          <p:cNvSpPr txBox="1"/>
          <p:nvPr/>
        </p:nvSpPr>
        <p:spPr>
          <a:xfrm>
            <a:off x="4618672" y="3314941"/>
            <a:ext cx="2954655" cy="646331"/>
          </a:xfrm>
          <a:prstGeom prst="rect">
            <a:avLst/>
          </a:prstGeom>
          <a:noFill/>
        </p:spPr>
        <p:txBody>
          <a:bodyPr wrap="none" rtlCol="0">
            <a:spAutoFit/>
            <a:scene3d>
              <a:camera prst="orthographicFront"/>
              <a:lightRig rig="threePt" dir="t"/>
            </a:scene3d>
            <a:sp3d contourW="12700"/>
          </a:bodyPr>
          <a:lstStyle/>
          <a:p>
            <a:pPr algn="ctr"/>
            <a:r>
              <a:rPr lang="zh-CN" altLang="en-US" sz="3600" b="1" dirty="0" smtClean="0">
                <a:gradFill>
                  <a:gsLst>
                    <a:gs pos="0">
                      <a:srgbClr val="C00000"/>
                    </a:gs>
                    <a:gs pos="100000">
                      <a:srgbClr val="EB0000"/>
                    </a:gs>
                  </a:gsLst>
                  <a:lin ang="5400000" scaled="1"/>
                </a:gradFill>
              </a:rPr>
              <a:t>工作完成情况</a:t>
            </a:r>
          </a:p>
        </p:txBody>
      </p:sp>
      <p:sp>
        <p:nvSpPr>
          <p:cNvPr id="29" name="文本框 28"/>
          <p:cNvSpPr txBox="1"/>
          <p:nvPr/>
        </p:nvSpPr>
        <p:spPr>
          <a:xfrm>
            <a:off x="5575665" y="2356279"/>
            <a:ext cx="1040670" cy="1015663"/>
          </a:xfrm>
          <a:prstGeom prst="rect">
            <a:avLst/>
          </a:prstGeom>
          <a:noFill/>
        </p:spPr>
        <p:txBody>
          <a:bodyPr wrap="none" rtlCol="0">
            <a:spAutoFit/>
            <a:scene3d>
              <a:camera prst="orthographicFront"/>
              <a:lightRig rig="threePt" dir="t"/>
            </a:scene3d>
            <a:sp3d contourW="12700"/>
          </a:bodyPr>
          <a:lstStyle/>
          <a:p>
            <a:pPr algn="ctr"/>
            <a:r>
              <a:rPr lang="en-US" altLang="zh-CN" sz="6000" b="1" dirty="0" smtClean="0">
                <a:gradFill>
                  <a:gsLst>
                    <a:gs pos="0">
                      <a:srgbClr val="C00000"/>
                    </a:gs>
                    <a:gs pos="100000">
                      <a:srgbClr val="EB0000"/>
                    </a:gs>
                  </a:gsLst>
                  <a:lin ang="5400000" scaled="1"/>
                </a:gradFill>
              </a:rPr>
              <a:t>02</a:t>
            </a:r>
            <a:endParaRPr lang="zh-CN" altLang="en-US" sz="6000" b="1" dirty="0">
              <a:gradFill>
                <a:gsLst>
                  <a:gs pos="0">
                    <a:srgbClr val="C00000"/>
                  </a:gs>
                  <a:gs pos="100000">
                    <a:srgbClr val="EB0000"/>
                  </a:gs>
                </a:gsLst>
                <a:lin ang="5400000" scaled="1"/>
              </a:gradFill>
            </a:endParaRPr>
          </a:p>
        </p:txBody>
      </p:sp>
      <p:sp>
        <p:nvSpPr>
          <p:cNvPr id="30" name="文本框 29"/>
          <p:cNvSpPr txBox="1"/>
          <p:nvPr/>
        </p:nvSpPr>
        <p:spPr>
          <a:xfrm>
            <a:off x="4618673" y="3970797"/>
            <a:ext cx="2954654" cy="603948"/>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00" dirty="0">
                <a:solidFill>
                  <a:schemeClr val="bg1">
                    <a:lumMod val="50000"/>
                  </a:schemeClr>
                </a:solidFill>
                <a:latin typeface="Arial" panose="020B0604020202020204" pitchFamily="34" charset="0"/>
                <a:ea typeface="+mj-ea"/>
                <a:cs typeface="Arial" panose="020B0604020202020204" pitchFamily="34" charset="0"/>
              </a:rPr>
              <a:t>The user can demonstrate on a projector or computer, or print the presentation and make it into a film to be used in a wider field</a:t>
            </a:r>
          </a:p>
        </p:txBody>
      </p:sp>
    </p:spTree>
    <p:extLst>
      <p:ext uri="{BB962C8B-B14F-4D97-AF65-F5344CB8AC3E}">
        <p14:creationId xmlns:p14="http://schemas.microsoft.com/office/powerpoint/2010/main" val="11864653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anim calcmode="lin" valueType="num">
                                      <p:cBhvr>
                                        <p:cTn id="14" dur="1000" fill="hold"/>
                                        <p:tgtEl>
                                          <p:spTgt spid="29"/>
                                        </p:tgtEl>
                                        <p:attrNameLst>
                                          <p:attrName>ppt_x</p:attrName>
                                        </p:attrNameLst>
                                      </p:cBhvr>
                                      <p:tavLst>
                                        <p:tav tm="0">
                                          <p:val>
                                            <p:strVal val="#ppt_x"/>
                                          </p:val>
                                        </p:tav>
                                        <p:tav tm="100000">
                                          <p:val>
                                            <p:strVal val="#ppt_x"/>
                                          </p:val>
                                        </p:tav>
                                      </p:tavLst>
                                    </p:anim>
                                    <p:anim calcmode="lin" valueType="num">
                                      <p:cBhvr>
                                        <p:cTn id="15" dur="10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1000"/>
                                        <p:tgtEl>
                                          <p:spTgt spid="28"/>
                                        </p:tgtEl>
                                      </p:cBhvr>
                                    </p:animEffect>
                                    <p:anim calcmode="lin" valueType="num">
                                      <p:cBhvr>
                                        <p:cTn id="19" dur="1000" fill="hold"/>
                                        <p:tgtEl>
                                          <p:spTgt spid="28"/>
                                        </p:tgtEl>
                                        <p:attrNameLst>
                                          <p:attrName>ppt_x</p:attrName>
                                        </p:attrNameLst>
                                      </p:cBhvr>
                                      <p:tavLst>
                                        <p:tav tm="0">
                                          <p:val>
                                            <p:strVal val="#ppt_x"/>
                                          </p:val>
                                        </p:tav>
                                        <p:tav tm="100000">
                                          <p:val>
                                            <p:strVal val="#ppt_x"/>
                                          </p:val>
                                        </p:tav>
                                      </p:tavLst>
                                    </p:anim>
                                    <p:anim calcmode="lin" valueType="num">
                                      <p:cBhvr>
                                        <p:cTn id="20" dur="1000" fill="hold"/>
                                        <p:tgtEl>
                                          <p:spTgt spid="2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randombar(horizontal)">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2.xml><?xml version="1.0" encoding="utf-8"?>
<p:tagLst xmlns:a="http://schemas.openxmlformats.org/drawingml/2006/main" xmlns:r="http://schemas.openxmlformats.org/officeDocument/2006/relationships" xmlns:p="http://schemas.openxmlformats.org/presentationml/2006/main">
  <p:tag name="MH" val="20151107233543"/>
  <p:tag name="MH_LIBRARY" val="GRAPHIC"/>
  <p:tag name="MH_TYPE" val="Other"/>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107233543"/>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08101322"/>
  <p:tag name="MH_LIBRARY" val="GRAPHIC"/>
  <p:tag name="MH_TYPE" val="SubTitle"/>
  <p:tag name="MH_ORDER" val="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包图主题2" id="{50CFA792-C506-47E4-B272-6A6183483AB3}" vid="{CC1AE437-2F7F-4319-9F22-408F5F8C346F}"/>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167</TotalTime>
  <Words>3090</Words>
  <Application>Microsoft Office PowerPoint</Application>
  <PresentationFormat>自定义</PresentationFormat>
  <Paragraphs>205</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第一PPT模板网-WWW.1PPT.COM; www.1ppt.com</dc:creator>
  <cp:lastModifiedBy>Windows User</cp:lastModifiedBy>
  <cp:revision>49</cp:revision>
  <dcterms:created xsi:type="dcterms:W3CDTF">2017-11-08T06:56:00Z</dcterms:created>
  <dcterms:modified xsi:type="dcterms:W3CDTF">2018-02-06T09:28:07Z</dcterms:modified>
  <cp:category>www.1ppt.com</cp:category>
</cp:coreProperties>
</file>