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3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7" r:id="rId1"/>
    <p:sldMasterId id="2147483785" r:id="rId2"/>
  </p:sldMasterIdLst>
  <p:notesMasterIdLst>
    <p:notesMasterId r:id="rId30"/>
  </p:notesMasterIdLst>
  <p:sldIdLst>
    <p:sldId id="373" r:id="rId3"/>
    <p:sldId id="366" r:id="rId4"/>
    <p:sldId id="368" r:id="rId5"/>
    <p:sldId id="375" r:id="rId6"/>
    <p:sldId id="387" r:id="rId7"/>
    <p:sldId id="378" r:id="rId8"/>
    <p:sldId id="369" r:id="rId9"/>
    <p:sldId id="382" r:id="rId10"/>
    <p:sldId id="395" r:id="rId11"/>
    <p:sldId id="386" r:id="rId12"/>
    <p:sldId id="370" r:id="rId13"/>
    <p:sldId id="389" r:id="rId14"/>
    <p:sldId id="391" r:id="rId15"/>
    <p:sldId id="393" r:id="rId16"/>
    <p:sldId id="379" r:id="rId17"/>
    <p:sldId id="371" r:id="rId18"/>
    <p:sldId id="394" r:id="rId19"/>
    <p:sldId id="384" r:id="rId20"/>
    <p:sldId id="398" r:id="rId21"/>
    <p:sldId id="400" r:id="rId22"/>
    <p:sldId id="401" r:id="rId23"/>
    <p:sldId id="372" r:id="rId24"/>
    <p:sldId id="402" r:id="rId25"/>
    <p:sldId id="403" r:id="rId26"/>
    <p:sldId id="404" r:id="rId27"/>
    <p:sldId id="405" r:id="rId28"/>
    <p:sldId id="406" r:id="rId29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1pPr>
    <a:lvl2pPr marL="423182" indent="-60455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2pPr>
    <a:lvl3pPr marL="847625" indent="-122169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3pPr>
    <a:lvl4pPr marL="1272066" indent="-183883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4pPr>
    <a:lvl5pPr marL="1695248" indent="-244338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5pPr>
    <a:lvl6pPr marL="1813638" algn="l" defTabSz="725454" rtl="0" eaLnBrk="1" latinLnBrk="0" hangingPunct="1"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6pPr>
    <a:lvl7pPr marL="2176367" algn="l" defTabSz="725454" rtl="0" eaLnBrk="1" latinLnBrk="0" hangingPunct="1"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7pPr>
    <a:lvl8pPr marL="2539094" algn="l" defTabSz="725454" rtl="0" eaLnBrk="1" latinLnBrk="0" hangingPunct="1"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8pPr>
    <a:lvl9pPr marL="2901821" algn="l" defTabSz="725454" rtl="0" eaLnBrk="1" latinLnBrk="0" hangingPunct="1"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16">
          <p15:clr>
            <a:srgbClr val="A4A3A4"/>
          </p15:clr>
        </p15:guide>
        <p15:guide id="2" orient="horz" pos="327">
          <p15:clr>
            <a:srgbClr val="A4A3A4"/>
          </p15:clr>
        </p15:guide>
        <p15:guide id="3" orient="horz" pos="2402">
          <p15:clr>
            <a:srgbClr val="A4A3A4"/>
          </p15:clr>
        </p15:guide>
        <p15:guide id="4" orient="horz" pos="2674">
          <p15:clr>
            <a:srgbClr val="A4A3A4"/>
          </p15:clr>
        </p15:guide>
        <p15:guide id="5" orient="horz" pos="3083">
          <p15:clr>
            <a:srgbClr val="A4A3A4"/>
          </p15:clr>
        </p15:guide>
        <p15:guide id="6" pos="295">
          <p15:clr>
            <a:srgbClr val="A4A3A4"/>
          </p15:clr>
        </p15:guide>
        <p15:guide id="7" pos="2880">
          <p15:clr>
            <a:srgbClr val="A4A3A4"/>
          </p15:clr>
        </p15:guide>
        <p15:guide id="8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3FCB"/>
    <a:srgbClr val="FF0000"/>
    <a:srgbClr val="0F319D"/>
    <a:srgbClr val="067C0C"/>
    <a:srgbClr val="08A810"/>
    <a:srgbClr val="FF9900"/>
    <a:srgbClr val="045408"/>
    <a:srgbClr val="DE0000"/>
    <a:srgbClr val="AC00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9" autoAdjust="0"/>
    <p:restoredTop sz="94651" autoAdjust="0"/>
  </p:normalViewPr>
  <p:slideViewPr>
    <p:cSldViewPr>
      <p:cViewPr>
        <p:scale>
          <a:sx n="75" d="100"/>
          <a:sy n="75" d="100"/>
        </p:scale>
        <p:origin x="-198" y="-1476"/>
      </p:cViewPr>
      <p:guideLst>
        <p:guide orient="horz" pos="1416"/>
        <p:guide orient="horz" pos="327"/>
        <p:guide orient="horz" pos="2402"/>
        <p:guide orient="horz" pos="2674"/>
        <p:guide orient="horz" pos="3083"/>
        <p:guide pos="295"/>
        <p:guide pos="2880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14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5.6</c:v>
                </c:pt>
                <c:pt idx="1">
                  <c:v>4.5</c:v>
                </c:pt>
                <c:pt idx="2">
                  <c:v>3.1</c:v>
                </c:pt>
                <c:pt idx="3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7.5</c:v>
                </c:pt>
                <c:pt idx="1">
                  <c:v>6.3</c:v>
                </c:pt>
                <c:pt idx="2">
                  <c:v>5.5</c:v>
                </c:pt>
                <c:pt idx="3">
                  <c:v>6.1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F1AF59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6.1</c:v>
                </c:pt>
                <c:pt idx="1">
                  <c:v>7.3</c:v>
                </c:pt>
                <c:pt idx="2">
                  <c:v>2.4</c:v>
                </c:pt>
                <c:pt idx="3">
                  <c:v>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  <c:holeSize val="61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2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117402007195604E-2"/>
          <c:y val="6.6197227437233441E-2"/>
          <c:w val="0.93281796376948811"/>
          <c:h val="0.841648115032298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51515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7.3690228714355013E-3"/>
                  <c:y val="0.10177703331519983"/>
                </c:manualLayout>
              </c:layout>
              <c:tx>
                <c:rich>
                  <a:bodyPr/>
                  <a:lstStyle/>
                  <a:p>
                    <a:fld id="{D8D7A169-5D35-405E-BE01-93FD13E9761F}" type="VALUE">
                      <a:rPr lang="en-US" altLang="zh-CN" sz="1400"/>
                      <a:pPr/>
                      <a:t>[值]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1.9650727657161336E-2"/>
                  <c:y val="0.10636509081380129"/>
                </c:manualLayout>
              </c:layout>
              <c:tx>
                <c:rich>
                  <a:bodyPr/>
                  <a:lstStyle/>
                  <a:p>
                    <a:fld id="{0F0D2F56-BB1D-4368-9E6E-307B1D984162}" type="VALUE">
                      <a:rPr lang="en-US" altLang="zh-CN" sz="1400"/>
                      <a:pPr/>
                      <a:t>[值]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9.825363828580758E-3"/>
                  <c:y val="0.12624752966806832"/>
                </c:manualLayout>
              </c:layout>
              <c:tx>
                <c:rich>
                  <a:bodyPr/>
                  <a:lstStyle/>
                  <a:p>
                    <a:fld id="{AE6EEDF0-0C52-458E-901B-FB1CE1EC8744}" type="VALUE">
                      <a:rPr lang="en-US" altLang="zh-CN" sz="1600"/>
                      <a:pPr/>
                      <a:t>[值]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0.33</c:v>
                </c:pt>
                <c:pt idx="1">
                  <c:v>0.32</c:v>
                </c:pt>
                <c:pt idx="2">
                  <c:v>0.56999999999999995</c:v>
                </c:pt>
                <c:pt idx="3">
                  <c:v>0.78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292100" dist="76200" dir="13500000" sx="101000" sy="101000" algn="br" rotWithShape="0">
                <a:prstClr val="black">
                  <a:alpha val="19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-2.251619866478234E-17"/>
                  <c:y val="0.17598365293771198"/>
                </c:manualLayout>
              </c:layout>
              <c:tx>
                <c:rich>
                  <a:bodyPr/>
                  <a:lstStyle/>
                  <a:p>
                    <a:fld id="{00C2288F-F2C8-47B4-AD1A-97441B398786}" type="VALUE">
                      <a:rPr lang="en-US" altLang="zh-CN" sz="2000"/>
                      <a:pPr/>
                      <a:t>[值]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0A56AFF9-DEE2-47EB-8F95-3BF135431D3C}" type="VALUE">
                      <a:rPr lang="en-US" altLang="zh-CN" sz="2000"/>
                      <a:pPr/>
                      <a:t>[值]</a:t>
                    </a:fld>
                    <a:endParaRPr lang="zh-CN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83C3A78F-070F-4759-B0DD-9D1270FB4C19}" type="VALUE">
                      <a:rPr lang="en-US" altLang="zh-CN" sz="2000"/>
                      <a:pPr/>
                      <a:t>[值]</a:t>
                    </a:fld>
                    <a:endParaRPr lang="zh-CN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864C1EB7-F1D2-49BD-80E7-4C4030AF1A11}" type="VALUE">
                      <a:rPr lang="en-US" altLang="zh-CN" sz="1800"/>
                      <a:pPr/>
                      <a:t>[值]</a:t>
                    </a:fld>
                    <a:endParaRPr lang="zh-CN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0.42</c:v>
                </c:pt>
                <c:pt idx="1">
                  <c:v>0.55000000000000004</c:v>
                </c:pt>
                <c:pt idx="2">
                  <c:v>0.92</c:v>
                </c:pt>
                <c:pt idx="3">
                  <c:v>0.62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27"/>
        <c:axId val="59253504"/>
        <c:axId val="59255040"/>
      </c:barChart>
      <c:catAx>
        <c:axId val="59253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9255040"/>
        <c:crosses val="autoZero"/>
        <c:auto val="1"/>
        <c:lblAlgn val="ctr"/>
        <c:lblOffset val="100"/>
        <c:noMultiLvlLbl val="0"/>
      </c:catAx>
      <c:valAx>
        <c:axId val="59255040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59253504"/>
        <c:crosses val="autoZero"/>
        <c:crossBetween val="between"/>
        <c:minorUnit val="1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CA5E8DB0-55DC-4221-A99C-988BCD133BF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72937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23182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84762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27206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69524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120204" algn="l" defTabSz="84808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4247" algn="l" defTabSz="84808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68288" algn="l" defTabSz="84808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2328" algn="l" defTabSz="84808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5873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9662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73018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1116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9160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7239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9726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023275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6928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6548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7144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732522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2434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6285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753506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57321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2480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6078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510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565644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583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584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2068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36734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112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569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684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351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165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014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558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069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297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876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1896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279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10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813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437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38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127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024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1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4"/>
            <a:ext cx="5486400" cy="425055"/>
          </a:xfrm>
          <a:prstGeom prst="rect">
            <a:avLst/>
          </a:prstGeom>
        </p:spPr>
        <p:txBody>
          <a:bodyPr lIns="72545" tIns="36273" rIns="72545" bIns="36273" anchor="b"/>
          <a:lstStyle>
            <a:lvl1pPr algn="l">
              <a:defRPr sz="19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2900"/>
            </a:lvl1pPr>
            <a:lvl2pPr marL="424041" indent="0">
              <a:buNone/>
              <a:defRPr sz="2600"/>
            </a:lvl2pPr>
            <a:lvl3pPr marL="848081" indent="0">
              <a:buNone/>
              <a:defRPr sz="2200"/>
            </a:lvl3pPr>
            <a:lvl4pPr marL="1272122" indent="0">
              <a:buNone/>
              <a:defRPr sz="1900"/>
            </a:lvl4pPr>
            <a:lvl5pPr marL="1696164" indent="0">
              <a:buNone/>
              <a:defRPr sz="1900"/>
            </a:lvl5pPr>
            <a:lvl6pPr marL="2120204" indent="0">
              <a:buNone/>
              <a:defRPr sz="1900"/>
            </a:lvl6pPr>
            <a:lvl7pPr marL="2544247" indent="0">
              <a:buNone/>
              <a:defRPr sz="1900"/>
            </a:lvl7pPr>
            <a:lvl8pPr marL="2968288" indent="0">
              <a:buNone/>
              <a:defRPr sz="1900"/>
            </a:lvl8pPr>
            <a:lvl9pPr marL="3392328" indent="0">
              <a:buNone/>
              <a:defRPr sz="19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5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1300"/>
            </a:lvl1pPr>
            <a:lvl2pPr marL="424041" indent="0">
              <a:buNone/>
              <a:defRPr sz="1100"/>
            </a:lvl2pPr>
            <a:lvl3pPr marL="848081" indent="0">
              <a:buNone/>
              <a:defRPr sz="1000"/>
            </a:lvl3pPr>
            <a:lvl4pPr marL="1272122" indent="0">
              <a:buNone/>
              <a:defRPr sz="800"/>
            </a:lvl4pPr>
            <a:lvl5pPr marL="1696164" indent="0">
              <a:buNone/>
              <a:defRPr sz="800"/>
            </a:lvl5pPr>
            <a:lvl6pPr marL="2120204" indent="0">
              <a:buNone/>
              <a:defRPr sz="800"/>
            </a:lvl6pPr>
            <a:lvl7pPr marL="2544247" indent="0">
              <a:buNone/>
              <a:defRPr sz="800"/>
            </a:lvl7pPr>
            <a:lvl8pPr marL="2968288" indent="0">
              <a:buNone/>
              <a:defRPr sz="800"/>
            </a:lvl8pPr>
            <a:lvl9pPr marL="3392328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3777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671" y="87314"/>
            <a:ext cx="8206671" cy="486455"/>
          </a:xfrm>
          <a:prstGeom prst="rect">
            <a:avLst/>
          </a:prstGeom>
        </p:spPr>
        <p:txBody>
          <a:bodyPr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671" y="735920"/>
            <a:ext cx="8206671" cy="4029982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91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86922"/>
            <a:ext cx="2051050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8" y="86922"/>
            <a:ext cx="6003925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1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" y="0"/>
            <a:ext cx="9143429" cy="5143179"/>
          </a:xfrm>
          <a:prstGeom prst="rect">
            <a:avLst/>
          </a:prstGeom>
        </p:spPr>
      </p:pic>
      <p:sp>
        <p:nvSpPr>
          <p:cNvPr id="9" name="TextBox 6"/>
          <p:cNvSpPr>
            <a:spLocks noChangeArrowheads="1"/>
          </p:cNvSpPr>
          <p:nvPr userDrawn="1"/>
        </p:nvSpPr>
        <p:spPr bwMode="auto">
          <a:xfrm>
            <a:off x="8190059" y="355507"/>
            <a:ext cx="926065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/>
          <a:p>
            <a:r>
              <a:rPr lang="zh-CN" altLang="zh-CN" dirty="0" smtClean="0">
                <a:solidFill>
                  <a:srgbClr val="0070C0"/>
                </a:solidFill>
                <a:latin typeface="Microsoft JhengHei" pitchFamily="34" charset="-120"/>
                <a:ea typeface="楷体" pitchFamily="49" charset="-122"/>
                <a:sym typeface="经典繁仿黑" pitchFamily="1" charset="-122"/>
              </a:rPr>
              <a:t>LOGO</a:t>
            </a:r>
            <a:endParaRPr lang="zh-CN" altLang="zh-CN" dirty="0">
              <a:solidFill>
                <a:srgbClr val="0070C0"/>
              </a:solidFill>
              <a:latin typeface="Microsoft JhengHei" pitchFamily="34" charset="-120"/>
              <a:ea typeface="楷体" pitchFamily="49" charset="-122"/>
              <a:sym typeface="经典繁仿黑" pitchFamily="1" charset="-122"/>
            </a:endParaRPr>
          </a:p>
        </p:txBody>
      </p:sp>
      <p:sp>
        <p:nvSpPr>
          <p:cNvPr id="10" name="直接连接符 10"/>
          <p:cNvSpPr>
            <a:spLocks noChangeShapeType="1"/>
          </p:cNvSpPr>
          <p:nvPr userDrawn="1"/>
        </p:nvSpPr>
        <p:spPr bwMode="auto">
          <a:xfrm>
            <a:off x="1" y="664116"/>
            <a:ext cx="8072716" cy="0"/>
          </a:xfrm>
          <a:prstGeom prst="line">
            <a:avLst/>
          </a:prstGeom>
          <a:noFill/>
          <a:ln w="12700" cap="flat" cmpd="sng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1" name="直接连接符 11"/>
          <p:cNvSpPr>
            <a:spLocks noChangeShapeType="1"/>
          </p:cNvSpPr>
          <p:nvPr userDrawn="1"/>
        </p:nvSpPr>
        <p:spPr bwMode="auto">
          <a:xfrm flipV="1">
            <a:off x="8072716" y="340266"/>
            <a:ext cx="0" cy="323850"/>
          </a:xfrm>
          <a:prstGeom prst="line">
            <a:avLst/>
          </a:prstGeom>
          <a:noFill/>
          <a:ln w="38100" cap="flat" cmpd="sng">
            <a:solidFill>
              <a:srgbClr val="A5A5A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2" name="直接连接符 12"/>
          <p:cNvSpPr>
            <a:spLocks noChangeShapeType="1"/>
          </p:cNvSpPr>
          <p:nvPr userDrawn="1"/>
        </p:nvSpPr>
        <p:spPr bwMode="auto">
          <a:xfrm flipV="1">
            <a:off x="8151044" y="447423"/>
            <a:ext cx="0" cy="216694"/>
          </a:xfrm>
          <a:prstGeom prst="line">
            <a:avLst/>
          </a:prstGeom>
          <a:noFill/>
          <a:ln w="38100" cap="flat" cmpd="sng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8" name="矩形 7"/>
          <p:cNvSpPr>
            <a:spLocks noChangeArrowheads="1"/>
          </p:cNvSpPr>
          <p:nvPr userDrawn="1"/>
        </p:nvSpPr>
        <p:spPr bwMode="auto">
          <a:xfrm>
            <a:off x="0" y="4833938"/>
            <a:ext cx="9144000" cy="314325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" name="矩形 8"/>
          <p:cNvSpPr>
            <a:spLocks noChangeArrowheads="1"/>
          </p:cNvSpPr>
          <p:nvPr userDrawn="1"/>
        </p:nvSpPr>
        <p:spPr bwMode="auto">
          <a:xfrm>
            <a:off x="0" y="4833938"/>
            <a:ext cx="796529" cy="31432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" name="Freeform 40"/>
          <p:cNvSpPr>
            <a:spLocks noEditPoints="1"/>
          </p:cNvSpPr>
          <p:nvPr userDrawn="1"/>
        </p:nvSpPr>
        <p:spPr bwMode="auto">
          <a:xfrm>
            <a:off x="158198" y="88899"/>
            <a:ext cx="345335" cy="494434"/>
          </a:xfrm>
          <a:custGeom>
            <a:avLst/>
            <a:gdLst>
              <a:gd name="T0" fmla="*/ 173 w 579"/>
              <a:gd name="T1" fmla="*/ 818 h 857"/>
              <a:gd name="T2" fmla="*/ 551 w 579"/>
              <a:gd name="T3" fmla="*/ 818 h 857"/>
              <a:gd name="T4" fmla="*/ 571 w 579"/>
              <a:gd name="T5" fmla="*/ 838 h 857"/>
              <a:gd name="T6" fmla="*/ 551 w 579"/>
              <a:gd name="T7" fmla="*/ 857 h 857"/>
              <a:gd name="T8" fmla="*/ 173 w 579"/>
              <a:gd name="T9" fmla="*/ 857 h 857"/>
              <a:gd name="T10" fmla="*/ 153 w 579"/>
              <a:gd name="T11" fmla="*/ 838 h 857"/>
              <a:gd name="T12" fmla="*/ 173 w 579"/>
              <a:gd name="T13" fmla="*/ 818 h 857"/>
              <a:gd name="T14" fmla="*/ 181 w 579"/>
              <a:gd name="T15" fmla="*/ 632 h 857"/>
              <a:gd name="T16" fmla="*/ 389 w 579"/>
              <a:gd name="T17" fmla="*/ 290 h 857"/>
              <a:gd name="T18" fmla="*/ 462 w 579"/>
              <a:gd name="T19" fmla="*/ 334 h 857"/>
              <a:gd name="T20" fmla="*/ 255 w 579"/>
              <a:gd name="T21" fmla="*/ 676 h 857"/>
              <a:gd name="T22" fmla="*/ 181 w 579"/>
              <a:gd name="T23" fmla="*/ 632 h 857"/>
              <a:gd name="T24" fmla="*/ 35 w 579"/>
              <a:gd name="T25" fmla="*/ 543 h 857"/>
              <a:gd name="T26" fmla="*/ 243 w 579"/>
              <a:gd name="T27" fmla="*/ 201 h 857"/>
              <a:gd name="T28" fmla="*/ 316 w 579"/>
              <a:gd name="T29" fmla="*/ 245 h 857"/>
              <a:gd name="T30" fmla="*/ 108 w 579"/>
              <a:gd name="T31" fmla="*/ 587 h 857"/>
              <a:gd name="T32" fmla="*/ 35 w 579"/>
              <a:gd name="T33" fmla="*/ 543 h 857"/>
              <a:gd name="T34" fmla="*/ 2 w 579"/>
              <a:gd name="T35" fmla="*/ 820 h 857"/>
              <a:gd name="T36" fmla="*/ 22 w 579"/>
              <a:gd name="T37" fmla="*/ 650 h 857"/>
              <a:gd name="T38" fmla="*/ 165 w 579"/>
              <a:gd name="T39" fmla="*/ 736 h 857"/>
              <a:gd name="T40" fmla="*/ 24 w 579"/>
              <a:gd name="T41" fmla="*/ 833 h 857"/>
              <a:gd name="T42" fmla="*/ 2 w 579"/>
              <a:gd name="T43" fmla="*/ 820 h 857"/>
              <a:gd name="T44" fmla="*/ 299 w 579"/>
              <a:gd name="T45" fmla="*/ 106 h 857"/>
              <a:gd name="T46" fmla="*/ 269 w 579"/>
              <a:gd name="T47" fmla="*/ 156 h 857"/>
              <a:gd name="T48" fmla="*/ 488 w 579"/>
              <a:gd name="T49" fmla="*/ 289 h 857"/>
              <a:gd name="T50" fmla="*/ 519 w 579"/>
              <a:gd name="T51" fmla="*/ 239 h 857"/>
              <a:gd name="T52" fmla="*/ 299 w 579"/>
              <a:gd name="T53" fmla="*/ 106 h 857"/>
              <a:gd name="T54" fmla="*/ 346 w 579"/>
              <a:gd name="T55" fmla="*/ 30 h 857"/>
              <a:gd name="T56" fmla="*/ 412 w 579"/>
              <a:gd name="T57" fmla="*/ 14 h 857"/>
              <a:gd name="T58" fmla="*/ 549 w 579"/>
              <a:gd name="T59" fmla="*/ 97 h 857"/>
              <a:gd name="T60" fmla="*/ 566 w 579"/>
              <a:gd name="T61" fmla="*/ 163 h 857"/>
              <a:gd name="T62" fmla="*/ 547 w 579"/>
              <a:gd name="T63" fmla="*/ 194 h 857"/>
              <a:gd name="T64" fmla="*/ 327 w 579"/>
              <a:gd name="T65" fmla="*/ 61 h 857"/>
              <a:gd name="T66" fmla="*/ 346 w 579"/>
              <a:gd name="T67" fmla="*/ 30 h 8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79" h="857">
                <a:moveTo>
                  <a:pt x="173" y="818"/>
                </a:moveTo>
                <a:lnTo>
                  <a:pt x="551" y="818"/>
                </a:lnTo>
                <a:cubicBezTo>
                  <a:pt x="562" y="818"/>
                  <a:pt x="571" y="827"/>
                  <a:pt x="571" y="838"/>
                </a:cubicBezTo>
                <a:cubicBezTo>
                  <a:pt x="571" y="849"/>
                  <a:pt x="562" y="857"/>
                  <a:pt x="551" y="857"/>
                </a:cubicBezTo>
                <a:lnTo>
                  <a:pt x="173" y="857"/>
                </a:lnTo>
                <a:cubicBezTo>
                  <a:pt x="162" y="857"/>
                  <a:pt x="153" y="849"/>
                  <a:pt x="153" y="838"/>
                </a:cubicBezTo>
                <a:cubicBezTo>
                  <a:pt x="153" y="827"/>
                  <a:pt x="162" y="818"/>
                  <a:pt x="173" y="818"/>
                </a:cubicBezTo>
                <a:close/>
                <a:moveTo>
                  <a:pt x="181" y="632"/>
                </a:moveTo>
                <a:lnTo>
                  <a:pt x="389" y="290"/>
                </a:lnTo>
                <a:lnTo>
                  <a:pt x="462" y="334"/>
                </a:lnTo>
                <a:lnTo>
                  <a:pt x="255" y="676"/>
                </a:lnTo>
                <a:lnTo>
                  <a:pt x="181" y="632"/>
                </a:lnTo>
                <a:close/>
                <a:moveTo>
                  <a:pt x="35" y="543"/>
                </a:moveTo>
                <a:lnTo>
                  <a:pt x="243" y="201"/>
                </a:lnTo>
                <a:lnTo>
                  <a:pt x="316" y="245"/>
                </a:lnTo>
                <a:lnTo>
                  <a:pt x="108" y="587"/>
                </a:lnTo>
                <a:lnTo>
                  <a:pt x="35" y="543"/>
                </a:lnTo>
                <a:close/>
                <a:moveTo>
                  <a:pt x="2" y="820"/>
                </a:moveTo>
                <a:lnTo>
                  <a:pt x="22" y="650"/>
                </a:lnTo>
                <a:lnTo>
                  <a:pt x="165" y="736"/>
                </a:lnTo>
                <a:lnTo>
                  <a:pt x="24" y="833"/>
                </a:lnTo>
                <a:cubicBezTo>
                  <a:pt x="9" y="844"/>
                  <a:pt x="0" y="838"/>
                  <a:pt x="2" y="820"/>
                </a:cubicBezTo>
                <a:close/>
                <a:moveTo>
                  <a:pt x="299" y="106"/>
                </a:moveTo>
                <a:lnTo>
                  <a:pt x="269" y="156"/>
                </a:lnTo>
                <a:lnTo>
                  <a:pt x="488" y="289"/>
                </a:lnTo>
                <a:lnTo>
                  <a:pt x="519" y="239"/>
                </a:lnTo>
                <a:lnTo>
                  <a:pt x="299" y="106"/>
                </a:lnTo>
                <a:close/>
                <a:moveTo>
                  <a:pt x="346" y="30"/>
                </a:moveTo>
                <a:cubicBezTo>
                  <a:pt x="360" y="7"/>
                  <a:pt x="390" y="0"/>
                  <a:pt x="412" y="14"/>
                </a:cubicBezTo>
                <a:lnTo>
                  <a:pt x="549" y="97"/>
                </a:lnTo>
                <a:cubicBezTo>
                  <a:pt x="572" y="110"/>
                  <a:pt x="579" y="140"/>
                  <a:pt x="566" y="163"/>
                </a:cubicBezTo>
                <a:lnTo>
                  <a:pt x="547" y="194"/>
                </a:lnTo>
                <a:lnTo>
                  <a:pt x="327" y="61"/>
                </a:lnTo>
                <a:lnTo>
                  <a:pt x="346" y="3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lIns="68562" tIns="34281" rIns="68562" bIns="34281"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</p:sldLayoutIdLst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 animBg="1"/>
      <p:bldP spid="13" grpId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5pPr>
      <a:lvl6pPr marL="424041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6pPr>
      <a:lvl7pPr marL="848081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7pPr>
      <a:lvl8pPr marL="1272122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8pPr>
      <a:lvl9pPr marL="1696164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9pPr>
    </p:titleStyle>
    <p:bodyStyle>
      <a:lvl1pPr marL="167509" indent="-167509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1269" indent="-167509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29991" indent="-161213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1163752" indent="-167509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300">
          <a:solidFill>
            <a:schemeClr val="tx1"/>
          </a:solidFill>
          <a:latin typeface="+mn-lt"/>
          <a:ea typeface="+mn-ea"/>
          <a:cs typeface="+mn-cs"/>
        </a:defRPr>
      </a:lvl4pPr>
      <a:lvl5pPr marL="1501290" indent="-170029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1925853" indent="-170794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6pPr>
      <a:lvl7pPr marL="2349895" indent="-170794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7pPr>
      <a:lvl8pPr marL="2773937" indent="-170794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8pPr>
      <a:lvl9pPr marL="3197976" indent="-170794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041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8081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2122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6164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0204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4247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68288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2328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2018/2/6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1484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notesSlide" Target="../notesSlides/notesSlide2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4" name="组合 243"/>
          <p:cNvGrpSpPr/>
          <p:nvPr/>
        </p:nvGrpSpPr>
        <p:grpSpPr>
          <a:xfrm>
            <a:off x="3771534" y="1150101"/>
            <a:ext cx="967803" cy="176772"/>
            <a:chOff x="8971447" y="2172617"/>
            <a:chExt cx="759125" cy="568897"/>
          </a:xfrm>
        </p:grpSpPr>
        <p:sp>
          <p:nvSpPr>
            <p:cNvPr id="218" name="矩形 217"/>
            <p:cNvSpPr/>
            <p:nvPr/>
          </p:nvSpPr>
          <p:spPr>
            <a:xfrm>
              <a:off x="8971447" y="2172617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矩形 218"/>
            <p:cNvSpPr/>
            <p:nvPr/>
          </p:nvSpPr>
          <p:spPr>
            <a:xfrm>
              <a:off x="9312857" y="2172617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矩形 219"/>
            <p:cNvSpPr/>
            <p:nvPr/>
          </p:nvSpPr>
          <p:spPr>
            <a:xfrm>
              <a:off x="9522704" y="2172617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矩形 220"/>
            <p:cNvSpPr/>
            <p:nvPr/>
          </p:nvSpPr>
          <p:spPr>
            <a:xfrm>
              <a:off x="9692788" y="2172617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5" name="TextBox 42"/>
          <p:cNvSpPr txBox="1"/>
          <p:nvPr/>
        </p:nvSpPr>
        <p:spPr>
          <a:xfrm>
            <a:off x="1338652" y="1491630"/>
            <a:ext cx="7062264" cy="1130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6748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创业融资计划书</a:t>
            </a:r>
          </a:p>
        </p:txBody>
      </p:sp>
      <p:sp>
        <p:nvSpPr>
          <p:cNvPr id="251" name="TextBox 250"/>
          <p:cNvSpPr txBox="1"/>
          <p:nvPr/>
        </p:nvSpPr>
        <p:spPr>
          <a:xfrm>
            <a:off x="1452925" y="2543563"/>
            <a:ext cx="5191035" cy="380873"/>
          </a:xfrm>
          <a:prstGeom prst="rect">
            <a:avLst/>
          </a:prstGeom>
          <a:solidFill>
            <a:srgbClr val="336699"/>
          </a:solidFill>
        </p:spPr>
        <p:txBody>
          <a:bodyPr wrap="square" rtlCol="0">
            <a:spAutoFit/>
          </a:bodyPr>
          <a:lstStyle/>
          <a:p>
            <a:r>
              <a:rPr lang="zh-CN" altLang="zh-CN" sz="18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适用于创业计划</a:t>
            </a:r>
            <a:r>
              <a:rPr lang="en-US" altLang="zh-CN" sz="18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sz="18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投资合作</a:t>
            </a:r>
            <a:r>
              <a:rPr lang="en-US" altLang="zh-CN" sz="18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sz="18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公司介绍</a:t>
            </a:r>
            <a:r>
              <a:rPr lang="en-US" altLang="zh-CN" sz="18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sz="18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企业宣传</a:t>
            </a:r>
          </a:p>
        </p:txBody>
      </p:sp>
      <p:sp>
        <p:nvSpPr>
          <p:cNvPr id="31" name="圆角矩形 30"/>
          <p:cNvSpPr/>
          <p:nvPr/>
        </p:nvSpPr>
        <p:spPr bwMode="auto">
          <a:xfrm>
            <a:off x="891877" y="1040471"/>
            <a:ext cx="424457" cy="413335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C00000"/>
              </a:gs>
              <a:gs pos="100000">
                <a:srgbClr val="FE978C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C00000"/>
                </a:gs>
                <a:gs pos="50000">
                  <a:srgbClr val="FF330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8" name="圆角矩形 37"/>
          <p:cNvSpPr/>
          <p:nvPr/>
        </p:nvSpPr>
        <p:spPr bwMode="auto">
          <a:xfrm>
            <a:off x="657741" y="1545488"/>
            <a:ext cx="309833" cy="295677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B050"/>
              </a:gs>
              <a:gs pos="100000">
                <a:srgbClr val="33CC33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EA25F"/>
                </a:gs>
                <a:gs pos="50000">
                  <a:srgbClr val="33CC33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508000" dist="1143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0" name="圆角矩形 39"/>
          <p:cNvSpPr/>
          <p:nvPr/>
        </p:nvSpPr>
        <p:spPr bwMode="auto">
          <a:xfrm>
            <a:off x="695972" y="844567"/>
            <a:ext cx="326506" cy="326506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TextBox 42"/>
          <p:cNvSpPr txBox="1"/>
          <p:nvPr/>
        </p:nvSpPr>
        <p:spPr>
          <a:xfrm>
            <a:off x="1369967" y="1097132"/>
            <a:ext cx="25295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THE  BUSENESS  PLAN</a:t>
            </a:r>
            <a:endParaRPr lang="zh-CN" altLang="zh-CN" sz="15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08933" y="3013979"/>
            <a:ext cx="3344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框架完整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所有文字可以修改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图片可以替换</a:t>
            </a:r>
            <a:endParaRPr lang="zh-CN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238699" y="124373"/>
            <a:ext cx="343825" cy="309997"/>
            <a:chOff x="4634991" y="2138335"/>
            <a:chExt cx="428348" cy="386204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18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597938" y="124373"/>
            <a:ext cx="343825" cy="309997"/>
            <a:chOff x="5076056" y="2138335"/>
            <a:chExt cx="428348" cy="38620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B0F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957177" y="124373"/>
            <a:ext cx="343825" cy="309997"/>
            <a:chOff x="5557128" y="2138335"/>
            <a:chExt cx="428348" cy="386204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316416" y="124373"/>
            <a:ext cx="343825" cy="309997"/>
            <a:chOff x="6068610" y="2138335"/>
            <a:chExt cx="428348" cy="386204"/>
          </a:xfrm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B0F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9" name="KSO_Shape"/>
            <p:cNvSpPr>
              <a:spLocks/>
            </p:cNvSpPr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675654" y="124373"/>
            <a:ext cx="343825" cy="309997"/>
            <a:chOff x="6623914" y="2138335"/>
            <a:chExt cx="428348" cy="386204"/>
          </a:xfrm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6623914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34" name="KSO_Shape"/>
            <p:cNvSpPr>
              <a:spLocks/>
            </p:cNvSpPr>
            <p:nvPr/>
          </p:nvSpPr>
          <p:spPr bwMode="auto">
            <a:xfrm>
              <a:off x="6715817" y="2193847"/>
              <a:ext cx="230254" cy="221044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pic>
        <p:nvPicPr>
          <p:cNvPr id="35" name="Picture 3" descr="D:\TDDownload\精品100多套\小图标+PNG\金融钱币图标\金融-大 (72)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2311" y="3219822"/>
            <a:ext cx="4138227" cy="195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5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"/>
                            </p:stCondLst>
                            <p:childTnLst>
                              <p:par>
                                <p:cTn id="3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5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5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0"/>
      <p:bldP spid="251" grpId="0" animBg="1"/>
      <p:bldP spid="31" grpId="0" animBg="1"/>
      <p:bldP spid="38" grpId="0" animBg="1"/>
      <p:bldP spid="40" grpId="0" animBg="1"/>
      <p:bldP spid="27" grpId="0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 rot="19183844" flipV="1">
            <a:off x="2778336" y="4269464"/>
            <a:ext cx="3916888" cy="322833"/>
            <a:chOff x="3169205" y="1917206"/>
            <a:chExt cx="5877015" cy="746130"/>
          </a:xfrm>
        </p:grpSpPr>
        <p:sp>
          <p:nvSpPr>
            <p:cNvPr id="16" name="任意多边形 15"/>
            <p:cNvSpPr/>
            <p:nvPr/>
          </p:nvSpPr>
          <p:spPr>
            <a:xfrm>
              <a:off x="3169205" y="1917207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solidFill>
              <a:srgbClr val="DC6C7C"/>
            </a:solidFill>
            <a:ln>
              <a:noFill/>
            </a:ln>
            <a:effectLst>
              <a:outerShdw blurRad="2159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3169205" y="1917206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95000"/>
                    <a:lumOff val="5000"/>
                    <a:alpha val="32000"/>
                  </a:schemeClr>
                </a:gs>
                <a:gs pos="0">
                  <a:schemeClr val="tx1">
                    <a:lumMod val="95000"/>
                    <a:lumOff val="5000"/>
                    <a:alpha val="40000"/>
                  </a:schemeClr>
                </a:gs>
                <a:gs pos="12000">
                  <a:schemeClr val="tx1">
                    <a:lumMod val="95000"/>
                    <a:lumOff val="5000"/>
                    <a:alpha val="15000"/>
                  </a:schemeClr>
                </a:gs>
                <a:gs pos="36000">
                  <a:srgbClr val="FBFBFB">
                    <a:alpha val="0"/>
                  </a:srgbClr>
                </a:gs>
                <a:gs pos="69000">
                  <a:srgbClr val="F8F8F8">
                    <a:alpha val="0"/>
                  </a:srgbClr>
                </a:gs>
                <a:gs pos="92000">
                  <a:schemeClr val="tx1">
                    <a:lumMod val="95000"/>
                    <a:lumOff val="5000"/>
                    <a:alpha val="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rot="13783844" flipH="1" flipV="1">
            <a:off x="4102227" y="2600890"/>
            <a:ext cx="2542849" cy="357983"/>
            <a:chOff x="3169205" y="1917206"/>
            <a:chExt cx="5877015" cy="746130"/>
          </a:xfrm>
        </p:grpSpPr>
        <p:sp>
          <p:nvSpPr>
            <p:cNvPr id="19" name="任意多边形 18"/>
            <p:cNvSpPr/>
            <p:nvPr/>
          </p:nvSpPr>
          <p:spPr>
            <a:xfrm>
              <a:off x="3169205" y="1917207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solidFill>
              <a:srgbClr val="56A8BD"/>
            </a:solidFill>
            <a:ln>
              <a:noFill/>
            </a:ln>
            <a:effectLst>
              <a:outerShdw blurRad="2159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169205" y="1917206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95000"/>
                    <a:lumOff val="5000"/>
                    <a:alpha val="32000"/>
                  </a:schemeClr>
                </a:gs>
                <a:gs pos="0">
                  <a:schemeClr val="tx1">
                    <a:lumMod val="95000"/>
                    <a:lumOff val="5000"/>
                    <a:alpha val="40000"/>
                  </a:schemeClr>
                </a:gs>
                <a:gs pos="12000">
                  <a:schemeClr val="tx1">
                    <a:lumMod val="95000"/>
                    <a:lumOff val="5000"/>
                    <a:alpha val="15000"/>
                  </a:schemeClr>
                </a:gs>
                <a:gs pos="36000">
                  <a:srgbClr val="FBFBFB">
                    <a:alpha val="0"/>
                  </a:srgbClr>
                </a:gs>
                <a:gs pos="69000">
                  <a:srgbClr val="F8F8F8">
                    <a:alpha val="0"/>
                  </a:srgbClr>
                </a:gs>
                <a:gs pos="92000">
                  <a:schemeClr val="tx1">
                    <a:lumMod val="95000"/>
                    <a:lumOff val="5000"/>
                    <a:alpha val="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 rot="8383844" flipH="1" flipV="1">
            <a:off x="2690026" y="2462661"/>
            <a:ext cx="2819710" cy="322833"/>
            <a:chOff x="3169205" y="1917206"/>
            <a:chExt cx="5877015" cy="746130"/>
          </a:xfrm>
        </p:grpSpPr>
        <p:sp>
          <p:nvSpPr>
            <p:cNvPr id="22" name="任意多边形 21"/>
            <p:cNvSpPr/>
            <p:nvPr/>
          </p:nvSpPr>
          <p:spPr>
            <a:xfrm>
              <a:off x="3169205" y="1917207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ffectLst>
              <a:outerShdw blurRad="2159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3169205" y="1917206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95000"/>
                    <a:lumOff val="5000"/>
                    <a:alpha val="32000"/>
                  </a:schemeClr>
                </a:gs>
                <a:gs pos="0">
                  <a:schemeClr val="tx1">
                    <a:lumMod val="95000"/>
                    <a:lumOff val="5000"/>
                    <a:alpha val="40000"/>
                  </a:schemeClr>
                </a:gs>
                <a:gs pos="12000">
                  <a:schemeClr val="tx1">
                    <a:lumMod val="95000"/>
                    <a:lumOff val="5000"/>
                    <a:alpha val="15000"/>
                  </a:schemeClr>
                </a:gs>
                <a:gs pos="36000">
                  <a:srgbClr val="FBFBFB">
                    <a:alpha val="0"/>
                  </a:srgbClr>
                </a:gs>
                <a:gs pos="69000">
                  <a:srgbClr val="F8F8F8">
                    <a:alpha val="0"/>
                  </a:srgbClr>
                </a:gs>
                <a:gs pos="92000">
                  <a:schemeClr val="tx1">
                    <a:lumMod val="95000"/>
                    <a:lumOff val="5000"/>
                    <a:alpha val="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228600" sx="104000" sy="104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 rot="13783844" flipH="1">
            <a:off x="2420473" y="4205711"/>
            <a:ext cx="3802401" cy="469110"/>
            <a:chOff x="3169205" y="1917206"/>
            <a:chExt cx="5877015" cy="746130"/>
          </a:xfrm>
        </p:grpSpPr>
        <p:sp>
          <p:nvSpPr>
            <p:cNvPr id="25" name="任意多边形 24"/>
            <p:cNvSpPr/>
            <p:nvPr/>
          </p:nvSpPr>
          <p:spPr>
            <a:xfrm>
              <a:off x="3169205" y="1917207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  <a:effectLst>
              <a:outerShdw blurRad="2159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3169205" y="1917206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95000"/>
                    <a:lumOff val="5000"/>
                    <a:alpha val="32000"/>
                  </a:schemeClr>
                </a:gs>
                <a:gs pos="0">
                  <a:schemeClr val="tx1">
                    <a:lumMod val="95000"/>
                    <a:lumOff val="5000"/>
                    <a:alpha val="40000"/>
                  </a:schemeClr>
                </a:gs>
                <a:gs pos="12000">
                  <a:schemeClr val="tx1">
                    <a:lumMod val="95000"/>
                    <a:lumOff val="5000"/>
                    <a:alpha val="15000"/>
                  </a:schemeClr>
                </a:gs>
                <a:gs pos="36000">
                  <a:srgbClr val="FBFBFB">
                    <a:alpha val="0"/>
                  </a:srgbClr>
                </a:gs>
                <a:gs pos="69000">
                  <a:srgbClr val="F8F8F8">
                    <a:alpha val="0"/>
                  </a:srgbClr>
                </a:gs>
                <a:gs pos="92000">
                  <a:schemeClr val="tx1">
                    <a:lumMod val="95000"/>
                    <a:lumOff val="5000"/>
                    <a:alpha val="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215900" dist="38100" dir="1200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任意多边形 39"/>
          <p:cNvSpPr/>
          <p:nvPr/>
        </p:nvSpPr>
        <p:spPr>
          <a:xfrm rot="13783844" flipV="1">
            <a:off x="5912649" y="3119011"/>
            <a:ext cx="625316" cy="695578"/>
          </a:xfrm>
          <a:custGeom>
            <a:avLst/>
            <a:gdLst>
              <a:gd name="connsiteX0" fmla="*/ 16243 w 1464100"/>
              <a:gd name="connsiteY0" fmla="*/ 562479 h 1476922"/>
              <a:gd name="connsiteX1" fmla="*/ 122923 w 1464100"/>
              <a:gd name="connsiteY1" fmla="*/ 143379 h 1476922"/>
              <a:gd name="connsiteX2" fmla="*/ 496303 w 1464100"/>
              <a:gd name="connsiteY2" fmla="*/ 13839 h 1476922"/>
              <a:gd name="connsiteX3" fmla="*/ 1464043 w 1464100"/>
              <a:gd name="connsiteY3" fmla="*/ 432939 h 1476922"/>
              <a:gd name="connsiteX4" fmla="*/ 542023 w 1464100"/>
              <a:gd name="connsiteY4" fmla="*/ 524379 h 1476922"/>
              <a:gd name="connsiteX5" fmla="*/ 427723 w 1464100"/>
              <a:gd name="connsiteY5" fmla="*/ 1476879 h 1476922"/>
              <a:gd name="connsiteX6" fmla="*/ 16243 w 1464100"/>
              <a:gd name="connsiteY6" fmla="*/ 562479 h 1476922"/>
              <a:gd name="connsiteX0" fmla="*/ 29819 w 1477676"/>
              <a:gd name="connsiteY0" fmla="*/ 569393 h 1483836"/>
              <a:gd name="connsiteX1" fmla="*/ 136499 w 1477676"/>
              <a:gd name="connsiteY1" fmla="*/ 150293 h 1483836"/>
              <a:gd name="connsiteX2" fmla="*/ 509879 w 1477676"/>
              <a:gd name="connsiteY2" fmla="*/ 20753 h 1483836"/>
              <a:gd name="connsiteX3" fmla="*/ 1477619 w 1477676"/>
              <a:gd name="connsiteY3" fmla="*/ 439853 h 1483836"/>
              <a:gd name="connsiteX4" fmla="*/ 555599 w 1477676"/>
              <a:gd name="connsiteY4" fmla="*/ 531293 h 1483836"/>
              <a:gd name="connsiteX5" fmla="*/ 441299 w 1477676"/>
              <a:gd name="connsiteY5" fmla="*/ 1483793 h 1483836"/>
              <a:gd name="connsiteX6" fmla="*/ 29819 w 1477676"/>
              <a:gd name="connsiteY6" fmla="*/ 569393 h 1483836"/>
              <a:gd name="connsiteX0" fmla="*/ 17161 w 1464961"/>
              <a:gd name="connsiteY0" fmla="*/ 535197 h 1449640"/>
              <a:gd name="connsiteX1" fmla="*/ 123841 w 1464961"/>
              <a:gd name="connsiteY1" fmla="*/ 116097 h 1449640"/>
              <a:gd name="connsiteX2" fmla="*/ 542941 w 1464961"/>
              <a:gd name="connsiteY2" fmla="*/ 17037 h 1449640"/>
              <a:gd name="connsiteX3" fmla="*/ 1464961 w 1464961"/>
              <a:gd name="connsiteY3" fmla="*/ 405657 h 1449640"/>
              <a:gd name="connsiteX4" fmla="*/ 542941 w 1464961"/>
              <a:gd name="connsiteY4" fmla="*/ 497097 h 1449640"/>
              <a:gd name="connsiteX5" fmla="*/ 428641 w 1464961"/>
              <a:gd name="connsiteY5" fmla="*/ 1449597 h 1449640"/>
              <a:gd name="connsiteX6" fmla="*/ 17161 w 1464961"/>
              <a:gd name="connsiteY6" fmla="*/ 535197 h 144964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5226" h="1449768">
                <a:moveTo>
                  <a:pt x="20286" y="542988"/>
                </a:moveTo>
                <a:cubicBezTo>
                  <a:pt x="-30514" y="320738"/>
                  <a:pt x="20286" y="203898"/>
                  <a:pt x="104106" y="116268"/>
                </a:cubicBezTo>
                <a:cubicBezTo>
                  <a:pt x="187926" y="28638"/>
                  <a:pt x="299686" y="-31052"/>
                  <a:pt x="523206" y="17208"/>
                </a:cubicBezTo>
                <a:cubicBezTo>
                  <a:pt x="746726" y="65468"/>
                  <a:pt x="1445226" y="325818"/>
                  <a:pt x="1445226" y="405828"/>
                </a:cubicBezTo>
                <a:cubicBezTo>
                  <a:pt x="1087086" y="310578"/>
                  <a:pt x="726406" y="292798"/>
                  <a:pt x="523206" y="497268"/>
                </a:cubicBezTo>
                <a:cubicBezTo>
                  <a:pt x="320006" y="701738"/>
                  <a:pt x="332706" y="1129728"/>
                  <a:pt x="408906" y="1449768"/>
                </a:cubicBezTo>
                <a:cubicBezTo>
                  <a:pt x="340326" y="1289748"/>
                  <a:pt x="71086" y="765238"/>
                  <a:pt x="20286" y="542988"/>
                </a:cubicBezTo>
                <a:close/>
              </a:path>
            </a:pathLst>
          </a:custGeom>
          <a:gradFill flip="none" rotWithShape="1">
            <a:gsLst>
              <a:gs pos="10000">
                <a:schemeClr val="bg1">
                  <a:lumMod val="85000"/>
                </a:schemeClr>
              </a:gs>
              <a:gs pos="42000">
                <a:srgbClr val="FBFBFB"/>
              </a:gs>
              <a:gs pos="51000">
                <a:srgbClr val="F8F8F8"/>
              </a:gs>
              <a:gs pos="87000">
                <a:schemeClr val="bg1">
                  <a:lumMod val="8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444500" dist="152400" dir="2700000" sx="92000" sy="9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 rot="13783844" flipH="1" flipV="1">
            <a:off x="4564322" y="1395070"/>
            <a:ext cx="625316" cy="695578"/>
          </a:xfrm>
          <a:custGeom>
            <a:avLst/>
            <a:gdLst>
              <a:gd name="connsiteX0" fmla="*/ 16243 w 1464100"/>
              <a:gd name="connsiteY0" fmla="*/ 562479 h 1476922"/>
              <a:gd name="connsiteX1" fmla="*/ 122923 w 1464100"/>
              <a:gd name="connsiteY1" fmla="*/ 143379 h 1476922"/>
              <a:gd name="connsiteX2" fmla="*/ 496303 w 1464100"/>
              <a:gd name="connsiteY2" fmla="*/ 13839 h 1476922"/>
              <a:gd name="connsiteX3" fmla="*/ 1464043 w 1464100"/>
              <a:gd name="connsiteY3" fmla="*/ 432939 h 1476922"/>
              <a:gd name="connsiteX4" fmla="*/ 542023 w 1464100"/>
              <a:gd name="connsiteY4" fmla="*/ 524379 h 1476922"/>
              <a:gd name="connsiteX5" fmla="*/ 427723 w 1464100"/>
              <a:gd name="connsiteY5" fmla="*/ 1476879 h 1476922"/>
              <a:gd name="connsiteX6" fmla="*/ 16243 w 1464100"/>
              <a:gd name="connsiteY6" fmla="*/ 562479 h 1476922"/>
              <a:gd name="connsiteX0" fmla="*/ 29819 w 1477676"/>
              <a:gd name="connsiteY0" fmla="*/ 569393 h 1483836"/>
              <a:gd name="connsiteX1" fmla="*/ 136499 w 1477676"/>
              <a:gd name="connsiteY1" fmla="*/ 150293 h 1483836"/>
              <a:gd name="connsiteX2" fmla="*/ 509879 w 1477676"/>
              <a:gd name="connsiteY2" fmla="*/ 20753 h 1483836"/>
              <a:gd name="connsiteX3" fmla="*/ 1477619 w 1477676"/>
              <a:gd name="connsiteY3" fmla="*/ 439853 h 1483836"/>
              <a:gd name="connsiteX4" fmla="*/ 555599 w 1477676"/>
              <a:gd name="connsiteY4" fmla="*/ 531293 h 1483836"/>
              <a:gd name="connsiteX5" fmla="*/ 441299 w 1477676"/>
              <a:gd name="connsiteY5" fmla="*/ 1483793 h 1483836"/>
              <a:gd name="connsiteX6" fmla="*/ 29819 w 1477676"/>
              <a:gd name="connsiteY6" fmla="*/ 569393 h 1483836"/>
              <a:gd name="connsiteX0" fmla="*/ 17161 w 1464961"/>
              <a:gd name="connsiteY0" fmla="*/ 535197 h 1449640"/>
              <a:gd name="connsiteX1" fmla="*/ 123841 w 1464961"/>
              <a:gd name="connsiteY1" fmla="*/ 116097 h 1449640"/>
              <a:gd name="connsiteX2" fmla="*/ 542941 w 1464961"/>
              <a:gd name="connsiteY2" fmla="*/ 17037 h 1449640"/>
              <a:gd name="connsiteX3" fmla="*/ 1464961 w 1464961"/>
              <a:gd name="connsiteY3" fmla="*/ 405657 h 1449640"/>
              <a:gd name="connsiteX4" fmla="*/ 542941 w 1464961"/>
              <a:gd name="connsiteY4" fmla="*/ 497097 h 1449640"/>
              <a:gd name="connsiteX5" fmla="*/ 428641 w 1464961"/>
              <a:gd name="connsiteY5" fmla="*/ 1449597 h 1449640"/>
              <a:gd name="connsiteX6" fmla="*/ 17161 w 1464961"/>
              <a:gd name="connsiteY6" fmla="*/ 535197 h 144964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5226" h="1449768">
                <a:moveTo>
                  <a:pt x="20286" y="542988"/>
                </a:moveTo>
                <a:cubicBezTo>
                  <a:pt x="-30514" y="320738"/>
                  <a:pt x="20286" y="203898"/>
                  <a:pt x="104106" y="116268"/>
                </a:cubicBezTo>
                <a:cubicBezTo>
                  <a:pt x="187926" y="28638"/>
                  <a:pt x="299686" y="-31052"/>
                  <a:pt x="523206" y="17208"/>
                </a:cubicBezTo>
                <a:cubicBezTo>
                  <a:pt x="746726" y="65468"/>
                  <a:pt x="1445226" y="325818"/>
                  <a:pt x="1445226" y="405828"/>
                </a:cubicBezTo>
                <a:cubicBezTo>
                  <a:pt x="1087086" y="310578"/>
                  <a:pt x="726406" y="292798"/>
                  <a:pt x="523206" y="497268"/>
                </a:cubicBezTo>
                <a:cubicBezTo>
                  <a:pt x="320006" y="701738"/>
                  <a:pt x="332706" y="1129728"/>
                  <a:pt x="408906" y="1449768"/>
                </a:cubicBezTo>
                <a:cubicBezTo>
                  <a:pt x="340326" y="1289748"/>
                  <a:pt x="71086" y="765238"/>
                  <a:pt x="20286" y="542988"/>
                </a:cubicBezTo>
                <a:close/>
              </a:path>
            </a:pathLst>
          </a:custGeom>
          <a:gradFill flip="none" rotWithShape="1">
            <a:gsLst>
              <a:gs pos="10000">
                <a:schemeClr val="bg1">
                  <a:lumMod val="85000"/>
                </a:schemeClr>
              </a:gs>
              <a:gs pos="42000">
                <a:srgbClr val="FBFBFB"/>
              </a:gs>
              <a:gs pos="51000">
                <a:srgbClr val="F8F8F8"/>
              </a:gs>
              <a:gs pos="87000">
                <a:schemeClr val="bg1">
                  <a:lumMod val="8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444500" dist="152400" dir="2700000" sx="92000" sy="9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 rot="13783844" flipH="1">
            <a:off x="2814306" y="2911277"/>
            <a:ext cx="625316" cy="695578"/>
          </a:xfrm>
          <a:custGeom>
            <a:avLst/>
            <a:gdLst>
              <a:gd name="connsiteX0" fmla="*/ 16243 w 1464100"/>
              <a:gd name="connsiteY0" fmla="*/ 562479 h 1476922"/>
              <a:gd name="connsiteX1" fmla="*/ 122923 w 1464100"/>
              <a:gd name="connsiteY1" fmla="*/ 143379 h 1476922"/>
              <a:gd name="connsiteX2" fmla="*/ 496303 w 1464100"/>
              <a:gd name="connsiteY2" fmla="*/ 13839 h 1476922"/>
              <a:gd name="connsiteX3" fmla="*/ 1464043 w 1464100"/>
              <a:gd name="connsiteY3" fmla="*/ 432939 h 1476922"/>
              <a:gd name="connsiteX4" fmla="*/ 542023 w 1464100"/>
              <a:gd name="connsiteY4" fmla="*/ 524379 h 1476922"/>
              <a:gd name="connsiteX5" fmla="*/ 427723 w 1464100"/>
              <a:gd name="connsiteY5" fmla="*/ 1476879 h 1476922"/>
              <a:gd name="connsiteX6" fmla="*/ 16243 w 1464100"/>
              <a:gd name="connsiteY6" fmla="*/ 562479 h 1476922"/>
              <a:gd name="connsiteX0" fmla="*/ 29819 w 1477676"/>
              <a:gd name="connsiteY0" fmla="*/ 569393 h 1483836"/>
              <a:gd name="connsiteX1" fmla="*/ 136499 w 1477676"/>
              <a:gd name="connsiteY1" fmla="*/ 150293 h 1483836"/>
              <a:gd name="connsiteX2" fmla="*/ 509879 w 1477676"/>
              <a:gd name="connsiteY2" fmla="*/ 20753 h 1483836"/>
              <a:gd name="connsiteX3" fmla="*/ 1477619 w 1477676"/>
              <a:gd name="connsiteY3" fmla="*/ 439853 h 1483836"/>
              <a:gd name="connsiteX4" fmla="*/ 555599 w 1477676"/>
              <a:gd name="connsiteY4" fmla="*/ 531293 h 1483836"/>
              <a:gd name="connsiteX5" fmla="*/ 441299 w 1477676"/>
              <a:gd name="connsiteY5" fmla="*/ 1483793 h 1483836"/>
              <a:gd name="connsiteX6" fmla="*/ 29819 w 1477676"/>
              <a:gd name="connsiteY6" fmla="*/ 569393 h 1483836"/>
              <a:gd name="connsiteX0" fmla="*/ 17161 w 1464961"/>
              <a:gd name="connsiteY0" fmla="*/ 535197 h 1449640"/>
              <a:gd name="connsiteX1" fmla="*/ 123841 w 1464961"/>
              <a:gd name="connsiteY1" fmla="*/ 116097 h 1449640"/>
              <a:gd name="connsiteX2" fmla="*/ 542941 w 1464961"/>
              <a:gd name="connsiteY2" fmla="*/ 17037 h 1449640"/>
              <a:gd name="connsiteX3" fmla="*/ 1464961 w 1464961"/>
              <a:gd name="connsiteY3" fmla="*/ 405657 h 1449640"/>
              <a:gd name="connsiteX4" fmla="*/ 542941 w 1464961"/>
              <a:gd name="connsiteY4" fmla="*/ 497097 h 1449640"/>
              <a:gd name="connsiteX5" fmla="*/ 428641 w 1464961"/>
              <a:gd name="connsiteY5" fmla="*/ 1449597 h 1449640"/>
              <a:gd name="connsiteX6" fmla="*/ 17161 w 1464961"/>
              <a:gd name="connsiteY6" fmla="*/ 535197 h 144964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5226" h="1449768">
                <a:moveTo>
                  <a:pt x="20286" y="542988"/>
                </a:moveTo>
                <a:cubicBezTo>
                  <a:pt x="-30514" y="320738"/>
                  <a:pt x="20286" y="203898"/>
                  <a:pt x="104106" y="116268"/>
                </a:cubicBezTo>
                <a:cubicBezTo>
                  <a:pt x="187926" y="28638"/>
                  <a:pt x="299686" y="-31052"/>
                  <a:pt x="523206" y="17208"/>
                </a:cubicBezTo>
                <a:cubicBezTo>
                  <a:pt x="746726" y="65468"/>
                  <a:pt x="1445226" y="325818"/>
                  <a:pt x="1445226" y="405828"/>
                </a:cubicBezTo>
                <a:cubicBezTo>
                  <a:pt x="1087086" y="310578"/>
                  <a:pt x="726406" y="292798"/>
                  <a:pt x="523206" y="497268"/>
                </a:cubicBezTo>
                <a:cubicBezTo>
                  <a:pt x="320006" y="701738"/>
                  <a:pt x="332706" y="1129728"/>
                  <a:pt x="408906" y="1449768"/>
                </a:cubicBezTo>
                <a:cubicBezTo>
                  <a:pt x="340326" y="1289748"/>
                  <a:pt x="71086" y="765238"/>
                  <a:pt x="20286" y="542988"/>
                </a:cubicBezTo>
                <a:close/>
              </a:path>
            </a:pathLst>
          </a:custGeom>
          <a:gradFill flip="none" rotWithShape="1">
            <a:gsLst>
              <a:gs pos="10000">
                <a:schemeClr val="bg1">
                  <a:lumMod val="85000"/>
                </a:schemeClr>
              </a:gs>
              <a:gs pos="42000">
                <a:srgbClr val="FBFBFB"/>
              </a:gs>
              <a:gs pos="51000">
                <a:srgbClr val="F8F8F8"/>
              </a:gs>
              <a:gs pos="87000">
                <a:schemeClr val="bg1">
                  <a:lumMod val="8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444500" dist="152400" dir="2700000" sx="92000" sy="9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Freeform 77"/>
          <p:cNvSpPr>
            <a:spLocks noEditPoints="1"/>
          </p:cNvSpPr>
          <p:nvPr/>
        </p:nvSpPr>
        <p:spPr bwMode="auto">
          <a:xfrm rot="2983844" flipH="1" flipV="1">
            <a:off x="4265953" y="2852288"/>
            <a:ext cx="770029" cy="965240"/>
          </a:xfrm>
          <a:custGeom>
            <a:avLst/>
            <a:gdLst>
              <a:gd name="T0" fmla="*/ 127 w 275"/>
              <a:gd name="T1" fmla="*/ 53 h 311"/>
              <a:gd name="T2" fmla="*/ 132 w 275"/>
              <a:gd name="T3" fmla="*/ 37 h 311"/>
              <a:gd name="T4" fmla="*/ 138 w 275"/>
              <a:gd name="T5" fmla="*/ 0 h 311"/>
              <a:gd name="T6" fmla="*/ 143 w 275"/>
              <a:gd name="T7" fmla="*/ 37 h 311"/>
              <a:gd name="T8" fmla="*/ 148 w 275"/>
              <a:gd name="T9" fmla="*/ 53 h 311"/>
              <a:gd name="T10" fmla="*/ 3 w 275"/>
              <a:gd name="T11" fmla="*/ 77 h 311"/>
              <a:gd name="T12" fmla="*/ 38 w 275"/>
              <a:gd name="T13" fmla="*/ 91 h 311"/>
              <a:gd name="T14" fmla="*/ 55 w 275"/>
              <a:gd name="T15" fmla="*/ 95 h 311"/>
              <a:gd name="T16" fmla="*/ 44 w 275"/>
              <a:gd name="T17" fmla="*/ 113 h 311"/>
              <a:gd name="T18" fmla="*/ 32 w 275"/>
              <a:gd name="T19" fmla="*/ 101 h 311"/>
              <a:gd name="T20" fmla="*/ 3 w 275"/>
              <a:gd name="T21" fmla="*/ 77 h 311"/>
              <a:gd name="T22" fmla="*/ 221 w 275"/>
              <a:gd name="T23" fmla="*/ 95 h 311"/>
              <a:gd name="T24" fmla="*/ 237 w 275"/>
              <a:gd name="T25" fmla="*/ 91 h 311"/>
              <a:gd name="T26" fmla="*/ 272 w 275"/>
              <a:gd name="T27" fmla="*/ 78 h 311"/>
              <a:gd name="T28" fmla="*/ 243 w 275"/>
              <a:gd name="T29" fmla="*/ 101 h 311"/>
              <a:gd name="T30" fmla="*/ 231 w 275"/>
              <a:gd name="T31" fmla="*/ 113 h 311"/>
              <a:gd name="T32" fmla="*/ 55 w 275"/>
              <a:gd name="T33" fmla="*/ 215 h 311"/>
              <a:gd name="T34" fmla="*/ 38 w 275"/>
              <a:gd name="T35" fmla="*/ 219 h 311"/>
              <a:gd name="T36" fmla="*/ 3 w 275"/>
              <a:gd name="T37" fmla="*/ 233 h 311"/>
              <a:gd name="T38" fmla="*/ 32 w 275"/>
              <a:gd name="T39" fmla="*/ 209 h 311"/>
              <a:gd name="T40" fmla="*/ 44 w 275"/>
              <a:gd name="T41" fmla="*/ 197 h 311"/>
              <a:gd name="T42" fmla="*/ 186 w 275"/>
              <a:gd name="T43" fmla="*/ 139 h 311"/>
              <a:gd name="T44" fmla="*/ 161 w 275"/>
              <a:gd name="T45" fmla="*/ 130 h 311"/>
              <a:gd name="T46" fmla="*/ 148 w 275"/>
              <a:gd name="T47" fmla="*/ 122 h 311"/>
              <a:gd name="T48" fmla="*/ 138 w 275"/>
              <a:gd name="T49" fmla="*/ 104 h 311"/>
              <a:gd name="T50" fmla="*/ 127 w 275"/>
              <a:gd name="T51" fmla="*/ 122 h 311"/>
              <a:gd name="T52" fmla="*/ 99 w 275"/>
              <a:gd name="T53" fmla="*/ 121 h 311"/>
              <a:gd name="T54" fmla="*/ 89 w 275"/>
              <a:gd name="T55" fmla="*/ 139 h 311"/>
              <a:gd name="T56" fmla="*/ 104 w 275"/>
              <a:gd name="T57" fmla="*/ 163 h 311"/>
              <a:gd name="T58" fmla="*/ 99 w 275"/>
              <a:gd name="T59" fmla="*/ 189 h 311"/>
              <a:gd name="T60" fmla="*/ 119 w 275"/>
              <a:gd name="T61" fmla="*/ 185 h 311"/>
              <a:gd name="T62" fmla="*/ 127 w 275"/>
              <a:gd name="T63" fmla="*/ 206 h 311"/>
              <a:gd name="T64" fmla="*/ 148 w 275"/>
              <a:gd name="T65" fmla="*/ 205 h 311"/>
              <a:gd name="T66" fmla="*/ 161 w 275"/>
              <a:gd name="T67" fmla="*/ 181 h 311"/>
              <a:gd name="T68" fmla="*/ 181 w 275"/>
              <a:gd name="T69" fmla="*/ 183 h 311"/>
              <a:gd name="T70" fmla="*/ 172 w 275"/>
              <a:gd name="T71" fmla="*/ 163 h 311"/>
              <a:gd name="T72" fmla="*/ 156 w 275"/>
              <a:gd name="T73" fmla="*/ 167 h 311"/>
              <a:gd name="T74" fmla="*/ 126 w 275"/>
              <a:gd name="T75" fmla="*/ 174 h 311"/>
              <a:gd name="T76" fmla="*/ 119 w 275"/>
              <a:gd name="T77" fmla="*/ 144 h 311"/>
              <a:gd name="T78" fmla="*/ 149 w 275"/>
              <a:gd name="T79" fmla="*/ 137 h 311"/>
              <a:gd name="T80" fmla="*/ 156 w 275"/>
              <a:gd name="T81" fmla="*/ 167 h 311"/>
              <a:gd name="T82" fmla="*/ 148 w 275"/>
              <a:gd name="T83" fmla="*/ 257 h 311"/>
              <a:gd name="T84" fmla="*/ 143 w 275"/>
              <a:gd name="T85" fmla="*/ 274 h 311"/>
              <a:gd name="T86" fmla="*/ 137 w 275"/>
              <a:gd name="T87" fmla="*/ 311 h 311"/>
              <a:gd name="T88" fmla="*/ 132 w 275"/>
              <a:gd name="T89" fmla="*/ 274 h 311"/>
              <a:gd name="T90" fmla="*/ 127 w 275"/>
              <a:gd name="T91" fmla="*/ 257 h 311"/>
              <a:gd name="T92" fmla="*/ 272 w 275"/>
              <a:gd name="T93" fmla="*/ 233 h 311"/>
              <a:gd name="T94" fmla="*/ 237 w 275"/>
              <a:gd name="T95" fmla="*/ 219 h 311"/>
              <a:gd name="T96" fmla="*/ 221 w 275"/>
              <a:gd name="T97" fmla="*/ 215 h 311"/>
              <a:gd name="T98" fmla="*/ 231 w 275"/>
              <a:gd name="T99" fmla="*/ 197 h 311"/>
              <a:gd name="T100" fmla="*/ 243 w 275"/>
              <a:gd name="T101" fmla="*/ 209 h 311"/>
              <a:gd name="T102" fmla="*/ 272 w 275"/>
              <a:gd name="T103" fmla="*/ 233 h 311"/>
              <a:gd name="T104" fmla="*/ 61 w 275"/>
              <a:gd name="T105" fmla="*/ 107 h 311"/>
              <a:gd name="T106" fmla="*/ 215 w 275"/>
              <a:gd name="T107" fmla="*/ 204 h 311"/>
              <a:gd name="T108" fmla="*/ 191 w 275"/>
              <a:gd name="T109" fmla="*/ 189 h 311"/>
              <a:gd name="T110" fmla="*/ 104 w 275"/>
              <a:gd name="T111" fmla="*/ 208 h 311"/>
              <a:gd name="T112" fmla="*/ 85 w 275"/>
              <a:gd name="T113" fmla="*/ 122 h 311"/>
              <a:gd name="T114" fmla="*/ 171 w 275"/>
              <a:gd name="T115" fmla="*/ 102 h 311"/>
              <a:gd name="T116" fmla="*/ 146 w 275"/>
              <a:gd name="T117" fmla="*/ 161 h 311"/>
              <a:gd name="T118" fmla="*/ 129 w 275"/>
              <a:gd name="T119" fmla="*/ 150 h 311"/>
              <a:gd name="T120" fmla="*/ 146 w 275"/>
              <a:gd name="T121" fmla="*/ 16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5" h="311">
                <a:moveTo>
                  <a:pt x="138" y="53"/>
                </a:moveTo>
                <a:cubicBezTo>
                  <a:pt x="134" y="53"/>
                  <a:pt x="131" y="53"/>
                  <a:pt x="127" y="53"/>
                </a:cubicBezTo>
                <a:cubicBezTo>
                  <a:pt x="127" y="46"/>
                  <a:pt x="127" y="46"/>
                  <a:pt x="127" y="46"/>
                </a:cubicBezTo>
                <a:cubicBezTo>
                  <a:pt x="127" y="42"/>
                  <a:pt x="129" y="39"/>
                  <a:pt x="132" y="37"/>
                </a:cubicBezTo>
                <a:cubicBezTo>
                  <a:pt x="130" y="24"/>
                  <a:pt x="128" y="14"/>
                  <a:pt x="128" y="9"/>
                </a:cubicBezTo>
                <a:cubicBezTo>
                  <a:pt x="128" y="4"/>
                  <a:pt x="132" y="0"/>
                  <a:pt x="138" y="0"/>
                </a:cubicBezTo>
                <a:cubicBezTo>
                  <a:pt x="143" y="0"/>
                  <a:pt x="147" y="4"/>
                  <a:pt x="147" y="9"/>
                </a:cubicBezTo>
                <a:cubicBezTo>
                  <a:pt x="147" y="14"/>
                  <a:pt x="145" y="23"/>
                  <a:pt x="143" y="37"/>
                </a:cubicBezTo>
                <a:cubicBezTo>
                  <a:pt x="146" y="39"/>
                  <a:pt x="148" y="42"/>
                  <a:pt x="148" y="46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45" y="53"/>
                  <a:pt x="141" y="53"/>
                  <a:pt x="138" y="53"/>
                </a:cubicBezTo>
                <a:close/>
                <a:moveTo>
                  <a:pt x="3" y="77"/>
                </a:moveTo>
                <a:cubicBezTo>
                  <a:pt x="6" y="73"/>
                  <a:pt x="11" y="71"/>
                  <a:pt x="16" y="74"/>
                </a:cubicBezTo>
                <a:cubicBezTo>
                  <a:pt x="20" y="76"/>
                  <a:pt x="27" y="82"/>
                  <a:pt x="38" y="91"/>
                </a:cubicBezTo>
                <a:cubicBezTo>
                  <a:pt x="41" y="90"/>
                  <a:pt x="45" y="90"/>
                  <a:pt x="48" y="91"/>
                </a:cubicBezTo>
                <a:cubicBezTo>
                  <a:pt x="55" y="95"/>
                  <a:pt x="55" y="95"/>
                  <a:pt x="55" y="95"/>
                </a:cubicBezTo>
                <a:cubicBezTo>
                  <a:pt x="53" y="97"/>
                  <a:pt x="52" y="99"/>
                  <a:pt x="51" y="101"/>
                </a:cubicBezTo>
                <a:cubicBezTo>
                  <a:pt x="48" y="105"/>
                  <a:pt x="46" y="109"/>
                  <a:pt x="44" y="113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4" y="108"/>
                  <a:pt x="32" y="105"/>
                  <a:pt x="32" y="101"/>
                </a:cubicBezTo>
                <a:cubicBezTo>
                  <a:pt x="20" y="96"/>
                  <a:pt x="10" y="93"/>
                  <a:pt x="6" y="90"/>
                </a:cubicBezTo>
                <a:cubicBezTo>
                  <a:pt x="2" y="88"/>
                  <a:pt x="0" y="82"/>
                  <a:pt x="3" y="77"/>
                </a:cubicBezTo>
                <a:close/>
                <a:moveTo>
                  <a:pt x="231" y="113"/>
                </a:moveTo>
                <a:cubicBezTo>
                  <a:pt x="228" y="107"/>
                  <a:pt x="225" y="101"/>
                  <a:pt x="221" y="95"/>
                </a:cubicBezTo>
                <a:cubicBezTo>
                  <a:pt x="227" y="91"/>
                  <a:pt x="227" y="91"/>
                  <a:pt x="227" y="91"/>
                </a:cubicBezTo>
                <a:cubicBezTo>
                  <a:pt x="230" y="90"/>
                  <a:pt x="234" y="90"/>
                  <a:pt x="237" y="91"/>
                </a:cubicBezTo>
                <a:cubicBezTo>
                  <a:pt x="248" y="83"/>
                  <a:pt x="256" y="76"/>
                  <a:pt x="259" y="74"/>
                </a:cubicBezTo>
                <a:cubicBezTo>
                  <a:pt x="264" y="72"/>
                  <a:pt x="270" y="73"/>
                  <a:pt x="272" y="78"/>
                </a:cubicBezTo>
                <a:cubicBezTo>
                  <a:pt x="275" y="82"/>
                  <a:pt x="273" y="88"/>
                  <a:pt x="269" y="91"/>
                </a:cubicBezTo>
                <a:cubicBezTo>
                  <a:pt x="265" y="93"/>
                  <a:pt x="256" y="96"/>
                  <a:pt x="243" y="101"/>
                </a:cubicBezTo>
                <a:cubicBezTo>
                  <a:pt x="243" y="105"/>
                  <a:pt x="241" y="108"/>
                  <a:pt x="238" y="110"/>
                </a:cubicBezTo>
                <a:lnTo>
                  <a:pt x="231" y="113"/>
                </a:lnTo>
                <a:close/>
                <a:moveTo>
                  <a:pt x="44" y="197"/>
                </a:moveTo>
                <a:cubicBezTo>
                  <a:pt x="47" y="204"/>
                  <a:pt x="51" y="210"/>
                  <a:pt x="55" y="215"/>
                </a:cubicBezTo>
                <a:cubicBezTo>
                  <a:pt x="48" y="219"/>
                  <a:pt x="48" y="219"/>
                  <a:pt x="48" y="219"/>
                </a:cubicBezTo>
                <a:cubicBezTo>
                  <a:pt x="45" y="221"/>
                  <a:pt x="41" y="221"/>
                  <a:pt x="38" y="219"/>
                </a:cubicBezTo>
                <a:cubicBezTo>
                  <a:pt x="27" y="228"/>
                  <a:pt x="20" y="234"/>
                  <a:pt x="16" y="236"/>
                </a:cubicBezTo>
                <a:cubicBezTo>
                  <a:pt x="11" y="239"/>
                  <a:pt x="5" y="237"/>
                  <a:pt x="3" y="233"/>
                </a:cubicBezTo>
                <a:cubicBezTo>
                  <a:pt x="0" y="228"/>
                  <a:pt x="2" y="223"/>
                  <a:pt x="6" y="220"/>
                </a:cubicBezTo>
                <a:cubicBezTo>
                  <a:pt x="10" y="218"/>
                  <a:pt x="19" y="215"/>
                  <a:pt x="32" y="209"/>
                </a:cubicBezTo>
                <a:cubicBezTo>
                  <a:pt x="32" y="206"/>
                  <a:pt x="34" y="203"/>
                  <a:pt x="37" y="201"/>
                </a:cubicBezTo>
                <a:lnTo>
                  <a:pt x="44" y="197"/>
                </a:lnTo>
                <a:close/>
                <a:moveTo>
                  <a:pt x="172" y="148"/>
                </a:moveTo>
                <a:cubicBezTo>
                  <a:pt x="186" y="139"/>
                  <a:pt x="186" y="139"/>
                  <a:pt x="186" y="139"/>
                </a:cubicBezTo>
                <a:cubicBezTo>
                  <a:pt x="184" y="132"/>
                  <a:pt x="181" y="126"/>
                  <a:pt x="176" y="121"/>
                </a:cubicBezTo>
                <a:cubicBezTo>
                  <a:pt x="161" y="130"/>
                  <a:pt x="161" y="130"/>
                  <a:pt x="161" y="130"/>
                </a:cubicBezTo>
                <a:cubicBezTo>
                  <a:pt x="160" y="128"/>
                  <a:pt x="158" y="127"/>
                  <a:pt x="156" y="126"/>
                </a:cubicBezTo>
                <a:cubicBezTo>
                  <a:pt x="154" y="124"/>
                  <a:pt x="151" y="123"/>
                  <a:pt x="148" y="122"/>
                </a:cubicBezTo>
                <a:cubicBezTo>
                  <a:pt x="148" y="105"/>
                  <a:pt x="148" y="105"/>
                  <a:pt x="148" y="105"/>
                </a:cubicBezTo>
                <a:cubicBezTo>
                  <a:pt x="145" y="104"/>
                  <a:pt x="141" y="104"/>
                  <a:pt x="138" y="104"/>
                </a:cubicBezTo>
                <a:cubicBezTo>
                  <a:pt x="134" y="104"/>
                  <a:pt x="131" y="104"/>
                  <a:pt x="127" y="105"/>
                </a:cubicBezTo>
                <a:cubicBezTo>
                  <a:pt x="127" y="122"/>
                  <a:pt x="127" y="122"/>
                  <a:pt x="127" y="122"/>
                </a:cubicBezTo>
                <a:cubicBezTo>
                  <a:pt x="122" y="124"/>
                  <a:pt x="118" y="126"/>
                  <a:pt x="114" y="130"/>
                </a:cubicBezTo>
                <a:cubicBezTo>
                  <a:pt x="99" y="121"/>
                  <a:pt x="99" y="121"/>
                  <a:pt x="99" y="121"/>
                </a:cubicBezTo>
                <a:cubicBezTo>
                  <a:pt x="98" y="123"/>
                  <a:pt x="96" y="125"/>
                  <a:pt x="94" y="128"/>
                </a:cubicBezTo>
                <a:cubicBezTo>
                  <a:pt x="92" y="132"/>
                  <a:pt x="90" y="135"/>
                  <a:pt x="89" y="139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103" y="153"/>
                  <a:pt x="103" y="158"/>
                  <a:pt x="104" y="163"/>
                </a:cubicBezTo>
                <a:cubicBezTo>
                  <a:pt x="89" y="171"/>
                  <a:pt x="89" y="171"/>
                  <a:pt x="89" y="171"/>
                </a:cubicBezTo>
                <a:cubicBezTo>
                  <a:pt x="91" y="178"/>
                  <a:pt x="95" y="184"/>
                  <a:pt x="99" y="189"/>
                </a:cubicBezTo>
                <a:cubicBezTo>
                  <a:pt x="114" y="181"/>
                  <a:pt x="114" y="181"/>
                  <a:pt x="114" y="181"/>
                </a:cubicBezTo>
                <a:cubicBezTo>
                  <a:pt x="116" y="182"/>
                  <a:pt x="117" y="184"/>
                  <a:pt x="119" y="185"/>
                </a:cubicBezTo>
                <a:cubicBezTo>
                  <a:pt x="122" y="186"/>
                  <a:pt x="124" y="188"/>
                  <a:pt x="127" y="188"/>
                </a:cubicBezTo>
                <a:cubicBezTo>
                  <a:pt x="127" y="206"/>
                  <a:pt x="127" y="206"/>
                  <a:pt x="127" y="206"/>
                </a:cubicBezTo>
                <a:cubicBezTo>
                  <a:pt x="130" y="206"/>
                  <a:pt x="134" y="207"/>
                  <a:pt x="138" y="207"/>
                </a:cubicBezTo>
                <a:cubicBezTo>
                  <a:pt x="141" y="207"/>
                  <a:pt x="145" y="206"/>
                  <a:pt x="148" y="205"/>
                </a:cubicBezTo>
                <a:cubicBezTo>
                  <a:pt x="148" y="189"/>
                  <a:pt x="148" y="189"/>
                  <a:pt x="148" y="189"/>
                </a:cubicBezTo>
                <a:cubicBezTo>
                  <a:pt x="153" y="187"/>
                  <a:pt x="157" y="184"/>
                  <a:pt x="161" y="181"/>
                </a:cubicBezTo>
                <a:cubicBezTo>
                  <a:pt x="176" y="189"/>
                  <a:pt x="176" y="189"/>
                  <a:pt x="176" y="189"/>
                </a:cubicBezTo>
                <a:cubicBezTo>
                  <a:pt x="178" y="187"/>
                  <a:pt x="180" y="185"/>
                  <a:pt x="181" y="183"/>
                </a:cubicBezTo>
                <a:cubicBezTo>
                  <a:pt x="183" y="179"/>
                  <a:pt x="185" y="175"/>
                  <a:pt x="186" y="171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58"/>
                  <a:pt x="173" y="153"/>
                  <a:pt x="172" y="148"/>
                </a:cubicBezTo>
                <a:close/>
                <a:moveTo>
                  <a:pt x="156" y="167"/>
                </a:moveTo>
                <a:cubicBezTo>
                  <a:pt x="152" y="173"/>
                  <a:pt x="145" y="177"/>
                  <a:pt x="138" y="177"/>
                </a:cubicBezTo>
                <a:cubicBezTo>
                  <a:pt x="133" y="177"/>
                  <a:pt x="129" y="176"/>
                  <a:pt x="126" y="174"/>
                </a:cubicBezTo>
                <a:cubicBezTo>
                  <a:pt x="121" y="171"/>
                  <a:pt x="118" y="166"/>
                  <a:pt x="116" y="160"/>
                </a:cubicBezTo>
                <a:cubicBezTo>
                  <a:pt x="115" y="154"/>
                  <a:pt x="116" y="149"/>
                  <a:pt x="119" y="144"/>
                </a:cubicBezTo>
                <a:cubicBezTo>
                  <a:pt x="123" y="137"/>
                  <a:pt x="130" y="134"/>
                  <a:pt x="138" y="134"/>
                </a:cubicBezTo>
                <a:cubicBezTo>
                  <a:pt x="142" y="134"/>
                  <a:pt x="146" y="135"/>
                  <a:pt x="149" y="137"/>
                </a:cubicBezTo>
                <a:cubicBezTo>
                  <a:pt x="154" y="140"/>
                  <a:pt x="157" y="145"/>
                  <a:pt x="159" y="150"/>
                </a:cubicBezTo>
                <a:cubicBezTo>
                  <a:pt x="160" y="156"/>
                  <a:pt x="159" y="162"/>
                  <a:pt x="156" y="167"/>
                </a:cubicBezTo>
                <a:close/>
                <a:moveTo>
                  <a:pt x="138" y="258"/>
                </a:moveTo>
                <a:cubicBezTo>
                  <a:pt x="141" y="258"/>
                  <a:pt x="145" y="257"/>
                  <a:pt x="148" y="257"/>
                </a:cubicBezTo>
                <a:cubicBezTo>
                  <a:pt x="148" y="265"/>
                  <a:pt x="148" y="265"/>
                  <a:pt x="148" y="265"/>
                </a:cubicBezTo>
                <a:cubicBezTo>
                  <a:pt x="148" y="268"/>
                  <a:pt x="146" y="272"/>
                  <a:pt x="143" y="274"/>
                </a:cubicBezTo>
                <a:cubicBezTo>
                  <a:pt x="145" y="287"/>
                  <a:pt x="147" y="297"/>
                  <a:pt x="147" y="301"/>
                </a:cubicBezTo>
                <a:cubicBezTo>
                  <a:pt x="147" y="307"/>
                  <a:pt x="143" y="311"/>
                  <a:pt x="137" y="311"/>
                </a:cubicBezTo>
                <a:cubicBezTo>
                  <a:pt x="132" y="311"/>
                  <a:pt x="128" y="307"/>
                  <a:pt x="128" y="301"/>
                </a:cubicBezTo>
                <a:cubicBezTo>
                  <a:pt x="128" y="297"/>
                  <a:pt x="130" y="287"/>
                  <a:pt x="132" y="274"/>
                </a:cubicBezTo>
                <a:cubicBezTo>
                  <a:pt x="129" y="272"/>
                  <a:pt x="127" y="268"/>
                  <a:pt x="127" y="265"/>
                </a:cubicBezTo>
                <a:cubicBezTo>
                  <a:pt x="127" y="257"/>
                  <a:pt x="127" y="257"/>
                  <a:pt x="127" y="257"/>
                </a:cubicBezTo>
                <a:cubicBezTo>
                  <a:pt x="131" y="257"/>
                  <a:pt x="134" y="258"/>
                  <a:pt x="138" y="258"/>
                </a:cubicBezTo>
                <a:close/>
                <a:moveTo>
                  <a:pt x="272" y="233"/>
                </a:moveTo>
                <a:cubicBezTo>
                  <a:pt x="270" y="238"/>
                  <a:pt x="264" y="239"/>
                  <a:pt x="259" y="237"/>
                </a:cubicBezTo>
                <a:cubicBezTo>
                  <a:pt x="255" y="235"/>
                  <a:pt x="248" y="228"/>
                  <a:pt x="237" y="219"/>
                </a:cubicBezTo>
                <a:cubicBezTo>
                  <a:pt x="234" y="221"/>
                  <a:pt x="230" y="221"/>
                  <a:pt x="227" y="219"/>
                </a:cubicBezTo>
                <a:cubicBezTo>
                  <a:pt x="221" y="215"/>
                  <a:pt x="221" y="215"/>
                  <a:pt x="221" y="215"/>
                </a:cubicBezTo>
                <a:cubicBezTo>
                  <a:pt x="222" y="214"/>
                  <a:pt x="223" y="212"/>
                  <a:pt x="224" y="210"/>
                </a:cubicBezTo>
                <a:cubicBezTo>
                  <a:pt x="227" y="206"/>
                  <a:pt x="229" y="202"/>
                  <a:pt x="231" y="197"/>
                </a:cubicBezTo>
                <a:cubicBezTo>
                  <a:pt x="238" y="201"/>
                  <a:pt x="238" y="201"/>
                  <a:pt x="238" y="201"/>
                </a:cubicBezTo>
                <a:cubicBezTo>
                  <a:pt x="241" y="203"/>
                  <a:pt x="243" y="206"/>
                  <a:pt x="243" y="209"/>
                </a:cubicBezTo>
                <a:cubicBezTo>
                  <a:pt x="255" y="215"/>
                  <a:pt x="265" y="218"/>
                  <a:pt x="269" y="220"/>
                </a:cubicBezTo>
                <a:cubicBezTo>
                  <a:pt x="273" y="223"/>
                  <a:pt x="275" y="229"/>
                  <a:pt x="272" y="233"/>
                </a:cubicBezTo>
                <a:close/>
                <a:moveTo>
                  <a:pt x="186" y="78"/>
                </a:moveTo>
                <a:cubicBezTo>
                  <a:pt x="144" y="51"/>
                  <a:pt x="87" y="64"/>
                  <a:pt x="61" y="107"/>
                </a:cubicBezTo>
                <a:cubicBezTo>
                  <a:pt x="34" y="149"/>
                  <a:pt x="47" y="205"/>
                  <a:pt x="89" y="232"/>
                </a:cubicBezTo>
                <a:cubicBezTo>
                  <a:pt x="132" y="259"/>
                  <a:pt x="188" y="246"/>
                  <a:pt x="215" y="204"/>
                </a:cubicBezTo>
                <a:cubicBezTo>
                  <a:pt x="241" y="161"/>
                  <a:pt x="229" y="105"/>
                  <a:pt x="186" y="78"/>
                </a:cubicBezTo>
                <a:close/>
                <a:moveTo>
                  <a:pt x="191" y="189"/>
                </a:moveTo>
                <a:cubicBezTo>
                  <a:pt x="179" y="207"/>
                  <a:pt x="159" y="218"/>
                  <a:pt x="138" y="218"/>
                </a:cubicBezTo>
                <a:cubicBezTo>
                  <a:pt x="126" y="218"/>
                  <a:pt x="114" y="215"/>
                  <a:pt x="104" y="208"/>
                </a:cubicBezTo>
                <a:cubicBezTo>
                  <a:pt x="90" y="199"/>
                  <a:pt x="80" y="185"/>
                  <a:pt x="76" y="169"/>
                </a:cubicBezTo>
                <a:cubicBezTo>
                  <a:pt x="73" y="153"/>
                  <a:pt x="76" y="136"/>
                  <a:pt x="85" y="122"/>
                </a:cubicBezTo>
                <a:cubicBezTo>
                  <a:pt x="96" y="104"/>
                  <a:pt x="116" y="93"/>
                  <a:pt x="138" y="93"/>
                </a:cubicBezTo>
                <a:cubicBezTo>
                  <a:pt x="150" y="93"/>
                  <a:pt x="161" y="96"/>
                  <a:pt x="171" y="102"/>
                </a:cubicBezTo>
                <a:cubicBezTo>
                  <a:pt x="200" y="121"/>
                  <a:pt x="209" y="159"/>
                  <a:pt x="191" y="189"/>
                </a:cubicBezTo>
                <a:close/>
                <a:moveTo>
                  <a:pt x="146" y="161"/>
                </a:moveTo>
                <a:cubicBezTo>
                  <a:pt x="143" y="166"/>
                  <a:pt x="137" y="167"/>
                  <a:pt x="132" y="164"/>
                </a:cubicBezTo>
                <a:cubicBezTo>
                  <a:pt x="127" y="161"/>
                  <a:pt x="126" y="155"/>
                  <a:pt x="129" y="150"/>
                </a:cubicBezTo>
                <a:cubicBezTo>
                  <a:pt x="132" y="145"/>
                  <a:pt x="138" y="143"/>
                  <a:pt x="143" y="147"/>
                </a:cubicBezTo>
                <a:cubicBezTo>
                  <a:pt x="148" y="150"/>
                  <a:pt x="149" y="156"/>
                  <a:pt x="146" y="161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6795198" y="3721792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45" name="Freeform 512"/>
          <p:cNvSpPr>
            <a:spLocks/>
          </p:cNvSpPr>
          <p:nvPr/>
        </p:nvSpPr>
        <p:spPr bwMode="auto">
          <a:xfrm>
            <a:off x="6687211" y="3500477"/>
            <a:ext cx="88845" cy="176013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rgbClr val="E27100"/>
          </a:solidFill>
          <a:ln>
            <a:noFill/>
          </a:ln>
          <a:extLst/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6794531" y="3429542"/>
            <a:ext cx="1857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rPr>
              <a:t>项目的深刻理解</a:t>
            </a:r>
            <a:endParaRPr lang="zh-CN" altLang="zh-CN" dirty="0">
              <a:solidFill>
                <a:srgbClr val="E271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37465" y="3997025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48" name="Freeform 512"/>
          <p:cNvSpPr>
            <a:spLocks/>
          </p:cNvSpPr>
          <p:nvPr/>
        </p:nvSpPr>
        <p:spPr bwMode="auto">
          <a:xfrm>
            <a:off x="1129478" y="3775711"/>
            <a:ext cx="88845" cy="176013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1236798" y="3704776"/>
            <a:ext cx="1857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精准的营销能力</a:t>
            </a:r>
            <a:endParaRPr lang="zh-CN" altLang="zh-CN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407331" y="1640149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51" name="Freeform 512"/>
          <p:cNvSpPr>
            <a:spLocks/>
          </p:cNvSpPr>
          <p:nvPr/>
        </p:nvSpPr>
        <p:spPr bwMode="auto">
          <a:xfrm>
            <a:off x="5299345" y="1418835"/>
            <a:ext cx="88845" cy="176013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5406664" y="1347900"/>
            <a:ext cx="1857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强大的执行力</a:t>
            </a:r>
            <a:endParaRPr lang="zh-CN" altLang="zh-CN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44068" y="1408272"/>
            <a:ext cx="2885749" cy="150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249"/>
              </a:lnSpc>
            </a:pPr>
            <a:r>
              <a:rPr lang="zh-CN" altLang="en-US" sz="1200" dirty="0"/>
              <a:t>点击填写公司的优势，</a:t>
            </a:r>
            <a:r>
              <a:rPr lang="zh-CN" altLang="zh-CN" sz="1200" dirty="0"/>
              <a:t>公司自成立以来，以“策略先行，经营致胜，管理为本”的商业推广理念，一步一个脚印发展成为东莞同类企业中经营范围最广、在行业内颇具影响力的企业。</a:t>
            </a:r>
            <a:endParaRPr lang="zh-CN" altLang="en-US" sz="1200" dirty="0"/>
          </a:p>
        </p:txBody>
      </p:sp>
      <p:sp>
        <p:nvSpPr>
          <p:cNvPr id="53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54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57" name="矩形 56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63" name="矩形 6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418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4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4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9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9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4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44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9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19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690"/>
                            </p:stCondLst>
                            <p:childTnLst>
                              <p:par>
                                <p:cTn id="6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6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94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190"/>
                            </p:stCondLst>
                            <p:childTnLst>
                              <p:par>
                                <p:cTn id="7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990"/>
                            </p:stCondLst>
                            <p:childTnLst>
                              <p:par>
                                <p:cTn id="8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4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890"/>
                            </p:stCondLst>
                            <p:childTnLst>
                              <p:par>
                                <p:cTn id="9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640"/>
                            </p:stCondLst>
                            <p:childTnLst>
                              <p:par>
                                <p:cTn id="10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29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40"/>
                            </p:stCondLst>
                            <p:childTnLst>
                              <p:par>
                                <p:cTn id="1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340"/>
                            </p:stCondLst>
                            <p:childTnLst>
                              <p:par>
                                <p:cTn id="1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3" grpId="1" animBg="1"/>
      <p:bldP spid="44" grpId="0"/>
      <p:bldP spid="45" grpId="0" animBg="1"/>
      <p:bldP spid="46" grpId="0"/>
      <p:bldP spid="47" grpId="0"/>
      <p:bldP spid="48" grpId="0" animBg="1"/>
      <p:bldP spid="49" grpId="0"/>
      <p:bldP spid="50" grpId="0"/>
      <p:bldP spid="51" grpId="0" animBg="1"/>
      <p:bldP spid="52" grpId="0"/>
      <p:bldP spid="55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>
            <p:custDataLst>
              <p:tags r:id="rId1"/>
            </p:custDataLst>
          </p:nvPr>
        </p:nvCxnSpPr>
        <p:spPr>
          <a:xfrm>
            <a:off x="0" y="2295525"/>
            <a:ext cx="91440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>
            <p:custDataLst>
              <p:tags r:id="rId2"/>
            </p:custDataLst>
          </p:nvPr>
        </p:nvCxnSpPr>
        <p:spPr>
          <a:xfrm>
            <a:off x="6858000" y="0"/>
            <a:ext cx="0" cy="51435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>
            <p:custDataLst>
              <p:tags r:id="rId3"/>
            </p:custDataLst>
          </p:nvPr>
        </p:nvSpPr>
        <p:spPr>
          <a:xfrm>
            <a:off x="6366696" y="1798637"/>
            <a:ext cx="959286" cy="957173"/>
          </a:xfrm>
          <a:prstGeom prst="ellipse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 dirty="0">
              <a:latin typeface="Impact" panose="020B0806030902050204" pitchFamily="34" charset="0"/>
              <a:ea typeface="黑体" panose="02010609060101010101" pitchFamily="49" charset="-122"/>
            </a:endParaRPr>
          </a:p>
        </p:txBody>
      </p:sp>
      <p:sp>
        <p:nvSpPr>
          <p:cNvPr id="23" name="椭圆 22"/>
          <p:cNvSpPr/>
          <p:nvPr>
            <p:custDataLst>
              <p:tags r:id="rId4"/>
            </p:custDataLst>
          </p:nvPr>
        </p:nvSpPr>
        <p:spPr>
          <a:xfrm>
            <a:off x="6446797" y="1876887"/>
            <a:ext cx="799084" cy="7990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0" dirty="0" smtClean="0">
                <a:solidFill>
                  <a:srgbClr val="FFFFFF"/>
                </a:solidFill>
                <a:latin typeface="Impact" panose="020B0806030902050204" pitchFamily="34" charset="0"/>
                <a:ea typeface="黑体" panose="02010609060101010101" pitchFamily="49" charset="-122"/>
              </a:rPr>
              <a:t>3</a:t>
            </a:r>
            <a:endParaRPr lang="zh-CN" altLang="en-US" sz="4400" b="0" dirty="0">
              <a:solidFill>
                <a:srgbClr val="FFFFFF"/>
              </a:solidFill>
              <a:latin typeface="Impact" panose="020B0806030902050204" pitchFamily="34" charset="0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94761" y="1563638"/>
            <a:ext cx="2685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spc="3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产品与运营</a:t>
            </a:r>
            <a:endParaRPr lang="zh-CN" altLang="en-US" sz="3600" b="1" spc="3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2733051" y="2430351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产品概述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文本框 9"/>
          <p:cNvSpPr txBox="1"/>
          <p:nvPr/>
        </p:nvSpPr>
        <p:spPr>
          <a:xfrm>
            <a:off x="2733050" y="2755791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产品形式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2733051" y="3081681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产品功能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2733050" y="340306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网络营销方案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4436267" y="2433609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>
                <a:latin typeface="微软雅黑" pitchFamily="34" charset="-122"/>
                <a:ea typeface="微软雅黑" pitchFamily="34" charset="-122"/>
              </a:rPr>
              <a:t>线</a:t>
            </a: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下推广方案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4436268" y="2759499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执行方式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4436267" y="308087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利润来源分析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339752" y="1659869"/>
            <a:ext cx="503395" cy="453868"/>
            <a:chOff x="5557128" y="2138335"/>
            <a:chExt cx="428348" cy="386204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 dirty="0">
                <a:ea typeface="微软雅黑" pitchFamily="34" charset="-122"/>
              </a:endParaRPr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31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6000">
        <p14:switch dir="r"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3282415" y="1511211"/>
            <a:ext cx="1151614" cy="1105983"/>
            <a:chOff x="4375361" y="2015414"/>
            <a:chExt cx="1535841" cy="1474986"/>
          </a:xfrm>
        </p:grpSpPr>
        <p:sp>
          <p:nvSpPr>
            <p:cNvPr id="16" name="任意多边形 15"/>
            <p:cNvSpPr/>
            <p:nvPr/>
          </p:nvSpPr>
          <p:spPr>
            <a:xfrm>
              <a:off x="4375361" y="2015414"/>
              <a:ext cx="1483752" cy="1474986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DC6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59"/>
            <p:cNvSpPr txBox="1"/>
            <p:nvPr/>
          </p:nvSpPr>
          <p:spPr>
            <a:xfrm rot="18900000">
              <a:off x="4740703" y="2566470"/>
              <a:ext cx="1170499" cy="811782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3960648"/>
                </a:avLst>
              </a:prstTxWarp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Business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282415" y="2617194"/>
            <a:ext cx="1125190" cy="1105983"/>
            <a:chOff x="4375361" y="3490400"/>
            <a:chExt cx="1500601" cy="1474986"/>
          </a:xfrm>
        </p:grpSpPr>
        <p:sp>
          <p:nvSpPr>
            <p:cNvPr id="19" name="任意多边形 18"/>
            <p:cNvSpPr/>
            <p:nvPr/>
          </p:nvSpPr>
          <p:spPr>
            <a:xfrm flipV="1">
              <a:off x="4375361" y="3490400"/>
              <a:ext cx="1483752" cy="1474986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61"/>
            <p:cNvSpPr txBox="1"/>
            <p:nvPr/>
          </p:nvSpPr>
          <p:spPr>
            <a:xfrm rot="13064296">
              <a:off x="4705463" y="3567532"/>
              <a:ext cx="1170499" cy="811782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3960648"/>
                </a:avLst>
              </a:prstTxWarp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Technology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361013" y="2617194"/>
            <a:ext cx="1146515" cy="1105983"/>
            <a:chOff x="5813825" y="3490400"/>
            <a:chExt cx="1529040" cy="1474986"/>
          </a:xfrm>
        </p:grpSpPr>
        <p:sp>
          <p:nvSpPr>
            <p:cNvPr id="22" name="任意多边形 21"/>
            <p:cNvSpPr/>
            <p:nvPr/>
          </p:nvSpPr>
          <p:spPr>
            <a:xfrm flipH="1" flipV="1">
              <a:off x="5859113" y="3490400"/>
              <a:ext cx="1483752" cy="1474986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56A8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62"/>
            <p:cNvSpPr txBox="1"/>
            <p:nvPr/>
          </p:nvSpPr>
          <p:spPr>
            <a:xfrm rot="8100000">
              <a:off x="5813825" y="3602548"/>
              <a:ext cx="1170499" cy="811782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3960648"/>
                </a:avLst>
              </a:prstTxWarp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Environment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394971" y="1511211"/>
            <a:ext cx="1112556" cy="1234011"/>
            <a:chOff x="5859113" y="2015414"/>
            <a:chExt cx="1483752" cy="1645729"/>
          </a:xfrm>
        </p:grpSpPr>
        <p:sp>
          <p:nvSpPr>
            <p:cNvPr id="25" name="任意多边形 24"/>
            <p:cNvSpPr/>
            <p:nvPr/>
          </p:nvSpPr>
          <p:spPr>
            <a:xfrm flipH="1">
              <a:off x="5859113" y="2015414"/>
              <a:ext cx="1483752" cy="1474986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60"/>
            <p:cNvSpPr txBox="1"/>
            <p:nvPr/>
          </p:nvSpPr>
          <p:spPr>
            <a:xfrm rot="3088311">
              <a:off x="5820624" y="2670003"/>
              <a:ext cx="1170499" cy="811782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3960648"/>
                </a:avLst>
              </a:prstTxWarp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Education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824932" y="1009185"/>
            <a:ext cx="3117319" cy="3189429"/>
            <a:chOff x="3765242" y="1345891"/>
            <a:chExt cx="4157388" cy="4253557"/>
          </a:xfrm>
        </p:grpSpPr>
        <p:grpSp>
          <p:nvGrpSpPr>
            <p:cNvPr id="41" name="组合 40"/>
            <p:cNvGrpSpPr/>
            <p:nvPr/>
          </p:nvGrpSpPr>
          <p:grpSpPr>
            <a:xfrm>
              <a:off x="5683546" y="1345891"/>
              <a:ext cx="320781" cy="4253557"/>
              <a:chOff x="5683546" y="1345891"/>
              <a:chExt cx="320781" cy="4253557"/>
            </a:xfrm>
          </p:grpSpPr>
          <p:sp>
            <p:nvSpPr>
              <p:cNvPr id="48" name="圆角矩形 47"/>
              <p:cNvSpPr/>
              <p:nvPr/>
            </p:nvSpPr>
            <p:spPr>
              <a:xfrm>
                <a:off x="5683546" y="1345891"/>
                <a:ext cx="320781" cy="4253557"/>
              </a:xfrm>
              <a:prstGeom prst="roundRect">
                <a:avLst/>
              </a:prstGeom>
              <a:gradFill>
                <a:gsLst>
                  <a:gs pos="0">
                    <a:schemeClr val="bg1"/>
                  </a:gs>
                  <a:gs pos="37000">
                    <a:srgbClr val="FBFBFB"/>
                  </a:gs>
                  <a:gs pos="54000">
                    <a:srgbClr val="F8F8F8"/>
                  </a:gs>
                  <a:gs pos="83000">
                    <a:srgbClr val="E7E7E7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52400" sx="101000" sy="101000" algn="ctr" rotWithShape="0">
                  <a:prstClr val="black">
                    <a:alpha val="2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Freeform 131"/>
              <p:cNvSpPr>
                <a:spLocks noEditPoints="1"/>
              </p:cNvSpPr>
              <p:nvPr/>
            </p:nvSpPr>
            <p:spPr bwMode="auto">
              <a:xfrm>
                <a:off x="5779477" y="1444943"/>
                <a:ext cx="159271" cy="182173"/>
              </a:xfrm>
              <a:custGeom>
                <a:avLst/>
                <a:gdLst>
                  <a:gd name="T0" fmla="*/ 0 w 153"/>
                  <a:gd name="T1" fmla="*/ 0 h 175"/>
                  <a:gd name="T2" fmla="*/ 109 w 153"/>
                  <a:gd name="T3" fmla="*/ 0 h 175"/>
                  <a:gd name="T4" fmla="*/ 109 w 153"/>
                  <a:gd name="T5" fmla="*/ 20 h 175"/>
                  <a:gd name="T6" fmla="*/ 90 w 153"/>
                  <a:gd name="T7" fmla="*/ 20 h 175"/>
                  <a:gd name="T8" fmla="*/ 90 w 153"/>
                  <a:gd name="T9" fmla="*/ 50 h 175"/>
                  <a:gd name="T10" fmla="*/ 60 w 153"/>
                  <a:gd name="T11" fmla="*/ 50 h 175"/>
                  <a:gd name="T12" fmla="*/ 60 w 153"/>
                  <a:gd name="T13" fmla="*/ 101 h 175"/>
                  <a:gd name="T14" fmla="*/ 90 w 153"/>
                  <a:gd name="T15" fmla="*/ 101 h 175"/>
                  <a:gd name="T16" fmla="*/ 90 w 153"/>
                  <a:gd name="T17" fmla="*/ 132 h 175"/>
                  <a:gd name="T18" fmla="*/ 109 w 153"/>
                  <a:gd name="T19" fmla="*/ 132 h 175"/>
                  <a:gd name="T20" fmla="*/ 109 w 153"/>
                  <a:gd name="T21" fmla="*/ 175 h 175"/>
                  <a:gd name="T22" fmla="*/ 56 w 153"/>
                  <a:gd name="T23" fmla="*/ 125 h 175"/>
                  <a:gd name="T24" fmla="*/ 0 w 153"/>
                  <a:gd name="T25" fmla="*/ 175 h 175"/>
                  <a:gd name="T26" fmla="*/ 0 w 153"/>
                  <a:gd name="T27" fmla="*/ 0 h 175"/>
                  <a:gd name="T28" fmla="*/ 0 w 153"/>
                  <a:gd name="T29" fmla="*/ 0 h 175"/>
                  <a:gd name="T30" fmla="*/ 77 w 153"/>
                  <a:gd name="T31" fmla="*/ 63 h 175"/>
                  <a:gd name="T32" fmla="*/ 77 w 153"/>
                  <a:gd name="T33" fmla="*/ 86 h 175"/>
                  <a:gd name="T34" fmla="*/ 103 w 153"/>
                  <a:gd name="T35" fmla="*/ 86 h 175"/>
                  <a:gd name="T36" fmla="*/ 103 w 153"/>
                  <a:gd name="T37" fmla="*/ 112 h 175"/>
                  <a:gd name="T38" fmla="*/ 127 w 153"/>
                  <a:gd name="T39" fmla="*/ 112 h 175"/>
                  <a:gd name="T40" fmla="*/ 127 w 153"/>
                  <a:gd name="T41" fmla="*/ 86 h 175"/>
                  <a:gd name="T42" fmla="*/ 153 w 153"/>
                  <a:gd name="T43" fmla="*/ 86 h 175"/>
                  <a:gd name="T44" fmla="*/ 153 w 153"/>
                  <a:gd name="T45" fmla="*/ 63 h 175"/>
                  <a:gd name="T46" fmla="*/ 127 w 153"/>
                  <a:gd name="T47" fmla="*/ 63 h 175"/>
                  <a:gd name="T48" fmla="*/ 127 w 153"/>
                  <a:gd name="T49" fmla="*/ 37 h 175"/>
                  <a:gd name="T50" fmla="*/ 103 w 153"/>
                  <a:gd name="T51" fmla="*/ 37 h 175"/>
                  <a:gd name="T52" fmla="*/ 103 w 153"/>
                  <a:gd name="T53" fmla="*/ 63 h 175"/>
                  <a:gd name="T54" fmla="*/ 77 w 153"/>
                  <a:gd name="T55" fmla="*/ 6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3" h="175">
                    <a:moveTo>
                      <a:pt x="0" y="0"/>
                    </a:moveTo>
                    <a:lnTo>
                      <a:pt x="109" y="0"/>
                    </a:lnTo>
                    <a:lnTo>
                      <a:pt x="109" y="20"/>
                    </a:lnTo>
                    <a:lnTo>
                      <a:pt x="90" y="20"/>
                    </a:lnTo>
                    <a:lnTo>
                      <a:pt x="90" y="50"/>
                    </a:lnTo>
                    <a:lnTo>
                      <a:pt x="60" y="50"/>
                    </a:lnTo>
                    <a:lnTo>
                      <a:pt x="60" y="101"/>
                    </a:lnTo>
                    <a:lnTo>
                      <a:pt x="90" y="101"/>
                    </a:lnTo>
                    <a:lnTo>
                      <a:pt x="90" y="132"/>
                    </a:lnTo>
                    <a:lnTo>
                      <a:pt x="109" y="132"/>
                    </a:lnTo>
                    <a:lnTo>
                      <a:pt x="109" y="175"/>
                    </a:lnTo>
                    <a:lnTo>
                      <a:pt x="56" y="125"/>
                    </a:lnTo>
                    <a:lnTo>
                      <a:pt x="0" y="17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77" y="63"/>
                    </a:moveTo>
                    <a:lnTo>
                      <a:pt x="77" y="86"/>
                    </a:lnTo>
                    <a:lnTo>
                      <a:pt x="103" y="86"/>
                    </a:lnTo>
                    <a:lnTo>
                      <a:pt x="103" y="112"/>
                    </a:lnTo>
                    <a:lnTo>
                      <a:pt x="127" y="112"/>
                    </a:lnTo>
                    <a:lnTo>
                      <a:pt x="127" y="86"/>
                    </a:lnTo>
                    <a:lnTo>
                      <a:pt x="153" y="86"/>
                    </a:lnTo>
                    <a:lnTo>
                      <a:pt x="153" y="63"/>
                    </a:lnTo>
                    <a:lnTo>
                      <a:pt x="127" y="63"/>
                    </a:lnTo>
                    <a:lnTo>
                      <a:pt x="127" y="37"/>
                    </a:lnTo>
                    <a:lnTo>
                      <a:pt x="103" y="37"/>
                    </a:lnTo>
                    <a:lnTo>
                      <a:pt x="103" y="63"/>
                    </a:lnTo>
                    <a:lnTo>
                      <a:pt x="77" y="63"/>
                    </a:lnTo>
                    <a:close/>
                  </a:path>
                </a:pathLst>
              </a:custGeom>
              <a:solidFill>
                <a:srgbClr val="3A3A3A"/>
              </a:solidFill>
              <a:ln>
                <a:noFill/>
              </a:ln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47"/>
              <p:cNvSpPr>
                <a:spLocks noEditPoints="1"/>
              </p:cNvSpPr>
              <p:nvPr/>
            </p:nvSpPr>
            <p:spPr bwMode="auto">
              <a:xfrm>
                <a:off x="5763006" y="5273346"/>
                <a:ext cx="150943" cy="238387"/>
              </a:xfrm>
              <a:custGeom>
                <a:avLst/>
                <a:gdLst>
                  <a:gd name="T0" fmla="*/ 57 w 67"/>
                  <a:gd name="T1" fmla="*/ 10 h 106"/>
                  <a:gd name="T2" fmla="*/ 62 w 67"/>
                  <a:gd name="T3" fmla="*/ 51 h 106"/>
                  <a:gd name="T4" fmla="*/ 51 w 67"/>
                  <a:gd name="T5" fmla="*/ 66 h 106"/>
                  <a:gd name="T6" fmla="*/ 55 w 67"/>
                  <a:gd name="T7" fmla="*/ 65 h 106"/>
                  <a:gd name="T8" fmla="*/ 57 w 67"/>
                  <a:gd name="T9" fmla="*/ 73 h 106"/>
                  <a:gd name="T10" fmla="*/ 56 w 67"/>
                  <a:gd name="T11" fmla="*/ 80 h 106"/>
                  <a:gd name="T12" fmla="*/ 57 w 67"/>
                  <a:gd name="T13" fmla="*/ 86 h 106"/>
                  <a:gd name="T14" fmla="*/ 55 w 67"/>
                  <a:gd name="T15" fmla="*/ 93 h 106"/>
                  <a:gd name="T16" fmla="*/ 15 w 67"/>
                  <a:gd name="T17" fmla="*/ 97 h 106"/>
                  <a:gd name="T18" fmla="*/ 12 w 67"/>
                  <a:gd name="T19" fmla="*/ 95 h 106"/>
                  <a:gd name="T20" fmla="*/ 12 w 67"/>
                  <a:gd name="T21" fmla="*/ 83 h 106"/>
                  <a:gd name="T22" fmla="*/ 12 w 67"/>
                  <a:gd name="T23" fmla="*/ 82 h 106"/>
                  <a:gd name="T24" fmla="*/ 12 w 67"/>
                  <a:gd name="T25" fmla="*/ 71 h 106"/>
                  <a:gd name="T26" fmla="*/ 15 w 67"/>
                  <a:gd name="T27" fmla="*/ 69 h 106"/>
                  <a:gd name="T28" fmla="*/ 16 w 67"/>
                  <a:gd name="T29" fmla="*/ 63 h 106"/>
                  <a:gd name="T30" fmla="*/ 0 w 67"/>
                  <a:gd name="T31" fmla="*/ 34 h 106"/>
                  <a:gd name="T32" fmla="*/ 33 w 67"/>
                  <a:gd name="T33" fmla="*/ 0 h 106"/>
                  <a:gd name="T34" fmla="*/ 28 w 67"/>
                  <a:gd name="T35" fmla="*/ 41 h 106"/>
                  <a:gd name="T36" fmla="*/ 30 w 67"/>
                  <a:gd name="T37" fmla="*/ 39 h 106"/>
                  <a:gd name="T38" fmla="*/ 33 w 67"/>
                  <a:gd name="T39" fmla="*/ 41 h 106"/>
                  <a:gd name="T40" fmla="*/ 36 w 67"/>
                  <a:gd name="T41" fmla="*/ 39 h 106"/>
                  <a:gd name="T42" fmla="*/ 39 w 67"/>
                  <a:gd name="T43" fmla="*/ 41 h 106"/>
                  <a:gd name="T44" fmla="*/ 43 w 67"/>
                  <a:gd name="T45" fmla="*/ 38 h 106"/>
                  <a:gd name="T46" fmla="*/ 39 w 67"/>
                  <a:gd name="T47" fmla="*/ 52 h 106"/>
                  <a:gd name="T48" fmla="*/ 44 w 67"/>
                  <a:gd name="T49" fmla="*/ 66 h 106"/>
                  <a:gd name="T50" fmla="*/ 44 w 67"/>
                  <a:gd name="T51" fmla="*/ 58 h 106"/>
                  <a:gd name="T52" fmla="*/ 56 w 67"/>
                  <a:gd name="T53" fmla="*/ 47 h 106"/>
                  <a:gd name="T54" fmla="*/ 52 w 67"/>
                  <a:gd name="T55" fmla="*/ 15 h 106"/>
                  <a:gd name="T56" fmla="*/ 15 w 67"/>
                  <a:gd name="T57" fmla="*/ 15 h 106"/>
                  <a:gd name="T58" fmla="*/ 11 w 67"/>
                  <a:gd name="T59" fmla="*/ 48 h 106"/>
                  <a:gd name="T60" fmla="*/ 23 w 67"/>
                  <a:gd name="T61" fmla="*/ 59 h 106"/>
                  <a:gd name="T62" fmla="*/ 23 w 67"/>
                  <a:gd name="T63" fmla="*/ 67 h 106"/>
                  <a:gd name="T64" fmla="*/ 29 w 67"/>
                  <a:gd name="T65" fmla="*/ 52 h 106"/>
                  <a:gd name="T66" fmla="*/ 25 w 67"/>
                  <a:gd name="T67" fmla="*/ 38 h 106"/>
                  <a:gd name="T68" fmla="*/ 40 w 67"/>
                  <a:gd name="T69" fmla="*/ 43 h 106"/>
                  <a:gd name="T70" fmla="*/ 36 w 67"/>
                  <a:gd name="T71" fmla="*/ 42 h 106"/>
                  <a:gd name="T72" fmla="*/ 30 w 67"/>
                  <a:gd name="T73" fmla="*/ 42 h 106"/>
                  <a:gd name="T74" fmla="*/ 27 w 67"/>
                  <a:gd name="T75" fmla="*/ 42 h 106"/>
                  <a:gd name="T76" fmla="*/ 32 w 67"/>
                  <a:gd name="T77" fmla="*/ 51 h 106"/>
                  <a:gd name="T78" fmla="*/ 32 w 67"/>
                  <a:gd name="T79" fmla="*/ 67 h 106"/>
                  <a:gd name="T80" fmla="*/ 35 w 67"/>
                  <a:gd name="T81" fmla="*/ 51 h 106"/>
                  <a:gd name="T82" fmla="*/ 35 w 67"/>
                  <a:gd name="T83" fmla="*/ 50 h 106"/>
                  <a:gd name="T84" fmla="*/ 43 w 67"/>
                  <a:gd name="T85" fmla="*/ 96 h 106"/>
                  <a:gd name="T86" fmla="*/ 34 w 67"/>
                  <a:gd name="T87" fmla="*/ 106 h 106"/>
                  <a:gd name="T88" fmla="*/ 43 w 67"/>
                  <a:gd name="T89" fmla="*/ 96 h 106"/>
                  <a:gd name="T90" fmla="*/ 17 w 67"/>
                  <a:gd name="T91" fmla="*/ 88 h 106"/>
                  <a:gd name="T92" fmla="*/ 17 w 67"/>
                  <a:gd name="T93" fmla="*/ 90 h 106"/>
                  <a:gd name="T94" fmla="*/ 50 w 67"/>
                  <a:gd name="T95" fmla="*/ 86 h 106"/>
                  <a:gd name="T96" fmla="*/ 50 w 67"/>
                  <a:gd name="T97" fmla="*/ 73 h 106"/>
                  <a:gd name="T98" fmla="*/ 17 w 67"/>
                  <a:gd name="T99" fmla="*/ 77 h 106"/>
                  <a:gd name="T100" fmla="*/ 50 w 67"/>
                  <a:gd name="T101" fmla="*/ 74 h 106"/>
                  <a:gd name="T102" fmla="*/ 50 w 67"/>
                  <a:gd name="T103" fmla="*/ 7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7" h="106">
                    <a:moveTo>
                      <a:pt x="33" y="0"/>
                    </a:moveTo>
                    <a:cubicBezTo>
                      <a:pt x="43" y="0"/>
                      <a:pt x="51" y="4"/>
                      <a:pt x="57" y="10"/>
                    </a:cubicBezTo>
                    <a:cubicBezTo>
                      <a:pt x="63" y="16"/>
                      <a:pt x="67" y="25"/>
                      <a:pt x="67" y="34"/>
                    </a:cubicBezTo>
                    <a:cubicBezTo>
                      <a:pt x="67" y="40"/>
                      <a:pt x="65" y="46"/>
                      <a:pt x="62" y="51"/>
                    </a:cubicBezTo>
                    <a:cubicBezTo>
                      <a:pt x="59" y="56"/>
                      <a:pt x="56" y="59"/>
                      <a:pt x="51" y="62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7" y="70"/>
                      <a:pt x="57" y="72"/>
                      <a:pt x="57" y="73"/>
                    </a:cubicBezTo>
                    <a:cubicBezTo>
                      <a:pt x="57" y="75"/>
                      <a:pt x="57" y="77"/>
                      <a:pt x="56" y="79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7" y="82"/>
                      <a:pt x="57" y="84"/>
                      <a:pt x="57" y="86"/>
                    </a:cubicBezTo>
                    <a:cubicBezTo>
                      <a:pt x="57" y="88"/>
                      <a:pt x="57" y="90"/>
                      <a:pt x="56" y="92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15" y="97"/>
                      <a:pt x="15" y="97"/>
                      <a:pt x="15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2" y="95"/>
                      <a:pt x="12" y="95"/>
                      <a:pt x="12" y="95"/>
                    </a:cubicBezTo>
                    <a:cubicBezTo>
                      <a:pt x="11" y="93"/>
                      <a:pt x="11" y="91"/>
                      <a:pt x="10" y="90"/>
                    </a:cubicBezTo>
                    <a:cubicBezTo>
                      <a:pt x="10" y="88"/>
                      <a:pt x="11" y="86"/>
                      <a:pt x="12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2" y="82"/>
                      <a:pt x="12" y="82"/>
                      <a:pt x="12" y="82"/>
                    </a:cubicBezTo>
                    <a:cubicBezTo>
                      <a:pt x="11" y="81"/>
                      <a:pt x="11" y="79"/>
                      <a:pt x="10" y="77"/>
                    </a:cubicBezTo>
                    <a:cubicBezTo>
                      <a:pt x="10" y="75"/>
                      <a:pt x="11" y="73"/>
                      <a:pt x="12" y="71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1" y="60"/>
                      <a:pt x="7" y="56"/>
                      <a:pt x="5" y="51"/>
                    </a:cubicBezTo>
                    <a:cubicBezTo>
                      <a:pt x="2" y="46"/>
                      <a:pt x="0" y="40"/>
                      <a:pt x="0" y="34"/>
                    </a:cubicBezTo>
                    <a:cubicBezTo>
                      <a:pt x="0" y="25"/>
                      <a:pt x="4" y="16"/>
                      <a:pt x="10" y="10"/>
                    </a:cubicBezTo>
                    <a:cubicBezTo>
                      <a:pt x="16" y="4"/>
                      <a:pt x="24" y="0"/>
                      <a:pt x="33" y="0"/>
                    </a:cubicBezTo>
                    <a:close/>
                    <a:moveTo>
                      <a:pt x="26" y="40"/>
                    </a:moveTo>
                    <a:cubicBezTo>
                      <a:pt x="27" y="41"/>
                      <a:pt x="27" y="41"/>
                      <a:pt x="28" y="41"/>
                    </a:cubicBezTo>
                    <a:cubicBezTo>
                      <a:pt x="28" y="41"/>
                      <a:pt x="29" y="41"/>
                      <a:pt x="30" y="40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41"/>
                      <a:pt x="32" y="41"/>
                      <a:pt x="33" y="41"/>
                    </a:cubicBezTo>
                    <a:cubicBezTo>
                      <a:pt x="34" y="41"/>
                      <a:pt x="35" y="41"/>
                      <a:pt x="35" y="40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7" y="41"/>
                      <a:pt x="38" y="41"/>
                      <a:pt x="39" y="41"/>
                    </a:cubicBezTo>
                    <a:cubicBezTo>
                      <a:pt x="40" y="41"/>
                      <a:pt x="41" y="41"/>
                      <a:pt x="42" y="40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50" y="55"/>
                      <a:pt x="54" y="52"/>
                      <a:pt x="56" y="47"/>
                    </a:cubicBezTo>
                    <a:cubicBezTo>
                      <a:pt x="59" y="44"/>
                      <a:pt x="60" y="39"/>
                      <a:pt x="60" y="34"/>
                    </a:cubicBezTo>
                    <a:cubicBezTo>
                      <a:pt x="60" y="27"/>
                      <a:pt x="57" y="20"/>
                      <a:pt x="52" y="15"/>
                    </a:cubicBezTo>
                    <a:cubicBezTo>
                      <a:pt x="47" y="10"/>
                      <a:pt x="41" y="7"/>
                      <a:pt x="33" y="7"/>
                    </a:cubicBezTo>
                    <a:cubicBezTo>
                      <a:pt x="26" y="7"/>
                      <a:pt x="19" y="10"/>
                      <a:pt x="15" y="15"/>
                    </a:cubicBezTo>
                    <a:cubicBezTo>
                      <a:pt x="10" y="20"/>
                      <a:pt x="7" y="27"/>
                      <a:pt x="7" y="34"/>
                    </a:cubicBezTo>
                    <a:cubicBezTo>
                      <a:pt x="7" y="39"/>
                      <a:pt x="8" y="44"/>
                      <a:pt x="11" y="48"/>
                    </a:cubicBezTo>
                    <a:cubicBezTo>
                      <a:pt x="13" y="52"/>
                      <a:pt x="17" y="55"/>
                      <a:pt x="21" y="5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6" y="40"/>
                      <a:pt x="26" y="40"/>
                      <a:pt x="26" y="40"/>
                    </a:cubicBezTo>
                    <a:close/>
                    <a:moveTo>
                      <a:pt x="40" y="43"/>
                    </a:moveTo>
                    <a:cubicBezTo>
                      <a:pt x="40" y="43"/>
                      <a:pt x="40" y="43"/>
                      <a:pt x="39" y="43"/>
                    </a:cubicBezTo>
                    <a:cubicBezTo>
                      <a:pt x="38" y="43"/>
                      <a:pt x="37" y="43"/>
                      <a:pt x="36" y="42"/>
                    </a:cubicBezTo>
                    <a:cubicBezTo>
                      <a:pt x="35" y="42"/>
                      <a:pt x="34" y="43"/>
                      <a:pt x="33" y="43"/>
                    </a:cubicBezTo>
                    <a:cubicBezTo>
                      <a:pt x="32" y="43"/>
                      <a:pt x="31" y="42"/>
                      <a:pt x="30" y="42"/>
                    </a:cubicBezTo>
                    <a:cubicBezTo>
                      <a:pt x="29" y="42"/>
                      <a:pt x="28" y="43"/>
                      <a:pt x="28" y="43"/>
                    </a:cubicBezTo>
                    <a:cubicBezTo>
                      <a:pt x="27" y="43"/>
                      <a:pt x="27" y="43"/>
                      <a:pt x="27" y="42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40" y="43"/>
                      <a:pt x="40" y="43"/>
                      <a:pt x="40" y="43"/>
                    </a:cubicBezTo>
                    <a:close/>
                    <a:moveTo>
                      <a:pt x="43" y="96"/>
                    </a:moveTo>
                    <a:cubicBezTo>
                      <a:pt x="24" y="98"/>
                      <a:pt x="24" y="98"/>
                      <a:pt x="24" y="98"/>
                    </a:cubicBezTo>
                    <a:cubicBezTo>
                      <a:pt x="25" y="103"/>
                      <a:pt x="29" y="106"/>
                      <a:pt x="34" y="106"/>
                    </a:cubicBezTo>
                    <a:cubicBezTo>
                      <a:pt x="39" y="106"/>
                      <a:pt x="43" y="102"/>
                      <a:pt x="43" y="97"/>
                    </a:cubicBezTo>
                    <a:cubicBezTo>
                      <a:pt x="43" y="97"/>
                      <a:pt x="43" y="97"/>
                      <a:pt x="43" y="96"/>
                    </a:cubicBezTo>
                    <a:close/>
                    <a:moveTo>
                      <a:pt x="50" y="85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17" y="89"/>
                      <a:pt x="17" y="89"/>
                      <a:pt x="17" y="89"/>
                    </a:cubicBezTo>
                    <a:cubicBezTo>
                      <a:pt x="17" y="89"/>
                      <a:pt x="17" y="90"/>
                      <a:pt x="17" y="90"/>
                    </a:cubicBezTo>
                    <a:cubicBezTo>
                      <a:pt x="50" y="87"/>
                      <a:pt x="50" y="87"/>
                      <a:pt x="50" y="87"/>
                    </a:cubicBezTo>
                    <a:cubicBezTo>
                      <a:pt x="50" y="87"/>
                      <a:pt x="50" y="86"/>
                      <a:pt x="50" y="86"/>
                    </a:cubicBezTo>
                    <a:cubicBezTo>
                      <a:pt x="50" y="86"/>
                      <a:pt x="50" y="86"/>
                      <a:pt x="50" y="85"/>
                    </a:cubicBezTo>
                    <a:close/>
                    <a:moveTo>
                      <a:pt x="50" y="73"/>
                    </a:move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6"/>
                      <a:pt x="17" y="76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50" y="74"/>
                      <a:pt x="50" y="74"/>
                      <a:pt x="50" y="74"/>
                    </a:cubicBezTo>
                    <a:cubicBezTo>
                      <a:pt x="50" y="74"/>
                      <a:pt x="50" y="74"/>
                      <a:pt x="50" y="73"/>
                    </a:cubicBezTo>
                    <a:cubicBezTo>
                      <a:pt x="50" y="73"/>
                      <a:pt x="50" y="73"/>
                      <a:pt x="50" y="73"/>
                    </a:cubicBezTo>
                    <a:close/>
                  </a:path>
                </a:pathLst>
              </a:custGeom>
              <a:solidFill>
                <a:srgbClr val="3A3A3A"/>
              </a:solidFill>
              <a:ln>
                <a:noFill/>
              </a:ln>
              <a:ex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3765242" y="3331124"/>
              <a:ext cx="4157388" cy="320782"/>
              <a:chOff x="3765242" y="3331124"/>
              <a:chExt cx="4157388" cy="320782"/>
            </a:xfrm>
          </p:grpSpPr>
          <p:sp>
            <p:nvSpPr>
              <p:cNvPr id="43" name="圆角矩形 42"/>
              <p:cNvSpPr/>
              <p:nvPr/>
            </p:nvSpPr>
            <p:spPr>
              <a:xfrm rot="5400000">
                <a:off x="5683545" y="1412821"/>
                <a:ext cx="320782" cy="4157388"/>
              </a:xfrm>
              <a:prstGeom prst="roundRect">
                <a:avLst/>
              </a:prstGeom>
              <a:gradFill>
                <a:gsLst>
                  <a:gs pos="0">
                    <a:schemeClr val="bg1"/>
                  </a:gs>
                  <a:gs pos="37000">
                    <a:srgbClr val="FBFBFB"/>
                  </a:gs>
                  <a:gs pos="54000">
                    <a:srgbClr val="F8F8F8"/>
                  </a:gs>
                  <a:gs pos="83000">
                    <a:srgbClr val="E7E7E7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52400" sx="101000" sy="101000" algn="ctr" rotWithShape="0">
                  <a:prstClr val="black">
                    <a:alpha val="2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4" name="组合 43"/>
              <p:cNvGrpSpPr/>
              <p:nvPr/>
            </p:nvGrpSpPr>
            <p:grpSpPr>
              <a:xfrm>
                <a:off x="7641574" y="3369375"/>
                <a:ext cx="187371" cy="206588"/>
                <a:chOff x="1917700" y="530225"/>
                <a:chExt cx="495300" cy="546100"/>
              </a:xfrm>
              <a:solidFill>
                <a:srgbClr val="3A3A3A"/>
              </a:solidFill>
            </p:grpSpPr>
            <p:sp>
              <p:nvSpPr>
                <p:cNvPr id="46" name="Freeform 23"/>
                <p:cNvSpPr>
                  <a:spLocks noEditPoints="1"/>
                </p:cNvSpPr>
                <p:nvPr/>
              </p:nvSpPr>
              <p:spPr bwMode="auto">
                <a:xfrm>
                  <a:off x="1917700" y="530225"/>
                  <a:ext cx="495300" cy="546100"/>
                </a:xfrm>
                <a:custGeom>
                  <a:avLst/>
                  <a:gdLst>
                    <a:gd name="T0" fmla="*/ 160 w 176"/>
                    <a:gd name="T1" fmla="*/ 130 h 194"/>
                    <a:gd name="T2" fmla="*/ 176 w 176"/>
                    <a:gd name="T3" fmla="*/ 114 h 194"/>
                    <a:gd name="T4" fmla="*/ 160 w 176"/>
                    <a:gd name="T5" fmla="*/ 98 h 194"/>
                    <a:gd name="T6" fmla="*/ 152 w 176"/>
                    <a:gd name="T7" fmla="*/ 100 h 194"/>
                    <a:gd name="T8" fmla="*/ 90 w 176"/>
                    <a:gd name="T9" fmla="*/ 34 h 194"/>
                    <a:gd name="T10" fmla="*/ 91 w 176"/>
                    <a:gd name="T11" fmla="*/ 32 h 194"/>
                    <a:gd name="T12" fmla="*/ 91 w 176"/>
                    <a:gd name="T13" fmla="*/ 7 h 194"/>
                    <a:gd name="T14" fmla="*/ 66 w 176"/>
                    <a:gd name="T15" fmla="*/ 7 h 194"/>
                    <a:gd name="T16" fmla="*/ 51 w 176"/>
                    <a:gd name="T17" fmla="*/ 21 h 194"/>
                    <a:gd name="T18" fmla="*/ 34 w 176"/>
                    <a:gd name="T19" fmla="*/ 18 h 194"/>
                    <a:gd name="T20" fmla="*/ 1 w 176"/>
                    <a:gd name="T21" fmla="*/ 31 h 194"/>
                    <a:gd name="T22" fmla="*/ 1 w 176"/>
                    <a:gd name="T23" fmla="*/ 37 h 194"/>
                    <a:gd name="T24" fmla="*/ 61 w 176"/>
                    <a:gd name="T25" fmla="*/ 97 h 194"/>
                    <a:gd name="T26" fmla="*/ 64 w 176"/>
                    <a:gd name="T27" fmla="*/ 98 h 194"/>
                    <a:gd name="T28" fmla="*/ 67 w 176"/>
                    <a:gd name="T29" fmla="*/ 97 h 194"/>
                    <a:gd name="T30" fmla="*/ 77 w 176"/>
                    <a:gd name="T31" fmla="*/ 47 h 194"/>
                    <a:gd name="T32" fmla="*/ 84 w 176"/>
                    <a:gd name="T33" fmla="*/ 39 h 194"/>
                    <a:gd name="T34" fmla="*/ 146 w 176"/>
                    <a:gd name="T35" fmla="*/ 106 h 194"/>
                    <a:gd name="T36" fmla="*/ 144 w 176"/>
                    <a:gd name="T37" fmla="*/ 114 h 194"/>
                    <a:gd name="T38" fmla="*/ 146 w 176"/>
                    <a:gd name="T39" fmla="*/ 122 h 194"/>
                    <a:gd name="T40" fmla="*/ 126 w 176"/>
                    <a:gd name="T41" fmla="*/ 142 h 194"/>
                    <a:gd name="T42" fmla="*/ 112 w 176"/>
                    <a:gd name="T43" fmla="*/ 138 h 194"/>
                    <a:gd name="T44" fmla="*/ 88 w 176"/>
                    <a:gd name="T45" fmla="*/ 162 h 194"/>
                    <a:gd name="T46" fmla="*/ 52 w 176"/>
                    <a:gd name="T47" fmla="*/ 162 h 194"/>
                    <a:gd name="T48" fmla="*/ 32 w 176"/>
                    <a:gd name="T49" fmla="*/ 182 h 194"/>
                    <a:gd name="T50" fmla="*/ 32 w 176"/>
                    <a:gd name="T51" fmla="*/ 190 h 194"/>
                    <a:gd name="T52" fmla="*/ 36 w 176"/>
                    <a:gd name="T53" fmla="*/ 194 h 194"/>
                    <a:gd name="T54" fmla="*/ 156 w 176"/>
                    <a:gd name="T55" fmla="*/ 194 h 194"/>
                    <a:gd name="T56" fmla="*/ 160 w 176"/>
                    <a:gd name="T57" fmla="*/ 190 h 194"/>
                    <a:gd name="T58" fmla="*/ 160 w 176"/>
                    <a:gd name="T59" fmla="*/ 182 h 194"/>
                    <a:gd name="T60" fmla="*/ 140 w 176"/>
                    <a:gd name="T61" fmla="*/ 162 h 194"/>
                    <a:gd name="T62" fmla="*/ 136 w 176"/>
                    <a:gd name="T63" fmla="*/ 162 h 194"/>
                    <a:gd name="T64" fmla="*/ 132 w 176"/>
                    <a:gd name="T65" fmla="*/ 148 h 194"/>
                    <a:gd name="T66" fmla="*/ 152 w 176"/>
                    <a:gd name="T67" fmla="*/ 128 h 194"/>
                    <a:gd name="T68" fmla="*/ 160 w 176"/>
                    <a:gd name="T69" fmla="*/ 130 h 194"/>
                    <a:gd name="T70" fmla="*/ 55 w 176"/>
                    <a:gd name="T71" fmla="*/ 48 h 194"/>
                    <a:gd name="T72" fmla="*/ 52 w 176"/>
                    <a:gd name="T73" fmla="*/ 50 h 194"/>
                    <a:gd name="T74" fmla="*/ 50 w 176"/>
                    <a:gd name="T75" fmla="*/ 48 h 194"/>
                    <a:gd name="T76" fmla="*/ 31 w 176"/>
                    <a:gd name="T77" fmla="*/ 42 h 194"/>
                    <a:gd name="T78" fmla="*/ 27 w 176"/>
                    <a:gd name="T79" fmla="*/ 39 h 194"/>
                    <a:gd name="T80" fmla="*/ 30 w 176"/>
                    <a:gd name="T81" fmla="*/ 34 h 194"/>
                    <a:gd name="T82" fmla="*/ 34 w 176"/>
                    <a:gd name="T83" fmla="*/ 34 h 194"/>
                    <a:gd name="T84" fmla="*/ 55 w 176"/>
                    <a:gd name="T85" fmla="*/ 43 h 194"/>
                    <a:gd name="T86" fmla="*/ 55 w 176"/>
                    <a:gd name="T87" fmla="*/ 48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76" h="194">
                      <a:moveTo>
                        <a:pt x="160" y="130"/>
                      </a:moveTo>
                      <a:cubicBezTo>
                        <a:pt x="169" y="130"/>
                        <a:pt x="176" y="123"/>
                        <a:pt x="176" y="114"/>
                      </a:cubicBezTo>
                      <a:cubicBezTo>
                        <a:pt x="176" y="105"/>
                        <a:pt x="169" y="98"/>
                        <a:pt x="160" y="98"/>
                      </a:cubicBezTo>
                      <a:cubicBezTo>
                        <a:pt x="157" y="98"/>
                        <a:pt x="155" y="99"/>
                        <a:pt x="152" y="100"/>
                      </a:cubicBezTo>
                      <a:cubicBezTo>
                        <a:pt x="90" y="34"/>
                        <a:pt x="90" y="34"/>
                        <a:pt x="90" y="34"/>
                      </a:cubicBezTo>
                      <a:cubicBezTo>
                        <a:pt x="91" y="32"/>
                        <a:pt x="91" y="32"/>
                        <a:pt x="91" y="32"/>
                      </a:cubicBezTo>
                      <a:cubicBezTo>
                        <a:pt x="98" y="25"/>
                        <a:pt x="98" y="14"/>
                        <a:pt x="91" y="7"/>
                      </a:cubicBezTo>
                      <a:cubicBezTo>
                        <a:pt x="84" y="0"/>
                        <a:pt x="73" y="0"/>
                        <a:pt x="66" y="7"/>
                      </a:cubicBezTo>
                      <a:cubicBezTo>
                        <a:pt x="51" y="21"/>
                        <a:pt x="51" y="21"/>
                        <a:pt x="51" y="21"/>
                      </a:cubicBezTo>
                      <a:cubicBezTo>
                        <a:pt x="46" y="19"/>
                        <a:pt x="40" y="18"/>
                        <a:pt x="34" y="18"/>
                      </a:cubicBezTo>
                      <a:cubicBezTo>
                        <a:pt x="22" y="18"/>
                        <a:pt x="10" y="23"/>
                        <a:pt x="1" y="31"/>
                      </a:cubicBezTo>
                      <a:cubicBezTo>
                        <a:pt x="0" y="33"/>
                        <a:pt x="0" y="35"/>
                        <a:pt x="1" y="37"/>
                      </a:cubicBezTo>
                      <a:cubicBezTo>
                        <a:pt x="61" y="97"/>
                        <a:pt x="61" y="97"/>
                        <a:pt x="61" y="97"/>
                      </a:cubicBezTo>
                      <a:cubicBezTo>
                        <a:pt x="62" y="97"/>
                        <a:pt x="63" y="98"/>
                        <a:pt x="64" y="98"/>
                      </a:cubicBezTo>
                      <a:cubicBezTo>
                        <a:pt x="65" y="98"/>
                        <a:pt x="66" y="97"/>
                        <a:pt x="67" y="97"/>
                      </a:cubicBezTo>
                      <a:cubicBezTo>
                        <a:pt x="80" y="83"/>
                        <a:pt x="84" y="63"/>
                        <a:pt x="77" y="47"/>
                      </a:cubicBezTo>
                      <a:cubicBezTo>
                        <a:pt x="84" y="39"/>
                        <a:pt x="84" y="39"/>
                        <a:pt x="84" y="39"/>
                      </a:cubicBezTo>
                      <a:cubicBezTo>
                        <a:pt x="146" y="106"/>
                        <a:pt x="146" y="106"/>
                        <a:pt x="146" y="106"/>
                      </a:cubicBezTo>
                      <a:cubicBezTo>
                        <a:pt x="145" y="108"/>
                        <a:pt x="144" y="111"/>
                        <a:pt x="144" y="114"/>
                      </a:cubicBezTo>
                      <a:cubicBezTo>
                        <a:pt x="144" y="117"/>
                        <a:pt x="145" y="120"/>
                        <a:pt x="146" y="122"/>
                      </a:cubicBezTo>
                      <a:cubicBezTo>
                        <a:pt x="126" y="142"/>
                        <a:pt x="126" y="142"/>
                        <a:pt x="126" y="142"/>
                      </a:cubicBezTo>
                      <a:cubicBezTo>
                        <a:pt x="122" y="140"/>
                        <a:pt x="117" y="138"/>
                        <a:pt x="112" y="138"/>
                      </a:cubicBezTo>
                      <a:cubicBezTo>
                        <a:pt x="99" y="138"/>
                        <a:pt x="88" y="149"/>
                        <a:pt x="88" y="162"/>
                      </a:cubicBezTo>
                      <a:cubicBezTo>
                        <a:pt x="52" y="162"/>
                        <a:pt x="52" y="162"/>
                        <a:pt x="52" y="162"/>
                      </a:cubicBezTo>
                      <a:cubicBezTo>
                        <a:pt x="41" y="162"/>
                        <a:pt x="32" y="171"/>
                        <a:pt x="32" y="182"/>
                      </a:cubicBezTo>
                      <a:cubicBezTo>
                        <a:pt x="32" y="190"/>
                        <a:pt x="32" y="190"/>
                        <a:pt x="32" y="190"/>
                      </a:cubicBezTo>
                      <a:cubicBezTo>
                        <a:pt x="32" y="192"/>
                        <a:pt x="34" y="194"/>
                        <a:pt x="36" y="194"/>
                      </a:cubicBezTo>
                      <a:cubicBezTo>
                        <a:pt x="156" y="194"/>
                        <a:pt x="156" y="194"/>
                        <a:pt x="156" y="194"/>
                      </a:cubicBezTo>
                      <a:cubicBezTo>
                        <a:pt x="158" y="194"/>
                        <a:pt x="160" y="192"/>
                        <a:pt x="160" y="190"/>
                      </a:cubicBezTo>
                      <a:cubicBezTo>
                        <a:pt x="160" y="182"/>
                        <a:pt x="160" y="182"/>
                        <a:pt x="160" y="182"/>
                      </a:cubicBezTo>
                      <a:cubicBezTo>
                        <a:pt x="160" y="171"/>
                        <a:pt x="151" y="162"/>
                        <a:pt x="140" y="162"/>
                      </a:cubicBezTo>
                      <a:cubicBezTo>
                        <a:pt x="136" y="162"/>
                        <a:pt x="136" y="162"/>
                        <a:pt x="136" y="162"/>
                      </a:cubicBezTo>
                      <a:cubicBezTo>
                        <a:pt x="136" y="157"/>
                        <a:pt x="134" y="152"/>
                        <a:pt x="132" y="148"/>
                      </a:cubicBezTo>
                      <a:cubicBezTo>
                        <a:pt x="152" y="128"/>
                        <a:pt x="152" y="128"/>
                        <a:pt x="152" y="128"/>
                      </a:cubicBezTo>
                      <a:cubicBezTo>
                        <a:pt x="154" y="129"/>
                        <a:pt x="157" y="130"/>
                        <a:pt x="160" y="130"/>
                      </a:cubicBezTo>
                      <a:close/>
                      <a:moveTo>
                        <a:pt x="55" y="48"/>
                      </a:moveTo>
                      <a:cubicBezTo>
                        <a:pt x="55" y="49"/>
                        <a:pt x="53" y="50"/>
                        <a:pt x="52" y="50"/>
                      </a:cubicBezTo>
                      <a:cubicBezTo>
                        <a:pt x="51" y="50"/>
                        <a:pt x="50" y="49"/>
                        <a:pt x="50" y="48"/>
                      </a:cubicBezTo>
                      <a:cubicBezTo>
                        <a:pt x="45" y="43"/>
                        <a:pt x="38" y="41"/>
                        <a:pt x="31" y="42"/>
                      </a:cubicBezTo>
                      <a:cubicBezTo>
                        <a:pt x="29" y="42"/>
                        <a:pt x="27" y="41"/>
                        <a:pt x="27" y="39"/>
                      </a:cubicBezTo>
                      <a:cubicBezTo>
                        <a:pt x="26" y="36"/>
                        <a:pt x="28" y="34"/>
                        <a:pt x="30" y="34"/>
                      </a:cubicBezTo>
                      <a:cubicBezTo>
                        <a:pt x="31" y="34"/>
                        <a:pt x="33" y="34"/>
                        <a:pt x="34" y="34"/>
                      </a:cubicBezTo>
                      <a:cubicBezTo>
                        <a:pt x="42" y="34"/>
                        <a:pt x="50" y="37"/>
                        <a:pt x="55" y="43"/>
                      </a:cubicBezTo>
                      <a:cubicBezTo>
                        <a:pt x="57" y="44"/>
                        <a:pt x="57" y="47"/>
                        <a:pt x="55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" name="Freeform 24"/>
                <p:cNvSpPr>
                  <a:spLocks/>
                </p:cNvSpPr>
                <p:nvPr/>
              </p:nvSpPr>
              <p:spPr bwMode="auto">
                <a:xfrm>
                  <a:off x="1935163" y="690563"/>
                  <a:ext cx="98425" cy="93663"/>
                </a:xfrm>
                <a:custGeom>
                  <a:avLst/>
                  <a:gdLst>
                    <a:gd name="T0" fmla="*/ 4 w 35"/>
                    <a:gd name="T1" fmla="*/ 0 h 33"/>
                    <a:gd name="T2" fmla="*/ 9 w 35"/>
                    <a:gd name="T3" fmla="*/ 26 h 33"/>
                    <a:gd name="T4" fmla="*/ 25 w 35"/>
                    <a:gd name="T5" fmla="*/ 33 h 33"/>
                    <a:gd name="T6" fmla="*/ 35 w 35"/>
                    <a:gd name="T7" fmla="*/ 31 h 33"/>
                    <a:gd name="T8" fmla="*/ 4 w 35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33">
                      <a:moveTo>
                        <a:pt x="4" y="0"/>
                      </a:moveTo>
                      <a:cubicBezTo>
                        <a:pt x="0" y="9"/>
                        <a:pt x="2" y="19"/>
                        <a:pt x="9" y="26"/>
                      </a:cubicBezTo>
                      <a:cubicBezTo>
                        <a:pt x="13" y="31"/>
                        <a:pt x="19" y="33"/>
                        <a:pt x="25" y="33"/>
                      </a:cubicBezTo>
                      <a:cubicBezTo>
                        <a:pt x="28" y="33"/>
                        <a:pt x="32" y="32"/>
                        <a:pt x="35" y="31"/>
                      </a:cubicBez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45" name="Freeform 163"/>
              <p:cNvSpPr>
                <a:spLocks noEditPoints="1"/>
              </p:cNvSpPr>
              <p:nvPr/>
            </p:nvSpPr>
            <p:spPr bwMode="auto">
              <a:xfrm>
                <a:off x="3884080" y="3381142"/>
                <a:ext cx="261289" cy="168641"/>
              </a:xfrm>
              <a:custGeom>
                <a:avLst/>
                <a:gdLst>
                  <a:gd name="T0" fmla="*/ 72 w 116"/>
                  <a:gd name="T1" fmla="*/ 27 h 75"/>
                  <a:gd name="T2" fmla="*/ 69 w 116"/>
                  <a:gd name="T3" fmla="*/ 19 h 75"/>
                  <a:gd name="T4" fmla="*/ 65 w 116"/>
                  <a:gd name="T5" fmla="*/ 19 h 75"/>
                  <a:gd name="T6" fmla="*/ 46 w 116"/>
                  <a:gd name="T7" fmla="*/ 18 h 75"/>
                  <a:gd name="T8" fmla="*/ 46 w 116"/>
                  <a:gd name="T9" fmla="*/ 29 h 75"/>
                  <a:gd name="T10" fmla="*/ 79 w 116"/>
                  <a:gd name="T11" fmla="*/ 9 h 75"/>
                  <a:gd name="T12" fmla="*/ 72 w 116"/>
                  <a:gd name="T13" fmla="*/ 29 h 75"/>
                  <a:gd name="T14" fmla="*/ 8 w 116"/>
                  <a:gd name="T15" fmla="*/ 23 h 75"/>
                  <a:gd name="T16" fmla="*/ 29 w 116"/>
                  <a:gd name="T17" fmla="*/ 35 h 75"/>
                  <a:gd name="T18" fmla="*/ 18 w 116"/>
                  <a:gd name="T19" fmla="*/ 46 h 75"/>
                  <a:gd name="T20" fmla="*/ 11 w 116"/>
                  <a:gd name="T21" fmla="*/ 42 h 75"/>
                  <a:gd name="T22" fmla="*/ 25 w 116"/>
                  <a:gd name="T23" fmla="*/ 46 h 75"/>
                  <a:gd name="T24" fmla="*/ 4 w 116"/>
                  <a:gd name="T25" fmla="*/ 48 h 75"/>
                  <a:gd name="T26" fmla="*/ 3 w 116"/>
                  <a:gd name="T27" fmla="*/ 48 h 75"/>
                  <a:gd name="T28" fmla="*/ 0 w 116"/>
                  <a:gd name="T29" fmla="*/ 61 h 75"/>
                  <a:gd name="T30" fmla="*/ 2 w 116"/>
                  <a:gd name="T31" fmla="*/ 62 h 75"/>
                  <a:gd name="T32" fmla="*/ 26 w 116"/>
                  <a:gd name="T33" fmla="*/ 73 h 75"/>
                  <a:gd name="T34" fmla="*/ 28 w 116"/>
                  <a:gd name="T35" fmla="*/ 75 h 75"/>
                  <a:gd name="T36" fmla="*/ 92 w 116"/>
                  <a:gd name="T37" fmla="*/ 75 h 75"/>
                  <a:gd name="T38" fmla="*/ 93 w 116"/>
                  <a:gd name="T39" fmla="*/ 62 h 75"/>
                  <a:gd name="T40" fmla="*/ 116 w 116"/>
                  <a:gd name="T41" fmla="*/ 62 h 75"/>
                  <a:gd name="T42" fmla="*/ 116 w 116"/>
                  <a:gd name="T43" fmla="*/ 55 h 75"/>
                  <a:gd name="T44" fmla="*/ 113 w 116"/>
                  <a:gd name="T45" fmla="*/ 48 h 75"/>
                  <a:gd name="T46" fmla="*/ 105 w 116"/>
                  <a:gd name="T47" fmla="*/ 46 h 75"/>
                  <a:gd name="T48" fmla="*/ 98 w 116"/>
                  <a:gd name="T49" fmla="*/ 59 h 75"/>
                  <a:gd name="T50" fmla="*/ 91 w 116"/>
                  <a:gd name="T51" fmla="*/ 46 h 75"/>
                  <a:gd name="T52" fmla="*/ 72 w 116"/>
                  <a:gd name="T53" fmla="*/ 45 h 75"/>
                  <a:gd name="T54" fmla="*/ 69 w 116"/>
                  <a:gd name="T55" fmla="*/ 50 h 75"/>
                  <a:gd name="T56" fmla="*/ 64 w 116"/>
                  <a:gd name="T57" fmla="*/ 67 h 75"/>
                  <a:gd name="T58" fmla="*/ 64 w 116"/>
                  <a:gd name="T59" fmla="*/ 52 h 75"/>
                  <a:gd name="T60" fmla="*/ 60 w 116"/>
                  <a:gd name="T61" fmla="*/ 47 h 75"/>
                  <a:gd name="T62" fmla="*/ 56 w 116"/>
                  <a:gd name="T63" fmla="*/ 47 h 75"/>
                  <a:gd name="T64" fmla="*/ 57 w 116"/>
                  <a:gd name="T65" fmla="*/ 54 h 75"/>
                  <a:gd name="T66" fmla="*/ 49 w 116"/>
                  <a:gd name="T67" fmla="*/ 50 h 75"/>
                  <a:gd name="T68" fmla="*/ 47 w 116"/>
                  <a:gd name="T69" fmla="*/ 45 h 75"/>
                  <a:gd name="T70" fmla="*/ 33 w 116"/>
                  <a:gd name="T71" fmla="*/ 48 h 75"/>
                  <a:gd name="T72" fmla="*/ 87 w 116"/>
                  <a:gd name="T73" fmla="*/ 36 h 75"/>
                  <a:gd name="T74" fmla="*/ 109 w 116"/>
                  <a:gd name="T75" fmla="*/ 21 h 75"/>
                  <a:gd name="T76" fmla="*/ 106 w 116"/>
                  <a:gd name="T77" fmla="*/ 42 h 75"/>
                  <a:gd name="T78" fmla="*/ 98 w 116"/>
                  <a:gd name="T79" fmla="*/ 46 h 75"/>
                  <a:gd name="T80" fmla="*/ 87 w 116"/>
                  <a:gd name="T81" fmla="*/ 3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6" h="75">
                    <a:moveTo>
                      <a:pt x="72" y="29"/>
                    </a:moveTo>
                    <a:cubicBezTo>
                      <a:pt x="72" y="28"/>
                      <a:pt x="72" y="27"/>
                      <a:pt x="72" y="27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1" y="19"/>
                      <a:pt x="70" y="19"/>
                      <a:pt x="69" y="19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0" y="21"/>
                      <a:pt x="56" y="22"/>
                      <a:pt x="47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7"/>
                      <a:pt x="46" y="28"/>
                      <a:pt x="46" y="29"/>
                    </a:cubicBezTo>
                    <a:cubicBezTo>
                      <a:pt x="38" y="23"/>
                      <a:pt x="41" y="20"/>
                      <a:pt x="39" y="9"/>
                    </a:cubicBezTo>
                    <a:cubicBezTo>
                      <a:pt x="45" y="0"/>
                      <a:pt x="75" y="0"/>
                      <a:pt x="79" y="9"/>
                    </a:cubicBezTo>
                    <a:cubicBezTo>
                      <a:pt x="78" y="17"/>
                      <a:pt x="79" y="24"/>
                      <a:pt x="73" y="29"/>
                    </a:cubicBezTo>
                    <a:cubicBezTo>
                      <a:pt x="72" y="29"/>
                      <a:pt x="72" y="29"/>
                      <a:pt x="72" y="29"/>
                    </a:cubicBezTo>
                    <a:close/>
                    <a:moveTo>
                      <a:pt x="8" y="36"/>
                    </a:moveTo>
                    <a:cubicBezTo>
                      <a:pt x="7" y="30"/>
                      <a:pt x="7" y="27"/>
                      <a:pt x="8" y="23"/>
                    </a:cubicBezTo>
                    <a:cubicBezTo>
                      <a:pt x="18" y="25"/>
                      <a:pt x="20" y="16"/>
                      <a:pt x="29" y="23"/>
                    </a:cubicBezTo>
                    <a:cubicBezTo>
                      <a:pt x="30" y="27"/>
                      <a:pt x="30" y="32"/>
                      <a:pt x="29" y="35"/>
                    </a:cubicBezTo>
                    <a:cubicBezTo>
                      <a:pt x="29" y="38"/>
                      <a:pt x="28" y="40"/>
                      <a:pt x="26" y="42"/>
                    </a:cubicBezTo>
                    <a:cubicBezTo>
                      <a:pt x="24" y="44"/>
                      <a:pt x="21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5" y="46"/>
                      <a:pt x="13" y="44"/>
                      <a:pt x="11" y="42"/>
                    </a:cubicBezTo>
                    <a:cubicBezTo>
                      <a:pt x="9" y="40"/>
                      <a:pt x="8" y="38"/>
                      <a:pt x="8" y="36"/>
                    </a:cubicBezTo>
                    <a:close/>
                    <a:moveTo>
                      <a:pt x="25" y="46"/>
                    </a:moveTo>
                    <a:cubicBezTo>
                      <a:pt x="22" y="52"/>
                      <a:pt x="14" y="52"/>
                      <a:pt x="12" y="46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2" y="50"/>
                      <a:pt x="1" y="51"/>
                      <a:pt x="0" y="54"/>
                    </a:cubicBezTo>
                    <a:cubicBezTo>
                      <a:pt x="0" y="56"/>
                      <a:pt x="0" y="58"/>
                      <a:pt x="0" y="61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25" y="65"/>
                      <a:pt x="26" y="69"/>
                      <a:pt x="26" y="73"/>
                    </a:cubicBezTo>
                    <a:cubicBezTo>
                      <a:pt x="27" y="75"/>
                      <a:pt x="27" y="75"/>
                      <a:pt x="27" y="75"/>
                    </a:cubicBezTo>
                    <a:cubicBezTo>
                      <a:pt x="28" y="75"/>
                      <a:pt x="28" y="75"/>
                      <a:pt x="28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92" y="75"/>
                      <a:pt x="92" y="75"/>
                      <a:pt x="92" y="75"/>
                    </a:cubicBezTo>
                    <a:cubicBezTo>
                      <a:pt x="92" y="73"/>
                      <a:pt x="92" y="73"/>
                      <a:pt x="92" y="73"/>
                    </a:cubicBezTo>
                    <a:cubicBezTo>
                      <a:pt x="93" y="69"/>
                      <a:pt x="93" y="66"/>
                      <a:pt x="93" y="62"/>
                    </a:cubicBezTo>
                    <a:cubicBezTo>
                      <a:pt x="115" y="62"/>
                      <a:pt x="115" y="62"/>
                      <a:pt x="115" y="62"/>
                    </a:cubicBezTo>
                    <a:cubicBezTo>
                      <a:pt x="116" y="62"/>
                      <a:pt x="116" y="62"/>
                      <a:pt x="116" y="62"/>
                    </a:cubicBezTo>
                    <a:cubicBezTo>
                      <a:pt x="116" y="61"/>
                      <a:pt x="116" y="61"/>
                      <a:pt x="116" y="61"/>
                    </a:cubicBezTo>
                    <a:cubicBezTo>
                      <a:pt x="116" y="59"/>
                      <a:pt x="116" y="57"/>
                      <a:pt x="116" y="55"/>
                    </a:cubicBezTo>
                    <a:cubicBezTo>
                      <a:pt x="116" y="52"/>
                      <a:pt x="115" y="50"/>
                      <a:pt x="114" y="49"/>
                    </a:cubicBezTo>
                    <a:cubicBezTo>
                      <a:pt x="113" y="48"/>
                      <a:pt x="113" y="48"/>
                      <a:pt x="113" y="48"/>
                    </a:cubicBezTo>
                    <a:cubicBezTo>
                      <a:pt x="113" y="48"/>
                      <a:pt x="113" y="48"/>
                      <a:pt x="113" y="48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3" y="47"/>
                      <a:pt x="103" y="47"/>
                      <a:pt x="103" y="47"/>
                    </a:cubicBezTo>
                    <a:cubicBezTo>
                      <a:pt x="98" y="59"/>
                      <a:pt x="98" y="59"/>
                      <a:pt x="98" y="59"/>
                    </a:cubicBezTo>
                    <a:cubicBezTo>
                      <a:pt x="93" y="47"/>
                      <a:pt x="93" y="47"/>
                      <a:pt x="93" y="47"/>
                    </a:cubicBezTo>
                    <a:cubicBezTo>
                      <a:pt x="91" y="46"/>
                      <a:pt x="91" y="46"/>
                      <a:pt x="91" y="46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9" y="50"/>
                      <a:pt x="69" y="50"/>
                      <a:pt x="69" y="50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5" y="52"/>
                      <a:pt x="55" y="52"/>
                      <a:pt x="55" y="52"/>
                    </a:cubicBezTo>
                    <a:cubicBezTo>
                      <a:pt x="57" y="54"/>
                      <a:pt x="57" y="54"/>
                      <a:pt x="57" y="54"/>
                    </a:cubicBezTo>
                    <a:cubicBezTo>
                      <a:pt x="54" y="67"/>
                      <a:pt x="54" y="67"/>
                      <a:pt x="54" y="67"/>
                    </a:cubicBezTo>
                    <a:cubicBezTo>
                      <a:pt x="49" y="50"/>
                      <a:pt x="49" y="50"/>
                      <a:pt x="49" y="50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7" y="45"/>
                      <a:pt x="47" y="45"/>
                      <a:pt x="47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25" y="46"/>
                      <a:pt x="25" y="46"/>
                      <a:pt x="25" y="46"/>
                    </a:cubicBezTo>
                    <a:close/>
                    <a:moveTo>
                      <a:pt x="87" y="36"/>
                    </a:moveTo>
                    <a:cubicBezTo>
                      <a:pt x="87" y="30"/>
                      <a:pt x="86" y="25"/>
                      <a:pt x="87" y="21"/>
                    </a:cubicBezTo>
                    <a:cubicBezTo>
                      <a:pt x="91" y="18"/>
                      <a:pt x="106" y="18"/>
                      <a:pt x="109" y="21"/>
                    </a:cubicBezTo>
                    <a:cubicBezTo>
                      <a:pt x="109" y="26"/>
                      <a:pt x="109" y="32"/>
                      <a:pt x="109" y="35"/>
                    </a:cubicBezTo>
                    <a:cubicBezTo>
                      <a:pt x="108" y="38"/>
                      <a:pt x="107" y="40"/>
                      <a:pt x="106" y="42"/>
                    </a:cubicBezTo>
                    <a:cubicBezTo>
                      <a:pt x="104" y="44"/>
                      <a:pt x="101" y="46"/>
                      <a:pt x="98" y="46"/>
                    </a:cubicBezTo>
                    <a:cubicBezTo>
                      <a:pt x="98" y="46"/>
                      <a:pt x="98" y="46"/>
                      <a:pt x="98" y="46"/>
                    </a:cubicBezTo>
                    <a:cubicBezTo>
                      <a:pt x="95" y="46"/>
                      <a:pt x="92" y="44"/>
                      <a:pt x="90" y="42"/>
                    </a:cubicBezTo>
                    <a:cubicBezTo>
                      <a:pt x="89" y="40"/>
                      <a:pt x="88" y="38"/>
                      <a:pt x="87" y="36"/>
                    </a:cubicBezTo>
                    <a:close/>
                  </a:path>
                </a:pathLst>
              </a:custGeom>
              <a:solidFill>
                <a:srgbClr val="3A3A3A"/>
              </a:solidFill>
              <a:ln>
                <a:noFill/>
              </a:ln>
              <a:ex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1" name="任意多边形 50"/>
          <p:cNvSpPr/>
          <p:nvPr/>
        </p:nvSpPr>
        <p:spPr>
          <a:xfrm rot="2700000">
            <a:off x="5403159" y="1517410"/>
            <a:ext cx="143473" cy="210071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 rot="18900000" flipH="1">
            <a:off x="3224895" y="1517411"/>
            <a:ext cx="143473" cy="210071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 rot="18900000" flipV="1">
            <a:off x="5403159" y="3602166"/>
            <a:ext cx="143473" cy="210071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TextBox 53"/>
          <p:cNvSpPr txBox="1"/>
          <p:nvPr/>
        </p:nvSpPr>
        <p:spPr>
          <a:xfrm>
            <a:off x="5847027" y="2015709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846360" y="1723459"/>
            <a:ext cx="1857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线下门店</a:t>
            </a:r>
            <a:endParaRPr lang="zh-CN" altLang="zh-CN" dirty="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860987" y="4111446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860320" y="3819196"/>
            <a:ext cx="1857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09999"/>
                </a:solidFill>
                <a:latin typeface="微软雅黑" pitchFamily="34" charset="-122"/>
                <a:ea typeface="微软雅黑" pitchFamily="34" charset="-122"/>
              </a:rPr>
              <a:t>网站详情</a:t>
            </a:r>
            <a:endParaRPr lang="zh-CN" altLang="zh-CN" dirty="0">
              <a:solidFill>
                <a:srgbClr val="00999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14674" y="4083692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314007" y="3791443"/>
            <a:ext cx="1857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手机店面</a:t>
            </a:r>
            <a:endParaRPr lang="zh-CN" altLang="zh-CN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303373" y="2026710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302706" y="1734461"/>
            <a:ext cx="1857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电脑客户端</a:t>
            </a:r>
            <a:endParaRPr lang="zh-CN" altLang="zh-CN" dirty="0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3767798" y="1990020"/>
            <a:ext cx="1254346" cy="1254346"/>
            <a:chOff x="5022688" y="2653974"/>
            <a:chExt cx="1672849" cy="1672849"/>
          </a:xfrm>
        </p:grpSpPr>
        <p:sp>
          <p:nvSpPr>
            <p:cNvPr id="63" name="椭圆 62"/>
            <p:cNvSpPr/>
            <p:nvPr/>
          </p:nvSpPr>
          <p:spPr>
            <a:xfrm>
              <a:off x="5022688" y="2653974"/>
              <a:ext cx="1672849" cy="167284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E7E7E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14300" h="1016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5103632" y="2734919"/>
              <a:ext cx="1510960" cy="151096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DBDBD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5" name="直角三角形 64"/>
          <p:cNvSpPr/>
          <p:nvPr/>
        </p:nvSpPr>
        <p:spPr>
          <a:xfrm rot="2700000">
            <a:off x="4404639" y="3365086"/>
            <a:ext cx="198436" cy="198436"/>
          </a:xfrm>
          <a:prstGeom prst="rtTriangle">
            <a:avLst/>
          </a:prstGeom>
          <a:solidFill>
            <a:srgbClr val="56A8BD"/>
          </a:solidFill>
          <a:ln>
            <a:noFill/>
          </a:ln>
          <a:effectLst>
            <a:outerShdw blurRad="114300" dist="63500" dir="8100000" sx="91000" sy="91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直角三角形 65"/>
          <p:cNvSpPr/>
          <p:nvPr/>
        </p:nvSpPr>
        <p:spPr>
          <a:xfrm rot="18900000" flipH="1">
            <a:off x="4155437" y="1631057"/>
            <a:ext cx="198436" cy="198436"/>
          </a:xfrm>
          <a:prstGeom prst="rtTriangle">
            <a:avLst/>
          </a:prstGeom>
          <a:solidFill>
            <a:srgbClr val="DC6C7C"/>
          </a:solidFill>
          <a:ln>
            <a:noFill/>
          </a:ln>
          <a:effectLst>
            <a:outerShdw blurRad="101600" dist="50800" sx="91000" sy="91000" algn="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4050593" y="2213329"/>
            <a:ext cx="749256" cy="1569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399" dirty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产品形式</a:t>
            </a:r>
            <a:endParaRPr lang="zh-CN" altLang="zh-CN" sz="2399" dirty="0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直角三角形 67"/>
          <p:cNvSpPr/>
          <p:nvPr/>
        </p:nvSpPr>
        <p:spPr>
          <a:xfrm rot="8100000">
            <a:off x="3446034" y="2649097"/>
            <a:ext cx="198436" cy="198436"/>
          </a:xfrm>
          <a:prstGeom prst="rtTriangle">
            <a:avLst/>
          </a:prstGeom>
          <a:solidFill>
            <a:srgbClr val="3A3A3A"/>
          </a:solidFill>
          <a:ln>
            <a:noFill/>
          </a:ln>
          <a:effectLst>
            <a:outerShdw blurRad="114300" dist="25400" dir="16200000" sx="97000" sy="97000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 rot="2700000" flipH="1" flipV="1">
            <a:off x="3224895" y="3602167"/>
            <a:ext cx="143473" cy="210071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直角三角形 69"/>
          <p:cNvSpPr/>
          <p:nvPr/>
        </p:nvSpPr>
        <p:spPr>
          <a:xfrm rot="18900000">
            <a:off x="5165618" y="2395221"/>
            <a:ext cx="198436" cy="198436"/>
          </a:xfrm>
          <a:prstGeom prst="rtTriangle">
            <a:avLst/>
          </a:prstGeom>
          <a:solidFill>
            <a:srgbClr val="F1AF59"/>
          </a:solidFill>
          <a:ln>
            <a:noFill/>
          </a:ln>
          <a:effectLst>
            <a:outerShdw blurRad="114300" dist="63500" dir="8100000" sx="91000" sy="91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72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73" name="组合 72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74" name="矩形 73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矩形 74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8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79" name="组合 78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80" name="矩形 79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 82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639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4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4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4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94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19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79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665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915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415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665"/>
                            </p:stCondLst>
                            <p:childTnLst>
                              <p:par>
                                <p:cTn id="7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240"/>
                            </p:stCondLst>
                            <p:childTnLst>
                              <p:par>
                                <p:cTn id="8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115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365"/>
                            </p:stCondLst>
                            <p:childTnLst>
                              <p:par>
                                <p:cTn id="9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865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115"/>
                            </p:stCondLst>
                            <p:childTnLst>
                              <p:par>
                                <p:cTn id="10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690"/>
                            </p:stCondLst>
                            <p:childTnLst>
                              <p:par>
                                <p:cTn id="1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565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815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315"/>
                            </p:stCondLst>
                            <p:childTnLst>
                              <p:par>
                                <p:cTn id="1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1565"/>
                            </p:stCondLst>
                            <p:childTnLst>
                              <p:par>
                                <p:cTn id="1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2140"/>
                            </p:stCondLst>
                            <p:childTnLst>
                              <p:par>
                                <p:cTn id="1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3015"/>
                            </p:stCondLst>
                            <p:childTnLst>
                              <p:par>
                                <p:cTn id="1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5" grpId="0" animBg="1"/>
      <p:bldP spid="66" grpId="0" animBg="1"/>
      <p:bldP spid="67" grpId="0"/>
      <p:bldP spid="68" grpId="0" animBg="1"/>
      <p:bldP spid="69" grpId="0" animBg="1"/>
      <p:bldP spid="70" grpId="0" animBg="1"/>
      <p:bldP spid="71" grpId="0"/>
      <p:bldP spid="7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4"/>
          <p:cNvSpPr/>
          <p:nvPr/>
        </p:nvSpPr>
        <p:spPr>
          <a:xfrm>
            <a:off x="3037859" y="1392822"/>
            <a:ext cx="2000788" cy="1002467"/>
          </a:xfrm>
          <a:custGeom>
            <a:avLst/>
            <a:gdLst>
              <a:gd name="connsiteX0" fmla="*/ 2491594 w 2668335"/>
              <a:gd name="connsiteY0" fmla="*/ 35832 h 1336932"/>
              <a:gd name="connsiteX1" fmla="*/ 2498310 w 2668335"/>
              <a:gd name="connsiteY1" fmla="*/ 38934 h 1336932"/>
              <a:gd name="connsiteX2" fmla="*/ 2491594 w 2668335"/>
              <a:gd name="connsiteY2" fmla="*/ 35832 h 1336932"/>
              <a:gd name="connsiteX3" fmla="*/ 1447433 w 2668335"/>
              <a:gd name="connsiteY3" fmla="*/ 0 h 1336932"/>
              <a:gd name="connsiteX4" fmla="*/ 2377495 w 2668335"/>
              <a:gd name="connsiteY4" fmla="*/ 4128 h 1336932"/>
              <a:gd name="connsiteX5" fmla="*/ 2485992 w 2668335"/>
              <a:gd name="connsiteY5" fmla="*/ 33244 h 1336932"/>
              <a:gd name="connsiteX6" fmla="*/ 2668335 w 2668335"/>
              <a:gd name="connsiteY6" fmla="*/ 284379 h 1336932"/>
              <a:gd name="connsiteX7" fmla="*/ 2668335 w 2668335"/>
              <a:gd name="connsiteY7" fmla="*/ 1145193 h 1336932"/>
              <a:gd name="connsiteX8" fmla="*/ 259344 w 2668335"/>
              <a:gd name="connsiteY8" fmla="*/ 1145193 h 1336932"/>
              <a:gd name="connsiteX9" fmla="*/ 0 w 2668335"/>
              <a:gd name="connsiteY9" fmla="*/ 1336932 h 1336932"/>
              <a:gd name="connsiteX10" fmla="*/ 858315 w 2668335"/>
              <a:gd name="connsiteY10" fmla="*/ 144541 h 1336932"/>
              <a:gd name="connsiteX11" fmla="*/ 925815 w 2668335"/>
              <a:gd name="connsiteY11" fmla="*/ 53822 h 1336932"/>
              <a:gd name="connsiteX12" fmla="*/ 1036078 w 2668335"/>
              <a:gd name="connsiteY12" fmla="*/ 3518 h 1336932"/>
              <a:gd name="connsiteX13" fmla="*/ 1447433 w 2668335"/>
              <a:gd name="connsiteY13" fmla="*/ 0 h 1336932"/>
              <a:gd name="connsiteX0" fmla="*/ 1447433 w 2668335"/>
              <a:gd name="connsiteY0" fmla="*/ 0 h 1336932"/>
              <a:gd name="connsiteX1" fmla="*/ 2377495 w 2668335"/>
              <a:gd name="connsiteY1" fmla="*/ 4128 h 1336932"/>
              <a:gd name="connsiteX2" fmla="*/ 2485992 w 2668335"/>
              <a:gd name="connsiteY2" fmla="*/ 33244 h 1336932"/>
              <a:gd name="connsiteX3" fmla="*/ 2668335 w 2668335"/>
              <a:gd name="connsiteY3" fmla="*/ 284379 h 1336932"/>
              <a:gd name="connsiteX4" fmla="*/ 2668335 w 2668335"/>
              <a:gd name="connsiteY4" fmla="*/ 1145193 h 1336932"/>
              <a:gd name="connsiteX5" fmla="*/ 259344 w 2668335"/>
              <a:gd name="connsiteY5" fmla="*/ 1145193 h 1336932"/>
              <a:gd name="connsiteX6" fmla="*/ 0 w 2668335"/>
              <a:gd name="connsiteY6" fmla="*/ 1336932 h 1336932"/>
              <a:gd name="connsiteX7" fmla="*/ 858315 w 2668335"/>
              <a:gd name="connsiteY7" fmla="*/ 144541 h 1336932"/>
              <a:gd name="connsiteX8" fmla="*/ 925815 w 2668335"/>
              <a:gd name="connsiteY8" fmla="*/ 53822 h 1336932"/>
              <a:gd name="connsiteX9" fmla="*/ 1036078 w 2668335"/>
              <a:gd name="connsiteY9" fmla="*/ 3518 h 1336932"/>
              <a:gd name="connsiteX10" fmla="*/ 1447433 w 2668335"/>
              <a:gd name="connsiteY10" fmla="*/ 0 h 1336932"/>
              <a:gd name="connsiteX0" fmla="*/ 1447433 w 2668335"/>
              <a:gd name="connsiteY0" fmla="*/ 0 h 1336932"/>
              <a:gd name="connsiteX1" fmla="*/ 2325108 w 2668335"/>
              <a:gd name="connsiteY1" fmla="*/ 6510 h 1336932"/>
              <a:gd name="connsiteX2" fmla="*/ 2485992 w 2668335"/>
              <a:gd name="connsiteY2" fmla="*/ 33244 h 1336932"/>
              <a:gd name="connsiteX3" fmla="*/ 2668335 w 2668335"/>
              <a:gd name="connsiteY3" fmla="*/ 284379 h 1336932"/>
              <a:gd name="connsiteX4" fmla="*/ 2668335 w 2668335"/>
              <a:gd name="connsiteY4" fmla="*/ 1145193 h 1336932"/>
              <a:gd name="connsiteX5" fmla="*/ 259344 w 2668335"/>
              <a:gd name="connsiteY5" fmla="*/ 1145193 h 1336932"/>
              <a:gd name="connsiteX6" fmla="*/ 0 w 2668335"/>
              <a:gd name="connsiteY6" fmla="*/ 1336932 h 1336932"/>
              <a:gd name="connsiteX7" fmla="*/ 858315 w 2668335"/>
              <a:gd name="connsiteY7" fmla="*/ 144541 h 1336932"/>
              <a:gd name="connsiteX8" fmla="*/ 925815 w 2668335"/>
              <a:gd name="connsiteY8" fmla="*/ 53822 h 1336932"/>
              <a:gd name="connsiteX9" fmla="*/ 1036078 w 2668335"/>
              <a:gd name="connsiteY9" fmla="*/ 3518 h 1336932"/>
              <a:gd name="connsiteX10" fmla="*/ 1447433 w 2668335"/>
              <a:gd name="connsiteY10" fmla="*/ 0 h 1336932"/>
              <a:gd name="connsiteX0" fmla="*/ 1447433 w 2668335"/>
              <a:gd name="connsiteY0" fmla="*/ 0 h 1336932"/>
              <a:gd name="connsiteX1" fmla="*/ 2325108 w 2668335"/>
              <a:gd name="connsiteY1" fmla="*/ 6510 h 1336932"/>
              <a:gd name="connsiteX2" fmla="*/ 2485992 w 2668335"/>
              <a:gd name="connsiteY2" fmla="*/ 33244 h 1336932"/>
              <a:gd name="connsiteX3" fmla="*/ 2668335 w 2668335"/>
              <a:gd name="connsiteY3" fmla="*/ 284379 h 1336932"/>
              <a:gd name="connsiteX4" fmla="*/ 2668335 w 2668335"/>
              <a:gd name="connsiteY4" fmla="*/ 1145193 h 1336932"/>
              <a:gd name="connsiteX5" fmla="*/ 259344 w 2668335"/>
              <a:gd name="connsiteY5" fmla="*/ 1145193 h 1336932"/>
              <a:gd name="connsiteX6" fmla="*/ 0 w 2668335"/>
              <a:gd name="connsiteY6" fmla="*/ 1336932 h 1336932"/>
              <a:gd name="connsiteX7" fmla="*/ 858315 w 2668335"/>
              <a:gd name="connsiteY7" fmla="*/ 144541 h 1336932"/>
              <a:gd name="connsiteX8" fmla="*/ 925815 w 2668335"/>
              <a:gd name="connsiteY8" fmla="*/ 53822 h 1336932"/>
              <a:gd name="connsiteX9" fmla="*/ 1036078 w 2668335"/>
              <a:gd name="connsiteY9" fmla="*/ 3518 h 1336932"/>
              <a:gd name="connsiteX10" fmla="*/ 1447433 w 2668335"/>
              <a:gd name="connsiteY10" fmla="*/ 0 h 133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68335" h="1336932">
                <a:moveTo>
                  <a:pt x="1447433" y="0"/>
                </a:moveTo>
                <a:lnTo>
                  <a:pt x="2325108" y="6510"/>
                </a:lnTo>
                <a:cubicBezTo>
                  <a:pt x="2432281" y="6468"/>
                  <a:pt x="2460835" y="19228"/>
                  <a:pt x="2485992" y="33244"/>
                </a:cubicBezTo>
                <a:cubicBezTo>
                  <a:pt x="2577884" y="117841"/>
                  <a:pt x="2668335" y="166815"/>
                  <a:pt x="2668335" y="284379"/>
                </a:cubicBezTo>
                <a:lnTo>
                  <a:pt x="2668335" y="1145193"/>
                </a:lnTo>
                <a:lnTo>
                  <a:pt x="259344" y="1145193"/>
                </a:lnTo>
                <a:cubicBezTo>
                  <a:pt x="137892" y="1145193"/>
                  <a:pt x="89641" y="1241725"/>
                  <a:pt x="0" y="1336932"/>
                </a:cubicBezTo>
                <a:lnTo>
                  <a:pt x="858315" y="144541"/>
                </a:lnTo>
                <a:lnTo>
                  <a:pt x="925815" y="53822"/>
                </a:lnTo>
                <a:cubicBezTo>
                  <a:pt x="956885" y="27470"/>
                  <a:pt x="994266" y="8688"/>
                  <a:pt x="1036078" y="3518"/>
                </a:cubicBezTo>
                <a:cubicBezTo>
                  <a:pt x="1114663" y="930"/>
                  <a:pt x="1269702" y="24"/>
                  <a:pt x="1447433" y="0"/>
                </a:cubicBezTo>
                <a:close/>
              </a:path>
            </a:pathLst>
          </a:custGeom>
          <a:gradFill flip="none" rotWithShape="1">
            <a:gsLst>
              <a:gs pos="100000">
                <a:srgbClr val="DCA976"/>
              </a:gs>
              <a:gs pos="27000">
                <a:srgbClr val="F9B61F"/>
              </a:gs>
              <a:gs pos="82000">
                <a:srgbClr val="F9B61F"/>
              </a:gs>
              <a:gs pos="19000">
                <a:srgbClr val="C98124"/>
              </a:gs>
              <a:gs pos="47000">
                <a:srgbClr val="E89918"/>
              </a:gs>
            </a:gsLst>
            <a:lin ang="2100000" scaled="0"/>
            <a:tileRect/>
          </a:gradFill>
          <a:ln>
            <a:noFill/>
          </a:ln>
          <a:effectLst>
            <a:outerShdw blurRad="254000" dist="38100" dir="2700000" sx="99000" sy="99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矩形 4"/>
          <p:cNvSpPr/>
          <p:nvPr/>
        </p:nvSpPr>
        <p:spPr>
          <a:xfrm rot="5400000">
            <a:off x="4390546" y="1908648"/>
            <a:ext cx="2000788" cy="1002467"/>
          </a:xfrm>
          <a:custGeom>
            <a:avLst/>
            <a:gdLst>
              <a:gd name="connsiteX0" fmla="*/ 2491594 w 2668335"/>
              <a:gd name="connsiteY0" fmla="*/ 35832 h 1336932"/>
              <a:gd name="connsiteX1" fmla="*/ 2498310 w 2668335"/>
              <a:gd name="connsiteY1" fmla="*/ 38934 h 1336932"/>
              <a:gd name="connsiteX2" fmla="*/ 2491594 w 2668335"/>
              <a:gd name="connsiteY2" fmla="*/ 35832 h 1336932"/>
              <a:gd name="connsiteX3" fmla="*/ 1447433 w 2668335"/>
              <a:gd name="connsiteY3" fmla="*/ 0 h 1336932"/>
              <a:gd name="connsiteX4" fmla="*/ 2377495 w 2668335"/>
              <a:gd name="connsiteY4" fmla="*/ 4128 h 1336932"/>
              <a:gd name="connsiteX5" fmla="*/ 2485992 w 2668335"/>
              <a:gd name="connsiteY5" fmla="*/ 33244 h 1336932"/>
              <a:gd name="connsiteX6" fmla="*/ 2668335 w 2668335"/>
              <a:gd name="connsiteY6" fmla="*/ 284379 h 1336932"/>
              <a:gd name="connsiteX7" fmla="*/ 2668335 w 2668335"/>
              <a:gd name="connsiteY7" fmla="*/ 1145193 h 1336932"/>
              <a:gd name="connsiteX8" fmla="*/ 259344 w 2668335"/>
              <a:gd name="connsiteY8" fmla="*/ 1145193 h 1336932"/>
              <a:gd name="connsiteX9" fmla="*/ 0 w 2668335"/>
              <a:gd name="connsiteY9" fmla="*/ 1336932 h 1336932"/>
              <a:gd name="connsiteX10" fmla="*/ 858315 w 2668335"/>
              <a:gd name="connsiteY10" fmla="*/ 144541 h 1336932"/>
              <a:gd name="connsiteX11" fmla="*/ 925815 w 2668335"/>
              <a:gd name="connsiteY11" fmla="*/ 53822 h 1336932"/>
              <a:gd name="connsiteX12" fmla="*/ 1036078 w 2668335"/>
              <a:gd name="connsiteY12" fmla="*/ 3518 h 1336932"/>
              <a:gd name="connsiteX13" fmla="*/ 1447433 w 2668335"/>
              <a:gd name="connsiteY13" fmla="*/ 0 h 1336932"/>
              <a:gd name="connsiteX0" fmla="*/ 1447433 w 2668335"/>
              <a:gd name="connsiteY0" fmla="*/ 0 h 1336932"/>
              <a:gd name="connsiteX1" fmla="*/ 2377495 w 2668335"/>
              <a:gd name="connsiteY1" fmla="*/ 4128 h 1336932"/>
              <a:gd name="connsiteX2" fmla="*/ 2485992 w 2668335"/>
              <a:gd name="connsiteY2" fmla="*/ 33244 h 1336932"/>
              <a:gd name="connsiteX3" fmla="*/ 2668335 w 2668335"/>
              <a:gd name="connsiteY3" fmla="*/ 284379 h 1336932"/>
              <a:gd name="connsiteX4" fmla="*/ 2668335 w 2668335"/>
              <a:gd name="connsiteY4" fmla="*/ 1145193 h 1336932"/>
              <a:gd name="connsiteX5" fmla="*/ 259344 w 2668335"/>
              <a:gd name="connsiteY5" fmla="*/ 1145193 h 1336932"/>
              <a:gd name="connsiteX6" fmla="*/ 0 w 2668335"/>
              <a:gd name="connsiteY6" fmla="*/ 1336932 h 1336932"/>
              <a:gd name="connsiteX7" fmla="*/ 858315 w 2668335"/>
              <a:gd name="connsiteY7" fmla="*/ 144541 h 1336932"/>
              <a:gd name="connsiteX8" fmla="*/ 925815 w 2668335"/>
              <a:gd name="connsiteY8" fmla="*/ 53822 h 1336932"/>
              <a:gd name="connsiteX9" fmla="*/ 1036078 w 2668335"/>
              <a:gd name="connsiteY9" fmla="*/ 3518 h 1336932"/>
              <a:gd name="connsiteX10" fmla="*/ 1447433 w 2668335"/>
              <a:gd name="connsiteY10" fmla="*/ 0 h 1336932"/>
              <a:gd name="connsiteX0" fmla="*/ 1447433 w 2668335"/>
              <a:gd name="connsiteY0" fmla="*/ 0 h 1336932"/>
              <a:gd name="connsiteX1" fmla="*/ 2325108 w 2668335"/>
              <a:gd name="connsiteY1" fmla="*/ 6510 h 1336932"/>
              <a:gd name="connsiteX2" fmla="*/ 2485992 w 2668335"/>
              <a:gd name="connsiteY2" fmla="*/ 33244 h 1336932"/>
              <a:gd name="connsiteX3" fmla="*/ 2668335 w 2668335"/>
              <a:gd name="connsiteY3" fmla="*/ 284379 h 1336932"/>
              <a:gd name="connsiteX4" fmla="*/ 2668335 w 2668335"/>
              <a:gd name="connsiteY4" fmla="*/ 1145193 h 1336932"/>
              <a:gd name="connsiteX5" fmla="*/ 259344 w 2668335"/>
              <a:gd name="connsiteY5" fmla="*/ 1145193 h 1336932"/>
              <a:gd name="connsiteX6" fmla="*/ 0 w 2668335"/>
              <a:gd name="connsiteY6" fmla="*/ 1336932 h 1336932"/>
              <a:gd name="connsiteX7" fmla="*/ 858315 w 2668335"/>
              <a:gd name="connsiteY7" fmla="*/ 144541 h 1336932"/>
              <a:gd name="connsiteX8" fmla="*/ 925815 w 2668335"/>
              <a:gd name="connsiteY8" fmla="*/ 53822 h 1336932"/>
              <a:gd name="connsiteX9" fmla="*/ 1036078 w 2668335"/>
              <a:gd name="connsiteY9" fmla="*/ 3518 h 1336932"/>
              <a:gd name="connsiteX10" fmla="*/ 1447433 w 2668335"/>
              <a:gd name="connsiteY10" fmla="*/ 0 h 1336932"/>
              <a:gd name="connsiteX0" fmla="*/ 1447433 w 2668335"/>
              <a:gd name="connsiteY0" fmla="*/ 0 h 1336932"/>
              <a:gd name="connsiteX1" fmla="*/ 2325108 w 2668335"/>
              <a:gd name="connsiteY1" fmla="*/ 6510 h 1336932"/>
              <a:gd name="connsiteX2" fmla="*/ 2485992 w 2668335"/>
              <a:gd name="connsiteY2" fmla="*/ 33244 h 1336932"/>
              <a:gd name="connsiteX3" fmla="*/ 2668335 w 2668335"/>
              <a:gd name="connsiteY3" fmla="*/ 284379 h 1336932"/>
              <a:gd name="connsiteX4" fmla="*/ 2668335 w 2668335"/>
              <a:gd name="connsiteY4" fmla="*/ 1145193 h 1336932"/>
              <a:gd name="connsiteX5" fmla="*/ 259344 w 2668335"/>
              <a:gd name="connsiteY5" fmla="*/ 1145193 h 1336932"/>
              <a:gd name="connsiteX6" fmla="*/ 0 w 2668335"/>
              <a:gd name="connsiteY6" fmla="*/ 1336932 h 1336932"/>
              <a:gd name="connsiteX7" fmla="*/ 858315 w 2668335"/>
              <a:gd name="connsiteY7" fmla="*/ 144541 h 1336932"/>
              <a:gd name="connsiteX8" fmla="*/ 925815 w 2668335"/>
              <a:gd name="connsiteY8" fmla="*/ 53822 h 1336932"/>
              <a:gd name="connsiteX9" fmla="*/ 1036078 w 2668335"/>
              <a:gd name="connsiteY9" fmla="*/ 3518 h 1336932"/>
              <a:gd name="connsiteX10" fmla="*/ 1447433 w 2668335"/>
              <a:gd name="connsiteY10" fmla="*/ 0 h 133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68335" h="1336932">
                <a:moveTo>
                  <a:pt x="1447433" y="0"/>
                </a:moveTo>
                <a:lnTo>
                  <a:pt x="2325108" y="6510"/>
                </a:lnTo>
                <a:cubicBezTo>
                  <a:pt x="2432281" y="6468"/>
                  <a:pt x="2460835" y="19228"/>
                  <a:pt x="2485992" y="33244"/>
                </a:cubicBezTo>
                <a:cubicBezTo>
                  <a:pt x="2577884" y="117841"/>
                  <a:pt x="2668335" y="166815"/>
                  <a:pt x="2668335" y="284379"/>
                </a:cubicBezTo>
                <a:lnTo>
                  <a:pt x="2668335" y="1145193"/>
                </a:lnTo>
                <a:lnTo>
                  <a:pt x="259344" y="1145193"/>
                </a:lnTo>
                <a:cubicBezTo>
                  <a:pt x="137892" y="1145193"/>
                  <a:pt x="89641" y="1241725"/>
                  <a:pt x="0" y="1336932"/>
                </a:cubicBezTo>
                <a:lnTo>
                  <a:pt x="858315" y="144541"/>
                </a:lnTo>
                <a:lnTo>
                  <a:pt x="925815" y="53822"/>
                </a:lnTo>
                <a:cubicBezTo>
                  <a:pt x="956885" y="27470"/>
                  <a:pt x="994266" y="8688"/>
                  <a:pt x="1036078" y="3518"/>
                </a:cubicBezTo>
                <a:cubicBezTo>
                  <a:pt x="1114663" y="930"/>
                  <a:pt x="1269702" y="24"/>
                  <a:pt x="1447433" y="0"/>
                </a:cubicBezTo>
                <a:close/>
              </a:path>
            </a:pathLst>
          </a:custGeom>
          <a:gradFill flip="none" rotWithShape="1">
            <a:gsLst>
              <a:gs pos="100000">
                <a:srgbClr val="87CDDD"/>
              </a:gs>
              <a:gs pos="82000">
                <a:srgbClr val="63BED2"/>
              </a:gs>
              <a:gs pos="47000">
                <a:srgbClr val="50B7D0"/>
              </a:gs>
              <a:gs pos="30000">
                <a:srgbClr val="278199"/>
              </a:gs>
              <a:gs pos="24000">
                <a:srgbClr val="14A0C8"/>
              </a:gs>
            </a:gsLst>
            <a:lin ang="2400000" scaled="0"/>
            <a:tileRect/>
          </a:gradFill>
          <a:ln>
            <a:noFill/>
          </a:ln>
          <a:effectLst>
            <a:outerShdw blurRad="254000" dist="38100" dir="8100000" sx="99000" sy="9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矩形 4"/>
          <p:cNvSpPr/>
          <p:nvPr/>
        </p:nvSpPr>
        <p:spPr>
          <a:xfrm flipH="1" flipV="1">
            <a:off x="3870555" y="3266907"/>
            <a:ext cx="2000788" cy="1002467"/>
          </a:xfrm>
          <a:custGeom>
            <a:avLst/>
            <a:gdLst>
              <a:gd name="connsiteX0" fmla="*/ 2491594 w 2668335"/>
              <a:gd name="connsiteY0" fmla="*/ 35832 h 1336932"/>
              <a:gd name="connsiteX1" fmla="*/ 2498310 w 2668335"/>
              <a:gd name="connsiteY1" fmla="*/ 38934 h 1336932"/>
              <a:gd name="connsiteX2" fmla="*/ 2491594 w 2668335"/>
              <a:gd name="connsiteY2" fmla="*/ 35832 h 1336932"/>
              <a:gd name="connsiteX3" fmla="*/ 1447433 w 2668335"/>
              <a:gd name="connsiteY3" fmla="*/ 0 h 1336932"/>
              <a:gd name="connsiteX4" fmla="*/ 2377495 w 2668335"/>
              <a:gd name="connsiteY4" fmla="*/ 4128 h 1336932"/>
              <a:gd name="connsiteX5" fmla="*/ 2485992 w 2668335"/>
              <a:gd name="connsiteY5" fmla="*/ 33244 h 1336932"/>
              <a:gd name="connsiteX6" fmla="*/ 2668335 w 2668335"/>
              <a:gd name="connsiteY6" fmla="*/ 284379 h 1336932"/>
              <a:gd name="connsiteX7" fmla="*/ 2668335 w 2668335"/>
              <a:gd name="connsiteY7" fmla="*/ 1145193 h 1336932"/>
              <a:gd name="connsiteX8" fmla="*/ 259344 w 2668335"/>
              <a:gd name="connsiteY8" fmla="*/ 1145193 h 1336932"/>
              <a:gd name="connsiteX9" fmla="*/ 0 w 2668335"/>
              <a:gd name="connsiteY9" fmla="*/ 1336932 h 1336932"/>
              <a:gd name="connsiteX10" fmla="*/ 858315 w 2668335"/>
              <a:gd name="connsiteY10" fmla="*/ 144541 h 1336932"/>
              <a:gd name="connsiteX11" fmla="*/ 925815 w 2668335"/>
              <a:gd name="connsiteY11" fmla="*/ 53822 h 1336932"/>
              <a:gd name="connsiteX12" fmla="*/ 1036078 w 2668335"/>
              <a:gd name="connsiteY12" fmla="*/ 3518 h 1336932"/>
              <a:gd name="connsiteX13" fmla="*/ 1447433 w 2668335"/>
              <a:gd name="connsiteY13" fmla="*/ 0 h 1336932"/>
              <a:gd name="connsiteX0" fmla="*/ 1447433 w 2668335"/>
              <a:gd name="connsiteY0" fmla="*/ 0 h 1336932"/>
              <a:gd name="connsiteX1" fmla="*/ 2377495 w 2668335"/>
              <a:gd name="connsiteY1" fmla="*/ 4128 h 1336932"/>
              <a:gd name="connsiteX2" fmla="*/ 2485992 w 2668335"/>
              <a:gd name="connsiteY2" fmla="*/ 33244 h 1336932"/>
              <a:gd name="connsiteX3" fmla="*/ 2668335 w 2668335"/>
              <a:gd name="connsiteY3" fmla="*/ 284379 h 1336932"/>
              <a:gd name="connsiteX4" fmla="*/ 2668335 w 2668335"/>
              <a:gd name="connsiteY4" fmla="*/ 1145193 h 1336932"/>
              <a:gd name="connsiteX5" fmla="*/ 259344 w 2668335"/>
              <a:gd name="connsiteY5" fmla="*/ 1145193 h 1336932"/>
              <a:gd name="connsiteX6" fmla="*/ 0 w 2668335"/>
              <a:gd name="connsiteY6" fmla="*/ 1336932 h 1336932"/>
              <a:gd name="connsiteX7" fmla="*/ 858315 w 2668335"/>
              <a:gd name="connsiteY7" fmla="*/ 144541 h 1336932"/>
              <a:gd name="connsiteX8" fmla="*/ 925815 w 2668335"/>
              <a:gd name="connsiteY8" fmla="*/ 53822 h 1336932"/>
              <a:gd name="connsiteX9" fmla="*/ 1036078 w 2668335"/>
              <a:gd name="connsiteY9" fmla="*/ 3518 h 1336932"/>
              <a:gd name="connsiteX10" fmla="*/ 1447433 w 2668335"/>
              <a:gd name="connsiteY10" fmla="*/ 0 h 1336932"/>
              <a:gd name="connsiteX0" fmla="*/ 1447433 w 2668335"/>
              <a:gd name="connsiteY0" fmla="*/ 0 h 1336932"/>
              <a:gd name="connsiteX1" fmla="*/ 2325108 w 2668335"/>
              <a:gd name="connsiteY1" fmla="*/ 6510 h 1336932"/>
              <a:gd name="connsiteX2" fmla="*/ 2485992 w 2668335"/>
              <a:gd name="connsiteY2" fmla="*/ 33244 h 1336932"/>
              <a:gd name="connsiteX3" fmla="*/ 2668335 w 2668335"/>
              <a:gd name="connsiteY3" fmla="*/ 284379 h 1336932"/>
              <a:gd name="connsiteX4" fmla="*/ 2668335 w 2668335"/>
              <a:gd name="connsiteY4" fmla="*/ 1145193 h 1336932"/>
              <a:gd name="connsiteX5" fmla="*/ 259344 w 2668335"/>
              <a:gd name="connsiteY5" fmla="*/ 1145193 h 1336932"/>
              <a:gd name="connsiteX6" fmla="*/ 0 w 2668335"/>
              <a:gd name="connsiteY6" fmla="*/ 1336932 h 1336932"/>
              <a:gd name="connsiteX7" fmla="*/ 858315 w 2668335"/>
              <a:gd name="connsiteY7" fmla="*/ 144541 h 1336932"/>
              <a:gd name="connsiteX8" fmla="*/ 925815 w 2668335"/>
              <a:gd name="connsiteY8" fmla="*/ 53822 h 1336932"/>
              <a:gd name="connsiteX9" fmla="*/ 1036078 w 2668335"/>
              <a:gd name="connsiteY9" fmla="*/ 3518 h 1336932"/>
              <a:gd name="connsiteX10" fmla="*/ 1447433 w 2668335"/>
              <a:gd name="connsiteY10" fmla="*/ 0 h 1336932"/>
              <a:gd name="connsiteX0" fmla="*/ 1447433 w 2668335"/>
              <a:gd name="connsiteY0" fmla="*/ 0 h 1336932"/>
              <a:gd name="connsiteX1" fmla="*/ 2325108 w 2668335"/>
              <a:gd name="connsiteY1" fmla="*/ 6510 h 1336932"/>
              <a:gd name="connsiteX2" fmla="*/ 2485992 w 2668335"/>
              <a:gd name="connsiteY2" fmla="*/ 33244 h 1336932"/>
              <a:gd name="connsiteX3" fmla="*/ 2668335 w 2668335"/>
              <a:gd name="connsiteY3" fmla="*/ 284379 h 1336932"/>
              <a:gd name="connsiteX4" fmla="*/ 2668335 w 2668335"/>
              <a:gd name="connsiteY4" fmla="*/ 1145193 h 1336932"/>
              <a:gd name="connsiteX5" fmla="*/ 259344 w 2668335"/>
              <a:gd name="connsiteY5" fmla="*/ 1145193 h 1336932"/>
              <a:gd name="connsiteX6" fmla="*/ 0 w 2668335"/>
              <a:gd name="connsiteY6" fmla="*/ 1336932 h 1336932"/>
              <a:gd name="connsiteX7" fmla="*/ 858315 w 2668335"/>
              <a:gd name="connsiteY7" fmla="*/ 144541 h 1336932"/>
              <a:gd name="connsiteX8" fmla="*/ 925815 w 2668335"/>
              <a:gd name="connsiteY8" fmla="*/ 53822 h 1336932"/>
              <a:gd name="connsiteX9" fmla="*/ 1036078 w 2668335"/>
              <a:gd name="connsiteY9" fmla="*/ 3518 h 1336932"/>
              <a:gd name="connsiteX10" fmla="*/ 1447433 w 2668335"/>
              <a:gd name="connsiteY10" fmla="*/ 0 h 133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68335" h="1336932">
                <a:moveTo>
                  <a:pt x="1447433" y="0"/>
                </a:moveTo>
                <a:lnTo>
                  <a:pt x="2325108" y="6510"/>
                </a:lnTo>
                <a:cubicBezTo>
                  <a:pt x="2432281" y="6468"/>
                  <a:pt x="2460835" y="19228"/>
                  <a:pt x="2485992" y="33244"/>
                </a:cubicBezTo>
                <a:cubicBezTo>
                  <a:pt x="2577884" y="117841"/>
                  <a:pt x="2668335" y="166815"/>
                  <a:pt x="2668335" y="284379"/>
                </a:cubicBezTo>
                <a:lnTo>
                  <a:pt x="2668335" y="1145193"/>
                </a:lnTo>
                <a:lnTo>
                  <a:pt x="259344" y="1145193"/>
                </a:lnTo>
                <a:cubicBezTo>
                  <a:pt x="137892" y="1145193"/>
                  <a:pt x="89641" y="1241725"/>
                  <a:pt x="0" y="1336932"/>
                </a:cubicBezTo>
                <a:lnTo>
                  <a:pt x="858315" y="144541"/>
                </a:lnTo>
                <a:lnTo>
                  <a:pt x="925815" y="53822"/>
                </a:lnTo>
                <a:cubicBezTo>
                  <a:pt x="956885" y="27470"/>
                  <a:pt x="994266" y="8688"/>
                  <a:pt x="1036078" y="3518"/>
                </a:cubicBezTo>
                <a:cubicBezTo>
                  <a:pt x="1114663" y="930"/>
                  <a:pt x="1269702" y="24"/>
                  <a:pt x="1447433" y="0"/>
                </a:cubicBezTo>
                <a:close/>
              </a:path>
            </a:pathLst>
          </a:custGeom>
          <a:gradFill flip="none" rotWithShape="1">
            <a:gsLst>
              <a:gs pos="100000">
                <a:srgbClr val="C4B47C"/>
              </a:gs>
              <a:gs pos="82000">
                <a:srgbClr val="E1C251"/>
              </a:gs>
              <a:gs pos="47000">
                <a:srgbClr val="E2BA26"/>
              </a:gs>
              <a:gs pos="23749">
                <a:srgbClr val="C38E23"/>
              </a:gs>
              <a:gs pos="30000">
                <a:srgbClr val="937019"/>
              </a:gs>
            </a:gsLst>
            <a:lin ang="2400000" scaled="0"/>
            <a:tileRect/>
          </a:gradFill>
          <a:ln>
            <a:noFill/>
          </a:ln>
          <a:effectLst>
            <a:outerShdw blurRad="254000" dist="38100" dir="13500000" sx="99000" sy="99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矩形 4"/>
          <p:cNvSpPr/>
          <p:nvPr/>
        </p:nvSpPr>
        <p:spPr>
          <a:xfrm rot="5400000" flipH="1" flipV="1">
            <a:off x="2517867" y="2751081"/>
            <a:ext cx="2000788" cy="1002467"/>
          </a:xfrm>
          <a:custGeom>
            <a:avLst/>
            <a:gdLst>
              <a:gd name="connsiteX0" fmla="*/ 2491594 w 2668335"/>
              <a:gd name="connsiteY0" fmla="*/ 35832 h 1336932"/>
              <a:gd name="connsiteX1" fmla="*/ 2498310 w 2668335"/>
              <a:gd name="connsiteY1" fmla="*/ 38934 h 1336932"/>
              <a:gd name="connsiteX2" fmla="*/ 2491594 w 2668335"/>
              <a:gd name="connsiteY2" fmla="*/ 35832 h 1336932"/>
              <a:gd name="connsiteX3" fmla="*/ 1447433 w 2668335"/>
              <a:gd name="connsiteY3" fmla="*/ 0 h 1336932"/>
              <a:gd name="connsiteX4" fmla="*/ 2377495 w 2668335"/>
              <a:gd name="connsiteY4" fmla="*/ 4128 h 1336932"/>
              <a:gd name="connsiteX5" fmla="*/ 2485992 w 2668335"/>
              <a:gd name="connsiteY5" fmla="*/ 33244 h 1336932"/>
              <a:gd name="connsiteX6" fmla="*/ 2668335 w 2668335"/>
              <a:gd name="connsiteY6" fmla="*/ 284379 h 1336932"/>
              <a:gd name="connsiteX7" fmla="*/ 2668335 w 2668335"/>
              <a:gd name="connsiteY7" fmla="*/ 1145193 h 1336932"/>
              <a:gd name="connsiteX8" fmla="*/ 259344 w 2668335"/>
              <a:gd name="connsiteY8" fmla="*/ 1145193 h 1336932"/>
              <a:gd name="connsiteX9" fmla="*/ 0 w 2668335"/>
              <a:gd name="connsiteY9" fmla="*/ 1336932 h 1336932"/>
              <a:gd name="connsiteX10" fmla="*/ 858315 w 2668335"/>
              <a:gd name="connsiteY10" fmla="*/ 144541 h 1336932"/>
              <a:gd name="connsiteX11" fmla="*/ 925815 w 2668335"/>
              <a:gd name="connsiteY11" fmla="*/ 53822 h 1336932"/>
              <a:gd name="connsiteX12" fmla="*/ 1036078 w 2668335"/>
              <a:gd name="connsiteY12" fmla="*/ 3518 h 1336932"/>
              <a:gd name="connsiteX13" fmla="*/ 1447433 w 2668335"/>
              <a:gd name="connsiteY13" fmla="*/ 0 h 1336932"/>
              <a:gd name="connsiteX0" fmla="*/ 1447433 w 2668335"/>
              <a:gd name="connsiteY0" fmla="*/ 0 h 1336932"/>
              <a:gd name="connsiteX1" fmla="*/ 2377495 w 2668335"/>
              <a:gd name="connsiteY1" fmla="*/ 4128 h 1336932"/>
              <a:gd name="connsiteX2" fmla="*/ 2485992 w 2668335"/>
              <a:gd name="connsiteY2" fmla="*/ 33244 h 1336932"/>
              <a:gd name="connsiteX3" fmla="*/ 2668335 w 2668335"/>
              <a:gd name="connsiteY3" fmla="*/ 284379 h 1336932"/>
              <a:gd name="connsiteX4" fmla="*/ 2668335 w 2668335"/>
              <a:gd name="connsiteY4" fmla="*/ 1145193 h 1336932"/>
              <a:gd name="connsiteX5" fmla="*/ 259344 w 2668335"/>
              <a:gd name="connsiteY5" fmla="*/ 1145193 h 1336932"/>
              <a:gd name="connsiteX6" fmla="*/ 0 w 2668335"/>
              <a:gd name="connsiteY6" fmla="*/ 1336932 h 1336932"/>
              <a:gd name="connsiteX7" fmla="*/ 858315 w 2668335"/>
              <a:gd name="connsiteY7" fmla="*/ 144541 h 1336932"/>
              <a:gd name="connsiteX8" fmla="*/ 925815 w 2668335"/>
              <a:gd name="connsiteY8" fmla="*/ 53822 h 1336932"/>
              <a:gd name="connsiteX9" fmla="*/ 1036078 w 2668335"/>
              <a:gd name="connsiteY9" fmla="*/ 3518 h 1336932"/>
              <a:gd name="connsiteX10" fmla="*/ 1447433 w 2668335"/>
              <a:gd name="connsiteY10" fmla="*/ 0 h 1336932"/>
              <a:gd name="connsiteX0" fmla="*/ 1447433 w 2668335"/>
              <a:gd name="connsiteY0" fmla="*/ 0 h 1336932"/>
              <a:gd name="connsiteX1" fmla="*/ 2325108 w 2668335"/>
              <a:gd name="connsiteY1" fmla="*/ 6510 h 1336932"/>
              <a:gd name="connsiteX2" fmla="*/ 2485992 w 2668335"/>
              <a:gd name="connsiteY2" fmla="*/ 33244 h 1336932"/>
              <a:gd name="connsiteX3" fmla="*/ 2668335 w 2668335"/>
              <a:gd name="connsiteY3" fmla="*/ 284379 h 1336932"/>
              <a:gd name="connsiteX4" fmla="*/ 2668335 w 2668335"/>
              <a:gd name="connsiteY4" fmla="*/ 1145193 h 1336932"/>
              <a:gd name="connsiteX5" fmla="*/ 259344 w 2668335"/>
              <a:gd name="connsiteY5" fmla="*/ 1145193 h 1336932"/>
              <a:gd name="connsiteX6" fmla="*/ 0 w 2668335"/>
              <a:gd name="connsiteY6" fmla="*/ 1336932 h 1336932"/>
              <a:gd name="connsiteX7" fmla="*/ 858315 w 2668335"/>
              <a:gd name="connsiteY7" fmla="*/ 144541 h 1336932"/>
              <a:gd name="connsiteX8" fmla="*/ 925815 w 2668335"/>
              <a:gd name="connsiteY8" fmla="*/ 53822 h 1336932"/>
              <a:gd name="connsiteX9" fmla="*/ 1036078 w 2668335"/>
              <a:gd name="connsiteY9" fmla="*/ 3518 h 1336932"/>
              <a:gd name="connsiteX10" fmla="*/ 1447433 w 2668335"/>
              <a:gd name="connsiteY10" fmla="*/ 0 h 1336932"/>
              <a:gd name="connsiteX0" fmla="*/ 1447433 w 2668335"/>
              <a:gd name="connsiteY0" fmla="*/ 0 h 1336932"/>
              <a:gd name="connsiteX1" fmla="*/ 2325108 w 2668335"/>
              <a:gd name="connsiteY1" fmla="*/ 6510 h 1336932"/>
              <a:gd name="connsiteX2" fmla="*/ 2485992 w 2668335"/>
              <a:gd name="connsiteY2" fmla="*/ 33244 h 1336932"/>
              <a:gd name="connsiteX3" fmla="*/ 2668335 w 2668335"/>
              <a:gd name="connsiteY3" fmla="*/ 284379 h 1336932"/>
              <a:gd name="connsiteX4" fmla="*/ 2668335 w 2668335"/>
              <a:gd name="connsiteY4" fmla="*/ 1145193 h 1336932"/>
              <a:gd name="connsiteX5" fmla="*/ 259344 w 2668335"/>
              <a:gd name="connsiteY5" fmla="*/ 1145193 h 1336932"/>
              <a:gd name="connsiteX6" fmla="*/ 0 w 2668335"/>
              <a:gd name="connsiteY6" fmla="*/ 1336932 h 1336932"/>
              <a:gd name="connsiteX7" fmla="*/ 858315 w 2668335"/>
              <a:gd name="connsiteY7" fmla="*/ 144541 h 1336932"/>
              <a:gd name="connsiteX8" fmla="*/ 925815 w 2668335"/>
              <a:gd name="connsiteY8" fmla="*/ 53822 h 1336932"/>
              <a:gd name="connsiteX9" fmla="*/ 1036078 w 2668335"/>
              <a:gd name="connsiteY9" fmla="*/ 3518 h 1336932"/>
              <a:gd name="connsiteX10" fmla="*/ 1447433 w 2668335"/>
              <a:gd name="connsiteY10" fmla="*/ 0 h 133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68335" h="1336932">
                <a:moveTo>
                  <a:pt x="1447433" y="0"/>
                </a:moveTo>
                <a:lnTo>
                  <a:pt x="2325108" y="6510"/>
                </a:lnTo>
                <a:cubicBezTo>
                  <a:pt x="2432281" y="6468"/>
                  <a:pt x="2460835" y="19228"/>
                  <a:pt x="2485992" y="33244"/>
                </a:cubicBezTo>
                <a:cubicBezTo>
                  <a:pt x="2577884" y="117841"/>
                  <a:pt x="2668335" y="166815"/>
                  <a:pt x="2668335" y="284379"/>
                </a:cubicBezTo>
                <a:lnTo>
                  <a:pt x="2668335" y="1145193"/>
                </a:lnTo>
                <a:lnTo>
                  <a:pt x="259344" y="1145193"/>
                </a:lnTo>
                <a:cubicBezTo>
                  <a:pt x="137892" y="1145193"/>
                  <a:pt x="89641" y="1241725"/>
                  <a:pt x="0" y="1336932"/>
                </a:cubicBezTo>
                <a:lnTo>
                  <a:pt x="858315" y="144541"/>
                </a:lnTo>
                <a:lnTo>
                  <a:pt x="925815" y="53822"/>
                </a:lnTo>
                <a:cubicBezTo>
                  <a:pt x="956885" y="27470"/>
                  <a:pt x="994266" y="8688"/>
                  <a:pt x="1036078" y="3518"/>
                </a:cubicBezTo>
                <a:cubicBezTo>
                  <a:pt x="1114663" y="930"/>
                  <a:pt x="1269702" y="24"/>
                  <a:pt x="1447433" y="0"/>
                </a:cubicBezTo>
                <a:close/>
              </a:path>
            </a:pathLst>
          </a:custGeom>
          <a:gradFill flip="none" rotWithShape="1">
            <a:gsLst>
              <a:gs pos="100000">
                <a:srgbClr val="EDC9C9"/>
              </a:gs>
              <a:gs pos="43000">
                <a:srgbClr val="D0BFC2"/>
              </a:gs>
              <a:gs pos="24000">
                <a:srgbClr val="C29B94"/>
              </a:gs>
              <a:gs pos="30000">
                <a:srgbClr val="967864"/>
              </a:gs>
            </a:gsLst>
            <a:lin ang="2400000" scaled="0"/>
            <a:tileRect/>
          </a:gradFill>
          <a:ln>
            <a:noFill/>
          </a:ln>
          <a:effectLst>
            <a:outerShdw blurRad="254000" dist="38100" sx="99000" sy="99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等腰三角形 2"/>
          <p:cNvSpPr/>
          <p:nvPr/>
        </p:nvSpPr>
        <p:spPr>
          <a:xfrm rot="16200000">
            <a:off x="3449625" y="1794560"/>
            <a:ext cx="337648" cy="198990"/>
          </a:xfrm>
          <a:custGeom>
            <a:avLst/>
            <a:gdLst/>
            <a:ahLst/>
            <a:cxnLst/>
            <a:rect l="l" t="t" r="r" b="b"/>
            <a:pathLst>
              <a:path w="1080120" h="931138">
                <a:moveTo>
                  <a:pt x="540060" y="0"/>
                </a:moveTo>
                <a:lnTo>
                  <a:pt x="1080120" y="931138"/>
                </a:lnTo>
                <a:lnTo>
                  <a:pt x="810090" y="931138"/>
                </a:lnTo>
                <a:lnTo>
                  <a:pt x="540060" y="465569"/>
                </a:lnTo>
                <a:lnTo>
                  <a:pt x="270030" y="931138"/>
                </a:lnTo>
                <a:lnTo>
                  <a:pt x="0" y="931138"/>
                </a:lnTo>
                <a:close/>
              </a:path>
            </a:pathLst>
          </a:custGeom>
          <a:solidFill>
            <a:srgbClr val="543F3B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2"/>
          <p:cNvSpPr/>
          <p:nvPr/>
        </p:nvSpPr>
        <p:spPr>
          <a:xfrm>
            <a:off x="5281223" y="2024394"/>
            <a:ext cx="337648" cy="198990"/>
          </a:xfrm>
          <a:custGeom>
            <a:avLst/>
            <a:gdLst/>
            <a:ahLst/>
            <a:cxnLst/>
            <a:rect l="l" t="t" r="r" b="b"/>
            <a:pathLst>
              <a:path w="1080120" h="931138">
                <a:moveTo>
                  <a:pt x="540060" y="0"/>
                </a:moveTo>
                <a:lnTo>
                  <a:pt x="1080120" y="931138"/>
                </a:lnTo>
                <a:lnTo>
                  <a:pt x="810090" y="931138"/>
                </a:lnTo>
                <a:lnTo>
                  <a:pt x="540060" y="465569"/>
                </a:lnTo>
                <a:lnTo>
                  <a:pt x="270030" y="931138"/>
                </a:lnTo>
                <a:lnTo>
                  <a:pt x="0" y="931138"/>
                </a:lnTo>
                <a:close/>
              </a:path>
            </a:pathLst>
          </a:custGeom>
          <a:solidFill>
            <a:srgbClr val="543F3B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"/>
          <p:cNvSpPr/>
          <p:nvPr/>
        </p:nvSpPr>
        <p:spPr>
          <a:xfrm flipV="1">
            <a:off x="3279607" y="3319916"/>
            <a:ext cx="337648" cy="198990"/>
          </a:xfrm>
          <a:custGeom>
            <a:avLst/>
            <a:gdLst/>
            <a:ahLst/>
            <a:cxnLst/>
            <a:rect l="l" t="t" r="r" b="b"/>
            <a:pathLst>
              <a:path w="1080120" h="931138">
                <a:moveTo>
                  <a:pt x="540060" y="0"/>
                </a:moveTo>
                <a:lnTo>
                  <a:pt x="1080120" y="931138"/>
                </a:lnTo>
                <a:lnTo>
                  <a:pt x="810090" y="931138"/>
                </a:lnTo>
                <a:lnTo>
                  <a:pt x="540060" y="465569"/>
                </a:lnTo>
                <a:lnTo>
                  <a:pt x="270030" y="931138"/>
                </a:lnTo>
                <a:lnTo>
                  <a:pt x="0" y="931138"/>
                </a:lnTo>
                <a:close/>
              </a:path>
            </a:pathLst>
          </a:custGeom>
          <a:solidFill>
            <a:srgbClr val="543F3B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"/>
          <p:cNvSpPr/>
          <p:nvPr/>
        </p:nvSpPr>
        <p:spPr>
          <a:xfrm rot="5400000" flipH="1">
            <a:off x="5111982" y="3681129"/>
            <a:ext cx="337648" cy="198990"/>
          </a:xfrm>
          <a:custGeom>
            <a:avLst/>
            <a:gdLst/>
            <a:ahLst/>
            <a:cxnLst/>
            <a:rect l="l" t="t" r="r" b="b"/>
            <a:pathLst>
              <a:path w="1080120" h="931138">
                <a:moveTo>
                  <a:pt x="540060" y="0"/>
                </a:moveTo>
                <a:lnTo>
                  <a:pt x="1080120" y="931138"/>
                </a:lnTo>
                <a:lnTo>
                  <a:pt x="810090" y="931138"/>
                </a:lnTo>
                <a:lnTo>
                  <a:pt x="540060" y="465569"/>
                </a:lnTo>
                <a:lnTo>
                  <a:pt x="270030" y="931138"/>
                </a:lnTo>
                <a:lnTo>
                  <a:pt x="0" y="931138"/>
                </a:lnTo>
                <a:close/>
              </a:path>
            </a:pathLst>
          </a:custGeom>
          <a:solidFill>
            <a:srgbClr val="543F3B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4110858" y="2450610"/>
            <a:ext cx="695750" cy="522493"/>
            <a:chOff x="6471190" y="1571976"/>
            <a:chExt cx="2438557" cy="1831303"/>
          </a:xfrm>
        </p:grpSpPr>
        <p:sp>
          <p:nvSpPr>
            <p:cNvPr id="24" name="矩形 77"/>
            <p:cNvSpPr/>
            <p:nvPr/>
          </p:nvSpPr>
          <p:spPr>
            <a:xfrm>
              <a:off x="6876256" y="1571976"/>
              <a:ext cx="1653088" cy="687928"/>
            </a:xfrm>
            <a:custGeom>
              <a:avLst/>
              <a:gdLst/>
              <a:ahLst/>
              <a:cxnLst/>
              <a:rect l="l" t="t" r="r" b="b"/>
              <a:pathLst>
                <a:path w="1653088" h="687928">
                  <a:moveTo>
                    <a:pt x="154063" y="143410"/>
                  </a:moveTo>
                  <a:cubicBezTo>
                    <a:pt x="127010" y="143410"/>
                    <a:pt x="105079" y="165341"/>
                    <a:pt x="105079" y="192394"/>
                  </a:cubicBezTo>
                  <a:lnTo>
                    <a:pt x="105079" y="495534"/>
                  </a:lnTo>
                  <a:cubicBezTo>
                    <a:pt x="105079" y="522587"/>
                    <a:pt x="127010" y="544518"/>
                    <a:pt x="154063" y="544518"/>
                  </a:cubicBezTo>
                  <a:lnTo>
                    <a:pt x="349993" y="544518"/>
                  </a:lnTo>
                  <a:cubicBezTo>
                    <a:pt x="377046" y="544518"/>
                    <a:pt x="398977" y="522587"/>
                    <a:pt x="398977" y="495534"/>
                  </a:cubicBezTo>
                  <a:lnTo>
                    <a:pt x="398977" y="192394"/>
                  </a:lnTo>
                  <a:cubicBezTo>
                    <a:pt x="398977" y="165341"/>
                    <a:pt x="377046" y="143410"/>
                    <a:pt x="349993" y="143410"/>
                  </a:cubicBezTo>
                  <a:close/>
                  <a:moveTo>
                    <a:pt x="84011" y="0"/>
                  </a:moveTo>
                  <a:lnTo>
                    <a:pt x="420045" y="0"/>
                  </a:lnTo>
                  <a:cubicBezTo>
                    <a:pt x="466443" y="0"/>
                    <a:pt x="504056" y="37613"/>
                    <a:pt x="504056" y="84011"/>
                  </a:cubicBezTo>
                  <a:lnTo>
                    <a:pt x="504056" y="278486"/>
                  </a:lnTo>
                  <a:lnTo>
                    <a:pt x="1332148" y="278486"/>
                  </a:lnTo>
                  <a:lnTo>
                    <a:pt x="1332148" y="0"/>
                  </a:lnTo>
                  <a:lnTo>
                    <a:pt x="1404156" y="0"/>
                  </a:lnTo>
                  <a:lnTo>
                    <a:pt x="1404156" y="278486"/>
                  </a:lnTo>
                  <a:lnTo>
                    <a:pt x="1581080" y="278486"/>
                  </a:lnTo>
                  <a:lnTo>
                    <a:pt x="1581080" y="0"/>
                  </a:lnTo>
                  <a:lnTo>
                    <a:pt x="1653088" y="0"/>
                  </a:lnTo>
                  <a:lnTo>
                    <a:pt x="1653088" y="278486"/>
                  </a:lnTo>
                  <a:lnTo>
                    <a:pt x="1653088" y="409442"/>
                  </a:lnTo>
                  <a:lnTo>
                    <a:pt x="504056" y="409442"/>
                  </a:lnTo>
                  <a:lnTo>
                    <a:pt x="504056" y="603917"/>
                  </a:lnTo>
                  <a:cubicBezTo>
                    <a:pt x="504056" y="650315"/>
                    <a:pt x="466443" y="687928"/>
                    <a:pt x="420045" y="687928"/>
                  </a:cubicBezTo>
                  <a:lnTo>
                    <a:pt x="84011" y="687928"/>
                  </a:lnTo>
                  <a:cubicBezTo>
                    <a:pt x="37613" y="687928"/>
                    <a:pt x="0" y="650315"/>
                    <a:pt x="0" y="603917"/>
                  </a:cubicBezTo>
                  <a:lnTo>
                    <a:pt x="0" y="84011"/>
                  </a:lnTo>
                  <a:cubicBezTo>
                    <a:pt x="0" y="37613"/>
                    <a:pt x="37613" y="0"/>
                    <a:pt x="84011" y="0"/>
                  </a:cubicBezTo>
                  <a:close/>
                </a:path>
              </a:pathLst>
            </a:custGeom>
            <a:solidFill>
              <a:srgbClr val="4E53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6471190" y="2414822"/>
              <a:ext cx="2438557" cy="988457"/>
              <a:chOff x="-854695" y="2169995"/>
              <a:chExt cx="526158" cy="213276"/>
            </a:xfrm>
            <a:solidFill>
              <a:schemeClr val="bg1"/>
            </a:solidFill>
          </p:grpSpPr>
          <p:sp>
            <p:nvSpPr>
              <p:cNvPr id="39" name="任意多边形 38"/>
              <p:cNvSpPr/>
              <p:nvPr/>
            </p:nvSpPr>
            <p:spPr>
              <a:xfrm>
                <a:off x="-828600" y="2169995"/>
                <a:ext cx="500063" cy="169069"/>
              </a:xfrm>
              <a:custGeom>
                <a:avLst/>
                <a:gdLst>
                  <a:gd name="connsiteX0" fmla="*/ 0 w 500063"/>
                  <a:gd name="connsiteY0" fmla="*/ 71437 h 169069"/>
                  <a:gd name="connsiteX1" fmla="*/ 104775 w 500063"/>
                  <a:gd name="connsiteY1" fmla="*/ 169069 h 169069"/>
                  <a:gd name="connsiteX2" fmla="*/ 135731 w 500063"/>
                  <a:gd name="connsiteY2" fmla="*/ 152400 h 169069"/>
                  <a:gd name="connsiteX3" fmla="*/ 328613 w 500063"/>
                  <a:gd name="connsiteY3" fmla="*/ 157162 h 169069"/>
                  <a:gd name="connsiteX4" fmla="*/ 452438 w 500063"/>
                  <a:gd name="connsiteY4" fmla="*/ 78581 h 169069"/>
                  <a:gd name="connsiteX5" fmla="*/ 500063 w 500063"/>
                  <a:gd name="connsiteY5" fmla="*/ 11906 h 169069"/>
                  <a:gd name="connsiteX6" fmla="*/ 454819 w 500063"/>
                  <a:gd name="connsiteY6" fmla="*/ 4762 h 169069"/>
                  <a:gd name="connsiteX7" fmla="*/ 376238 w 500063"/>
                  <a:gd name="connsiteY7" fmla="*/ 71437 h 169069"/>
                  <a:gd name="connsiteX8" fmla="*/ 328613 w 500063"/>
                  <a:gd name="connsiteY8" fmla="*/ 90487 h 169069"/>
                  <a:gd name="connsiteX9" fmla="*/ 295275 w 500063"/>
                  <a:gd name="connsiteY9" fmla="*/ 92869 h 169069"/>
                  <a:gd name="connsiteX10" fmla="*/ 216694 w 500063"/>
                  <a:gd name="connsiteY10" fmla="*/ 83344 h 169069"/>
                  <a:gd name="connsiteX11" fmla="*/ 192881 w 500063"/>
                  <a:gd name="connsiteY11" fmla="*/ 71437 h 169069"/>
                  <a:gd name="connsiteX12" fmla="*/ 219075 w 500063"/>
                  <a:gd name="connsiteY12" fmla="*/ 71437 h 169069"/>
                  <a:gd name="connsiteX13" fmla="*/ 302419 w 500063"/>
                  <a:gd name="connsiteY13" fmla="*/ 61912 h 169069"/>
                  <a:gd name="connsiteX14" fmla="*/ 340519 w 500063"/>
                  <a:gd name="connsiteY14" fmla="*/ 54769 h 169069"/>
                  <a:gd name="connsiteX15" fmla="*/ 357188 w 500063"/>
                  <a:gd name="connsiteY15" fmla="*/ 30956 h 169069"/>
                  <a:gd name="connsiteX16" fmla="*/ 352425 w 500063"/>
                  <a:gd name="connsiteY16" fmla="*/ 16669 h 169069"/>
                  <a:gd name="connsiteX17" fmla="*/ 147638 w 500063"/>
                  <a:gd name="connsiteY17" fmla="*/ 0 h 169069"/>
                  <a:gd name="connsiteX18" fmla="*/ 107156 w 500063"/>
                  <a:gd name="connsiteY18" fmla="*/ 2381 h 169069"/>
                  <a:gd name="connsiteX19" fmla="*/ 0 w 500063"/>
                  <a:gd name="connsiteY19" fmla="*/ 71437 h 169069"/>
                  <a:gd name="connsiteX0" fmla="*/ 0 w 500063"/>
                  <a:gd name="connsiteY0" fmla="*/ 71437 h 169069"/>
                  <a:gd name="connsiteX1" fmla="*/ 104775 w 500063"/>
                  <a:gd name="connsiteY1" fmla="*/ 169069 h 169069"/>
                  <a:gd name="connsiteX2" fmla="*/ 135731 w 500063"/>
                  <a:gd name="connsiteY2" fmla="*/ 152400 h 169069"/>
                  <a:gd name="connsiteX3" fmla="*/ 328613 w 500063"/>
                  <a:gd name="connsiteY3" fmla="*/ 157162 h 169069"/>
                  <a:gd name="connsiteX4" fmla="*/ 452438 w 500063"/>
                  <a:gd name="connsiteY4" fmla="*/ 78581 h 169069"/>
                  <a:gd name="connsiteX5" fmla="*/ 500063 w 500063"/>
                  <a:gd name="connsiteY5" fmla="*/ 11906 h 169069"/>
                  <a:gd name="connsiteX6" fmla="*/ 454819 w 500063"/>
                  <a:gd name="connsiteY6" fmla="*/ 4762 h 169069"/>
                  <a:gd name="connsiteX7" fmla="*/ 376238 w 500063"/>
                  <a:gd name="connsiteY7" fmla="*/ 71437 h 169069"/>
                  <a:gd name="connsiteX8" fmla="*/ 328613 w 500063"/>
                  <a:gd name="connsiteY8" fmla="*/ 90487 h 169069"/>
                  <a:gd name="connsiteX9" fmla="*/ 295275 w 500063"/>
                  <a:gd name="connsiteY9" fmla="*/ 92869 h 169069"/>
                  <a:gd name="connsiteX10" fmla="*/ 216694 w 500063"/>
                  <a:gd name="connsiteY10" fmla="*/ 83344 h 169069"/>
                  <a:gd name="connsiteX11" fmla="*/ 192881 w 500063"/>
                  <a:gd name="connsiteY11" fmla="*/ 71437 h 169069"/>
                  <a:gd name="connsiteX12" fmla="*/ 219075 w 500063"/>
                  <a:gd name="connsiteY12" fmla="*/ 71437 h 169069"/>
                  <a:gd name="connsiteX13" fmla="*/ 302419 w 500063"/>
                  <a:gd name="connsiteY13" fmla="*/ 61912 h 169069"/>
                  <a:gd name="connsiteX14" fmla="*/ 340519 w 500063"/>
                  <a:gd name="connsiteY14" fmla="*/ 54769 h 169069"/>
                  <a:gd name="connsiteX15" fmla="*/ 357188 w 500063"/>
                  <a:gd name="connsiteY15" fmla="*/ 30956 h 169069"/>
                  <a:gd name="connsiteX16" fmla="*/ 359568 w 500063"/>
                  <a:gd name="connsiteY16" fmla="*/ 0 h 169069"/>
                  <a:gd name="connsiteX17" fmla="*/ 147638 w 500063"/>
                  <a:gd name="connsiteY17" fmla="*/ 0 h 169069"/>
                  <a:gd name="connsiteX18" fmla="*/ 107156 w 500063"/>
                  <a:gd name="connsiteY18" fmla="*/ 2381 h 169069"/>
                  <a:gd name="connsiteX19" fmla="*/ 0 w 500063"/>
                  <a:gd name="connsiteY19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00063" h="169069">
                    <a:moveTo>
                      <a:pt x="0" y="71437"/>
                    </a:moveTo>
                    <a:lnTo>
                      <a:pt x="104775" y="169069"/>
                    </a:lnTo>
                    <a:lnTo>
                      <a:pt x="135731" y="152400"/>
                    </a:lnTo>
                    <a:lnTo>
                      <a:pt x="328613" y="157162"/>
                    </a:lnTo>
                    <a:lnTo>
                      <a:pt x="452438" y="78581"/>
                    </a:lnTo>
                    <a:lnTo>
                      <a:pt x="500063" y="11906"/>
                    </a:lnTo>
                    <a:lnTo>
                      <a:pt x="454819" y="4762"/>
                    </a:lnTo>
                    <a:lnTo>
                      <a:pt x="376238" y="71437"/>
                    </a:lnTo>
                    <a:lnTo>
                      <a:pt x="328613" y="90487"/>
                    </a:lnTo>
                    <a:lnTo>
                      <a:pt x="295275" y="92869"/>
                    </a:lnTo>
                    <a:lnTo>
                      <a:pt x="216694" y="83344"/>
                    </a:lnTo>
                    <a:lnTo>
                      <a:pt x="192881" y="71437"/>
                    </a:lnTo>
                    <a:lnTo>
                      <a:pt x="219075" y="71437"/>
                    </a:lnTo>
                    <a:lnTo>
                      <a:pt x="302419" y="61912"/>
                    </a:lnTo>
                    <a:lnTo>
                      <a:pt x="340519" y="54769"/>
                    </a:lnTo>
                    <a:lnTo>
                      <a:pt x="357188" y="30956"/>
                    </a:lnTo>
                    <a:lnTo>
                      <a:pt x="359568" y="0"/>
                    </a:lnTo>
                    <a:lnTo>
                      <a:pt x="147638" y="0"/>
                    </a:lnTo>
                    <a:lnTo>
                      <a:pt x="107156" y="2381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rgbClr val="4E53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平行四边形 39"/>
              <p:cNvSpPr/>
              <p:nvPr/>
            </p:nvSpPr>
            <p:spPr>
              <a:xfrm rot="19611732" flipV="1">
                <a:off x="-854695" y="2244718"/>
                <a:ext cx="88104" cy="138553"/>
              </a:xfrm>
              <a:prstGeom prst="parallelogram">
                <a:avLst>
                  <a:gd name="adj" fmla="val 38754"/>
                </a:avLst>
              </a:prstGeom>
              <a:solidFill>
                <a:srgbClr val="4E53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1" name="TextBox 40"/>
          <p:cNvSpPr txBox="1"/>
          <p:nvPr/>
        </p:nvSpPr>
        <p:spPr>
          <a:xfrm>
            <a:off x="4004534" y="2995668"/>
            <a:ext cx="954107" cy="3231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chemeClr val="bg1"/>
                </a:solidFill>
                <a:latin typeface="Algerian" pitchFamily="82" charset="0"/>
              </a:defRPr>
            </a:lvl1pPr>
          </a:lstStyle>
          <a:p>
            <a:r>
              <a: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营销方案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1699994" y="3755184"/>
            <a:ext cx="1964868" cy="726452"/>
            <a:chOff x="8641357" y="2133650"/>
            <a:chExt cx="2620431" cy="968827"/>
          </a:xfrm>
        </p:grpSpPr>
        <p:sp>
          <p:nvSpPr>
            <p:cNvPr id="43" name="TextBox 42"/>
            <p:cNvSpPr txBox="1"/>
            <p:nvPr/>
          </p:nvSpPr>
          <p:spPr>
            <a:xfrm>
              <a:off x="8785373" y="2466257"/>
              <a:ext cx="2133944" cy="63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784483" y="2133650"/>
              <a:ext cx="2477305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百度论坛推广</a:t>
              </a:r>
              <a:endParaRPr lang="zh-CN" altLang="zh-CN" sz="15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299971" y="1643700"/>
            <a:ext cx="1964868" cy="755019"/>
            <a:chOff x="8641357" y="2133650"/>
            <a:chExt cx="2620431" cy="1006925"/>
          </a:xfrm>
        </p:grpSpPr>
        <p:sp>
          <p:nvSpPr>
            <p:cNvPr id="47" name="TextBox 46"/>
            <p:cNvSpPr txBox="1"/>
            <p:nvPr/>
          </p:nvSpPr>
          <p:spPr>
            <a:xfrm>
              <a:off x="8785373" y="2504356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8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784483" y="2133650"/>
              <a:ext cx="2477305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bg2">
                      <a:lumMod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微博推广</a:t>
              </a:r>
              <a:endParaRPr lang="zh-CN" altLang="zh-CN" sz="15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030572" y="1625139"/>
            <a:ext cx="1964868" cy="769303"/>
            <a:chOff x="8641357" y="2133650"/>
            <a:chExt cx="2620431" cy="1025975"/>
          </a:xfrm>
        </p:grpSpPr>
        <p:sp>
          <p:nvSpPr>
            <p:cNvPr id="51" name="TextBox 50"/>
            <p:cNvSpPr txBox="1"/>
            <p:nvPr/>
          </p:nvSpPr>
          <p:spPr>
            <a:xfrm>
              <a:off x="8785373" y="2523406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5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9999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784483" y="2133650"/>
              <a:ext cx="2477305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009999"/>
                  </a:solidFill>
                  <a:latin typeface="微软雅黑" pitchFamily="34" charset="-122"/>
                  <a:ea typeface="微软雅黑" pitchFamily="34" charset="-122"/>
                </a:rPr>
                <a:t>微信推广</a:t>
              </a:r>
              <a:endParaRPr lang="zh-CN" altLang="zh-CN" sz="1500" dirty="0">
                <a:solidFill>
                  <a:srgbClr val="00999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892174" y="3789760"/>
            <a:ext cx="1964868" cy="769303"/>
            <a:chOff x="8641357" y="2133650"/>
            <a:chExt cx="2620431" cy="1025975"/>
          </a:xfrm>
        </p:grpSpPr>
        <p:sp>
          <p:nvSpPr>
            <p:cNvPr id="55" name="TextBox 54"/>
            <p:cNvSpPr txBox="1"/>
            <p:nvPr/>
          </p:nvSpPr>
          <p:spPr>
            <a:xfrm>
              <a:off x="8785373" y="2523406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5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784483" y="2133650"/>
              <a:ext cx="2477305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accent4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微网站推广</a:t>
              </a:r>
              <a:endParaRPr lang="zh-CN" altLang="zh-CN" sz="1500" dirty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8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59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61" name="矩形 60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5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66" name="组合 65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67" name="矩形 66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1378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4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9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9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4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34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84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90"/>
                            </p:stCondLst>
                            <p:childTnLst>
                              <p:par>
                                <p:cTn id="6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9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9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340"/>
                            </p:stCondLst>
                            <p:childTnLst>
                              <p:par>
                                <p:cTn id="7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84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34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90"/>
                            </p:stCondLst>
                            <p:childTnLst>
                              <p:par>
                                <p:cTn id="9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41" grpId="0"/>
      <p:bldP spid="58" grpId="0"/>
      <p:bldP spid="5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5178087" y="1709369"/>
            <a:ext cx="2478712" cy="2870575"/>
            <a:chOff x="6903509" y="2279686"/>
            <a:chExt cx="3305714" cy="3828319"/>
          </a:xfrm>
        </p:grpSpPr>
        <p:sp>
          <p:nvSpPr>
            <p:cNvPr id="16" name="矩形 15"/>
            <p:cNvSpPr/>
            <p:nvPr/>
          </p:nvSpPr>
          <p:spPr>
            <a:xfrm flipH="1">
              <a:off x="6903509" y="2920827"/>
              <a:ext cx="3024160" cy="12839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778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010" t="71194" r="15480" b="14470"/>
            <a:stretch/>
          </p:blipFill>
          <p:spPr>
            <a:xfrm rot="16200000" flipV="1">
              <a:off x="7859483" y="3758265"/>
              <a:ext cx="3828319" cy="871161"/>
            </a:xfrm>
            <a:prstGeom prst="rect">
              <a:avLst/>
            </a:prstGeom>
          </p:spPr>
        </p:pic>
      </p:grpSp>
      <p:sp>
        <p:nvSpPr>
          <p:cNvPr id="18" name="矩形 17"/>
          <p:cNvSpPr/>
          <p:nvPr/>
        </p:nvSpPr>
        <p:spPr>
          <a:xfrm flipH="1">
            <a:off x="5178087" y="3152883"/>
            <a:ext cx="2267595" cy="96277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1778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4354631" y="3152885"/>
            <a:ext cx="1089685" cy="962769"/>
            <a:chOff x="5805314" y="4204819"/>
            <a:chExt cx="1453250" cy="1283989"/>
          </a:xfrm>
        </p:grpSpPr>
        <p:sp>
          <p:nvSpPr>
            <p:cNvPr id="20" name="Freeform 23"/>
            <p:cNvSpPr>
              <a:spLocks/>
            </p:cNvSpPr>
            <p:nvPr/>
          </p:nvSpPr>
          <p:spPr bwMode="auto">
            <a:xfrm flipH="1">
              <a:off x="5951495" y="4343306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 noEditPoints="1"/>
            </p:cNvSpPr>
            <p:nvPr/>
          </p:nvSpPr>
          <p:spPr bwMode="auto">
            <a:xfrm flipH="1">
              <a:off x="5805314" y="4204819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49"/>
          <p:cNvSpPr txBox="1"/>
          <p:nvPr/>
        </p:nvSpPr>
        <p:spPr>
          <a:xfrm>
            <a:off x="4593451" y="3369513"/>
            <a:ext cx="659155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999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999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499531" y="2672139"/>
            <a:ext cx="2267595" cy="96277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778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487064" y="2672140"/>
            <a:ext cx="1089685" cy="962769"/>
            <a:chOff x="4648290" y="3563678"/>
            <a:chExt cx="1453250" cy="1283989"/>
          </a:xfrm>
        </p:grpSpPr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794469" y="3702165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 noEditPoints="1"/>
            </p:cNvSpPr>
            <p:nvPr/>
          </p:nvSpPr>
          <p:spPr bwMode="auto">
            <a:xfrm>
              <a:off x="4648290" y="3563678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354631" y="2190114"/>
            <a:ext cx="1089685" cy="962769"/>
            <a:chOff x="5805314" y="2920828"/>
            <a:chExt cx="1453250" cy="1283989"/>
          </a:xfrm>
        </p:grpSpPr>
        <p:sp>
          <p:nvSpPr>
            <p:cNvPr id="41" name="Freeform 23"/>
            <p:cNvSpPr>
              <a:spLocks/>
            </p:cNvSpPr>
            <p:nvPr/>
          </p:nvSpPr>
          <p:spPr bwMode="auto">
            <a:xfrm flipH="1">
              <a:off x="5951495" y="3059315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6"/>
            <p:cNvSpPr>
              <a:spLocks noEditPoints="1"/>
            </p:cNvSpPr>
            <p:nvPr/>
          </p:nvSpPr>
          <p:spPr bwMode="auto">
            <a:xfrm flipH="1">
              <a:off x="5805314" y="2920828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288414" y="1340693"/>
            <a:ext cx="2478712" cy="2870575"/>
            <a:chOff x="1716078" y="1788005"/>
            <a:chExt cx="3305714" cy="3828319"/>
          </a:xfrm>
        </p:grpSpPr>
        <p:sp>
          <p:nvSpPr>
            <p:cNvPr id="44" name="矩形 43"/>
            <p:cNvSpPr/>
            <p:nvPr/>
          </p:nvSpPr>
          <p:spPr>
            <a:xfrm>
              <a:off x="1997632" y="2279686"/>
              <a:ext cx="3024160" cy="12839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010" t="71194" r="15480" b="14470"/>
            <a:stretch/>
          </p:blipFill>
          <p:spPr>
            <a:xfrm rot="5400000" flipH="1" flipV="1">
              <a:off x="237499" y="3266584"/>
              <a:ext cx="3828319" cy="871161"/>
            </a:xfrm>
            <a:prstGeom prst="rect">
              <a:avLst/>
            </a:prstGeom>
          </p:spPr>
        </p:pic>
      </p:grpSp>
      <p:sp>
        <p:nvSpPr>
          <p:cNvPr id="46" name="文本框 50"/>
          <p:cNvSpPr txBox="1"/>
          <p:nvPr/>
        </p:nvSpPr>
        <p:spPr>
          <a:xfrm>
            <a:off x="4593451" y="2444493"/>
            <a:ext cx="659155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999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999" dirty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487064" y="1709370"/>
            <a:ext cx="1089685" cy="962769"/>
            <a:chOff x="4648290" y="2279687"/>
            <a:chExt cx="1453250" cy="1283989"/>
          </a:xfrm>
        </p:grpSpPr>
        <p:sp>
          <p:nvSpPr>
            <p:cNvPr id="48" name="Freeform 23"/>
            <p:cNvSpPr>
              <a:spLocks/>
            </p:cNvSpPr>
            <p:nvPr/>
          </p:nvSpPr>
          <p:spPr bwMode="auto">
            <a:xfrm>
              <a:off x="4794469" y="2418174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6"/>
            <p:cNvSpPr>
              <a:spLocks noEditPoints="1"/>
            </p:cNvSpPr>
            <p:nvPr/>
          </p:nvSpPr>
          <p:spPr bwMode="auto">
            <a:xfrm>
              <a:off x="4648290" y="2279687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1681009" y="2102874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点击此处添加内容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680342" y="1821508"/>
            <a:ext cx="18575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日程安排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681009" y="3082522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点击此处添加内容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680342" y="2801156"/>
            <a:ext cx="18575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1500" dirty="0"/>
              <a:t>行动策略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588800" y="2611173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点击此处添加内容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588134" y="2329807"/>
            <a:ext cx="18575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1500" dirty="0"/>
              <a:t>客户服务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588800" y="3594512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点击此处添加内容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588134" y="3313146"/>
            <a:ext cx="18575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1500" dirty="0"/>
              <a:t>后勤保障</a:t>
            </a:r>
          </a:p>
        </p:txBody>
      </p:sp>
      <p:sp>
        <p:nvSpPr>
          <p:cNvPr id="58" name="文本框 47"/>
          <p:cNvSpPr txBox="1"/>
          <p:nvPr/>
        </p:nvSpPr>
        <p:spPr>
          <a:xfrm>
            <a:off x="3742587" y="1925358"/>
            <a:ext cx="659155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999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99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文本框 48"/>
          <p:cNvSpPr txBox="1"/>
          <p:nvPr/>
        </p:nvSpPr>
        <p:spPr>
          <a:xfrm>
            <a:off x="3742586" y="2902561"/>
            <a:ext cx="659155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999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999" dirty="0">
              <a:solidFill>
                <a:schemeClr val="accent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61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63" name="矩形 6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69" name="矩形 6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6310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4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4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9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40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167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4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49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99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4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74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390"/>
                            </p:stCondLst>
                            <p:childTnLst>
                              <p:par>
                                <p:cTn id="7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667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89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39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64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140"/>
                            </p:stCondLst>
                            <p:childTnLst>
                              <p:par>
                                <p:cTn id="9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790"/>
                            </p:stCondLst>
                            <p:childTnLst>
                              <p:par>
                                <p:cTn id="10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5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4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34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84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9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90"/>
                            </p:stCondLst>
                            <p:childTnLst>
                              <p:par>
                                <p:cTn id="1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240"/>
                            </p:stCondLst>
                            <p:childTnLst>
                              <p:par>
                                <p:cTn id="1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167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4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 animBg="1"/>
      <p:bldP spid="46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直接连接符 35"/>
          <p:cNvCxnSpPr/>
          <p:nvPr/>
        </p:nvCxnSpPr>
        <p:spPr>
          <a:xfrm>
            <a:off x="-123572" y="2688304"/>
            <a:ext cx="9363340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902901" y="2145312"/>
            <a:ext cx="1051988" cy="1049423"/>
            <a:chOff x="1201941" y="2518177"/>
            <a:chExt cx="1402976" cy="1399555"/>
          </a:xfrm>
        </p:grpSpPr>
        <p:sp>
          <p:nvSpPr>
            <p:cNvPr id="2" name="椭圆 1"/>
            <p:cNvSpPr/>
            <p:nvPr/>
          </p:nvSpPr>
          <p:spPr>
            <a:xfrm>
              <a:off x="1201941" y="2518177"/>
              <a:ext cx="1402976" cy="139955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13500000" scaled="1"/>
              <a:tileRect/>
            </a:gradFill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2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423738" y="2738264"/>
              <a:ext cx="959381" cy="95938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77800" dist="76200" dir="13500000">
                <a:schemeClr val="tx1">
                  <a:alpha val="2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176947" y="2145312"/>
            <a:ext cx="1051988" cy="1049423"/>
            <a:chOff x="2901063" y="2518177"/>
            <a:chExt cx="1402976" cy="1399555"/>
          </a:xfrm>
        </p:grpSpPr>
        <p:sp>
          <p:nvSpPr>
            <p:cNvPr id="3" name="椭圆 2"/>
            <p:cNvSpPr/>
            <p:nvPr/>
          </p:nvSpPr>
          <p:spPr>
            <a:xfrm>
              <a:off x="2901063" y="2518177"/>
              <a:ext cx="1402976" cy="139955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13500000" scaled="1"/>
              <a:tileRect/>
            </a:gradFill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2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3122860" y="2738264"/>
              <a:ext cx="959381" cy="959381"/>
            </a:xfrm>
            <a:prstGeom prst="ellipse">
              <a:avLst/>
            </a:prstGeom>
            <a:solidFill>
              <a:srgbClr val="0099CC"/>
            </a:solidFill>
            <a:ln>
              <a:noFill/>
            </a:ln>
            <a:effectLst>
              <a:innerShdw blurRad="177800" dist="76200" dir="13500000">
                <a:schemeClr val="tx1">
                  <a:alpha val="2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439782" y="2145312"/>
            <a:ext cx="1051988" cy="1049423"/>
            <a:chOff x="4585232" y="2518177"/>
            <a:chExt cx="1402976" cy="1399555"/>
          </a:xfrm>
        </p:grpSpPr>
        <p:sp>
          <p:nvSpPr>
            <p:cNvPr id="4" name="椭圆 3"/>
            <p:cNvSpPr/>
            <p:nvPr/>
          </p:nvSpPr>
          <p:spPr>
            <a:xfrm>
              <a:off x="4585232" y="2518177"/>
              <a:ext cx="1402976" cy="139955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13500000" scaled="1"/>
              <a:tileRect/>
            </a:gradFill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2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4807029" y="2738264"/>
              <a:ext cx="959381" cy="95938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77800" dist="76200" dir="13500000">
                <a:schemeClr val="tx1">
                  <a:alpha val="2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19433" y="2145312"/>
            <a:ext cx="1051988" cy="1049423"/>
            <a:chOff x="6291829" y="2518177"/>
            <a:chExt cx="1402976" cy="1399555"/>
          </a:xfrm>
        </p:grpSpPr>
        <p:sp>
          <p:nvSpPr>
            <p:cNvPr id="5" name="椭圆 4"/>
            <p:cNvSpPr/>
            <p:nvPr/>
          </p:nvSpPr>
          <p:spPr>
            <a:xfrm>
              <a:off x="6291829" y="2518177"/>
              <a:ext cx="1402976" cy="139955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13500000" scaled="1"/>
              <a:tileRect/>
            </a:gradFill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2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513626" y="2738264"/>
              <a:ext cx="959381" cy="959381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innerShdw blurRad="177800" dist="76200" dir="13500000">
                <a:schemeClr val="tx1">
                  <a:alpha val="2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005011" y="2145312"/>
            <a:ext cx="1051988" cy="1049423"/>
            <a:chOff x="8006329" y="2518177"/>
            <a:chExt cx="1402976" cy="1399555"/>
          </a:xfrm>
        </p:grpSpPr>
        <p:sp>
          <p:nvSpPr>
            <p:cNvPr id="30" name="椭圆 29"/>
            <p:cNvSpPr/>
            <p:nvPr/>
          </p:nvSpPr>
          <p:spPr>
            <a:xfrm>
              <a:off x="8006329" y="2518177"/>
              <a:ext cx="1402976" cy="139955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13500000" scaled="1"/>
              <a:tileRect/>
            </a:gradFill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2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8228126" y="2738264"/>
              <a:ext cx="959381" cy="95938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77800" dist="76200" dir="13500000">
                <a:schemeClr val="tx1">
                  <a:alpha val="2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304872" y="2145312"/>
            <a:ext cx="1051988" cy="1049423"/>
            <a:chOff x="9739879" y="2518177"/>
            <a:chExt cx="1402976" cy="1399555"/>
          </a:xfrm>
        </p:grpSpPr>
        <p:sp>
          <p:nvSpPr>
            <p:cNvPr id="33" name="椭圆 32"/>
            <p:cNvSpPr/>
            <p:nvPr/>
          </p:nvSpPr>
          <p:spPr>
            <a:xfrm>
              <a:off x="9739879" y="2518177"/>
              <a:ext cx="1402976" cy="139955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13500000" scaled="1"/>
              <a:tileRect/>
            </a:gradFill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2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9961676" y="2738264"/>
              <a:ext cx="959381" cy="959381"/>
            </a:xfrm>
            <a:prstGeom prst="ellipse">
              <a:avLst/>
            </a:prstGeom>
            <a:solidFill>
              <a:srgbClr val="133FCB"/>
            </a:solidFill>
            <a:ln>
              <a:noFill/>
            </a:ln>
            <a:effectLst>
              <a:innerShdw blurRad="177800" dist="76200" dir="13500000">
                <a:schemeClr val="tx1">
                  <a:alpha val="2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5"/>
          <p:cNvSpPr txBox="1"/>
          <p:nvPr/>
        </p:nvSpPr>
        <p:spPr>
          <a:xfrm>
            <a:off x="1072102" y="2520127"/>
            <a:ext cx="76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800" dirty="0">
                <a:solidFill>
                  <a:schemeClr val="bg1"/>
                </a:solidFill>
                <a:effectLst/>
              </a:rPr>
              <a:t>2000</a:t>
            </a:r>
            <a:endParaRPr lang="zh-CN" altLang="zh-CN" sz="1800" dirty="0">
              <a:solidFill>
                <a:schemeClr val="bg1"/>
              </a:solidFill>
              <a:effectLst/>
            </a:endParaRPr>
          </a:p>
        </p:txBody>
      </p:sp>
      <p:sp>
        <p:nvSpPr>
          <p:cNvPr id="44" name="文本框 5"/>
          <p:cNvSpPr txBox="1"/>
          <p:nvPr/>
        </p:nvSpPr>
        <p:spPr>
          <a:xfrm>
            <a:off x="2343257" y="2520127"/>
            <a:ext cx="76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800" dirty="0">
                <a:solidFill>
                  <a:schemeClr val="bg1"/>
                </a:solidFill>
                <a:effectLst/>
              </a:rPr>
              <a:t>2005</a:t>
            </a:r>
            <a:endParaRPr lang="zh-CN" altLang="zh-CN" sz="1800" dirty="0">
              <a:solidFill>
                <a:schemeClr val="bg1"/>
              </a:solidFill>
              <a:effectLst/>
            </a:endParaRPr>
          </a:p>
        </p:txBody>
      </p:sp>
      <p:sp>
        <p:nvSpPr>
          <p:cNvPr id="45" name="文本框 5"/>
          <p:cNvSpPr txBox="1"/>
          <p:nvPr/>
        </p:nvSpPr>
        <p:spPr>
          <a:xfrm>
            <a:off x="3584732" y="2520127"/>
            <a:ext cx="76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800" dirty="0">
                <a:solidFill>
                  <a:schemeClr val="bg1"/>
                </a:solidFill>
                <a:effectLst/>
              </a:rPr>
              <a:t>2010</a:t>
            </a:r>
            <a:endParaRPr lang="zh-CN" altLang="zh-CN" sz="1800" dirty="0">
              <a:solidFill>
                <a:schemeClr val="bg1"/>
              </a:solidFill>
              <a:effectLst/>
            </a:endParaRPr>
          </a:p>
        </p:txBody>
      </p:sp>
      <p:sp>
        <p:nvSpPr>
          <p:cNvPr id="46" name="文本框 5"/>
          <p:cNvSpPr txBox="1"/>
          <p:nvPr/>
        </p:nvSpPr>
        <p:spPr>
          <a:xfrm>
            <a:off x="4843024" y="2520127"/>
            <a:ext cx="76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800" dirty="0">
                <a:solidFill>
                  <a:schemeClr val="bg1"/>
                </a:solidFill>
                <a:effectLst/>
              </a:rPr>
              <a:t>2014</a:t>
            </a:r>
            <a:endParaRPr lang="zh-CN" altLang="zh-CN" sz="1800" dirty="0">
              <a:solidFill>
                <a:schemeClr val="bg1"/>
              </a:solidFill>
              <a:effectLst/>
            </a:endParaRPr>
          </a:p>
        </p:txBody>
      </p:sp>
      <p:sp>
        <p:nvSpPr>
          <p:cNvPr id="47" name="文本框 5"/>
          <p:cNvSpPr txBox="1"/>
          <p:nvPr/>
        </p:nvSpPr>
        <p:spPr>
          <a:xfrm>
            <a:off x="6149961" y="2520127"/>
            <a:ext cx="76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800" dirty="0">
                <a:solidFill>
                  <a:schemeClr val="bg1"/>
                </a:solidFill>
                <a:effectLst/>
              </a:rPr>
              <a:t>2015</a:t>
            </a:r>
            <a:endParaRPr lang="zh-CN" altLang="zh-CN" sz="1800" dirty="0">
              <a:solidFill>
                <a:schemeClr val="bg1"/>
              </a:solidFill>
              <a:effectLst/>
            </a:endParaRPr>
          </a:p>
        </p:txBody>
      </p:sp>
      <p:sp>
        <p:nvSpPr>
          <p:cNvPr id="48" name="文本框 5"/>
          <p:cNvSpPr txBox="1"/>
          <p:nvPr/>
        </p:nvSpPr>
        <p:spPr>
          <a:xfrm>
            <a:off x="7471182" y="2520127"/>
            <a:ext cx="76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800" dirty="0">
                <a:solidFill>
                  <a:schemeClr val="bg1"/>
                </a:solidFill>
                <a:effectLst/>
              </a:rPr>
              <a:t>2016</a:t>
            </a:r>
            <a:endParaRPr lang="zh-CN" altLang="zh-CN" sz="1800" dirty="0">
              <a:solidFill>
                <a:schemeClr val="bg1"/>
              </a:solidFill>
              <a:effectLst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78107" y="3464170"/>
            <a:ext cx="1365149" cy="824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公司成立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单击此处添加你的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正文详细内容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251935" y="1243459"/>
            <a:ext cx="135415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/>
              <a:t>公司处于发展阶段单击此处添加你的</a:t>
            </a:r>
            <a:endParaRPr lang="en-US" altLang="zh-CN" sz="1100" dirty="0"/>
          </a:p>
          <a:p>
            <a:r>
              <a:rPr lang="zh-CN" altLang="en-US" sz="1100" dirty="0"/>
              <a:t>正文详细内容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584731" y="3464170"/>
            <a:ext cx="147924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/>
              <a:t>公司转型</a:t>
            </a:r>
            <a:endParaRPr lang="en-US" altLang="zh-CN" sz="1100" dirty="0"/>
          </a:p>
          <a:p>
            <a:r>
              <a:rPr lang="zh-CN" altLang="en-US" sz="1100" dirty="0"/>
              <a:t>单击此处添加你的</a:t>
            </a:r>
            <a:endParaRPr lang="en-US" altLang="zh-CN" sz="1100" dirty="0"/>
          </a:p>
          <a:p>
            <a:r>
              <a:rPr lang="zh-CN" altLang="en-US" sz="1100" dirty="0"/>
              <a:t>正文详细内容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760577" y="1232031"/>
            <a:ext cx="1571831" cy="824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/>
              <a:t>公司资产突破</a:t>
            </a:r>
            <a:r>
              <a:rPr lang="en-US" altLang="zh-CN" sz="1100" dirty="0"/>
              <a:t>1000</a:t>
            </a:r>
            <a:r>
              <a:rPr lang="zh-CN" altLang="en-US" sz="1100" dirty="0"/>
              <a:t>万单击此处添加你的</a:t>
            </a:r>
            <a:endParaRPr lang="en-US" altLang="zh-CN" sz="1100" dirty="0"/>
          </a:p>
          <a:p>
            <a:r>
              <a:rPr lang="zh-CN" altLang="en-US" sz="1100" dirty="0"/>
              <a:t>正文详细内容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149960" y="3464170"/>
            <a:ext cx="149659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/>
              <a:t>公司下设</a:t>
            </a:r>
            <a:r>
              <a:rPr lang="zh-CN" altLang="en-US" sz="1100" dirty="0" smtClean="0"/>
              <a:t>分公司</a:t>
            </a:r>
            <a:endParaRPr lang="en-US" altLang="zh-CN" sz="1100" dirty="0" smtClean="0"/>
          </a:p>
          <a:p>
            <a:r>
              <a:rPr lang="zh-CN" altLang="en-US" sz="1100" dirty="0" smtClean="0"/>
              <a:t>单击</a:t>
            </a:r>
            <a:r>
              <a:rPr lang="zh-CN" altLang="en-US" sz="1100" dirty="0"/>
              <a:t>此处添加你的</a:t>
            </a:r>
            <a:endParaRPr lang="en-US" altLang="zh-CN" sz="1100" dirty="0"/>
          </a:p>
          <a:p>
            <a:r>
              <a:rPr lang="zh-CN" altLang="en-US" sz="1100" dirty="0"/>
              <a:t>正文详细内容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432937" y="1243459"/>
            <a:ext cx="1402061" cy="824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/>
              <a:t>公司正式上市</a:t>
            </a:r>
            <a:endParaRPr lang="en-US" altLang="zh-CN" sz="1100" dirty="0"/>
          </a:p>
          <a:p>
            <a:r>
              <a:rPr lang="zh-CN" altLang="en-US" sz="1100" dirty="0"/>
              <a:t>单击此处添加你的</a:t>
            </a:r>
            <a:endParaRPr lang="en-US" altLang="zh-CN" sz="1100" dirty="0"/>
          </a:p>
          <a:p>
            <a:r>
              <a:rPr lang="zh-CN" altLang="en-US" sz="1100" dirty="0"/>
              <a:t>正文详细内容</a:t>
            </a:r>
          </a:p>
        </p:txBody>
      </p:sp>
      <p:sp>
        <p:nvSpPr>
          <p:cNvPr id="55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69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70" name="组合 69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71" name="矩形 70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矩形 73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77" name="矩形 76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矩形 77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矩形 78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738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4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4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44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94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44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94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40"/>
                            </p:stCondLst>
                            <p:childTnLst>
                              <p:par>
                                <p:cTn id="5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94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44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940"/>
                            </p:stCondLst>
                            <p:childTnLst>
                              <p:par>
                                <p:cTn id="7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44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94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440"/>
                            </p:stCondLst>
                            <p:childTnLst>
                              <p:par>
                                <p:cTn id="8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94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44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940"/>
                            </p:stCondLst>
                            <p:childTnLst>
                              <p:par>
                                <p:cTn id="10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44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94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6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>
            <p:custDataLst>
              <p:tags r:id="rId1"/>
            </p:custDataLst>
          </p:nvPr>
        </p:nvCxnSpPr>
        <p:spPr>
          <a:xfrm>
            <a:off x="0" y="2295525"/>
            <a:ext cx="91440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>
            <p:custDataLst>
              <p:tags r:id="rId2"/>
            </p:custDataLst>
          </p:nvPr>
        </p:nvCxnSpPr>
        <p:spPr>
          <a:xfrm>
            <a:off x="6858000" y="0"/>
            <a:ext cx="0" cy="51435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>
            <p:custDataLst>
              <p:tags r:id="rId3"/>
            </p:custDataLst>
          </p:nvPr>
        </p:nvSpPr>
        <p:spPr>
          <a:xfrm>
            <a:off x="6366696" y="1798637"/>
            <a:ext cx="959286" cy="957173"/>
          </a:xfrm>
          <a:prstGeom prst="ellipse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Impact" panose="020B0806030902050204" pitchFamily="34" charset="0"/>
              <a:ea typeface="黑体" panose="02010609060101010101" pitchFamily="49" charset="-122"/>
            </a:endParaRPr>
          </a:p>
        </p:txBody>
      </p:sp>
      <p:sp>
        <p:nvSpPr>
          <p:cNvPr id="23" name="椭圆 22"/>
          <p:cNvSpPr/>
          <p:nvPr>
            <p:custDataLst>
              <p:tags r:id="rId4"/>
            </p:custDataLst>
          </p:nvPr>
        </p:nvSpPr>
        <p:spPr>
          <a:xfrm>
            <a:off x="6446797" y="1876887"/>
            <a:ext cx="799084" cy="7990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0" dirty="0" smtClean="0">
                <a:solidFill>
                  <a:srgbClr val="FFFFFF"/>
                </a:solidFill>
                <a:latin typeface="Impact" panose="020B0806030902050204" pitchFamily="34" charset="0"/>
                <a:ea typeface="黑体" panose="02010609060101010101" pitchFamily="49" charset="-122"/>
              </a:rPr>
              <a:t>4</a:t>
            </a:r>
            <a:endParaRPr lang="zh-CN" altLang="en-US" sz="4400" b="0" dirty="0">
              <a:solidFill>
                <a:srgbClr val="FFFFFF"/>
              </a:solidFill>
              <a:latin typeface="Impact" panose="020B0806030902050204" pitchFamily="34" charset="0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3607" y="1581616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spc="3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发展前景</a:t>
            </a:r>
            <a:endParaRPr lang="zh-CN" altLang="en-US" sz="3600" b="1" spc="3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2771801" y="2448329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产品开发计划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文本框 9"/>
          <p:cNvSpPr txBox="1"/>
          <p:nvPr/>
        </p:nvSpPr>
        <p:spPr>
          <a:xfrm>
            <a:off x="2771800" y="2773769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市场开拓计划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2771801" y="3099659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五年发展规划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2771800" y="342103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销售网络布局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4475017" y="2451587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短期盈利计划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483768" y="1658506"/>
            <a:ext cx="503395" cy="453868"/>
            <a:chOff x="6068610" y="2138335"/>
            <a:chExt cx="428348" cy="38620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B0F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 dirty="0">
                <a:ea typeface="微软雅黑" pitchFamily="34" charset="-122"/>
              </a:endParaRPr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848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6000">
        <p14:switch dir="r"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8" grpId="0"/>
      <p:bldP spid="9" grpId="0"/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 flipV="1">
            <a:off x="5403745" y="2480014"/>
            <a:ext cx="1073987" cy="25097"/>
          </a:xfrm>
          <a:prstGeom prst="line">
            <a:avLst/>
          </a:prstGeom>
          <a:ln w="12700" cap="rnd">
            <a:solidFill>
              <a:srgbClr val="4194BF"/>
            </a:solidFill>
            <a:prstDash val="sysDot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4726792" y="2946821"/>
            <a:ext cx="1750940" cy="63900"/>
          </a:xfrm>
          <a:prstGeom prst="line">
            <a:avLst/>
          </a:prstGeom>
          <a:ln w="12700" cap="rnd">
            <a:solidFill>
              <a:srgbClr val="D2A000"/>
            </a:solidFill>
            <a:prstDash val="sysDot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954382" y="3432939"/>
            <a:ext cx="2523350" cy="19309"/>
          </a:xfrm>
          <a:prstGeom prst="line">
            <a:avLst/>
          </a:prstGeom>
          <a:ln w="12700" cap="rnd">
            <a:solidFill>
              <a:srgbClr val="006563"/>
            </a:solidFill>
            <a:prstDash val="sysDot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285459" y="3927506"/>
            <a:ext cx="3192273" cy="0"/>
          </a:xfrm>
          <a:prstGeom prst="line">
            <a:avLst/>
          </a:prstGeom>
          <a:ln w="12700" cap="rnd">
            <a:solidFill>
              <a:srgbClr val="E26344"/>
            </a:solidFill>
            <a:prstDash val="sysDot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3846750" y="533718"/>
            <a:ext cx="1619850" cy="3380882"/>
            <a:chOff x="5127982" y="711789"/>
            <a:chExt cx="2160300" cy="4508886"/>
          </a:xfrm>
        </p:grpSpPr>
        <p:grpSp>
          <p:nvGrpSpPr>
            <p:cNvPr id="20" name="组合 19"/>
            <p:cNvGrpSpPr/>
            <p:nvPr/>
          </p:nvGrpSpPr>
          <p:grpSpPr>
            <a:xfrm rot="19655684">
              <a:off x="5127982" y="711789"/>
              <a:ext cx="2160300" cy="4508886"/>
              <a:chOff x="1592519" y="-122634"/>
              <a:chExt cx="2190591" cy="4572108"/>
            </a:xfrm>
          </p:grpSpPr>
          <p:sp>
            <p:nvSpPr>
              <p:cNvPr id="24" name="平行四边形 2283"/>
              <p:cNvSpPr/>
              <p:nvPr/>
            </p:nvSpPr>
            <p:spPr>
              <a:xfrm rot="15424320" flipH="1">
                <a:off x="2229220" y="2078397"/>
                <a:ext cx="847548" cy="2120949"/>
              </a:xfrm>
              <a:custGeom>
                <a:avLst/>
                <a:gdLst/>
                <a:ahLst/>
                <a:cxnLst/>
                <a:rect l="l" t="t" r="r" b="b"/>
                <a:pathLst>
                  <a:path w="847548" h="2120949">
                    <a:moveTo>
                      <a:pt x="404264" y="2120949"/>
                    </a:moveTo>
                    <a:lnTo>
                      <a:pt x="847548" y="2120949"/>
                    </a:lnTo>
                    <a:lnTo>
                      <a:pt x="360695" y="0"/>
                    </a:lnTo>
                    <a:lnTo>
                      <a:pt x="0" y="359791"/>
                    </a:lnTo>
                    <a:close/>
                  </a:path>
                </a:pathLst>
              </a:custGeom>
              <a:gradFill flip="none" rotWithShape="1">
                <a:gsLst>
                  <a:gs pos="40000">
                    <a:srgbClr val="6EB3D2"/>
                  </a:gs>
                  <a:gs pos="80000">
                    <a:srgbClr val="2C85B6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284"/>
              <p:cNvSpPr/>
              <p:nvPr/>
            </p:nvSpPr>
            <p:spPr>
              <a:xfrm flipH="1">
                <a:off x="2877748" y="790902"/>
                <a:ext cx="905362" cy="2520350"/>
              </a:xfrm>
              <a:custGeom>
                <a:avLst/>
                <a:gdLst/>
                <a:ahLst/>
                <a:cxnLst/>
                <a:rect l="l" t="t" r="r" b="b"/>
                <a:pathLst>
                  <a:path w="905362" h="2520350">
                    <a:moveTo>
                      <a:pt x="581485" y="0"/>
                    </a:moveTo>
                    <a:lnTo>
                      <a:pt x="0" y="2520350"/>
                    </a:lnTo>
                    <a:lnTo>
                      <a:pt x="443284" y="2520350"/>
                    </a:lnTo>
                    <a:lnTo>
                      <a:pt x="905362" y="518312"/>
                    </a:lnTo>
                    <a:close/>
                  </a:path>
                </a:pathLst>
              </a:custGeom>
              <a:gradFill flip="none" rotWithShape="1">
                <a:gsLst>
                  <a:gs pos="56000">
                    <a:srgbClr val="6EB3D2"/>
                  </a:gs>
                  <a:gs pos="100000">
                    <a:srgbClr val="2C85B6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9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7340419" flipH="1">
                <a:off x="95903" y="2114237"/>
                <a:ext cx="4572108" cy="98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1" name="组合 20"/>
            <p:cNvGrpSpPr/>
            <p:nvPr/>
          </p:nvGrpSpPr>
          <p:grpSpPr>
            <a:xfrm>
              <a:off x="6138926" y="2926405"/>
              <a:ext cx="551780" cy="414516"/>
              <a:chOff x="5288412" y="1824354"/>
              <a:chExt cx="386956" cy="290695"/>
            </a:xfrm>
          </p:grpSpPr>
          <p:sp>
            <p:nvSpPr>
              <p:cNvPr id="22" name="Freeform 41"/>
              <p:cNvSpPr>
                <a:spLocks/>
              </p:cNvSpPr>
              <p:nvPr/>
            </p:nvSpPr>
            <p:spPr bwMode="auto">
              <a:xfrm>
                <a:off x="5402523" y="1943565"/>
                <a:ext cx="170210" cy="94348"/>
              </a:xfrm>
              <a:custGeom>
                <a:avLst/>
                <a:gdLst>
                  <a:gd name="T0" fmla="*/ 62 w 113"/>
                  <a:gd name="T1" fmla="*/ 46 h 63"/>
                  <a:gd name="T2" fmla="*/ 19 w 113"/>
                  <a:gd name="T3" fmla="*/ 62 h 63"/>
                  <a:gd name="T4" fmla="*/ 19 w 113"/>
                  <a:gd name="T5" fmla="*/ 62 h 63"/>
                  <a:gd name="T6" fmla="*/ 18 w 113"/>
                  <a:gd name="T7" fmla="*/ 62 h 63"/>
                  <a:gd name="T8" fmla="*/ 15 w 113"/>
                  <a:gd name="T9" fmla="*/ 62 h 63"/>
                  <a:gd name="T10" fmla="*/ 9 w 113"/>
                  <a:gd name="T11" fmla="*/ 58 h 63"/>
                  <a:gd name="T12" fmla="*/ 9 w 113"/>
                  <a:gd name="T13" fmla="*/ 58 h 63"/>
                  <a:gd name="T14" fmla="*/ 9 w 113"/>
                  <a:gd name="T15" fmla="*/ 58 h 63"/>
                  <a:gd name="T16" fmla="*/ 9 w 113"/>
                  <a:gd name="T17" fmla="*/ 58 h 63"/>
                  <a:gd name="T18" fmla="*/ 1 w 113"/>
                  <a:gd name="T19" fmla="*/ 40 h 63"/>
                  <a:gd name="T20" fmla="*/ 1 w 113"/>
                  <a:gd name="T21" fmla="*/ 40 h 63"/>
                  <a:gd name="T22" fmla="*/ 1 w 113"/>
                  <a:gd name="T23" fmla="*/ 40 h 63"/>
                  <a:gd name="T24" fmla="*/ 0 w 113"/>
                  <a:gd name="T25" fmla="*/ 37 h 63"/>
                  <a:gd name="T26" fmla="*/ 4 w 113"/>
                  <a:gd name="T27" fmla="*/ 31 h 63"/>
                  <a:gd name="T28" fmla="*/ 4 w 113"/>
                  <a:gd name="T29" fmla="*/ 31 h 63"/>
                  <a:gd name="T30" fmla="*/ 4 w 113"/>
                  <a:gd name="T31" fmla="*/ 31 h 63"/>
                  <a:gd name="T32" fmla="*/ 4 w 113"/>
                  <a:gd name="T33" fmla="*/ 31 h 63"/>
                  <a:gd name="T34" fmla="*/ 48 w 113"/>
                  <a:gd name="T35" fmla="*/ 15 h 63"/>
                  <a:gd name="T36" fmla="*/ 43 w 113"/>
                  <a:gd name="T37" fmla="*/ 5 h 63"/>
                  <a:gd name="T38" fmla="*/ 45 w 113"/>
                  <a:gd name="T39" fmla="*/ 1 h 63"/>
                  <a:gd name="T40" fmla="*/ 47 w 113"/>
                  <a:gd name="T41" fmla="*/ 0 h 63"/>
                  <a:gd name="T42" fmla="*/ 78 w 113"/>
                  <a:gd name="T43" fmla="*/ 4 h 63"/>
                  <a:gd name="T44" fmla="*/ 110 w 113"/>
                  <a:gd name="T45" fmla="*/ 7 h 63"/>
                  <a:gd name="T46" fmla="*/ 113 w 113"/>
                  <a:gd name="T47" fmla="*/ 10 h 63"/>
                  <a:gd name="T48" fmla="*/ 112 w 113"/>
                  <a:gd name="T49" fmla="*/ 12 h 63"/>
                  <a:gd name="T50" fmla="*/ 112 w 113"/>
                  <a:gd name="T51" fmla="*/ 12 h 63"/>
                  <a:gd name="T52" fmla="*/ 92 w 113"/>
                  <a:gd name="T53" fmla="*/ 35 h 63"/>
                  <a:gd name="T54" fmla="*/ 73 w 113"/>
                  <a:gd name="T55" fmla="*/ 57 h 63"/>
                  <a:gd name="T56" fmla="*/ 68 w 113"/>
                  <a:gd name="T57" fmla="*/ 57 h 63"/>
                  <a:gd name="T58" fmla="*/ 67 w 113"/>
                  <a:gd name="T59" fmla="*/ 56 h 63"/>
                  <a:gd name="T60" fmla="*/ 67 w 113"/>
                  <a:gd name="T61" fmla="*/ 56 h 63"/>
                  <a:gd name="T62" fmla="*/ 62 w 113"/>
                  <a:gd name="T63" fmla="*/ 4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3" h="63">
                    <a:moveTo>
                      <a:pt x="62" y="46"/>
                    </a:moveTo>
                    <a:cubicBezTo>
                      <a:pt x="19" y="62"/>
                      <a:pt x="19" y="62"/>
                      <a:pt x="19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19" y="62"/>
                      <a:pt x="18" y="62"/>
                      <a:pt x="18" y="62"/>
                    </a:cubicBezTo>
                    <a:cubicBezTo>
                      <a:pt x="17" y="63"/>
                      <a:pt x="16" y="63"/>
                      <a:pt x="15" y="62"/>
                    </a:cubicBezTo>
                    <a:cubicBezTo>
                      <a:pt x="12" y="62"/>
                      <a:pt x="10" y="60"/>
                      <a:pt x="9" y="58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2" y="32"/>
                      <a:pt x="4" y="31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3"/>
                      <a:pt x="43" y="1"/>
                      <a:pt x="45" y="1"/>
                    </a:cubicBezTo>
                    <a:cubicBezTo>
                      <a:pt x="46" y="0"/>
                      <a:pt x="46" y="0"/>
                      <a:pt x="47" y="0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110" y="7"/>
                      <a:pt x="110" y="7"/>
                      <a:pt x="110" y="7"/>
                    </a:cubicBezTo>
                    <a:cubicBezTo>
                      <a:pt x="112" y="7"/>
                      <a:pt x="113" y="9"/>
                      <a:pt x="113" y="10"/>
                    </a:cubicBezTo>
                    <a:cubicBezTo>
                      <a:pt x="113" y="11"/>
                      <a:pt x="113" y="12"/>
                      <a:pt x="112" y="12"/>
                    </a:cubicBezTo>
                    <a:cubicBezTo>
                      <a:pt x="112" y="12"/>
                      <a:pt x="112" y="12"/>
                      <a:pt x="112" y="12"/>
                    </a:cubicBezTo>
                    <a:cubicBezTo>
                      <a:pt x="92" y="35"/>
                      <a:pt x="92" y="35"/>
                      <a:pt x="92" y="35"/>
                    </a:cubicBezTo>
                    <a:cubicBezTo>
                      <a:pt x="73" y="57"/>
                      <a:pt x="73" y="57"/>
                      <a:pt x="73" y="57"/>
                    </a:cubicBezTo>
                    <a:cubicBezTo>
                      <a:pt x="71" y="58"/>
                      <a:pt x="69" y="59"/>
                      <a:pt x="68" y="57"/>
                    </a:cubicBezTo>
                    <a:cubicBezTo>
                      <a:pt x="68" y="57"/>
                      <a:pt x="67" y="57"/>
                      <a:pt x="67" y="56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2" y="46"/>
                      <a:pt x="62" y="46"/>
                      <a:pt x="62" y="46"/>
                    </a:cubicBezTo>
                    <a:close/>
                  </a:path>
                </a:pathLst>
              </a:custGeom>
              <a:gradFill flip="none" rotWithShape="1">
                <a:gsLst>
                  <a:gs pos="56000">
                    <a:srgbClr val="6EB3D2"/>
                  </a:gs>
                  <a:gs pos="100000">
                    <a:srgbClr val="2C85B6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" name="Freeform 42"/>
              <p:cNvSpPr>
                <a:spLocks noEditPoints="1"/>
              </p:cNvSpPr>
              <p:nvPr/>
            </p:nvSpPr>
            <p:spPr bwMode="auto">
              <a:xfrm>
                <a:off x="5288412" y="1824354"/>
                <a:ext cx="386956" cy="290695"/>
              </a:xfrm>
              <a:custGeom>
                <a:avLst/>
                <a:gdLst>
                  <a:gd name="T0" fmla="*/ 225 w 257"/>
                  <a:gd name="T1" fmla="*/ 0 h 193"/>
                  <a:gd name="T2" fmla="*/ 32 w 257"/>
                  <a:gd name="T3" fmla="*/ 0 h 193"/>
                  <a:gd name="T4" fmla="*/ 0 w 257"/>
                  <a:gd name="T5" fmla="*/ 32 h 193"/>
                  <a:gd name="T6" fmla="*/ 0 w 257"/>
                  <a:gd name="T7" fmla="*/ 160 h 193"/>
                  <a:gd name="T8" fmla="*/ 32 w 257"/>
                  <a:gd name="T9" fmla="*/ 193 h 193"/>
                  <a:gd name="T10" fmla="*/ 225 w 257"/>
                  <a:gd name="T11" fmla="*/ 193 h 193"/>
                  <a:gd name="T12" fmla="*/ 257 w 257"/>
                  <a:gd name="T13" fmla="*/ 160 h 193"/>
                  <a:gd name="T14" fmla="*/ 257 w 257"/>
                  <a:gd name="T15" fmla="*/ 32 h 193"/>
                  <a:gd name="T16" fmla="*/ 225 w 257"/>
                  <a:gd name="T17" fmla="*/ 0 h 193"/>
                  <a:gd name="T18" fmla="*/ 209 w 257"/>
                  <a:gd name="T19" fmla="*/ 16 h 193"/>
                  <a:gd name="T20" fmla="*/ 225 w 257"/>
                  <a:gd name="T21" fmla="*/ 16 h 193"/>
                  <a:gd name="T22" fmla="*/ 225 w 257"/>
                  <a:gd name="T23" fmla="*/ 32 h 193"/>
                  <a:gd name="T24" fmla="*/ 209 w 257"/>
                  <a:gd name="T25" fmla="*/ 32 h 193"/>
                  <a:gd name="T26" fmla="*/ 209 w 257"/>
                  <a:gd name="T27" fmla="*/ 16 h 193"/>
                  <a:gd name="T28" fmla="*/ 176 w 257"/>
                  <a:gd name="T29" fmla="*/ 16 h 193"/>
                  <a:gd name="T30" fmla="*/ 193 w 257"/>
                  <a:gd name="T31" fmla="*/ 16 h 193"/>
                  <a:gd name="T32" fmla="*/ 193 w 257"/>
                  <a:gd name="T33" fmla="*/ 32 h 193"/>
                  <a:gd name="T34" fmla="*/ 176 w 257"/>
                  <a:gd name="T35" fmla="*/ 32 h 193"/>
                  <a:gd name="T36" fmla="*/ 176 w 257"/>
                  <a:gd name="T37" fmla="*/ 16 h 193"/>
                  <a:gd name="T38" fmla="*/ 144 w 257"/>
                  <a:gd name="T39" fmla="*/ 16 h 193"/>
                  <a:gd name="T40" fmla="*/ 160 w 257"/>
                  <a:gd name="T41" fmla="*/ 16 h 193"/>
                  <a:gd name="T42" fmla="*/ 160 w 257"/>
                  <a:gd name="T43" fmla="*/ 32 h 193"/>
                  <a:gd name="T44" fmla="*/ 144 w 257"/>
                  <a:gd name="T45" fmla="*/ 32 h 193"/>
                  <a:gd name="T46" fmla="*/ 144 w 257"/>
                  <a:gd name="T47" fmla="*/ 16 h 193"/>
                  <a:gd name="T48" fmla="*/ 241 w 257"/>
                  <a:gd name="T49" fmla="*/ 176 h 193"/>
                  <a:gd name="T50" fmla="*/ 16 w 257"/>
                  <a:gd name="T51" fmla="*/ 176 h 193"/>
                  <a:gd name="T52" fmla="*/ 16 w 257"/>
                  <a:gd name="T53" fmla="*/ 48 h 193"/>
                  <a:gd name="T54" fmla="*/ 241 w 257"/>
                  <a:gd name="T55" fmla="*/ 48 h 193"/>
                  <a:gd name="T56" fmla="*/ 241 w 257"/>
                  <a:gd name="T57" fmla="*/ 176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57" h="193">
                    <a:moveTo>
                      <a:pt x="225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0" y="178"/>
                      <a:pt x="14" y="193"/>
                      <a:pt x="32" y="193"/>
                    </a:cubicBezTo>
                    <a:cubicBezTo>
                      <a:pt x="225" y="193"/>
                      <a:pt x="225" y="193"/>
                      <a:pt x="225" y="193"/>
                    </a:cubicBezTo>
                    <a:cubicBezTo>
                      <a:pt x="242" y="193"/>
                      <a:pt x="257" y="178"/>
                      <a:pt x="257" y="160"/>
                    </a:cubicBezTo>
                    <a:cubicBezTo>
                      <a:pt x="257" y="32"/>
                      <a:pt x="257" y="32"/>
                      <a:pt x="257" y="32"/>
                    </a:cubicBezTo>
                    <a:cubicBezTo>
                      <a:pt x="257" y="14"/>
                      <a:pt x="242" y="0"/>
                      <a:pt x="225" y="0"/>
                    </a:cubicBezTo>
                    <a:close/>
                    <a:moveTo>
                      <a:pt x="209" y="16"/>
                    </a:moveTo>
                    <a:cubicBezTo>
                      <a:pt x="225" y="16"/>
                      <a:pt x="225" y="16"/>
                      <a:pt x="225" y="16"/>
                    </a:cubicBezTo>
                    <a:cubicBezTo>
                      <a:pt x="225" y="32"/>
                      <a:pt x="225" y="32"/>
                      <a:pt x="225" y="32"/>
                    </a:cubicBezTo>
                    <a:cubicBezTo>
                      <a:pt x="209" y="32"/>
                      <a:pt x="209" y="32"/>
                      <a:pt x="209" y="32"/>
                    </a:cubicBezTo>
                    <a:lnTo>
                      <a:pt x="209" y="16"/>
                    </a:lnTo>
                    <a:close/>
                    <a:moveTo>
                      <a:pt x="176" y="16"/>
                    </a:moveTo>
                    <a:cubicBezTo>
                      <a:pt x="193" y="16"/>
                      <a:pt x="193" y="16"/>
                      <a:pt x="193" y="16"/>
                    </a:cubicBezTo>
                    <a:cubicBezTo>
                      <a:pt x="193" y="32"/>
                      <a:pt x="193" y="32"/>
                      <a:pt x="193" y="32"/>
                    </a:cubicBezTo>
                    <a:cubicBezTo>
                      <a:pt x="176" y="32"/>
                      <a:pt x="176" y="32"/>
                      <a:pt x="176" y="32"/>
                    </a:cubicBezTo>
                    <a:lnTo>
                      <a:pt x="176" y="16"/>
                    </a:lnTo>
                    <a:close/>
                    <a:moveTo>
                      <a:pt x="144" y="16"/>
                    </a:moveTo>
                    <a:cubicBezTo>
                      <a:pt x="160" y="16"/>
                      <a:pt x="160" y="16"/>
                      <a:pt x="160" y="16"/>
                    </a:cubicBezTo>
                    <a:cubicBezTo>
                      <a:pt x="160" y="32"/>
                      <a:pt x="160" y="32"/>
                      <a:pt x="160" y="32"/>
                    </a:cubicBezTo>
                    <a:cubicBezTo>
                      <a:pt x="144" y="32"/>
                      <a:pt x="144" y="32"/>
                      <a:pt x="144" y="32"/>
                    </a:cubicBezTo>
                    <a:lnTo>
                      <a:pt x="144" y="16"/>
                    </a:lnTo>
                    <a:close/>
                    <a:moveTo>
                      <a:pt x="241" y="176"/>
                    </a:moveTo>
                    <a:cubicBezTo>
                      <a:pt x="16" y="176"/>
                      <a:pt x="16" y="176"/>
                      <a:pt x="16" y="176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241" y="48"/>
                      <a:pt x="241" y="48"/>
                      <a:pt x="241" y="48"/>
                    </a:cubicBezTo>
                    <a:lnTo>
                      <a:pt x="241" y="176"/>
                    </a:lnTo>
                    <a:close/>
                  </a:path>
                </a:pathLst>
              </a:custGeom>
              <a:gradFill flip="none" rotWithShape="1">
                <a:gsLst>
                  <a:gs pos="56000">
                    <a:srgbClr val="6EB3D2"/>
                  </a:gs>
                  <a:gs pos="100000">
                    <a:srgbClr val="2C85B6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40" name="TextBox 39"/>
          <p:cNvSpPr txBox="1"/>
          <p:nvPr/>
        </p:nvSpPr>
        <p:spPr>
          <a:xfrm>
            <a:off x="3412909" y="998539"/>
            <a:ext cx="932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099CC"/>
                </a:solidFill>
                <a:latin typeface="微软雅黑" pitchFamily="34" charset="-122"/>
                <a:ea typeface="微软雅黑" pitchFamily="34" charset="-122"/>
              </a:rPr>
              <a:t>推广</a:t>
            </a:r>
            <a:r>
              <a:rPr lang="en-US" altLang="zh-CN" dirty="0">
                <a:solidFill>
                  <a:srgbClr val="0099CC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zh-CN" dirty="0">
              <a:solidFill>
                <a:srgbClr val="0099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731642" y="1528855"/>
            <a:ext cx="883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推广</a:t>
            </a:r>
            <a:r>
              <a:rPr lang="en-US" altLang="zh-CN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zh-CN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89474" y="2070745"/>
            <a:ext cx="883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推广</a:t>
            </a:r>
            <a:r>
              <a:rPr lang="en-US" altLang="zh-CN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zh-CN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38463" y="2577171"/>
            <a:ext cx="883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rPr>
              <a:t>推广</a:t>
            </a:r>
            <a:r>
              <a:rPr lang="en-US" altLang="zh-CN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zh-CN" dirty="0">
              <a:solidFill>
                <a:srgbClr val="E271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49046" y="2246825"/>
            <a:ext cx="159030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点击此处添加项目情况点击此处添加内容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49046" y="2734680"/>
            <a:ext cx="159030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点击此处添加项目情况点击此处添加内容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49046" y="3244292"/>
            <a:ext cx="159030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点击此处添加项目情况点击此处添加内容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49046" y="3715532"/>
            <a:ext cx="159030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点击此处添加项目情况点击此处添加内容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3104896" y="1004609"/>
            <a:ext cx="1619850" cy="3380882"/>
            <a:chOff x="4138615" y="1339789"/>
            <a:chExt cx="2160300" cy="4508886"/>
          </a:xfrm>
        </p:grpSpPr>
        <p:grpSp>
          <p:nvGrpSpPr>
            <p:cNvPr id="49" name="组合 48"/>
            <p:cNvGrpSpPr/>
            <p:nvPr/>
          </p:nvGrpSpPr>
          <p:grpSpPr>
            <a:xfrm rot="19655684">
              <a:off x="4138615" y="1339789"/>
              <a:ext cx="2160300" cy="4508886"/>
              <a:chOff x="667200" y="-122634"/>
              <a:chExt cx="2190591" cy="4572108"/>
            </a:xfrm>
          </p:grpSpPr>
          <p:sp>
            <p:nvSpPr>
              <p:cNvPr id="53" name="平行四边形 2283"/>
              <p:cNvSpPr/>
              <p:nvPr/>
            </p:nvSpPr>
            <p:spPr>
              <a:xfrm rot="15424320" flipH="1">
                <a:off x="1303901" y="2078397"/>
                <a:ext cx="847548" cy="2120949"/>
              </a:xfrm>
              <a:custGeom>
                <a:avLst/>
                <a:gdLst/>
                <a:ahLst/>
                <a:cxnLst/>
                <a:rect l="l" t="t" r="r" b="b"/>
                <a:pathLst>
                  <a:path w="847548" h="2120949">
                    <a:moveTo>
                      <a:pt x="404264" y="2120949"/>
                    </a:moveTo>
                    <a:lnTo>
                      <a:pt x="847548" y="2120949"/>
                    </a:lnTo>
                    <a:lnTo>
                      <a:pt x="360695" y="0"/>
                    </a:lnTo>
                    <a:lnTo>
                      <a:pt x="0" y="359791"/>
                    </a:lnTo>
                    <a:close/>
                  </a:path>
                </a:pathLst>
              </a:custGeom>
              <a:gradFill flip="none" rotWithShape="1">
                <a:gsLst>
                  <a:gs pos="40000">
                    <a:srgbClr val="EFB600"/>
                  </a:gs>
                  <a:gs pos="80000">
                    <a:srgbClr val="C49500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平行四边形 2284"/>
              <p:cNvSpPr/>
              <p:nvPr/>
            </p:nvSpPr>
            <p:spPr>
              <a:xfrm flipH="1">
                <a:off x="1952429" y="790902"/>
                <a:ext cx="905362" cy="2520350"/>
              </a:xfrm>
              <a:custGeom>
                <a:avLst/>
                <a:gdLst/>
                <a:ahLst/>
                <a:cxnLst/>
                <a:rect l="l" t="t" r="r" b="b"/>
                <a:pathLst>
                  <a:path w="905362" h="2520350">
                    <a:moveTo>
                      <a:pt x="581485" y="0"/>
                    </a:moveTo>
                    <a:lnTo>
                      <a:pt x="0" y="2520350"/>
                    </a:lnTo>
                    <a:lnTo>
                      <a:pt x="443284" y="2520350"/>
                    </a:lnTo>
                    <a:lnTo>
                      <a:pt x="905362" y="518312"/>
                    </a:lnTo>
                    <a:close/>
                  </a:path>
                </a:pathLst>
              </a:custGeom>
              <a:gradFill flip="none" rotWithShape="1">
                <a:gsLst>
                  <a:gs pos="56000">
                    <a:srgbClr val="EFB600"/>
                  </a:gs>
                  <a:gs pos="100000">
                    <a:srgbClr val="C49500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55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7340419" flipH="1">
                <a:off x="-829416" y="2114237"/>
                <a:ext cx="4572108" cy="98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50" name="组合 49"/>
            <p:cNvGrpSpPr/>
            <p:nvPr/>
          </p:nvGrpSpPr>
          <p:grpSpPr>
            <a:xfrm>
              <a:off x="5107899" y="3491506"/>
              <a:ext cx="521784" cy="483604"/>
              <a:chOff x="4378714" y="1388949"/>
              <a:chExt cx="365920" cy="339145"/>
            </a:xfrm>
          </p:grpSpPr>
          <p:sp>
            <p:nvSpPr>
              <p:cNvPr id="51" name="Freeform 37"/>
              <p:cNvSpPr>
                <a:spLocks/>
              </p:cNvSpPr>
              <p:nvPr/>
            </p:nvSpPr>
            <p:spPr bwMode="auto">
              <a:xfrm>
                <a:off x="4378714" y="1388949"/>
                <a:ext cx="228859" cy="247346"/>
              </a:xfrm>
              <a:custGeom>
                <a:avLst/>
                <a:gdLst>
                  <a:gd name="T0" fmla="*/ 152 w 152"/>
                  <a:gd name="T1" fmla="*/ 28 h 164"/>
                  <a:gd name="T2" fmla="*/ 152 w 152"/>
                  <a:gd name="T3" fmla="*/ 28 h 164"/>
                  <a:gd name="T4" fmla="*/ 124 w 152"/>
                  <a:gd name="T5" fmla="*/ 0 h 164"/>
                  <a:gd name="T6" fmla="*/ 28 w 152"/>
                  <a:gd name="T7" fmla="*/ 0 h 164"/>
                  <a:gd name="T8" fmla="*/ 0 w 152"/>
                  <a:gd name="T9" fmla="*/ 28 h 164"/>
                  <a:gd name="T10" fmla="*/ 0 w 152"/>
                  <a:gd name="T11" fmla="*/ 91 h 164"/>
                  <a:gd name="T12" fmla="*/ 28 w 152"/>
                  <a:gd name="T13" fmla="*/ 119 h 164"/>
                  <a:gd name="T14" fmla="*/ 30 w 152"/>
                  <a:gd name="T15" fmla="*/ 119 h 164"/>
                  <a:gd name="T16" fmla="*/ 30 w 152"/>
                  <a:gd name="T17" fmla="*/ 164 h 164"/>
                  <a:gd name="T18" fmla="*/ 61 w 152"/>
                  <a:gd name="T19" fmla="*/ 134 h 164"/>
                  <a:gd name="T20" fmla="*/ 61 w 152"/>
                  <a:gd name="T21" fmla="*/ 58 h 164"/>
                  <a:gd name="T22" fmla="*/ 91 w 152"/>
                  <a:gd name="T23" fmla="*/ 28 h 164"/>
                  <a:gd name="T24" fmla="*/ 152 w 152"/>
                  <a:gd name="T25" fmla="*/ 2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2" h="164">
                    <a:moveTo>
                      <a:pt x="152" y="28"/>
                    </a:moveTo>
                    <a:cubicBezTo>
                      <a:pt x="152" y="28"/>
                      <a:pt x="152" y="28"/>
                      <a:pt x="152" y="28"/>
                    </a:cubicBezTo>
                    <a:cubicBezTo>
                      <a:pt x="152" y="12"/>
                      <a:pt x="140" y="0"/>
                      <a:pt x="12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106"/>
                      <a:pt x="12" y="119"/>
                      <a:pt x="28" y="119"/>
                    </a:cubicBezTo>
                    <a:cubicBezTo>
                      <a:pt x="30" y="119"/>
                      <a:pt x="30" y="119"/>
                      <a:pt x="30" y="119"/>
                    </a:cubicBezTo>
                    <a:cubicBezTo>
                      <a:pt x="30" y="164"/>
                      <a:pt x="30" y="164"/>
                      <a:pt x="30" y="164"/>
                    </a:cubicBezTo>
                    <a:cubicBezTo>
                      <a:pt x="61" y="134"/>
                      <a:pt x="61" y="134"/>
                      <a:pt x="61" y="134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41"/>
                      <a:pt x="74" y="28"/>
                      <a:pt x="91" y="28"/>
                    </a:cubicBezTo>
                    <a:lnTo>
                      <a:pt x="152" y="28"/>
                    </a:lnTo>
                    <a:close/>
                  </a:path>
                </a:pathLst>
              </a:custGeom>
              <a:gradFill flip="none" rotWithShape="1">
                <a:gsLst>
                  <a:gs pos="56000">
                    <a:srgbClr val="EFB600"/>
                  </a:gs>
                  <a:gs pos="100000">
                    <a:srgbClr val="C49500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2" name="Freeform 38"/>
              <p:cNvSpPr>
                <a:spLocks noEditPoints="1"/>
              </p:cNvSpPr>
              <p:nvPr/>
            </p:nvSpPr>
            <p:spPr bwMode="auto">
              <a:xfrm>
                <a:off x="4493463" y="1453973"/>
                <a:ext cx="251171" cy="274121"/>
              </a:xfrm>
              <a:custGeom>
                <a:avLst/>
                <a:gdLst>
                  <a:gd name="T0" fmla="*/ 137 w 167"/>
                  <a:gd name="T1" fmla="*/ 0 h 182"/>
                  <a:gd name="T2" fmla="*/ 30 w 167"/>
                  <a:gd name="T3" fmla="*/ 0 h 182"/>
                  <a:gd name="T4" fmla="*/ 0 w 167"/>
                  <a:gd name="T5" fmla="*/ 30 h 182"/>
                  <a:gd name="T6" fmla="*/ 0 w 167"/>
                  <a:gd name="T7" fmla="*/ 106 h 182"/>
                  <a:gd name="T8" fmla="*/ 30 w 167"/>
                  <a:gd name="T9" fmla="*/ 136 h 182"/>
                  <a:gd name="T10" fmla="*/ 61 w 167"/>
                  <a:gd name="T11" fmla="*/ 136 h 182"/>
                  <a:gd name="T12" fmla="*/ 61 w 167"/>
                  <a:gd name="T13" fmla="*/ 182 h 182"/>
                  <a:gd name="T14" fmla="*/ 106 w 167"/>
                  <a:gd name="T15" fmla="*/ 136 h 182"/>
                  <a:gd name="T16" fmla="*/ 137 w 167"/>
                  <a:gd name="T17" fmla="*/ 136 h 182"/>
                  <a:gd name="T18" fmla="*/ 167 w 167"/>
                  <a:gd name="T19" fmla="*/ 106 h 182"/>
                  <a:gd name="T20" fmla="*/ 167 w 167"/>
                  <a:gd name="T21" fmla="*/ 30 h 182"/>
                  <a:gd name="T22" fmla="*/ 137 w 167"/>
                  <a:gd name="T23" fmla="*/ 0 h 182"/>
                  <a:gd name="T24" fmla="*/ 30 w 167"/>
                  <a:gd name="T25" fmla="*/ 106 h 182"/>
                  <a:gd name="T26" fmla="*/ 30 w 167"/>
                  <a:gd name="T27" fmla="*/ 91 h 182"/>
                  <a:gd name="T28" fmla="*/ 91 w 167"/>
                  <a:gd name="T29" fmla="*/ 91 h 182"/>
                  <a:gd name="T30" fmla="*/ 91 w 167"/>
                  <a:gd name="T31" fmla="*/ 106 h 182"/>
                  <a:gd name="T32" fmla="*/ 30 w 167"/>
                  <a:gd name="T33" fmla="*/ 106 h 182"/>
                  <a:gd name="T34" fmla="*/ 137 w 167"/>
                  <a:gd name="T35" fmla="*/ 76 h 182"/>
                  <a:gd name="T36" fmla="*/ 30 w 167"/>
                  <a:gd name="T37" fmla="*/ 76 h 182"/>
                  <a:gd name="T38" fmla="*/ 30 w 167"/>
                  <a:gd name="T39" fmla="*/ 60 h 182"/>
                  <a:gd name="T40" fmla="*/ 137 w 167"/>
                  <a:gd name="T41" fmla="*/ 60 h 182"/>
                  <a:gd name="T42" fmla="*/ 137 w 167"/>
                  <a:gd name="T43" fmla="*/ 76 h 182"/>
                  <a:gd name="T44" fmla="*/ 137 w 167"/>
                  <a:gd name="T45" fmla="*/ 45 h 182"/>
                  <a:gd name="T46" fmla="*/ 30 w 167"/>
                  <a:gd name="T47" fmla="*/ 45 h 182"/>
                  <a:gd name="T48" fmla="*/ 30 w 167"/>
                  <a:gd name="T49" fmla="*/ 30 h 182"/>
                  <a:gd name="T50" fmla="*/ 137 w 167"/>
                  <a:gd name="T51" fmla="*/ 30 h 182"/>
                  <a:gd name="T52" fmla="*/ 137 w 167"/>
                  <a:gd name="T53" fmla="*/ 45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7" h="182">
                    <a:moveTo>
                      <a:pt x="137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4" y="0"/>
                      <a:pt x="0" y="13"/>
                      <a:pt x="0" y="30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23"/>
                      <a:pt x="14" y="136"/>
                      <a:pt x="30" y="136"/>
                    </a:cubicBezTo>
                    <a:cubicBezTo>
                      <a:pt x="61" y="136"/>
                      <a:pt x="61" y="136"/>
                      <a:pt x="61" y="136"/>
                    </a:cubicBezTo>
                    <a:cubicBezTo>
                      <a:pt x="61" y="182"/>
                      <a:pt x="61" y="182"/>
                      <a:pt x="61" y="182"/>
                    </a:cubicBezTo>
                    <a:cubicBezTo>
                      <a:pt x="106" y="136"/>
                      <a:pt x="106" y="136"/>
                      <a:pt x="106" y="136"/>
                    </a:cubicBezTo>
                    <a:cubicBezTo>
                      <a:pt x="137" y="136"/>
                      <a:pt x="137" y="136"/>
                      <a:pt x="137" y="136"/>
                    </a:cubicBezTo>
                    <a:cubicBezTo>
                      <a:pt x="154" y="136"/>
                      <a:pt x="167" y="123"/>
                      <a:pt x="167" y="106"/>
                    </a:cubicBezTo>
                    <a:cubicBezTo>
                      <a:pt x="167" y="30"/>
                      <a:pt x="167" y="30"/>
                      <a:pt x="167" y="30"/>
                    </a:cubicBezTo>
                    <a:cubicBezTo>
                      <a:pt x="167" y="13"/>
                      <a:pt x="154" y="0"/>
                      <a:pt x="137" y="0"/>
                    </a:cubicBezTo>
                    <a:close/>
                    <a:moveTo>
                      <a:pt x="30" y="106"/>
                    </a:moveTo>
                    <a:cubicBezTo>
                      <a:pt x="30" y="91"/>
                      <a:pt x="30" y="91"/>
                      <a:pt x="30" y="91"/>
                    </a:cubicBezTo>
                    <a:cubicBezTo>
                      <a:pt x="91" y="91"/>
                      <a:pt x="91" y="91"/>
                      <a:pt x="91" y="91"/>
                    </a:cubicBezTo>
                    <a:cubicBezTo>
                      <a:pt x="91" y="106"/>
                      <a:pt x="91" y="106"/>
                      <a:pt x="91" y="106"/>
                    </a:cubicBezTo>
                    <a:lnTo>
                      <a:pt x="30" y="106"/>
                    </a:lnTo>
                    <a:close/>
                    <a:moveTo>
                      <a:pt x="137" y="76"/>
                    </a:moveTo>
                    <a:cubicBezTo>
                      <a:pt x="30" y="76"/>
                      <a:pt x="30" y="76"/>
                      <a:pt x="30" y="76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137" y="60"/>
                      <a:pt x="137" y="60"/>
                      <a:pt x="137" y="60"/>
                    </a:cubicBezTo>
                    <a:lnTo>
                      <a:pt x="137" y="76"/>
                    </a:lnTo>
                    <a:close/>
                    <a:moveTo>
                      <a:pt x="137" y="45"/>
                    </a:move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137" y="30"/>
                      <a:pt x="137" y="30"/>
                      <a:pt x="137" y="30"/>
                    </a:cubicBezTo>
                    <a:lnTo>
                      <a:pt x="137" y="45"/>
                    </a:lnTo>
                    <a:close/>
                  </a:path>
                </a:pathLst>
              </a:custGeom>
              <a:gradFill flip="none" rotWithShape="1">
                <a:gsLst>
                  <a:gs pos="56000">
                    <a:srgbClr val="EFB600"/>
                  </a:gs>
                  <a:gs pos="100000">
                    <a:srgbClr val="C49500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2363041" y="1475500"/>
            <a:ext cx="1619850" cy="3380882"/>
            <a:chOff x="3149246" y="1967789"/>
            <a:chExt cx="2160300" cy="4508886"/>
          </a:xfrm>
        </p:grpSpPr>
        <p:grpSp>
          <p:nvGrpSpPr>
            <p:cNvPr id="57" name="组合 56"/>
            <p:cNvGrpSpPr/>
            <p:nvPr/>
          </p:nvGrpSpPr>
          <p:grpSpPr>
            <a:xfrm rot="19655684">
              <a:off x="3149246" y="1967789"/>
              <a:ext cx="2160300" cy="4508886"/>
              <a:chOff x="-258118" y="-122634"/>
              <a:chExt cx="2190591" cy="4572108"/>
            </a:xfrm>
          </p:grpSpPr>
          <p:sp>
            <p:nvSpPr>
              <p:cNvPr id="59" name="平行四边形 2283"/>
              <p:cNvSpPr/>
              <p:nvPr/>
            </p:nvSpPr>
            <p:spPr>
              <a:xfrm rot="15424320" flipH="1">
                <a:off x="378583" y="2078397"/>
                <a:ext cx="847548" cy="2120949"/>
              </a:xfrm>
              <a:custGeom>
                <a:avLst/>
                <a:gdLst/>
                <a:ahLst/>
                <a:cxnLst/>
                <a:rect l="l" t="t" r="r" b="b"/>
                <a:pathLst>
                  <a:path w="847548" h="2120949">
                    <a:moveTo>
                      <a:pt x="404264" y="2120949"/>
                    </a:moveTo>
                    <a:lnTo>
                      <a:pt x="847548" y="2120949"/>
                    </a:lnTo>
                    <a:lnTo>
                      <a:pt x="360695" y="0"/>
                    </a:lnTo>
                    <a:lnTo>
                      <a:pt x="0" y="359791"/>
                    </a:lnTo>
                    <a:close/>
                  </a:path>
                </a:pathLst>
              </a:custGeom>
              <a:gradFill flip="none" rotWithShape="1">
                <a:gsLst>
                  <a:gs pos="40000">
                    <a:srgbClr val="009999"/>
                  </a:gs>
                  <a:gs pos="84000">
                    <a:srgbClr val="00504E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平行四边形 2284"/>
              <p:cNvSpPr/>
              <p:nvPr/>
            </p:nvSpPr>
            <p:spPr>
              <a:xfrm flipH="1">
                <a:off x="1027111" y="790902"/>
                <a:ext cx="905362" cy="2520350"/>
              </a:xfrm>
              <a:custGeom>
                <a:avLst/>
                <a:gdLst/>
                <a:ahLst/>
                <a:cxnLst/>
                <a:rect l="l" t="t" r="r" b="b"/>
                <a:pathLst>
                  <a:path w="905362" h="2520350">
                    <a:moveTo>
                      <a:pt x="581485" y="0"/>
                    </a:moveTo>
                    <a:lnTo>
                      <a:pt x="0" y="2520350"/>
                    </a:lnTo>
                    <a:lnTo>
                      <a:pt x="443284" y="2520350"/>
                    </a:lnTo>
                    <a:lnTo>
                      <a:pt x="905362" y="518312"/>
                    </a:lnTo>
                    <a:close/>
                  </a:path>
                </a:pathLst>
              </a:custGeom>
              <a:gradFill flip="none" rotWithShape="1">
                <a:gsLst>
                  <a:gs pos="56000">
                    <a:srgbClr val="009999"/>
                  </a:gs>
                  <a:gs pos="100000">
                    <a:srgbClr val="00504E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61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7340419" flipH="1">
                <a:off x="-1754734" y="2114237"/>
                <a:ext cx="4572108" cy="98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99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58" name="Freeform 61"/>
            <p:cNvSpPr>
              <a:spLocks noEditPoints="1"/>
            </p:cNvSpPr>
            <p:nvPr/>
          </p:nvSpPr>
          <p:spPr bwMode="auto">
            <a:xfrm>
              <a:off x="4141256" y="4047589"/>
              <a:ext cx="476331" cy="543599"/>
            </a:xfrm>
            <a:custGeom>
              <a:avLst/>
              <a:gdLst>
                <a:gd name="T0" fmla="*/ 94 w 222"/>
                <a:gd name="T1" fmla="*/ 16 h 253"/>
                <a:gd name="T2" fmla="*/ 110 w 222"/>
                <a:gd name="T3" fmla="*/ 0 h 253"/>
                <a:gd name="T4" fmla="*/ 126 w 222"/>
                <a:gd name="T5" fmla="*/ 16 h 253"/>
                <a:gd name="T6" fmla="*/ 127 w 222"/>
                <a:gd name="T7" fmla="*/ 110 h 253"/>
                <a:gd name="T8" fmla="*/ 111 w 222"/>
                <a:gd name="T9" fmla="*/ 126 h 253"/>
                <a:gd name="T10" fmla="*/ 95 w 222"/>
                <a:gd name="T11" fmla="*/ 111 h 253"/>
                <a:gd name="T12" fmla="*/ 94 w 222"/>
                <a:gd name="T13" fmla="*/ 16 h 253"/>
                <a:gd name="T14" fmla="*/ 112 w 222"/>
                <a:gd name="T15" fmla="*/ 252 h 253"/>
                <a:gd name="T16" fmla="*/ 1 w 222"/>
                <a:gd name="T17" fmla="*/ 143 h 253"/>
                <a:gd name="T18" fmla="*/ 79 w 222"/>
                <a:gd name="T19" fmla="*/ 37 h 253"/>
                <a:gd name="T20" fmla="*/ 79 w 222"/>
                <a:gd name="T21" fmla="*/ 70 h 253"/>
                <a:gd name="T22" fmla="*/ 32 w 222"/>
                <a:gd name="T23" fmla="*/ 143 h 253"/>
                <a:gd name="T24" fmla="*/ 112 w 222"/>
                <a:gd name="T25" fmla="*/ 221 h 253"/>
                <a:gd name="T26" fmla="*/ 190 w 222"/>
                <a:gd name="T27" fmla="*/ 141 h 253"/>
                <a:gd name="T28" fmla="*/ 142 w 222"/>
                <a:gd name="T29" fmla="*/ 70 h 253"/>
                <a:gd name="T30" fmla="*/ 142 w 222"/>
                <a:gd name="T31" fmla="*/ 36 h 253"/>
                <a:gd name="T32" fmla="*/ 222 w 222"/>
                <a:gd name="T33" fmla="*/ 141 h 253"/>
                <a:gd name="T34" fmla="*/ 112 w 222"/>
                <a:gd name="T35" fmla="*/ 252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2" h="253">
                  <a:moveTo>
                    <a:pt x="94" y="16"/>
                  </a:moveTo>
                  <a:cubicBezTo>
                    <a:pt x="94" y="7"/>
                    <a:pt x="101" y="0"/>
                    <a:pt x="110" y="0"/>
                  </a:cubicBezTo>
                  <a:cubicBezTo>
                    <a:pt x="119" y="0"/>
                    <a:pt x="126" y="7"/>
                    <a:pt x="126" y="16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9"/>
                    <a:pt x="120" y="126"/>
                    <a:pt x="111" y="126"/>
                  </a:cubicBezTo>
                  <a:cubicBezTo>
                    <a:pt x="102" y="126"/>
                    <a:pt x="95" y="119"/>
                    <a:pt x="95" y="111"/>
                  </a:cubicBezTo>
                  <a:lnTo>
                    <a:pt x="94" y="16"/>
                  </a:lnTo>
                  <a:close/>
                  <a:moveTo>
                    <a:pt x="112" y="252"/>
                  </a:moveTo>
                  <a:cubicBezTo>
                    <a:pt x="51" y="253"/>
                    <a:pt x="1" y="204"/>
                    <a:pt x="1" y="143"/>
                  </a:cubicBezTo>
                  <a:cubicBezTo>
                    <a:pt x="0" y="93"/>
                    <a:pt x="33" y="51"/>
                    <a:pt x="79" y="37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1" y="83"/>
                    <a:pt x="32" y="110"/>
                    <a:pt x="32" y="143"/>
                  </a:cubicBezTo>
                  <a:cubicBezTo>
                    <a:pt x="33" y="186"/>
                    <a:pt x="68" y="221"/>
                    <a:pt x="112" y="221"/>
                  </a:cubicBezTo>
                  <a:cubicBezTo>
                    <a:pt x="155" y="220"/>
                    <a:pt x="190" y="185"/>
                    <a:pt x="190" y="141"/>
                  </a:cubicBezTo>
                  <a:cubicBezTo>
                    <a:pt x="190" y="109"/>
                    <a:pt x="170" y="82"/>
                    <a:pt x="142" y="70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87" y="49"/>
                    <a:pt x="221" y="91"/>
                    <a:pt x="222" y="141"/>
                  </a:cubicBezTo>
                  <a:cubicBezTo>
                    <a:pt x="222" y="202"/>
                    <a:pt x="173" y="252"/>
                    <a:pt x="112" y="252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009999"/>
                </a:gs>
                <a:gs pos="100000">
                  <a:srgbClr val="00504E"/>
                </a:gs>
              </a:gsLst>
              <a:lin ang="6000000" scaled="0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621186" y="1946391"/>
            <a:ext cx="1619850" cy="3380882"/>
            <a:chOff x="2159877" y="2595789"/>
            <a:chExt cx="2160300" cy="4508886"/>
          </a:xfrm>
        </p:grpSpPr>
        <p:grpSp>
          <p:nvGrpSpPr>
            <p:cNvPr id="63" name="组合 62"/>
            <p:cNvGrpSpPr/>
            <p:nvPr/>
          </p:nvGrpSpPr>
          <p:grpSpPr>
            <a:xfrm rot="19655684">
              <a:off x="2159877" y="2595789"/>
              <a:ext cx="2160300" cy="4508886"/>
              <a:chOff x="-1183436" y="-122634"/>
              <a:chExt cx="2190591" cy="4572108"/>
            </a:xfrm>
          </p:grpSpPr>
          <p:sp>
            <p:nvSpPr>
              <p:cNvPr id="67" name="平行四边形 2283"/>
              <p:cNvSpPr/>
              <p:nvPr/>
            </p:nvSpPr>
            <p:spPr>
              <a:xfrm rot="15424320" flipH="1">
                <a:off x="-546735" y="2078397"/>
                <a:ext cx="847548" cy="2120949"/>
              </a:xfrm>
              <a:custGeom>
                <a:avLst/>
                <a:gdLst/>
                <a:ahLst/>
                <a:cxnLst/>
                <a:rect l="l" t="t" r="r" b="b"/>
                <a:pathLst>
                  <a:path w="847548" h="2120949">
                    <a:moveTo>
                      <a:pt x="404264" y="2120949"/>
                    </a:moveTo>
                    <a:lnTo>
                      <a:pt x="847548" y="2120949"/>
                    </a:lnTo>
                    <a:lnTo>
                      <a:pt x="360695" y="0"/>
                    </a:lnTo>
                    <a:lnTo>
                      <a:pt x="0" y="359791"/>
                    </a:lnTo>
                    <a:close/>
                  </a:path>
                </a:pathLst>
              </a:custGeom>
              <a:gradFill flip="none" rotWithShape="1">
                <a:gsLst>
                  <a:gs pos="40000">
                    <a:srgbClr val="FB9463"/>
                  </a:gs>
                  <a:gs pos="80000">
                    <a:srgbClr val="D74C35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平行四边形 2284"/>
              <p:cNvSpPr/>
              <p:nvPr/>
            </p:nvSpPr>
            <p:spPr>
              <a:xfrm flipH="1">
                <a:off x="101793" y="790902"/>
                <a:ext cx="905362" cy="2520350"/>
              </a:xfrm>
              <a:custGeom>
                <a:avLst/>
                <a:gdLst/>
                <a:ahLst/>
                <a:cxnLst/>
                <a:rect l="l" t="t" r="r" b="b"/>
                <a:pathLst>
                  <a:path w="905362" h="2520350">
                    <a:moveTo>
                      <a:pt x="581485" y="0"/>
                    </a:moveTo>
                    <a:lnTo>
                      <a:pt x="0" y="2520350"/>
                    </a:lnTo>
                    <a:lnTo>
                      <a:pt x="443284" y="2520350"/>
                    </a:lnTo>
                    <a:lnTo>
                      <a:pt x="905362" y="518312"/>
                    </a:lnTo>
                    <a:close/>
                  </a:path>
                </a:pathLst>
              </a:custGeom>
              <a:gradFill flip="none" rotWithShape="1">
                <a:gsLst>
                  <a:gs pos="56000">
                    <a:srgbClr val="FB9463"/>
                  </a:gs>
                  <a:gs pos="100000">
                    <a:srgbClr val="D74C35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69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7340419" flipH="1">
                <a:off x="-2680052" y="2114237"/>
                <a:ext cx="4572108" cy="98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64" name="组合 63"/>
            <p:cNvGrpSpPr/>
            <p:nvPr/>
          </p:nvGrpSpPr>
          <p:grpSpPr>
            <a:xfrm>
              <a:off x="3106438" y="4728713"/>
              <a:ext cx="567234" cy="566324"/>
              <a:chOff x="3202546" y="2792701"/>
              <a:chExt cx="397794" cy="397156"/>
            </a:xfrm>
          </p:grpSpPr>
          <p:sp>
            <p:nvSpPr>
              <p:cNvPr id="65" name="Freeform 39"/>
              <p:cNvSpPr>
                <a:spLocks noEditPoints="1"/>
              </p:cNvSpPr>
              <p:nvPr/>
            </p:nvSpPr>
            <p:spPr bwMode="auto">
              <a:xfrm>
                <a:off x="3202546" y="2792701"/>
                <a:ext cx="397794" cy="397156"/>
              </a:xfrm>
              <a:custGeom>
                <a:avLst/>
                <a:gdLst>
                  <a:gd name="T0" fmla="*/ 242 w 264"/>
                  <a:gd name="T1" fmla="*/ 145 h 264"/>
                  <a:gd name="T2" fmla="*/ 239 w 264"/>
                  <a:gd name="T3" fmla="*/ 104 h 264"/>
                  <a:gd name="T4" fmla="*/ 262 w 264"/>
                  <a:gd name="T5" fmla="*/ 84 h 264"/>
                  <a:gd name="T6" fmla="*/ 240 w 264"/>
                  <a:gd name="T7" fmla="*/ 51 h 264"/>
                  <a:gd name="T8" fmla="*/ 213 w 264"/>
                  <a:gd name="T9" fmla="*/ 56 h 264"/>
                  <a:gd name="T10" fmla="*/ 178 w 264"/>
                  <a:gd name="T11" fmla="*/ 33 h 264"/>
                  <a:gd name="T12" fmla="*/ 177 w 264"/>
                  <a:gd name="T13" fmla="*/ 4 h 264"/>
                  <a:gd name="T14" fmla="*/ 137 w 264"/>
                  <a:gd name="T15" fmla="*/ 0 h 264"/>
                  <a:gd name="T16" fmla="*/ 124 w 264"/>
                  <a:gd name="T17" fmla="*/ 24 h 264"/>
                  <a:gd name="T18" fmla="*/ 85 w 264"/>
                  <a:gd name="T19" fmla="*/ 36 h 264"/>
                  <a:gd name="T20" fmla="*/ 60 w 264"/>
                  <a:gd name="T21" fmla="*/ 19 h 264"/>
                  <a:gd name="T22" fmla="*/ 32 w 264"/>
                  <a:gd name="T23" fmla="*/ 48 h 264"/>
                  <a:gd name="T24" fmla="*/ 44 w 264"/>
                  <a:gd name="T25" fmla="*/ 72 h 264"/>
                  <a:gd name="T26" fmla="*/ 29 w 264"/>
                  <a:gd name="T27" fmla="*/ 111 h 264"/>
                  <a:gd name="T28" fmla="*/ 0 w 264"/>
                  <a:gd name="T29" fmla="*/ 119 h 264"/>
                  <a:gd name="T30" fmla="*/ 5 w 264"/>
                  <a:gd name="T31" fmla="*/ 158 h 264"/>
                  <a:gd name="T32" fmla="*/ 32 w 264"/>
                  <a:gd name="T33" fmla="*/ 165 h 264"/>
                  <a:gd name="T34" fmla="*/ 53 w 264"/>
                  <a:gd name="T35" fmla="*/ 201 h 264"/>
                  <a:gd name="T36" fmla="*/ 41 w 264"/>
                  <a:gd name="T37" fmla="*/ 228 h 264"/>
                  <a:gd name="T38" fmla="*/ 75 w 264"/>
                  <a:gd name="T39" fmla="*/ 249 h 264"/>
                  <a:gd name="T40" fmla="*/ 97 w 264"/>
                  <a:gd name="T41" fmla="*/ 232 h 264"/>
                  <a:gd name="T42" fmla="*/ 138 w 264"/>
                  <a:gd name="T43" fmla="*/ 238 h 264"/>
                  <a:gd name="T44" fmla="*/ 153 w 264"/>
                  <a:gd name="T45" fmla="*/ 264 h 264"/>
                  <a:gd name="T46" fmla="*/ 191 w 264"/>
                  <a:gd name="T47" fmla="*/ 251 h 264"/>
                  <a:gd name="T48" fmla="*/ 191 w 264"/>
                  <a:gd name="T49" fmla="*/ 223 h 264"/>
                  <a:gd name="T50" fmla="*/ 221 w 264"/>
                  <a:gd name="T51" fmla="*/ 195 h 264"/>
                  <a:gd name="T52" fmla="*/ 251 w 264"/>
                  <a:gd name="T53" fmla="*/ 200 h 264"/>
                  <a:gd name="T54" fmla="*/ 264 w 264"/>
                  <a:gd name="T55" fmla="*/ 162 h 264"/>
                  <a:gd name="T56" fmla="*/ 242 w 264"/>
                  <a:gd name="T57" fmla="*/ 145 h 264"/>
                  <a:gd name="T58" fmla="*/ 132 w 264"/>
                  <a:gd name="T59" fmla="*/ 217 h 264"/>
                  <a:gd name="T60" fmla="*/ 46 w 264"/>
                  <a:gd name="T61" fmla="*/ 132 h 264"/>
                  <a:gd name="T62" fmla="*/ 132 w 264"/>
                  <a:gd name="T63" fmla="*/ 46 h 264"/>
                  <a:gd name="T64" fmla="*/ 217 w 264"/>
                  <a:gd name="T65" fmla="*/ 132 h 264"/>
                  <a:gd name="T66" fmla="*/ 132 w 264"/>
                  <a:gd name="T67" fmla="*/ 21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64" h="264">
                    <a:moveTo>
                      <a:pt x="242" y="145"/>
                    </a:moveTo>
                    <a:cubicBezTo>
                      <a:pt x="239" y="104"/>
                      <a:pt x="239" y="104"/>
                      <a:pt x="239" y="104"/>
                    </a:cubicBezTo>
                    <a:cubicBezTo>
                      <a:pt x="262" y="84"/>
                      <a:pt x="262" y="84"/>
                      <a:pt x="262" y="84"/>
                    </a:cubicBezTo>
                    <a:cubicBezTo>
                      <a:pt x="240" y="51"/>
                      <a:pt x="240" y="51"/>
                      <a:pt x="240" y="51"/>
                    </a:cubicBezTo>
                    <a:cubicBezTo>
                      <a:pt x="213" y="56"/>
                      <a:pt x="213" y="56"/>
                      <a:pt x="213" y="56"/>
                    </a:cubicBezTo>
                    <a:cubicBezTo>
                      <a:pt x="178" y="33"/>
                      <a:pt x="178" y="33"/>
                      <a:pt x="178" y="33"/>
                    </a:cubicBezTo>
                    <a:cubicBezTo>
                      <a:pt x="177" y="4"/>
                      <a:pt x="177" y="4"/>
                      <a:pt x="177" y="4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24" y="24"/>
                      <a:pt x="124" y="24"/>
                      <a:pt x="124" y="24"/>
                    </a:cubicBezTo>
                    <a:cubicBezTo>
                      <a:pt x="85" y="36"/>
                      <a:pt x="85" y="36"/>
                      <a:pt x="85" y="36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29" y="111"/>
                      <a:pt x="29" y="111"/>
                      <a:pt x="29" y="111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5" y="158"/>
                      <a:pt x="5" y="158"/>
                      <a:pt x="5" y="158"/>
                    </a:cubicBezTo>
                    <a:cubicBezTo>
                      <a:pt x="32" y="165"/>
                      <a:pt x="32" y="165"/>
                      <a:pt x="32" y="165"/>
                    </a:cubicBezTo>
                    <a:cubicBezTo>
                      <a:pt x="53" y="201"/>
                      <a:pt x="53" y="201"/>
                      <a:pt x="53" y="201"/>
                    </a:cubicBezTo>
                    <a:cubicBezTo>
                      <a:pt x="41" y="228"/>
                      <a:pt x="41" y="228"/>
                      <a:pt x="41" y="228"/>
                    </a:cubicBezTo>
                    <a:cubicBezTo>
                      <a:pt x="75" y="249"/>
                      <a:pt x="75" y="249"/>
                      <a:pt x="75" y="249"/>
                    </a:cubicBezTo>
                    <a:cubicBezTo>
                      <a:pt x="97" y="232"/>
                      <a:pt x="97" y="232"/>
                      <a:pt x="97" y="232"/>
                    </a:cubicBezTo>
                    <a:cubicBezTo>
                      <a:pt x="138" y="238"/>
                      <a:pt x="138" y="238"/>
                      <a:pt x="138" y="238"/>
                    </a:cubicBezTo>
                    <a:cubicBezTo>
                      <a:pt x="153" y="264"/>
                      <a:pt x="153" y="264"/>
                      <a:pt x="153" y="264"/>
                    </a:cubicBezTo>
                    <a:cubicBezTo>
                      <a:pt x="191" y="251"/>
                      <a:pt x="191" y="251"/>
                      <a:pt x="191" y="251"/>
                    </a:cubicBezTo>
                    <a:cubicBezTo>
                      <a:pt x="191" y="223"/>
                      <a:pt x="191" y="223"/>
                      <a:pt x="191" y="223"/>
                    </a:cubicBezTo>
                    <a:cubicBezTo>
                      <a:pt x="221" y="195"/>
                      <a:pt x="221" y="195"/>
                      <a:pt x="221" y="195"/>
                    </a:cubicBezTo>
                    <a:cubicBezTo>
                      <a:pt x="251" y="200"/>
                      <a:pt x="251" y="200"/>
                      <a:pt x="251" y="200"/>
                    </a:cubicBezTo>
                    <a:cubicBezTo>
                      <a:pt x="264" y="162"/>
                      <a:pt x="264" y="162"/>
                      <a:pt x="264" y="162"/>
                    </a:cubicBezTo>
                    <a:lnTo>
                      <a:pt x="242" y="145"/>
                    </a:lnTo>
                    <a:close/>
                    <a:moveTo>
                      <a:pt x="132" y="217"/>
                    </a:moveTo>
                    <a:cubicBezTo>
                      <a:pt x="85" y="217"/>
                      <a:pt x="46" y="179"/>
                      <a:pt x="46" y="132"/>
                    </a:cubicBezTo>
                    <a:cubicBezTo>
                      <a:pt x="46" y="85"/>
                      <a:pt x="85" y="46"/>
                      <a:pt x="132" y="46"/>
                    </a:cubicBezTo>
                    <a:cubicBezTo>
                      <a:pt x="179" y="46"/>
                      <a:pt x="217" y="85"/>
                      <a:pt x="217" y="132"/>
                    </a:cubicBezTo>
                    <a:cubicBezTo>
                      <a:pt x="217" y="179"/>
                      <a:pt x="179" y="217"/>
                      <a:pt x="132" y="217"/>
                    </a:cubicBezTo>
                    <a:close/>
                  </a:path>
                </a:pathLst>
              </a:custGeom>
              <a:gradFill flip="none" rotWithShape="1">
                <a:gsLst>
                  <a:gs pos="56000">
                    <a:srgbClr val="FB9463"/>
                  </a:gs>
                  <a:gs pos="100000">
                    <a:srgbClr val="D74C35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6" name="Freeform 40"/>
              <p:cNvSpPr>
                <a:spLocks noEditPoints="1"/>
              </p:cNvSpPr>
              <p:nvPr/>
            </p:nvSpPr>
            <p:spPr bwMode="auto">
              <a:xfrm>
                <a:off x="3296257" y="2885775"/>
                <a:ext cx="210372" cy="211009"/>
              </a:xfrm>
              <a:custGeom>
                <a:avLst/>
                <a:gdLst>
                  <a:gd name="T0" fmla="*/ 70 w 140"/>
                  <a:gd name="T1" fmla="*/ 0 h 140"/>
                  <a:gd name="T2" fmla="*/ 0 w 140"/>
                  <a:gd name="T3" fmla="*/ 70 h 140"/>
                  <a:gd name="T4" fmla="*/ 70 w 140"/>
                  <a:gd name="T5" fmla="*/ 140 h 140"/>
                  <a:gd name="T6" fmla="*/ 140 w 140"/>
                  <a:gd name="T7" fmla="*/ 70 h 140"/>
                  <a:gd name="T8" fmla="*/ 70 w 140"/>
                  <a:gd name="T9" fmla="*/ 0 h 140"/>
                  <a:gd name="T10" fmla="*/ 70 w 140"/>
                  <a:gd name="T11" fmla="*/ 118 h 140"/>
                  <a:gd name="T12" fmla="*/ 57 w 140"/>
                  <a:gd name="T13" fmla="*/ 102 h 140"/>
                  <a:gd name="T14" fmla="*/ 83 w 140"/>
                  <a:gd name="T15" fmla="*/ 102 h 140"/>
                  <a:gd name="T16" fmla="*/ 70 w 140"/>
                  <a:gd name="T17" fmla="*/ 118 h 140"/>
                  <a:gd name="T18" fmla="*/ 52 w 140"/>
                  <a:gd name="T19" fmla="*/ 93 h 140"/>
                  <a:gd name="T20" fmla="*/ 47 w 140"/>
                  <a:gd name="T21" fmla="*/ 74 h 140"/>
                  <a:gd name="T22" fmla="*/ 93 w 140"/>
                  <a:gd name="T23" fmla="*/ 74 h 140"/>
                  <a:gd name="T24" fmla="*/ 88 w 140"/>
                  <a:gd name="T25" fmla="*/ 93 h 140"/>
                  <a:gd name="T26" fmla="*/ 52 w 140"/>
                  <a:gd name="T27" fmla="*/ 93 h 140"/>
                  <a:gd name="T28" fmla="*/ 122 w 140"/>
                  <a:gd name="T29" fmla="*/ 65 h 140"/>
                  <a:gd name="T30" fmla="*/ 102 w 140"/>
                  <a:gd name="T31" fmla="*/ 65 h 140"/>
                  <a:gd name="T32" fmla="*/ 100 w 140"/>
                  <a:gd name="T33" fmla="*/ 46 h 140"/>
                  <a:gd name="T34" fmla="*/ 117 w 140"/>
                  <a:gd name="T35" fmla="*/ 46 h 140"/>
                  <a:gd name="T36" fmla="*/ 122 w 140"/>
                  <a:gd name="T37" fmla="*/ 65 h 140"/>
                  <a:gd name="T38" fmla="*/ 93 w 140"/>
                  <a:gd name="T39" fmla="*/ 65 h 140"/>
                  <a:gd name="T40" fmla="*/ 47 w 140"/>
                  <a:gd name="T41" fmla="*/ 65 h 140"/>
                  <a:gd name="T42" fmla="*/ 49 w 140"/>
                  <a:gd name="T43" fmla="*/ 46 h 140"/>
                  <a:gd name="T44" fmla="*/ 91 w 140"/>
                  <a:gd name="T45" fmla="*/ 46 h 140"/>
                  <a:gd name="T46" fmla="*/ 93 w 140"/>
                  <a:gd name="T47" fmla="*/ 65 h 140"/>
                  <a:gd name="T48" fmla="*/ 37 w 140"/>
                  <a:gd name="T49" fmla="*/ 65 h 140"/>
                  <a:gd name="T50" fmla="*/ 18 w 140"/>
                  <a:gd name="T51" fmla="*/ 65 h 140"/>
                  <a:gd name="T52" fmla="*/ 23 w 140"/>
                  <a:gd name="T53" fmla="*/ 46 h 140"/>
                  <a:gd name="T54" fmla="*/ 39 w 140"/>
                  <a:gd name="T55" fmla="*/ 46 h 140"/>
                  <a:gd name="T56" fmla="*/ 37 w 140"/>
                  <a:gd name="T57" fmla="*/ 65 h 140"/>
                  <a:gd name="T58" fmla="*/ 38 w 140"/>
                  <a:gd name="T59" fmla="*/ 74 h 140"/>
                  <a:gd name="T60" fmla="*/ 42 w 140"/>
                  <a:gd name="T61" fmla="*/ 93 h 140"/>
                  <a:gd name="T62" fmla="*/ 23 w 140"/>
                  <a:gd name="T63" fmla="*/ 93 h 140"/>
                  <a:gd name="T64" fmla="*/ 18 w 140"/>
                  <a:gd name="T65" fmla="*/ 74 h 140"/>
                  <a:gd name="T66" fmla="*/ 38 w 140"/>
                  <a:gd name="T67" fmla="*/ 74 h 140"/>
                  <a:gd name="T68" fmla="*/ 102 w 140"/>
                  <a:gd name="T69" fmla="*/ 74 h 140"/>
                  <a:gd name="T70" fmla="*/ 122 w 140"/>
                  <a:gd name="T71" fmla="*/ 74 h 140"/>
                  <a:gd name="T72" fmla="*/ 117 w 140"/>
                  <a:gd name="T73" fmla="*/ 93 h 140"/>
                  <a:gd name="T74" fmla="*/ 98 w 140"/>
                  <a:gd name="T75" fmla="*/ 93 h 140"/>
                  <a:gd name="T76" fmla="*/ 102 w 140"/>
                  <a:gd name="T77" fmla="*/ 74 h 140"/>
                  <a:gd name="T78" fmla="*/ 111 w 140"/>
                  <a:gd name="T79" fmla="*/ 37 h 140"/>
                  <a:gd name="T80" fmla="*/ 98 w 140"/>
                  <a:gd name="T81" fmla="*/ 37 h 140"/>
                  <a:gd name="T82" fmla="*/ 90 w 140"/>
                  <a:gd name="T83" fmla="*/ 21 h 140"/>
                  <a:gd name="T84" fmla="*/ 111 w 140"/>
                  <a:gd name="T85" fmla="*/ 37 h 140"/>
                  <a:gd name="T86" fmla="*/ 75 w 140"/>
                  <a:gd name="T87" fmla="*/ 18 h 140"/>
                  <a:gd name="T88" fmla="*/ 88 w 140"/>
                  <a:gd name="T89" fmla="*/ 37 h 140"/>
                  <a:gd name="T90" fmla="*/ 52 w 140"/>
                  <a:gd name="T91" fmla="*/ 37 h 140"/>
                  <a:gd name="T92" fmla="*/ 64 w 140"/>
                  <a:gd name="T93" fmla="*/ 18 h 140"/>
                  <a:gd name="T94" fmla="*/ 70 w 140"/>
                  <a:gd name="T95" fmla="*/ 17 h 140"/>
                  <a:gd name="T96" fmla="*/ 75 w 140"/>
                  <a:gd name="T97" fmla="*/ 18 h 140"/>
                  <a:gd name="T98" fmla="*/ 50 w 140"/>
                  <a:gd name="T99" fmla="*/ 21 h 140"/>
                  <a:gd name="T100" fmla="*/ 42 w 140"/>
                  <a:gd name="T101" fmla="*/ 37 h 140"/>
                  <a:gd name="T102" fmla="*/ 29 w 140"/>
                  <a:gd name="T103" fmla="*/ 37 h 140"/>
                  <a:gd name="T104" fmla="*/ 50 w 140"/>
                  <a:gd name="T105" fmla="*/ 21 h 140"/>
                  <a:gd name="T106" fmla="*/ 29 w 140"/>
                  <a:gd name="T107" fmla="*/ 102 h 140"/>
                  <a:gd name="T108" fmla="*/ 46 w 140"/>
                  <a:gd name="T109" fmla="*/ 102 h 140"/>
                  <a:gd name="T110" fmla="*/ 60 w 140"/>
                  <a:gd name="T111" fmla="*/ 121 h 140"/>
                  <a:gd name="T112" fmla="*/ 29 w 140"/>
                  <a:gd name="T113" fmla="*/ 102 h 140"/>
                  <a:gd name="T114" fmla="*/ 80 w 140"/>
                  <a:gd name="T115" fmla="*/ 121 h 140"/>
                  <a:gd name="T116" fmla="*/ 94 w 140"/>
                  <a:gd name="T117" fmla="*/ 102 h 140"/>
                  <a:gd name="T118" fmla="*/ 111 w 140"/>
                  <a:gd name="T119" fmla="*/ 102 h 140"/>
                  <a:gd name="T120" fmla="*/ 80 w 140"/>
                  <a:gd name="T121" fmla="*/ 12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0" h="140">
                    <a:moveTo>
                      <a:pt x="70" y="0"/>
                    </a:move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40" y="108"/>
                      <a:pt x="140" y="70"/>
                    </a:cubicBezTo>
                    <a:cubicBezTo>
                      <a:pt x="140" y="31"/>
                      <a:pt x="108" y="0"/>
                      <a:pt x="70" y="0"/>
                    </a:cubicBezTo>
                    <a:close/>
                    <a:moveTo>
                      <a:pt x="70" y="118"/>
                    </a:moveTo>
                    <a:cubicBezTo>
                      <a:pt x="65" y="114"/>
                      <a:pt x="60" y="108"/>
                      <a:pt x="57" y="102"/>
                    </a:cubicBezTo>
                    <a:cubicBezTo>
                      <a:pt x="83" y="102"/>
                      <a:pt x="83" y="102"/>
                      <a:pt x="83" y="102"/>
                    </a:cubicBezTo>
                    <a:cubicBezTo>
                      <a:pt x="79" y="108"/>
                      <a:pt x="75" y="114"/>
                      <a:pt x="70" y="118"/>
                    </a:cubicBezTo>
                    <a:close/>
                    <a:moveTo>
                      <a:pt x="52" y="93"/>
                    </a:moveTo>
                    <a:cubicBezTo>
                      <a:pt x="50" y="87"/>
                      <a:pt x="48" y="81"/>
                      <a:pt x="47" y="74"/>
                    </a:cubicBezTo>
                    <a:cubicBezTo>
                      <a:pt x="93" y="74"/>
                      <a:pt x="93" y="74"/>
                      <a:pt x="93" y="74"/>
                    </a:cubicBezTo>
                    <a:cubicBezTo>
                      <a:pt x="92" y="81"/>
                      <a:pt x="90" y="87"/>
                      <a:pt x="88" y="93"/>
                    </a:cubicBezTo>
                    <a:lnTo>
                      <a:pt x="52" y="93"/>
                    </a:lnTo>
                    <a:close/>
                    <a:moveTo>
                      <a:pt x="122" y="65"/>
                    </a:moveTo>
                    <a:cubicBezTo>
                      <a:pt x="102" y="65"/>
                      <a:pt x="102" y="65"/>
                      <a:pt x="102" y="65"/>
                    </a:cubicBezTo>
                    <a:cubicBezTo>
                      <a:pt x="102" y="59"/>
                      <a:pt x="102" y="52"/>
                      <a:pt x="100" y="46"/>
                    </a:cubicBezTo>
                    <a:cubicBezTo>
                      <a:pt x="117" y="46"/>
                      <a:pt x="117" y="46"/>
                      <a:pt x="117" y="46"/>
                    </a:cubicBezTo>
                    <a:cubicBezTo>
                      <a:pt x="120" y="52"/>
                      <a:pt x="121" y="59"/>
                      <a:pt x="122" y="65"/>
                    </a:cubicBezTo>
                    <a:close/>
                    <a:moveTo>
                      <a:pt x="93" y="65"/>
                    </a:moveTo>
                    <a:cubicBezTo>
                      <a:pt x="47" y="65"/>
                      <a:pt x="47" y="65"/>
                      <a:pt x="47" y="65"/>
                    </a:cubicBezTo>
                    <a:cubicBezTo>
                      <a:pt x="47" y="59"/>
                      <a:pt x="47" y="52"/>
                      <a:pt x="49" y="46"/>
                    </a:cubicBezTo>
                    <a:cubicBezTo>
                      <a:pt x="91" y="46"/>
                      <a:pt x="91" y="46"/>
                      <a:pt x="91" y="46"/>
                    </a:cubicBezTo>
                    <a:cubicBezTo>
                      <a:pt x="92" y="52"/>
                      <a:pt x="93" y="59"/>
                      <a:pt x="93" y="65"/>
                    </a:cubicBezTo>
                    <a:close/>
                    <a:moveTo>
                      <a:pt x="37" y="65"/>
                    </a:moveTo>
                    <a:cubicBezTo>
                      <a:pt x="18" y="65"/>
                      <a:pt x="18" y="65"/>
                      <a:pt x="18" y="65"/>
                    </a:cubicBezTo>
                    <a:cubicBezTo>
                      <a:pt x="18" y="59"/>
                      <a:pt x="20" y="52"/>
                      <a:pt x="23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8" y="52"/>
                      <a:pt x="37" y="59"/>
                      <a:pt x="37" y="65"/>
                    </a:cubicBezTo>
                    <a:close/>
                    <a:moveTo>
                      <a:pt x="38" y="74"/>
                    </a:moveTo>
                    <a:cubicBezTo>
                      <a:pt x="38" y="81"/>
                      <a:pt x="40" y="87"/>
                      <a:pt x="42" y="93"/>
                    </a:cubicBezTo>
                    <a:cubicBezTo>
                      <a:pt x="23" y="93"/>
                      <a:pt x="23" y="93"/>
                      <a:pt x="23" y="93"/>
                    </a:cubicBezTo>
                    <a:cubicBezTo>
                      <a:pt x="20" y="87"/>
                      <a:pt x="18" y="81"/>
                      <a:pt x="18" y="74"/>
                    </a:cubicBezTo>
                    <a:lnTo>
                      <a:pt x="38" y="74"/>
                    </a:lnTo>
                    <a:close/>
                    <a:moveTo>
                      <a:pt x="102" y="74"/>
                    </a:moveTo>
                    <a:cubicBezTo>
                      <a:pt x="122" y="74"/>
                      <a:pt x="122" y="74"/>
                      <a:pt x="122" y="74"/>
                    </a:cubicBezTo>
                    <a:cubicBezTo>
                      <a:pt x="121" y="81"/>
                      <a:pt x="120" y="87"/>
                      <a:pt x="117" y="93"/>
                    </a:cubicBezTo>
                    <a:cubicBezTo>
                      <a:pt x="98" y="93"/>
                      <a:pt x="98" y="93"/>
                      <a:pt x="98" y="93"/>
                    </a:cubicBezTo>
                    <a:cubicBezTo>
                      <a:pt x="100" y="87"/>
                      <a:pt x="101" y="81"/>
                      <a:pt x="102" y="74"/>
                    </a:cubicBezTo>
                    <a:close/>
                    <a:moveTo>
                      <a:pt x="111" y="37"/>
                    </a:moveTo>
                    <a:cubicBezTo>
                      <a:pt x="98" y="37"/>
                      <a:pt x="98" y="37"/>
                      <a:pt x="98" y="37"/>
                    </a:cubicBezTo>
                    <a:cubicBezTo>
                      <a:pt x="96" y="31"/>
                      <a:pt x="93" y="26"/>
                      <a:pt x="90" y="21"/>
                    </a:cubicBezTo>
                    <a:cubicBezTo>
                      <a:pt x="98" y="25"/>
                      <a:pt x="105" y="30"/>
                      <a:pt x="111" y="37"/>
                    </a:cubicBezTo>
                    <a:close/>
                    <a:moveTo>
                      <a:pt x="75" y="18"/>
                    </a:moveTo>
                    <a:cubicBezTo>
                      <a:pt x="80" y="23"/>
                      <a:pt x="85" y="30"/>
                      <a:pt x="88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5" y="30"/>
                      <a:pt x="59" y="23"/>
                      <a:pt x="64" y="18"/>
                    </a:cubicBezTo>
                    <a:cubicBezTo>
                      <a:pt x="66" y="17"/>
                      <a:pt x="68" y="17"/>
                      <a:pt x="70" y="17"/>
                    </a:cubicBezTo>
                    <a:cubicBezTo>
                      <a:pt x="72" y="17"/>
                      <a:pt x="74" y="17"/>
                      <a:pt x="75" y="18"/>
                    </a:cubicBezTo>
                    <a:close/>
                    <a:moveTo>
                      <a:pt x="50" y="21"/>
                    </a:moveTo>
                    <a:cubicBezTo>
                      <a:pt x="47" y="26"/>
                      <a:pt x="44" y="31"/>
                      <a:pt x="42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34" y="30"/>
                      <a:pt x="42" y="25"/>
                      <a:pt x="50" y="21"/>
                    </a:cubicBezTo>
                    <a:close/>
                    <a:moveTo>
                      <a:pt x="29" y="102"/>
                    </a:moveTo>
                    <a:cubicBezTo>
                      <a:pt x="46" y="102"/>
                      <a:pt x="46" y="102"/>
                      <a:pt x="46" y="102"/>
                    </a:cubicBezTo>
                    <a:cubicBezTo>
                      <a:pt x="50" y="110"/>
                      <a:pt x="54" y="116"/>
                      <a:pt x="60" y="121"/>
                    </a:cubicBezTo>
                    <a:cubicBezTo>
                      <a:pt x="47" y="119"/>
                      <a:pt x="36" y="112"/>
                      <a:pt x="29" y="102"/>
                    </a:cubicBezTo>
                    <a:close/>
                    <a:moveTo>
                      <a:pt x="80" y="121"/>
                    </a:moveTo>
                    <a:cubicBezTo>
                      <a:pt x="85" y="116"/>
                      <a:pt x="90" y="110"/>
                      <a:pt x="94" y="102"/>
                    </a:cubicBezTo>
                    <a:cubicBezTo>
                      <a:pt x="111" y="102"/>
                      <a:pt x="111" y="102"/>
                      <a:pt x="111" y="102"/>
                    </a:cubicBezTo>
                    <a:cubicBezTo>
                      <a:pt x="103" y="112"/>
                      <a:pt x="92" y="119"/>
                      <a:pt x="80" y="121"/>
                    </a:cubicBezTo>
                    <a:close/>
                  </a:path>
                </a:pathLst>
              </a:custGeom>
              <a:gradFill flip="none" rotWithShape="1">
                <a:gsLst>
                  <a:gs pos="56000">
                    <a:srgbClr val="FB9463"/>
                  </a:gs>
                  <a:gs pos="100000">
                    <a:srgbClr val="D74C35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70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71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73" name="矩形 7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矩形 73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矩形 74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7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78" name="组合 77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79" name="矩形 7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556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4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4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4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53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4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4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14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640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76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40"/>
                            </p:stCondLst>
                            <p:childTnLst>
                              <p:par>
                                <p:cTn id="6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74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24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740"/>
                            </p:stCondLst>
                            <p:childTnLst>
                              <p:par>
                                <p:cTn id="8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53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440"/>
                            </p:stCondLst>
                            <p:childTnLst>
                              <p:par>
                                <p:cTn id="9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94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44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940"/>
                            </p:stCondLst>
                            <p:childTnLst>
                              <p:par>
                                <p:cTn id="10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53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70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2912185410"/>
              </p:ext>
            </p:extLst>
          </p:nvPr>
        </p:nvGraphicFramePr>
        <p:xfrm>
          <a:off x="3358440" y="1242725"/>
          <a:ext cx="5170292" cy="3113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6" name="组合 15"/>
          <p:cNvGrpSpPr/>
          <p:nvPr/>
        </p:nvGrpSpPr>
        <p:grpSpPr>
          <a:xfrm>
            <a:off x="821712" y="1348000"/>
            <a:ext cx="1663175" cy="678175"/>
            <a:chOff x="374605" y="2088644"/>
            <a:chExt cx="2218080" cy="904443"/>
          </a:xfrm>
        </p:grpSpPr>
        <p:sp>
          <p:nvSpPr>
            <p:cNvPr id="17" name="TextBox 16"/>
            <p:cNvSpPr txBox="1"/>
            <p:nvPr/>
          </p:nvSpPr>
          <p:spPr>
            <a:xfrm>
              <a:off x="458740" y="2088644"/>
              <a:ext cx="1374900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249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发展趋势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8740" y="2493690"/>
              <a:ext cx="2133945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125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125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</a:p>
          </p:txBody>
        </p:sp>
        <p:sp>
          <p:nvSpPr>
            <p:cNvPr id="19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21712" y="2009422"/>
            <a:ext cx="1663175" cy="678175"/>
            <a:chOff x="374605" y="2088644"/>
            <a:chExt cx="2218080" cy="904443"/>
          </a:xfrm>
        </p:grpSpPr>
        <p:sp>
          <p:nvSpPr>
            <p:cNvPr id="21" name="TextBox 20"/>
            <p:cNvSpPr txBox="1"/>
            <p:nvPr/>
          </p:nvSpPr>
          <p:spPr>
            <a:xfrm>
              <a:off x="458740" y="2088644"/>
              <a:ext cx="1374898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249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消费习惯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8740" y="2493690"/>
              <a:ext cx="2133945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125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125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</a:p>
          </p:txBody>
        </p:sp>
        <p:sp>
          <p:nvSpPr>
            <p:cNvPr id="23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21712" y="2711338"/>
            <a:ext cx="1663175" cy="678174"/>
            <a:chOff x="374605" y="2088645"/>
            <a:chExt cx="2218080" cy="904442"/>
          </a:xfrm>
        </p:grpSpPr>
        <p:sp>
          <p:nvSpPr>
            <p:cNvPr id="25" name="TextBox 24"/>
            <p:cNvSpPr txBox="1"/>
            <p:nvPr/>
          </p:nvSpPr>
          <p:spPr>
            <a:xfrm>
              <a:off x="458740" y="2088645"/>
              <a:ext cx="1374898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249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政策扶持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58740" y="2493690"/>
              <a:ext cx="2133945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125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125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</a:p>
          </p:txBody>
        </p:sp>
        <p:sp>
          <p:nvSpPr>
            <p:cNvPr id="40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21712" y="3399753"/>
            <a:ext cx="1663175" cy="678175"/>
            <a:chOff x="374605" y="2088644"/>
            <a:chExt cx="2218080" cy="904443"/>
          </a:xfrm>
        </p:grpSpPr>
        <p:sp>
          <p:nvSpPr>
            <p:cNvPr id="42" name="TextBox 41"/>
            <p:cNvSpPr txBox="1"/>
            <p:nvPr/>
          </p:nvSpPr>
          <p:spPr>
            <a:xfrm>
              <a:off x="458740" y="2088644"/>
              <a:ext cx="1374898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249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其他行业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58740" y="2493690"/>
              <a:ext cx="2133945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125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125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</a:p>
          </p:txBody>
        </p:sp>
        <p:sp>
          <p:nvSpPr>
            <p:cNvPr id="44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5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46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48" name="矩形 47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54" name="矩形 53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707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4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4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4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4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P spid="45" grpId="0"/>
      <p:bldP spid="4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V="1">
            <a:off x="1937830" y="1716862"/>
            <a:ext cx="887636" cy="1186509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endCxn id="17" idx="1"/>
          </p:cNvCxnSpPr>
          <p:nvPr/>
        </p:nvCxnSpPr>
        <p:spPr>
          <a:xfrm flipV="1">
            <a:off x="1937831" y="2893592"/>
            <a:ext cx="832752" cy="19555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endCxn id="16" idx="1"/>
          </p:cNvCxnSpPr>
          <p:nvPr/>
        </p:nvCxnSpPr>
        <p:spPr>
          <a:xfrm>
            <a:off x="1937831" y="2903370"/>
            <a:ext cx="832752" cy="1196028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对角圆角矩形 18"/>
          <p:cNvSpPr/>
          <p:nvPr/>
        </p:nvSpPr>
        <p:spPr bwMode="auto">
          <a:xfrm>
            <a:off x="655392" y="2263126"/>
            <a:ext cx="1339153" cy="1339153"/>
          </a:xfrm>
          <a:prstGeom prst="round2Diag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42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sz="4949" dirty="0">
              <a:solidFill>
                <a:srgbClr val="C0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圆角矩形 22"/>
          <p:cNvSpPr/>
          <p:nvPr/>
        </p:nvSpPr>
        <p:spPr bwMode="auto">
          <a:xfrm>
            <a:off x="449697" y="3338298"/>
            <a:ext cx="450317" cy="374963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圆角矩形 15"/>
          <p:cNvSpPr/>
          <p:nvPr/>
        </p:nvSpPr>
        <p:spPr bwMode="auto">
          <a:xfrm>
            <a:off x="2770582" y="3680770"/>
            <a:ext cx="1009784" cy="837255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" name="圆角矩形 16"/>
          <p:cNvSpPr/>
          <p:nvPr/>
        </p:nvSpPr>
        <p:spPr bwMode="auto">
          <a:xfrm>
            <a:off x="2770582" y="2463170"/>
            <a:ext cx="1009784" cy="860844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68300" dist="101600" dir="90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" name="圆角矩形 17"/>
          <p:cNvSpPr/>
          <p:nvPr/>
        </p:nvSpPr>
        <p:spPr bwMode="auto">
          <a:xfrm>
            <a:off x="2770582" y="1304082"/>
            <a:ext cx="1009784" cy="825561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C00000"/>
              </a:gs>
              <a:gs pos="100000">
                <a:srgbClr val="FE978C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C00000"/>
                </a:gs>
                <a:gs pos="50000">
                  <a:srgbClr val="FF330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25466" y="1317387"/>
            <a:ext cx="900390" cy="553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zh-CN" sz="2999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909708" y="1752595"/>
            <a:ext cx="9003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家门店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882603" y="2478970"/>
            <a:ext cx="900390" cy="553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9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亿</a:t>
            </a:r>
            <a:endParaRPr lang="zh-CN" altLang="zh-CN" sz="2999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781150" y="2957031"/>
            <a:ext cx="12306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元年销售额</a:t>
            </a:r>
            <a:endParaRPr lang="zh-CN" altLang="zh-CN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082582" y="3719188"/>
            <a:ext cx="534437" cy="553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zh-CN" sz="2999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81139" y="4140112"/>
            <a:ext cx="12306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1500" dirty="0"/>
              <a:t>个子公司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011794" y="1297747"/>
            <a:ext cx="23202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</a:t>
            </a:r>
            <a:r>
              <a:rPr lang="zh-CN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必须清醒地看到前进中的困难与挑战，为集团公司提供强有力的金融服务与支持。</a:t>
            </a:r>
            <a:endParaRPr lang="zh-CN" altLang="en-US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036665" y="2441179"/>
            <a:ext cx="23202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</a:t>
            </a:r>
            <a:r>
              <a:rPr lang="zh-CN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必须清醒地看到前进中的困难与挑战，为集团公司提供强有力的金融服务与支持。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011794" y="3730139"/>
            <a:ext cx="23202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</a:t>
            </a:r>
            <a:r>
              <a:rPr lang="zh-CN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必须清醒地看到前进中的困难与挑战，为集团公司提供强有力的金融服务与支持。</a:t>
            </a:r>
            <a:endParaRPr lang="zh-CN" altLang="en-US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91312" y="2444867"/>
            <a:ext cx="1522225" cy="830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399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五年</a:t>
            </a:r>
            <a:endParaRPr lang="en-US" altLang="zh-CN" sz="2399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399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发展规划</a:t>
            </a:r>
            <a:endParaRPr lang="zh-CN" altLang="zh-CN" sz="2399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圆角矩形 52"/>
          <p:cNvSpPr/>
          <p:nvPr/>
        </p:nvSpPr>
        <p:spPr bwMode="auto">
          <a:xfrm>
            <a:off x="6664705" y="1395301"/>
            <a:ext cx="1602840" cy="374963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763675" y="1430420"/>
            <a:ext cx="152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实现民通</a:t>
            </a:r>
            <a:endParaRPr lang="zh-CN" altLang="zh-CN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圆角矩形 54"/>
          <p:cNvSpPr/>
          <p:nvPr/>
        </p:nvSpPr>
        <p:spPr bwMode="auto">
          <a:xfrm>
            <a:off x="6664705" y="2640526"/>
            <a:ext cx="1602840" cy="374963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763675" y="2675645"/>
            <a:ext cx="152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实现商通</a:t>
            </a:r>
            <a:endParaRPr lang="zh-CN" altLang="zh-CN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圆角矩形 56"/>
          <p:cNvSpPr/>
          <p:nvPr/>
        </p:nvSpPr>
        <p:spPr bwMode="auto">
          <a:xfrm>
            <a:off x="6664705" y="3868692"/>
            <a:ext cx="1602840" cy="374963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763675" y="3903811"/>
            <a:ext cx="152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实现政通</a:t>
            </a:r>
            <a:endParaRPr lang="zh-CN" altLang="zh-CN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48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60" name="矩形 59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4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65" name="组合 64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66" name="矩形 65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582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4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4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9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4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140"/>
                            </p:stCondLst>
                            <p:childTnLst>
                              <p:par>
                                <p:cTn id="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740"/>
                            </p:stCondLst>
                            <p:childTnLst>
                              <p:par>
                                <p:cTn id="6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340"/>
                            </p:stCondLst>
                            <p:childTnLst>
                              <p:par>
                                <p:cTn id="7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36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760"/>
                            </p:stCondLst>
                            <p:childTnLst>
                              <p:par>
                                <p:cTn id="8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41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66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060"/>
                            </p:stCondLst>
                            <p:childTnLst>
                              <p:par>
                                <p:cTn id="10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610"/>
                            </p:stCondLst>
                            <p:childTnLst>
                              <p:par>
                                <p:cTn id="1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310"/>
                            </p:stCondLst>
                            <p:childTnLst>
                              <p:par>
                                <p:cTn id="1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33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4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4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730"/>
                            </p:stCondLst>
                            <p:childTnLst>
                              <p:par>
                                <p:cTn id="1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38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1630"/>
                            </p:stCondLst>
                            <p:childTnLst>
                              <p:par>
                                <p:cTn id="1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2030"/>
                            </p:stCondLst>
                            <p:childTnLst>
                              <p:par>
                                <p:cTn id="1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2530"/>
                            </p:stCondLst>
                            <p:childTnLst>
                              <p:par>
                                <p:cTn id="1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3180"/>
                            </p:stCondLst>
                            <p:childTnLst>
                              <p:par>
                                <p:cTn id="16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4200"/>
                            </p:stCondLst>
                            <p:childTnLst>
                              <p:par>
                                <p:cTn id="1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4600"/>
                            </p:stCondLst>
                            <p:childTnLst>
                              <p:par>
                                <p:cTn id="18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  <p:bldP spid="16" grpId="0" animBg="1"/>
      <p:bldP spid="17" grpId="0" animBg="1"/>
      <p:bldP spid="18" grpId="0" animBg="1"/>
      <p:bldP spid="39" grpId="0"/>
      <p:bldP spid="41" grpId="0"/>
      <p:bldP spid="42" grpId="0"/>
      <p:bldP spid="43" grpId="0"/>
      <p:bldP spid="44" grpId="0"/>
      <p:bldP spid="45" grpId="0"/>
      <p:bldP spid="49" grpId="0"/>
      <p:bldP spid="50" grpId="0"/>
      <p:bldP spid="51" grpId="0"/>
      <p:bldP spid="52" grpId="0"/>
      <p:bldP spid="53" grpId="0" animBg="1"/>
      <p:bldP spid="54" grpId="0"/>
      <p:bldP spid="55" grpId="0" animBg="1"/>
      <p:bldP spid="56" grpId="0"/>
      <p:bldP spid="57" grpId="0" animBg="1"/>
      <p:bldP spid="58" grpId="0"/>
      <p:bldP spid="40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组合 127"/>
          <p:cNvGrpSpPr/>
          <p:nvPr/>
        </p:nvGrpSpPr>
        <p:grpSpPr>
          <a:xfrm>
            <a:off x="1330967" y="960317"/>
            <a:ext cx="503395" cy="453868"/>
            <a:chOff x="4634991" y="2138335"/>
            <a:chExt cx="428348" cy="386204"/>
          </a:xfrm>
        </p:grpSpPr>
        <p:sp>
          <p:nvSpPr>
            <p:cNvPr id="129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 dirty="0">
                <a:ea typeface="微软雅黑" pitchFamily="34" charset="-122"/>
              </a:endParaRPr>
            </a:p>
          </p:txBody>
        </p:sp>
        <p:sp>
          <p:nvSpPr>
            <p:cNvPr id="130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1332301" y="1636970"/>
            <a:ext cx="503395" cy="453868"/>
            <a:chOff x="5076056" y="2138335"/>
            <a:chExt cx="428348" cy="386204"/>
          </a:xfrm>
        </p:grpSpPr>
        <p:sp>
          <p:nvSpPr>
            <p:cNvPr id="132" name="Freeform 5"/>
            <p:cNvSpPr>
              <a:spLocks/>
            </p:cNvSpPr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B0F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 dirty="0">
                <a:ea typeface="微软雅黑" pitchFamily="34" charset="-122"/>
              </a:endParaRPr>
            </a:p>
          </p:txBody>
        </p:sp>
        <p:sp>
          <p:nvSpPr>
            <p:cNvPr id="133" name="KSO_Shape"/>
            <p:cNvSpPr>
              <a:spLocks/>
            </p:cNvSpPr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1332301" y="2321794"/>
            <a:ext cx="503395" cy="453868"/>
            <a:chOff x="5557128" y="2138335"/>
            <a:chExt cx="428348" cy="386204"/>
          </a:xfrm>
        </p:grpSpPr>
        <p:sp>
          <p:nvSpPr>
            <p:cNvPr id="135" name="Freeform 5"/>
            <p:cNvSpPr>
              <a:spLocks/>
            </p:cNvSpPr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 dirty="0">
                <a:ea typeface="微软雅黑" pitchFamily="34" charset="-122"/>
              </a:endParaRPr>
            </a:p>
          </p:txBody>
        </p:sp>
        <p:sp>
          <p:nvSpPr>
            <p:cNvPr id="136" name="KSO_Shape"/>
            <p:cNvSpPr>
              <a:spLocks/>
            </p:cNvSpPr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1332301" y="2988666"/>
            <a:ext cx="503395" cy="453868"/>
            <a:chOff x="6068610" y="2138335"/>
            <a:chExt cx="428348" cy="386204"/>
          </a:xfrm>
        </p:grpSpPr>
        <p:sp>
          <p:nvSpPr>
            <p:cNvPr id="138" name="Freeform 5"/>
            <p:cNvSpPr>
              <a:spLocks/>
            </p:cNvSpPr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B0F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 dirty="0">
                <a:ea typeface="微软雅黑" pitchFamily="34" charset="-122"/>
              </a:endParaRPr>
            </a:p>
          </p:txBody>
        </p:sp>
        <p:sp>
          <p:nvSpPr>
            <p:cNvPr id="139" name="KSO_Shape"/>
            <p:cNvSpPr>
              <a:spLocks/>
            </p:cNvSpPr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1332301" y="3654939"/>
            <a:ext cx="503395" cy="453868"/>
            <a:chOff x="6623914" y="2138335"/>
            <a:chExt cx="428348" cy="386204"/>
          </a:xfrm>
        </p:grpSpPr>
        <p:sp>
          <p:nvSpPr>
            <p:cNvPr id="141" name="Freeform 5"/>
            <p:cNvSpPr>
              <a:spLocks/>
            </p:cNvSpPr>
            <p:nvPr/>
          </p:nvSpPr>
          <p:spPr bwMode="auto">
            <a:xfrm>
              <a:off x="6623914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 dirty="0">
                <a:ea typeface="微软雅黑" pitchFamily="34" charset="-122"/>
              </a:endParaRPr>
            </a:p>
          </p:txBody>
        </p:sp>
        <p:sp>
          <p:nvSpPr>
            <p:cNvPr id="142" name="KSO_Shape"/>
            <p:cNvSpPr>
              <a:spLocks/>
            </p:cNvSpPr>
            <p:nvPr/>
          </p:nvSpPr>
          <p:spPr bwMode="auto">
            <a:xfrm>
              <a:off x="6715817" y="2193847"/>
              <a:ext cx="230254" cy="221044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sp>
        <p:nvSpPr>
          <p:cNvPr id="39" name="矩形 38"/>
          <p:cNvSpPr/>
          <p:nvPr>
            <p:custDataLst>
              <p:tags r:id="rId1"/>
            </p:custDataLst>
          </p:nvPr>
        </p:nvSpPr>
        <p:spPr>
          <a:xfrm>
            <a:off x="7142683" y="843558"/>
            <a:ext cx="885825" cy="8763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</a:p>
        </p:txBody>
      </p:sp>
      <p:sp>
        <p:nvSpPr>
          <p:cNvPr id="40" name="矩形 39"/>
          <p:cNvSpPr/>
          <p:nvPr>
            <p:custDataLst>
              <p:tags r:id="rId2"/>
            </p:custDataLst>
          </p:nvPr>
        </p:nvSpPr>
        <p:spPr>
          <a:xfrm>
            <a:off x="7618933" y="1646833"/>
            <a:ext cx="625475" cy="61912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41" name="文本框 35"/>
          <p:cNvSpPr txBox="1"/>
          <p:nvPr>
            <p:custDataLst>
              <p:tags r:id="rId3"/>
            </p:custDataLst>
          </p:nvPr>
        </p:nvSpPr>
        <p:spPr>
          <a:xfrm>
            <a:off x="6904558" y="1851670"/>
            <a:ext cx="738187" cy="2576512"/>
          </a:xfrm>
          <a:prstGeom prst="rect">
            <a:avLst/>
          </a:prstGeom>
          <a:noFill/>
        </p:spPr>
        <p:txBody>
          <a:bodyPr vert="eaVert"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kern="0" dirty="0">
                <a:solidFill>
                  <a:srgbClr val="D1D1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600" kern="0" dirty="0">
              <a:solidFill>
                <a:srgbClr val="D1D1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038870" y="1046758"/>
            <a:ext cx="3995738" cy="282575"/>
            <a:chOff x="2038870" y="1046758"/>
            <a:chExt cx="3995738" cy="282575"/>
          </a:xfrm>
        </p:grpSpPr>
        <p:sp>
          <p:nvSpPr>
            <p:cNvPr id="42" name="文本框 36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4932040" y="1046758"/>
              <a:ext cx="806721" cy="280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norm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我们是谁</a:t>
              </a:r>
            </a:p>
          </p:txBody>
        </p:sp>
        <p:sp>
          <p:nvSpPr>
            <p:cNvPr id="43" name="文本框 37"/>
            <p:cNvSpPr txBox="1"/>
            <p:nvPr>
              <p:custDataLst>
                <p:tags r:id="rId17"/>
              </p:custDataLst>
            </p:nvPr>
          </p:nvSpPr>
          <p:spPr>
            <a:xfrm>
              <a:off x="2038870" y="1075333"/>
              <a:ext cx="2773363" cy="254000"/>
            </a:xfrm>
            <a:custGeom>
              <a:avLst/>
              <a:gdLst>
                <a:gd name="connsiteX0" fmla="*/ 0 w 2773194"/>
                <a:gd name="connsiteY0" fmla="*/ 0 h 253350"/>
                <a:gd name="connsiteX1" fmla="*/ 2508325 w 2773194"/>
                <a:gd name="connsiteY1" fmla="*/ 0 h 253350"/>
                <a:gd name="connsiteX2" fmla="*/ 2773194 w 2773194"/>
                <a:gd name="connsiteY2" fmla="*/ 253350 h 253350"/>
                <a:gd name="connsiteX3" fmla="*/ 0 w 2773194"/>
                <a:gd name="connsiteY3" fmla="*/ 253350 h 25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94" h="253350">
                  <a:moveTo>
                    <a:pt x="0" y="0"/>
                  </a:moveTo>
                  <a:lnTo>
                    <a:pt x="2508325" y="0"/>
                  </a:lnTo>
                  <a:lnTo>
                    <a:pt x="2773194" y="253350"/>
                  </a:lnTo>
                  <a:lnTo>
                    <a:pt x="0" y="25335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lIns="0" tIns="0" bIns="0" anchor="ctr"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0" kern="0" dirty="0" smtClean="0">
                  <a:solidFill>
                    <a:srgbClr val="FFFFFF"/>
                  </a:solidFill>
                  <a:latin typeface="+mn-lt"/>
                  <a:ea typeface="+mn-ea"/>
                  <a:cs typeface="Times New Roman" panose="02020603050405020304" pitchFamily="18" charset="0"/>
                </a:rPr>
                <a:t>      1</a:t>
              </a:r>
              <a:r>
                <a:rPr lang="zh-CN" altLang="en-US" sz="1600" b="0" kern="0" dirty="0" smtClean="0">
                  <a:solidFill>
                    <a:srgbClr val="FFFFFF"/>
                  </a:solidFill>
                  <a:latin typeface="+mn-lt"/>
                  <a:ea typeface="+mn-ea"/>
                  <a:cs typeface="Times New Roman" panose="02020603050405020304" pitchFamily="18" charset="0"/>
                </a:rPr>
                <a:t>、公司与团队</a:t>
              </a:r>
              <a:endParaRPr lang="zh-CN" altLang="en-US" sz="1600" b="0" kern="0" dirty="0">
                <a:solidFill>
                  <a:srgbClr val="FFFFFF"/>
                </a:solidFill>
                <a:latin typeface="+mn-lt"/>
                <a:ea typeface="+mn-ea"/>
                <a:cs typeface="Times New Roman" panose="02020603050405020304" pitchFamily="18" charset="0"/>
              </a:endParaRPr>
            </a:p>
          </p:txBody>
        </p:sp>
        <p:cxnSp>
          <p:nvCxnSpPr>
            <p:cNvPr id="44" name="直接连接符 38"/>
            <p:cNvCxnSpPr>
              <a:cxnSpLocks noChangeShapeType="1"/>
              <a:stCxn id="43" idx="2"/>
            </p:cNvCxnSpPr>
            <p:nvPr>
              <p:custDataLst>
                <p:tags r:id="rId18"/>
              </p:custDataLst>
            </p:nvPr>
          </p:nvCxnSpPr>
          <p:spPr bwMode="auto">
            <a:xfrm>
              <a:off x="4812233" y="1329333"/>
              <a:ext cx="1222375" cy="0"/>
            </a:xfrm>
            <a:prstGeom prst="line">
              <a:avLst/>
            </a:prstGeom>
            <a:noFill/>
            <a:ln w="6350" algn="ctr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组合 2"/>
          <p:cNvGrpSpPr/>
          <p:nvPr/>
        </p:nvGrpSpPr>
        <p:grpSpPr>
          <a:xfrm>
            <a:off x="2038870" y="1719858"/>
            <a:ext cx="3995738" cy="282575"/>
            <a:chOff x="2038870" y="1719858"/>
            <a:chExt cx="3995738" cy="282575"/>
          </a:xfrm>
        </p:grpSpPr>
        <p:sp>
          <p:nvSpPr>
            <p:cNvPr id="46" name="文本框 40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4932040" y="1719858"/>
              <a:ext cx="1102568" cy="280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norm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我们要做什么</a:t>
              </a:r>
              <a:endPara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47" name="文本框 41"/>
            <p:cNvSpPr txBox="1"/>
            <p:nvPr>
              <p:custDataLst>
                <p:tags r:id="rId14"/>
              </p:custDataLst>
            </p:nvPr>
          </p:nvSpPr>
          <p:spPr>
            <a:xfrm>
              <a:off x="2038870" y="1748433"/>
              <a:ext cx="2773363" cy="254000"/>
            </a:xfrm>
            <a:custGeom>
              <a:avLst/>
              <a:gdLst>
                <a:gd name="connsiteX0" fmla="*/ 0 w 2773194"/>
                <a:gd name="connsiteY0" fmla="*/ 0 h 253350"/>
                <a:gd name="connsiteX1" fmla="*/ 2508325 w 2773194"/>
                <a:gd name="connsiteY1" fmla="*/ 0 h 253350"/>
                <a:gd name="connsiteX2" fmla="*/ 2773194 w 2773194"/>
                <a:gd name="connsiteY2" fmla="*/ 253350 h 253350"/>
                <a:gd name="connsiteX3" fmla="*/ 0 w 2773194"/>
                <a:gd name="connsiteY3" fmla="*/ 253350 h 25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94" h="253350">
                  <a:moveTo>
                    <a:pt x="0" y="0"/>
                  </a:moveTo>
                  <a:lnTo>
                    <a:pt x="2508325" y="0"/>
                  </a:lnTo>
                  <a:lnTo>
                    <a:pt x="2773194" y="253350"/>
                  </a:lnTo>
                  <a:lnTo>
                    <a:pt x="0" y="253350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accent1"/>
              </a:solidFill>
            </a:ln>
          </p:spPr>
          <p:txBody>
            <a:bodyPr lIns="0" tIns="0" bIns="0" anchor="ctr"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0" kern="0" dirty="0" smtClean="0">
                  <a:solidFill>
                    <a:srgbClr val="FFFFFF"/>
                  </a:solidFill>
                  <a:latin typeface="+mn-lt"/>
                  <a:ea typeface="+mn-ea"/>
                  <a:cs typeface="Times New Roman" panose="02020603050405020304" pitchFamily="18" charset="0"/>
                </a:rPr>
                <a:t>      2</a:t>
              </a:r>
              <a:r>
                <a:rPr lang="zh-CN" altLang="en-US" sz="1600" b="0" kern="0" dirty="0" smtClean="0">
                  <a:solidFill>
                    <a:srgbClr val="FFFFFF"/>
                  </a:solidFill>
                  <a:latin typeface="+mn-lt"/>
                  <a:ea typeface="+mn-ea"/>
                  <a:cs typeface="Times New Roman" panose="02020603050405020304" pitchFamily="18" charset="0"/>
                </a:rPr>
                <a:t>、项目介绍</a:t>
              </a:r>
              <a:endParaRPr lang="zh-CN" altLang="en-US" sz="1600" b="0" kern="0" dirty="0">
                <a:solidFill>
                  <a:srgbClr val="FFFFFF"/>
                </a:solidFill>
                <a:latin typeface="+mn-lt"/>
                <a:ea typeface="+mn-ea"/>
                <a:cs typeface="Times New Roman" panose="02020603050405020304" pitchFamily="18" charset="0"/>
              </a:endParaRPr>
            </a:p>
          </p:txBody>
        </p:sp>
        <p:cxnSp>
          <p:nvCxnSpPr>
            <p:cNvPr id="48" name="直接连接符 42"/>
            <p:cNvCxnSpPr>
              <a:cxnSpLocks noChangeShapeType="1"/>
              <a:stCxn id="47" idx="2"/>
            </p:cNvCxnSpPr>
            <p:nvPr>
              <p:custDataLst>
                <p:tags r:id="rId15"/>
              </p:custDataLst>
            </p:nvPr>
          </p:nvCxnSpPr>
          <p:spPr bwMode="auto">
            <a:xfrm>
              <a:off x="4812233" y="2002433"/>
              <a:ext cx="1222375" cy="0"/>
            </a:xfrm>
            <a:prstGeom prst="line">
              <a:avLst/>
            </a:prstGeom>
            <a:noFill/>
            <a:ln w="6350" algn="ctr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组合 3"/>
          <p:cNvGrpSpPr/>
          <p:nvPr/>
        </p:nvGrpSpPr>
        <p:grpSpPr>
          <a:xfrm>
            <a:off x="2038870" y="2394546"/>
            <a:ext cx="4084955" cy="280987"/>
            <a:chOff x="2038870" y="2394546"/>
            <a:chExt cx="4084955" cy="280987"/>
          </a:xfrm>
        </p:grpSpPr>
        <p:sp>
          <p:nvSpPr>
            <p:cNvPr id="50" name="文本框 44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4924420" y="2394546"/>
              <a:ext cx="1199405" cy="280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norm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我们怎么做</a:t>
              </a:r>
            </a:p>
          </p:txBody>
        </p:sp>
        <p:sp>
          <p:nvSpPr>
            <p:cNvPr id="51" name="文本框 45"/>
            <p:cNvSpPr txBox="1"/>
            <p:nvPr>
              <p:custDataLst>
                <p:tags r:id="rId11"/>
              </p:custDataLst>
            </p:nvPr>
          </p:nvSpPr>
          <p:spPr>
            <a:xfrm>
              <a:off x="2038870" y="2423121"/>
              <a:ext cx="2773363" cy="252412"/>
            </a:xfrm>
            <a:custGeom>
              <a:avLst/>
              <a:gdLst>
                <a:gd name="connsiteX0" fmla="*/ 0 w 2773194"/>
                <a:gd name="connsiteY0" fmla="*/ 0 h 253350"/>
                <a:gd name="connsiteX1" fmla="*/ 2508325 w 2773194"/>
                <a:gd name="connsiteY1" fmla="*/ 0 h 253350"/>
                <a:gd name="connsiteX2" fmla="*/ 2773194 w 2773194"/>
                <a:gd name="connsiteY2" fmla="*/ 253350 h 253350"/>
                <a:gd name="connsiteX3" fmla="*/ 0 w 2773194"/>
                <a:gd name="connsiteY3" fmla="*/ 253350 h 25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94" h="253350">
                  <a:moveTo>
                    <a:pt x="0" y="0"/>
                  </a:moveTo>
                  <a:lnTo>
                    <a:pt x="2508325" y="0"/>
                  </a:lnTo>
                  <a:lnTo>
                    <a:pt x="2773194" y="253350"/>
                  </a:lnTo>
                  <a:lnTo>
                    <a:pt x="0" y="253350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accent1"/>
              </a:solidFill>
            </a:ln>
          </p:spPr>
          <p:txBody>
            <a:bodyPr lIns="0" tIns="0" bIns="0" anchor="ctr"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0" kern="0" dirty="0" smtClean="0">
                  <a:solidFill>
                    <a:srgbClr val="FFFFFF"/>
                  </a:solidFill>
                  <a:latin typeface="+mn-lt"/>
                  <a:ea typeface="+mn-ea"/>
                  <a:cs typeface="Times New Roman" panose="02020603050405020304" pitchFamily="18" charset="0"/>
                </a:rPr>
                <a:t>      3</a:t>
              </a:r>
              <a:r>
                <a:rPr lang="zh-CN" altLang="en-US" sz="1600" b="0" kern="0" dirty="0" smtClean="0">
                  <a:solidFill>
                    <a:srgbClr val="FFFFFF"/>
                  </a:solidFill>
                  <a:latin typeface="+mn-lt"/>
                  <a:ea typeface="+mn-ea"/>
                  <a:cs typeface="Times New Roman" panose="02020603050405020304" pitchFamily="18" charset="0"/>
                </a:rPr>
                <a:t>、产品与运营</a:t>
              </a:r>
              <a:endParaRPr lang="zh-CN" altLang="en-US" sz="1600" b="0" kern="0" dirty="0">
                <a:solidFill>
                  <a:srgbClr val="FFFFFF"/>
                </a:solidFill>
                <a:latin typeface="+mn-lt"/>
                <a:ea typeface="+mn-ea"/>
                <a:cs typeface="Times New Roman" panose="02020603050405020304" pitchFamily="18" charset="0"/>
              </a:endParaRPr>
            </a:p>
          </p:txBody>
        </p:sp>
        <p:cxnSp>
          <p:nvCxnSpPr>
            <p:cNvPr id="52" name="直接连接符 46"/>
            <p:cNvCxnSpPr>
              <a:cxnSpLocks noChangeShapeType="1"/>
              <a:stCxn id="51" idx="2"/>
            </p:cNvCxnSpPr>
            <p:nvPr>
              <p:custDataLst>
                <p:tags r:id="rId12"/>
              </p:custDataLst>
            </p:nvPr>
          </p:nvCxnSpPr>
          <p:spPr bwMode="auto">
            <a:xfrm>
              <a:off x="4812233" y="2675533"/>
              <a:ext cx="1222375" cy="0"/>
            </a:xfrm>
            <a:prstGeom prst="line">
              <a:avLst/>
            </a:prstGeom>
            <a:noFill/>
            <a:ln w="6350" algn="ctr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组合 4"/>
          <p:cNvGrpSpPr/>
          <p:nvPr/>
        </p:nvGrpSpPr>
        <p:grpSpPr>
          <a:xfrm>
            <a:off x="2038870" y="3067646"/>
            <a:ext cx="4107816" cy="282575"/>
            <a:chOff x="2038870" y="3067646"/>
            <a:chExt cx="4107816" cy="282575"/>
          </a:xfrm>
        </p:grpSpPr>
        <p:sp>
          <p:nvSpPr>
            <p:cNvPr id="54" name="文本框 48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4827474" y="3067646"/>
              <a:ext cx="1319212" cy="280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norm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lvl="1" indent="0" algn="ctr">
                <a:buNone/>
              </a:pPr>
              <a:r>
                <a:rPr lang="zh-CN" altLang="en-US" sz="11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长期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的战略目标</a:t>
              </a:r>
            </a:p>
          </p:txBody>
        </p:sp>
        <p:sp>
          <p:nvSpPr>
            <p:cNvPr id="55" name="文本框 49"/>
            <p:cNvSpPr txBox="1"/>
            <p:nvPr>
              <p:custDataLst>
                <p:tags r:id="rId8"/>
              </p:custDataLst>
            </p:nvPr>
          </p:nvSpPr>
          <p:spPr>
            <a:xfrm>
              <a:off x="2038870" y="3096221"/>
              <a:ext cx="2773363" cy="254000"/>
            </a:xfrm>
            <a:custGeom>
              <a:avLst/>
              <a:gdLst>
                <a:gd name="connsiteX0" fmla="*/ 0 w 2773194"/>
                <a:gd name="connsiteY0" fmla="*/ 0 h 253350"/>
                <a:gd name="connsiteX1" fmla="*/ 2508325 w 2773194"/>
                <a:gd name="connsiteY1" fmla="*/ 0 h 253350"/>
                <a:gd name="connsiteX2" fmla="*/ 2773194 w 2773194"/>
                <a:gd name="connsiteY2" fmla="*/ 253350 h 253350"/>
                <a:gd name="connsiteX3" fmla="*/ 0 w 2773194"/>
                <a:gd name="connsiteY3" fmla="*/ 253350 h 25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94" h="253350">
                  <a:moveTo>
                    <a:pt x="0" y="0"/>
                  </a:moveTo>
                  <a:lnTo>
                    <a:pt x="2508325" y="0"/>
                  </a:lnTo>
                  <a:lnTo>
                    <a:pt x="2773194" y="253350"/>
                  </a:lnTo>
                  <a:lnTo>
                    <a:pt x="0" y="253350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accent1"/>
              </a:solidFill>
            </a:ln>
          </p:spPr>
          <p:txBody>
            <a:bodyPr lIns="0" tIns="0" bIns="0" anchor="ctr"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0" kern="0" dirty="0" smtClean="0">
                  <a:solidFill>
                    <a:srgbClr val="FFFFFF"/>
                  </a:solidFill>
                  <a:latin typeface="+mn-lt"/>
                  <a:ea typeface="+mn-ea"/>
                  <a:cs typeface="Times New Roman" panose="02020603050405020304" pitchFamily="18" charset="0"/>
                </a:rPr>
                <a:t>      4</a:t>
              </a:r>
              <a:r>
                <a:rPr lang="zh-CN" altLang="en-US" sz="1600" b="0" kern="0" dirty="0" smtClean="0">
                  <a:solidFill>
                    <a:srgbClr val="FFFFFF"/>
                  </a:solidFill>
                  <a:latin typeface="+mn-lt"/>
                  <a:ea typeface="+mn-ea"/>
                  <a:cs typeface="Times New Roman" panose="02020603050405020304" pitchFamily="18" charset="0"/>
                </a:rPr>
                <a:t>、发展前景</a:t>
              </a:r>
              <a:endParaRPr lang="zh-CN" altLang="en-US" sz="1600" b="0" kern="0" dirty="0">
                <a:solidFill>
                  <a:srgbClr val="FFFFFF"/>
                </a:solidFill>
                <a:latin typeface="+mn-lt"/>
                <a:ea typeface="+mn-ea"/>
                <a:cs typeface="Times New Roman" panose="02020603050405020304" pitchFamily="18" charset="0"/>
              </a:endParaRPr>
            </a:p>
          </p:txBody>
        </p:sp>
        <p:cxnSp>
          <p:nvCxnSpPr>
            <p:cNvPr id="56" name="直接连接符 50"/>
            <p:cNvCxnSpPr>
              <a:cxnSpLocks noChangeShapeType="1"/>
              <a:stCxn id="55" idx="2"/>
            </p:cNvCxnSpPr>
            <p:nvPr>
              <p:custDataLst>
                <p:tags r:id="rId9"/>
              </p:custDataLst>
            </p:nvPr>
          </p:nvCxnSpPr>
          <p:spPr bwMode="auto">
            <a:xfrm>
              <a:off x="4812233" y="3350221"/>
              <a:ext cx="1222375" cy="0"/>
            </a:xfrm>
            <a:prstGeom prst="line">
              <a:avLst/>
            </a:prstGeom>
            <a:noFill/>
            <a:ln w="6350" algn="ctr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" name="组合 5"/>
          <p:cNvGrpSpPr/>
          <p:nvPr/>
        </p:nvGrpSpPr>
        <p:grpSpPr>
          <a:xfrm>
            <a:off x="2038870" y="3742333"/>
            <a:ext cx="4054474" cy="280988"/>
            <a:chOff x="2038870" y="3742333"/>
            <a:chExt cx="4054474" cy="280988"/>
          </a:xfrm>
        </p:grpSpPr>
        <p:sp>
          <p:nvSpPr>
            <p:cNvPr id="58" name="文本框 52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4774133" y="3742333"/>
              <a:ext cx="1319211" cy="280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norm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lvl="1" indent="0" algn="ctr">
                <a:buNone/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商务合作方式</a:t>
              </a:r>
            </a:p>
          </p:txBody>
        </p:sp>
        <p:sp>
          <p:nvSpPr>
            <p:cNvPr id="59" name="文本框 53"/>
            <p:cNvSpPr txBox="1"/>
            <p:nvPr>
              <p:custDataLst>
                <p:tags r:id="rId5"/>
              </p:custDataLst>
            </p:nvPr>
          </p:nvSpPr>
          <p:spPr>
            <a:xfrm>
              <a:off x="2038870" y="3770908"/>
              <a:ext cx="2773363" cy="252413"/>
            </a:xfrm>
            <a:custGeom>
              <a:avLst/>
              <a:gdLst>
                <a:gd name="connsiteX0" fmla="*/ 0 w 2773194"/>
                <a:gd name="connsiteY0" fmla="*/ 0 h 253350"/>
                <a:gd name="connsiteX1" fmla="*/ 2508325 w 2773194"/>
                <a:gd name="connsiteY1" fmla="*/ 0 h 253350"/>
                <a:gd name="connsiteX2" fmla="*/ 2773194 w 2773194"/>
                <a:gd name="connsiteY2" fmla="*/ 253350 h 253350"/>
                <a:gd name="connsiteX3" fmla="*/ 0 w 2773194"/>
                <a:gd name="connsiteY3" fmla="*/ 253350 h 25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94" h="253350">
                  <a:moveTo>
                    <a:pt x="0" y="0"/>
                  </a:moveTo>
                  <a:lnTo>
                    <a:pt x="2508325" y="0"/>
                  </a:lnTo>
                  <a:lnTo>
                    <a:pt x="2773194" y="253350"/>
                  </a:lnTo>
                  <a:lnTo>
                    <a:pt x="0" y="253350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accent1"/>
              </a:solidFill>
            </a:ln>
          </p:spPr>
          <p:txBody>
            <a:bodyPr lIns="0" tIns="0" bIns="0" anchor="ctr"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0" kern="0" dirty="0" smtClean="0">
                  <a:solidFill>
                    <a:srgbClr val="FFFFFF"/>
                  </a:solidFill>
                  <a:latin typeface="+mn-lt"/>
                  <a:ea typeface="+mn-ea"/>
                  <a:cs typeface="Times New Roman" panose="02020603050405020304" pitchFamily="18" charset="0"/>
                </a:rPr>
                <a:t>      5</a:t>
              </a:r>
              <a:r>
                <a:rPr lang="zh-CN" altLang="en-US" sz="1600" b="0" kern="0" dirty="0" smtClean="0">
                  <a:solidFill>
                    <a:srgbClr val="FFFFFF"/>
                  </a:solidFill>
                  <a:latin typeface="+mn-lt"/>
                  <a:ea typeface="+mn-ea"/>
                  <a:cs typeface="Times New Roman" panose="02020603050405020304" pitchFamily="18" charset="0"/>
                </a:rPr>
                <a:t>、财务与融资</a:t>
              </a:r>
              <a:endParaRPr lang="zh-CN" altLang="en-US" sz="1600" b="0" kern="0" dirty="0">
                <a:solidFill>
                  <a:srgbClr val="FFFFFF"/>
                </a:solidFill>
                <a:latin typeface="+mn-lt"/>
                <a:ea typeface="+mn-ea"/>
                <a:cs typeface="Times New Roman" panose="02020603050405020304" pitchFamily="18" charset="0"/>
              </a:endParaRPr>
            </a:p>
          </p:txBody>
        </p:sp>
        <p:cxnSp>
          <p:nvCxnSpPr>
            <p:cNvPr id="60" name="直接连接符 54"/>
            <p:cNvCxnSpPr>
              <a:cxnSpLocks noChangeShapeType="1"/>
              <a:stCxn id="59" idx="2"/>
            </p:cNvCxnSpPr>
            <p:nvPr>
              <p:custDataLst>
                <p:tags r:id="rId6"/>
              </p:custDataLst>
            </p:nvPr>
          </p:nvCxnSpPr>
          <p:spPr bwMode="auto">
            <a:xfrm>
              <a:off x="4812233" y="4023321"/>
              <a:ext cx="1222375" cy="0"/>
            </a:xfrm>
            <a:prstGeom prst="line">
              <a:avLst/>
            </a:prstGeom>
            <a:noFill/>
            <a:ln w="6350" algn="ctr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90478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10000">
        <p14:switch dir="r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2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7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3445560" y="1874923"/>
            <a:ext cx="1752100" cy="1752100"/>
          </a:xfrm>
          <a:prstGeom prst="ellips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圆角矩形 139"/>
          <p:cNvSpPr/>
          <p:nvPr/>
        </p:nvSpPr>
        <p:spPr bwMode="auto">
          <a:xfrm>
            <a:off x="1012592" y="1227562"/>
            <a:ext cx="2069488" cy="1142828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C00000"/>
              </a:gs>
              <a:gs pos="100000">
                <a:srgbClr val="FE978C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C00000"/>
                </a:gs>
                <a:gs pos="50000">
                  <a:srgbClr val="FF330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1" name="圆角矩形 140"/>
          <p:cNvSpPr/>
          <p:nvPr/>
        </p:nvSpPr>
        <p:spPr bwMode="auto">
          <a:xfrm>
            <a:off x="1012591" y="3146424"/>
            <a:ext cx="2069488" cy="1161545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2" name="圆角矩形 141"/>
          <p:cNvSpPr/>
          <p:nvPr/>
        </p:nvSpPr>
        <p:spPr bwMode="auto">
          <a:xfrm>
            <a:off x="5486443" y="1227562"/>
            <a:ext cx="2280578" cy="1198475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68300" dist="101600" dir="90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3" name="圆角矩形 142"/>
          <p:cNvSpPr/>
          <p:nvPr/>
        </p:nvSpPr>
        <p:spPr bwMode="auto">
          <a:xfrm>
            <a:off x="5486443" y="3146424"/>
            <a:ext cx="2280578" cy="1151634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B050"/>
              </a:gs>
              <a:gs pos="100000">
                <a:srgbClr val="33CC33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EA25F"/>
                </a:gs>
                <a:gs pos="50000">
                  <a:srgbClr val="33CC33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508000" dist="1143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02479" y="1414708"/>
            <a:ext cx="206585" cy="206585"/>
            <a:chOff x="6443217" y="1547174"/>
            <a:chExt cx="363537" cy="363538"/>
          </a:xfrm>
          <a:solidFill>
            <a:schemeClr val="bg1"/>
          </a:solidFill>
        </p:grpSpPr>
        <p:sp>
          <p:nvSpPr>
            <p:cNvPr id="25" name="Freeform 42"/>
            <p:cNvSpPr>
              <a:spLocks/>
            </p:cNvSpPr>
            <p:nvPr/>
          </p:nvSpPr>
          <p:spPr bwMode="auto">
            <a:xfrm>
              <a:off x="6624192" y="1547174"/>
              <a:ext cx="136525" cy="73025"/>
            </a:xfrm>
            <a:custGeom>
              <a:avLst/>
              <a:gdLst>
                <a:gd name="T0" fmla="*/ 105 w 117"/>
                <a:gd name="T1" fmla="*/ 63 h 63"/>
                <a:gd name="T2" fmla="*/ 58 w 117"/>
                <a:gd name="T3" fmla="*/ 29 h 63"/>
                <a:gd name="T4" fmla="*/ 0 w 117"/>
                <a:gd name="T5" fmla="*/ 16 h 63"/>
                <a:gd name="T6" fmla="*/ 0 w 117"/>
                <a:gd name="T7" fmla="*/ 0 h 63"/>
                <a:gd name="T8" fmla="*/ 65 w 117"/>
                <a:gd name="T9" fmla="*/ 14 h 63"/>
                <a:gd name="T10" fmla="*/ 117 w 117"/>
                <a:gd name="T11" fmla="*/ 52 h 63"/>
                <a:gd name="T12" fmla="*/ 105 w 117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63">
                  <a:moveTo>
                    <a:pt x="105" y="63"/>
                  </a:moveTo>
                  <a:cubicBezTo>
                    <a:pt x="92" y="48"/>
                    <a:pt x="76" y="37"/>
                    <a:pt x="58" y="29"/>
                  </a:cubicBezTo>
                  <a:cubicBezTo>
                    <a:pt x="40" y="20"/>
                    <a:pt x="2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3" y="0"/>
                    <a:pt x="45" y="4"/>
                    <a:pt x="65" y="14"/>
                  </a:cubicBezTo>
                  <a:cubicBezTo>
                    <a:pt x="85" y="23"/>
                    <a:pt x="103" y="36"/>
                    <a:pt x="117" y="52"/>
                  </a:cubicBezTo>
                  <a:lnTo>
                    <a:pt x="105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6624192" y="1547174"/>
              <a:ext cx="0" cy="17463"/>
            </a:xfrm>
            <a:custGeom>
              <a:avLst/>
              <a:gdLst>
                <a:gd name="T0" fmla="*/ 11 h 11"/>
                <a:gd name="T1" fmla="*/ 0 h 11"/>
                <a:gd name="T2" fmla="*/ 0 h 11"/>
                <a:gd name="T3" fmla="*/ 0 h 11"/>
                <a:gd name="T4" fmla="*/ 11 h 11"/>
                <a:gd name="T5" fmla="*/ 11 h 11"/>
                <a:gd name="T6" fmla="*/ 11 h 1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1">
                  <a:moveTo>
                    <a:pt x="0" y="11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6624192" y="1891661"/>
              <a:ext cx="0" cy="19050"/>
            </a:xfrm>
            <a:custGeom>
              <a:avLst/>
              <a:gdLst>
                <a:gd name="T0" fmla="*/ 12 h 12"/>
                <a:gd name="T1" fmla="*/ 12 h 12"/>
                <a:gd name="T2" fmla="*/ 12 h 12"/>
                <a:gd name="T3" fmla="*/ 0 h 12"/>
                <a:gd name="T4" fmla="*/ 0 h 12"/>
                <a:gd name="T5" fmla="*/ 0 h 12"/>
                <a:gd name="T6" fmla="*/ 12 h 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2">
                  <a:moveTo>
                    <a:pt x="0" y="12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auto">
            <a:xfrm>
              <a:off x="6746429" y="1607499"/>
              <a:ext cx="60325" cy="120650"/>
            </a:xfrm>
            <a:custGeom>
              <a:avLst/>
              <a:gdLst>
                <a:gd name="T0" fmla="*/ 52 w 52"/>
                <a:gd name="T1" fmla="*/ 105 h 105"/>
                <a:gd name="T2" fmla="*/ 36 w 52"/>
                <a:gd name="T3" fmla="*/ 105 h 105"/>
                <a:gd name="T4" fmla="*/ 0 w 52"/>
                <a:gd name="T5" fmla="*/ 11 h 105"/>
                <a:gd name="T6" fmla="*/ 12 w 52"/>
                <a:gd name="T7" fmla="*/ 0 h 105"/>
                <a:gd name="T8" fmla="*/ 52 w 52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05">
                  <a:moveTo>
                    <a:pt x="52" y="105"/>
                  </a:moveTo>
                  <a:cubicBezTo>
                    <a:pt x="36" y="105"/>
                    <a:pt x="36" y="105"/>
                    <a:pt x="36" y="105"/>
                  </a:cubicBezTo>
                  <a:cubicBezTo>
                    <a:pt x="36" y="70"/>
                    <a:pt x="23" y="37"/>
                    <a:pt x="0" y="1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38" y="29"/>
                    <a:pt x="52" y="66"/>
                    <a:pt x="52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6746429" y="1728149"/>
              <a:ext cx="60325" cy="122238"/>
            </a:xfrm>
            <a:custGeom>
              <a:avLst/>
              <a:gdLst>
                <a:gd name="T0" fmla="*/ 12 w 52"/>
                <a:gd name="T1" fmla="*/ 105 h 105"/>
                <a:gd name="T2" fmla="*/ 0 w 52"/>
                <a:gd name="T3" fmla="*/ 94 h 105"/>
                <a:gd name="T4" fmla="*/ 36 w 52"/>
                <a:gd name="T5" fmla="*/ 0 h 105"/>
                <a:gd name="T6" fmla="*/ 52 w 52"/>
                <a:gd name="T7" fmla="*/ 0 h 105"/>
                <a:gd name="T8" fmla="*/ 12 w 52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05">
                  <a:moveTo>
                    <a:pt x="12" y="105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23" y="68"/>
                    <a:pt x="36" y="35"/>
                    <a:pt x="3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39"/>
                    <a:pt x="38" y="76"/>
                    <a:pt x="12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47"/>
            <p:cNvSpPr>
              <a:spLocks noChangeArrowheads="1"/>
            </p:cNvSpPr>
            <p:nvPr/>
          </p:nvSpPr>
          <p:spPr bwMode="auto">
            <a:xfrm>
              <a:off x="6624192" y="1891661"/>
              <a:ext cx="15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6624192" y="1547174"/>
              <a:ext cx="0" cy="17463"/>
            </a:xfrm>
            <a:custGeom>
              <a:avLst/>
              <a:gdLst>
                <a:gd name="T0" fmla="*/ 11 h 11"/>
                <a:gd name="T1" fmla="*/ 6 h 11"/>
                <a:gd name="T2" fmla="*/ 0 h 11"/>
                <a:gd name="T3" fmla="*/ 0 h 11"/>
                <a:gd name="T4" fmla="*/ 6 h 11"/>
                <a:gd name="T5" fmla="*/ 11 h 11"/>
                <a:gd name="T6" fmla="*/ 11 h 1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1">
                  <a:moveTo>
                    <a:pt x="0" y="11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auto">
            <a:xfrm>
              <a:off x="6624192" y="1837686"/>
              <a:ext cx="136525" cy="73025"/>
            </a:xfrm>
            <a:custGeom>
              <a:avLst/>
              <a:gdLst>
                <a:gd name="T0" fmla="*/ 0 w 117"/>
                <a:gd name="T1" fmla="*/ 63 h 63"/>
                <a:gd name="T2" fmla="*/ 0 w 117"/>
                <a:gd name="T3" fmla="*/ 47 h 63"/>
                <a:gd name="T4" fmla="*/ 58 w 117"/>
                <a:gd name="T5" fmla="*/ 34 h 63"/>
                <a:gd name="T6" fmla="*/ 105 w 117"/>
                <a:gd name="T7" fmla="*/ 0 h 63"/>
                <a:gd name="T8" fmla="*/ 117 w 117"/>
                <a:gd name="T9" fmla="*/ 11 h 63"/>
                <a:gd name="T10" fmla="*/ 65 w 117"/>
                <a:gd name="T11" fmla="*/ 49 h 63"/>
                <a:gd name="T12" fmla="*/ 0 w 117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63">
                  <a:moveTo>
                    <a:pt x="0" y="63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0" y="47"/>
                    <a:pt x="40" y="43"/>
                    <a:pt x="58" y="34"/>
                  </a:cubicBezTo>
                  <a:cubicBezTo>
                    <a:pt x="76" y="26"/>
                    <a:pt x="92" y="15"/>
                    <a:pt x="105" y="0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03" y="27"/>
                    <a:pt x="85" y="40"/>
                    <a:pt x="65" y="49"/>
                  </a:cubicBezTo>
                  <a:cubicBezTo>
                    <a:pt x="45" y="59"/>
                    <a:pt x="23" y="63"/>
                    <a:pt x="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auto">
            <a:xfrm>
              <a:off x="6443217" y="1607499"/>
              <a:ext cx="60325" cy="120650"/>
            </a:xfrm>
            <a:custGeom>
              <a:avLst/>
              <a:gdLst>
                <a:gd name="T0" fmla="*/ 16 w 52"/>
                <a:gd name="T1" fmla="*/ 105 h 105"/>
                <a:gd name="T2" fmla="*/ 0 w 52"/>
                <a:gd name="T3" fmla="*/ 105 h 105"/>
                <a:gd name="T4" fmla="*/ 40 w 52"/>
                <a:gd name="T5" fmla="*/ 0 h 105"/>
                <a:gd name="T6" fmla="*/ 52 w 52"/>
                <a:gd name="T7" fmla="*/ 11 h 105"/>
                <a:gd name="T8" fmla="*/ 16 w 52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05">
                  <a:moveTo>
                    <a:pt x="16" y="105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66"/>
                    <a:pt x="14" y="29"/>
                    <a:pt x="40" y="0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29" y="37"/>
                    <a:pt x="16" y="70"/>
                    <a:pt x="16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auto">
            <a:xfrm>
              <a:off x="6489254" y="1837686"/>
              <a:ext cx="134938" cy="73025"/>
            </a:xfrm>
            <a:custGeom>
              <a:avLst/>
              <a:gdLst>
                <a:gd name="T0" fmla="*/ 117 w 117"/>
                <a:gd name="T1" fmla="*/ 63 h 63"/>
                <a:gd name="T2" fmla="*/ 51 w 117"/>
                <a:gd name="T3" fmla="*/ 49 h 63"/>
                <a:gd name="T4" fmla="*/ 0 w 117"/>
                <a:gd name="T5" fmla="*/ 11 h 63"/>
                <a:gd name="T6" fmla="*/ 12 w 117"/>
                <a:gd name="T7" fmla="*/ 0 h 63"/>
                <a:gd name="T8" fmla="*/ 58 w 117"/>
                <a:gd name="T9" fmla="*/ 34 h 63"/>
                <a:gd name="T10" fmla="*/ 117 w 117"/>
                <a:gd name="T11" fmla="*/ 47 h 63"/>
                <a:gd name="T12" fmla="*/ 117 w 117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63">
                  <a:moveTo>
                    <a:pt x="117" y="63"/>
                  </a:moveTo>
                  <a:cubicBezTo>
                    <a:pt x="94" y="63"/>
                    <a:pt x="72" y="59"/>
                    <a:pt x="51" y="49"/>
                  </a:cubicBezTo>
                  <a:cubicBezTo>
                    <a:pt x="32" y="40"/>
                    <a:pt x="14" y="27"/>
                    <a:pt x="0" y="1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5" y="14"/>
                    <a:pt x="41" y="26"/>
                    <a:pt x="58" y="34"/>
                  </a:cubicBezTo>
                  <a:cubicBezTo>
                    <a:pt x="77" y="42"/>
                    <a:pt x="96" y="47"/>
                    <a:pt x="117" y="47"/>
                  </a:cubicBezTo>
                  <a:lnTo>
                    <a:pt x="117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auto">
            <a:xfrm>
              <a:off x="6443217" y="1728149"/>
              <a:ext cx="60325" cy="122238"/>
            </a:xfrm>
            <a:custGeom>
              <a:avLst/>
              <a:gdLst>
                <a:gd name="T0" fmla="*/ 40 w 52"/>
                <a:gd name="T1" fmla="*/ 105 h 105"/>
                <a:gd name="T2" fmla="*/ 0 w 52"/>
                <a:gd name="T3" fmla="*/ 0 h 105"/>
                <a:gd name="T4" fmla="*/ 16 w 52"/>
                <a:gd name="T5" fmla="*/ 0 h 105"/>
                <a:gd name="T6" fmla="*/ 52 w 52"/>
                <a:gd name="T7" fmla="*/ 94 h 105"/>
                <a:gd name="T8" fmla="*/ 40 w 52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05">
                  <a:moveTo>
                    <a:pt x="40" y="105"/>
                  </a:moveTo>
                  <a:cubicBezTo>
                    <a:pt x="14" y="76"/>
                    <a:pt x="0" y="39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5"/>
                    <a:pt x="29" y="68"/>
                    <a:pt x="52" y="94"/>
                  </a:cubicBezTo>
                  <a:lnTo>
                    <a:pt x="4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auto">
            <a:xfrm>
              <a:off x="6489254" y="1547174"/>
              <a:ext cx="134938" cy="73025"/>
            </a:xfrm>
            <a:custGeom>
              <a:avLst/>
              <a:gdLst>
                <a:gd name="T0" fmla="*/ 12 w 117"/>
                <a:gd name="T1" fmla="*/ 63 h 63"/>
                <a:gd name="T2" fmla="*/ 0 w 117"/>
                <a:gd name="T3" fmla="*/ 52 h 63"/>
                <a:gd name="T4" fmla="*/ 51 w 117"/>
                <a:gd name="T5" fmla="*/ 14 h 63"/>
                <a:gd name="T6" fmla="*/ 117 w 117"/>
                <a:gd name="T7" fmla="*/ 0 h 63"/>
                <a:gd name="T8" fmla="*/ 117 w 117"/>
                <a:gd name="T9" fmla="*/ 16 h 63"/>
                <a:gd name="T10" fmla="*/ 58 w 117"/>
                <a:gd name="T11" fmla="*/ 29 h 63"/>
                <a:gd name="T12" fmla="*/ 12 w 117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63">
                  <a:moveTo>
                    <a:pt x="12" y="63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14" y="36"/>
                    <a:pt x="32" y="23"/>
                    <a:pt x="51" y="14"/>
                  </a:cubicBezTo>
                  <a:cubicBezTo>
                    <a:pt x="72" y="4"/>
                    <a:pt x="94" y="0"/>
                    <a:pt x="117" y="0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96" y="16"/>
                    <a:pt x="77" y="21"/>
                    <a:pt x="58" y="29"/>
                  </a:cubicBezTo>
                  <a:cubicBezTo>
                    <a:pt x="41" y="37"/>
                    <a:pt x="25" y="49"/>
                    <a:pt x="1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auto">
            <a:xfrm>
              <a:off x="6624192" y="1547174"/>
              <a:ext cx="0" cy="17463"/>
            </a:xfrm>
            <a:custGeom>
              <a:avLst/>
              <a:gdLst>
                <a:gd name="T0" fmla="*/ 11 h 11"/>
                <a:gd name="T1" fmla="*/ 0 h 11"/>
                <a:gd name="T2" fmla="*/ 6 h 11"/>
                <a:gd name="T3" fmla="*/ 0 h 11"/>
                <a:gd name="T4" fmla="*/ 0 h 11"/>
                <a:gd name="T5" fmla="*/ 11 h 11"/>
                <a:gd name="T6" fmla="*/ 11 h 1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1">
                  <a:moveTo>
                    <a:pt x="0" y="11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55"/>
            <p:cNvSpPr>
              <a:spLocks noChangeArrowheads="1"/>
            </p:cNvSpPr>
            <p:nvPr/>
          </p:nvSpPr>
          <p:spPr bwMode="auto">
            <a:xfrm>
              <a:off x="6452742" y="1720211"/>
              <a:ext cx="8572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56"/>
            <p:cNvSpPr>
              <a:spLocks noChangeArrowheads="1"/>
            </p:cNvSpPr>
            <p:nvPr/>
          </p:nvSpPr>
          <p:spPr bwMode="auto">
            <a:xfrm>
              <a:off x="6538467" y="1720211"/>
              <a:ext cx="8572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57"/>
            <p:cNvSpPr>
              <a:spLocks noChangeArrowheads="1"/>
            </p:cNvSpPr>
            <p:nvPr/>
          </p:nvSpPr>
          <p:spPr bwMode="auto">
            <a:xfrm>
              <a:off x="6709917" y="1720211"/>
              <a:ext cx="8731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58"/>
            <p:cNvSpPr>
              <a:spLocks noChangeArrowheads="1"/>
            </p:cNvSpPr>
            <p:nvPr/>
          </p:nvSpPr>
          <p:spPr bwMode="auto">
            <a:xfrm>
              <a:off x="6624192" y="1720211"/>
              <a:ext cx="8572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auto">
            <a:xfrm>
              <a:off x="6543229" y="1820224"/>
              <a:ext cx="80963" cy="90488"/>
            </a:xfrm>
            <a:custGeom>
              <a:avLst/>
              <a:gdLst>
                <a:gd name="T0" fmla="*/ 70 w 70"/>
                <a:gd name="T1" fmla="*/ 78 h 78"/>
                <a:gd name="T2" fmla="*/ 28 w 70"/>
                <a:gd name="T3" fmla="*/ 57 h 78"/>
                <a:gd name="T4" fmla="*/ 0 w 70"/>
                <a:gd name="T5" fmla="*/ 5 h 78"/>
                <a:gd name="T6" fmla="*/ 15 w 70"/>
                <a:gd name="T7" fmla="*/ 0 h 78"/>
                <a:gd name="T8" fmla="*/ 40 w 70"/>
                <a:gd name="T9" fmla="*/ 46 h 78"/>
                <a:gd name="T10" fmla="*/ 70 w 70"/>
                <a:gd name="T11" fmla="*/ 62 h 78"/>
                <a:gd name="T12" fmla="*/ 70 w 70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78">
                  <a:moveTo>
                    <a:pt x="70" y="78"/>
                  </a:moveTo>
                  <a:cubicBezTo>
                    <a:pt x="55" y="78"/>
                    <a:pt x="40" y="71"/>
                    <a:pt x="28" y="57"/>
                  </a:cubicBezTo>
                  <a:cubicBezTo>
                    <a:pt x="16" y="44"/>
                    <a:pt x="7" y="26"/>
                    <a:pt x="0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2" y="19"/>
                    <a:pt x="30" y="35"/>
                    <a:pt x="40" y="46"/>
                  </a:cubicBezTo>
                  <a:cubicBezTo>
                    <a:pt x="49" y="56"/>
                    <a:pt x="59" y="62"/>
                    <a:pt x="70" y="62"/>
                  </a:cubicBezTo>
                  <a:lnTo>
                    <a:pt x="7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auto">
            <a:xfrm>
              <a:off x="6528942" y="1631311"/>
              <a:ext cx="31750" cy="96838"/>
            </a:xfrm>
            <a:custGeom>
              <a:avLst/>
              <a:gdLst>
                <a:gd name="T0" fmla="*/ 17 w 28"/>
                <a:gd name="T1" fmla="*/ 84 h 84"/>
                <a:gd name="T2" fmla="*/ 0 w 28"/>
                <a:gd name="T3" fmla="*/ 84 h 84"/>
                <a:gd name="T4" fmla="*/ 13 w 28"/>
                <a:gd name="T5" fmla="*/ 0 h 84"/>
                <a:gd name="T6" fmla="*/ 28 w 28"/>
                <a:gd name="T7" fmla="*/ 5 h 84"/>
                <a:gd name="T8" fmla="*/ 17 w 28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4">
                  <a:moveTo>
                    <a:pt x="17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54"/>
                    <a:pt x="4" y="25"/>
                    <a:pt x="13" y="0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1" y="29"/>
                    <a:pt x="17" y="56"/>
                    <a:pt x="17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auto">
            <a:xfrm>
              <a:off x="6687692" y="1728149"/>
              <a:ext cx="33338" cy="98425"/>
            </a:xfrm>
            <a:custGeom>
              <a:avLst/>
              <a:gdLst>
                <a:gd name="T0" fmla="*/ 16 w 29"/>
                <a:gd name="T1" fmla="*/ 84 h 84"/>
                <a:gd name="T2" fmla="*/ 0 w 29"/>
                <a:gd name="T3" fmla="*/ 79 h 84"/>
                <a:gd name="T4" fmla="*/ 12 w 29"/>
                <a:gd name="T5" fmla="*/ 0 h 84"/>
                <a:gd name="T6" fmla="*/ 29 w 29"/>
                <a:gd name="T7" fmla="*/ 0 h 84"/>
                <a:gd name="T8" fmla="*/ 16 w 29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84">
                  <a:moveTo>
                    <a:pt x="16" y="84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55"/>
                    <a:pt x="12" y="28"/>
                    <a:pt x="1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30"/>
                    <a:pt x="24" y="59"/>
                    <a:pt x="16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62"/>
            <p:cNvSpPr>
              <a:spLocks/>
            </p:cNvSpPr>
            <p:nvPr/>
          </p:nvSpPr>
          <p:spPr bwMode="auto">
            <a:xfrm>
              <a:off x="6543229" y="1547174"/>
              <a:ext cx="80963" cy="90488"/>
            </a:xfrm>
            <a:custGeom>
              <a:avLst/>
              <a:gdLst>
                <a:gd name="T0" fmla="*/ 15 w 70"/>
                <a:gd name="T1" fmla="*/ 78 h 78"/>
                <a:gd name="T2" fmla="*/ 0 w 70"/>
                <a:gd name="T3" fmla="*/ 73 h 78"/>
                <a:gd name="T4" fmla="*/ 28 w 70"/>
                <a:gd name="T5" fmla="*/ 21 h 78"/>
                <a:gd name="T6" fmla="*/ 70 w 70"/>
                <a:gd name="T7" fmla="*/ 0 h 78"/>
                <a:gd name="T8" fmla="*/ 70 w 70"/>
                <a:gd name="T9" fmla="*/ 16 h 78"/>
                <a:gd name="T10" fmla="*/ 40 w 70"/>
                <a:gd name="T11" fmla="*/ 32 h 78"/>
                <a:gd name="T12" fmla="*/ 15 w 70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78">
                  <a:moveTo>
                    <a:pt x="15" y="78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7" y="52"/>
                    <a:pt x="16" y="34"/>
                    <a:pt x="28" y="21"/>
                  </a:cubicBezTo>
                  <a:cubicBezTo>
                    <a:pt x="40" y="7"/>
                    <a:pt x="55" y="0"/>
                    <a:pt x="70" y="0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9" y="16"/>
                    <a:pt x="49" y="22"/>
                    <a:pt x="40" y="32"/>
                  </a:cubicBezTo>
                  <a:cubicBezTo>
                    <a:pt x="30" y="43"/>
                    <a:pt x="22" y="59"/>
                    <a:pt x="15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auto">
            <a:xfrm>
              <a:off x="6624192" y="1547174"/>
              <a:ext cx="0" cy="17463"/>
            </a:xfrm>
            <a:custGeom>
              <a:avLst/>
              <a:gdLst>
                <a:gd name="T0" fmla="*/ 1 w 1"/>
                <a:gd name="T1" fmla="*/ 16 h 16"/>
                <a:gd name="T2" fmla="*/ 1 w 1"/>
                <a:gd name="T3" fmla="*/ 0 h 16"/>
                <a:gd name="T4" fmla="*/ 0 w 1"/>
                <a:gd name="T5" fmla="*/ 0 h 16"/>
                <a:gd name="T6" fmla="*/ 1 w 1"/>
                <a:gd name="T7" fmla="*/ 0 h 16"/>
                <a:gd name="T8" fmla="*/ 1 w 1"/>
                <a:gd name="T9" fmla="*/ 16 h 16"/>
                <a:gd name="T10" fmla="*/ 1 w 1"/>
                <a:gd name="T11" fmla="*/ 16 h 16"/>
                <a:gd name="T12" fmla="*/ 1 w 1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6">
                  <a:moveTo>
                    <a:pt x="1" y="16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auto">
            <a:xfrm>
              <a:off x="6624192" y="1891661"/>
              <a:ext cx="0" cy="19050"/>
            </a:xfrm>
            <a:custGeom>
              <a:avLst/>
              <a:gdLst>
                <a:gd name="T0" fmla="*/ 1 w 1"/>
                <a:gd name="T1" fmla="*/ 16 h 16"/>
                <a:gd name="T2" fmla="*/ 0 w 1"/>
                <a:gd name="T3" fmla="*/ 16 h 16"/>
                <a:gd name="T4" fmla="*/ 1 w 1"/>
                <a:gd name="T5" fmla="*/ 16 h 16"/>
                <a:gd name="T6" fmla="*/ 1 w 1"/>
                <a:gd name="T7" fmla="*/ 0 h 16"/>
                <a:gd name="T8" fmla="*/ 1 w 1"/>
                <a:gd name="T9" fmla="*/ 0 h 16"/>
                <a:gd name="T10" fmla="*/ 1 w 1"/>
                <a:gd name="T11" fmla="*/ 0 h 16"/>
                <a:gd name="T12" fmla="*/ 1 w 1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6">
                  <a:moveTo>
                    <a:pt x="1" y="16"/>
                  </a:moveTo>
                  <a:cubicBezTo>
                    <a:pt x="1" y="16"/>
                    <a:pt x="1" y="16"/>
                    <a:pt x="0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auto">
            <a:xfrm>
              <a:off x="6624192" y="1891661"/>
              <a:ext cx="0" cy="19050"/>
            </a:xfrm>
            <a:custGeom>
              <a:avLst/>
              <a:gdLst>
                <a:gd name="T0" fmla="*/ 12 h 12"/>
                <a:gd name="T1" fmla="*/ 6 h 12"/>
                <a:gd name="T2" fmla="*/ 0 h 12"/>
                <a:gd name="T3" fmla="*/ 0 h 12"/>
                <a:gd name="T4" fmla="*/ 6 h 12"/>
                <a:gd name="T5" fmla="*/ 12 h 12"/>
                <a:gd name="T6" fmla="*/ 12 h 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2">
                  <a:moveTo>
                    <a:pt x="0" y="12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auto">
            <a:xfrm>
              <a:off x="6687692" y="1631311"/>
              <a:ext cx="33338" cy="96838"/>
            </a:xfrm>
            <a:custGeom>
              <a:avLst/>
              <a:gdLst>
                <a:gd name="T0" fmla="*/ 29 w 29"/>
                <a:gd name="T1" fmla="*/ 84 h 84"/>
                <a:gd name="T2" fmla="*/ 12 w 29"/>
                <a:gd name="T3" fmla="*/ 84 h 84"/>
                <a:gd name="T4" fmla="*/ 0 w 29"/>
                <a:gd name="T5" fmla="*/ 5 h 84"/>
                <a:gd name="T6" fmla="*/ 16 w 29"/>
                <a:gd name="T7" fmla="*/ 0 h 84"/>
                <a:gd name="T8" fmla="*/ 29 w 29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84">
                  <a:moveTo>
                    <a:pt x="29" y="84"/>
                  </a:moveTo>
                  <a:cubicBezTo>
                    <a:pt x="12" y="84"/>
                    <a:pt x="12" y="84"/>
                    <a:pt x="12" y="84"/>
                  </a:cubicBezTo>
                  <a:cubicBezTo>
                    <a:pt x="12" y="56"/>
                    <a:pt x="8" y="29"/>
                    <a:pt x="0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4" y="25"/>
                    <a:pt x="29" y="54"/>
                    <a:pt x="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auto">
            <a:xfrm>
              <a:off x="6528942" y="1728149"/>
              <a:ext cx="31750" cy="98425"/>
            </a:xfrm>
            <a:custGeom>
              <a:avLst/>
              <a:gdLst>
                <a:gd name="T0" fmla="*/ 13 w 28"/>
                <a:gd name="T1" fmla="*/ 84 h 84"/>
                <a:gd name="T2" fmla="*/ 0 w 28"/>
                <a:gd name="T3" fmla="*/ 0 h 84"/>
                <a:gd name="T4" fmla="*/ 17 w 28"/>
                <a:gd name="T5" fmla="*/ 0 h 84"/>
                <a:gd name="T6" fmla="*/ 28 w 28"/>
                <a:gd name="T7" fmla="*/ 79 h 84"/>
                <a:gd name="T8" fmla="*/ 13 w 28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4">
                  <a:moveTo>
                    <a:pt x="13" y="84"/>
                  </a:moveTo>
                  <a:cubicBezTo>
                    <a:pt x="4" y="59"/>
                    <a:pt x="0" y="3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28"/>
                    <a:pt x="21" y="55"/>
                    <a:pt x="28" y="79"/>
                  </a:cubicBezTo>
                  <a:lnTo>
                    <a:pt x="13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auto">
            <a:xfrm>
              <a:off x="6624192" y="1547174"/>
              <a:ext cx="80963" cy="90488"/>
            </a:xfrm>
            <a:custGeom>
              <a:avLst/>
              <a:gdLst>
                <a:gd name="T0" fmla="*/ 54 w 70"/>
                <a:gd name="T1" fmla="*/ 78 h 78"/>
                <a:gd name="T2" fmla="*/ 30 w 70"/>
                <a:gd name="T3" fmla="*/ 32 h 78"/>
                <a:gd name="T4" fmla="*/ 0 w 70"/>
                <a:gd name="T5" fmla="*/ 16 h 78"/>
                <a:gd name="T6" fmla="*/ 0 w 70"/>
                <a:gd name="T7" fmla="*/ 0 h 78"/>
                <a:gd name="T8" fmla="*/ 42 w 70"/>
                <a:gd name="T9" fmla="*/ 21 h 78"/>
                <a:gd name="T10" fmla="*/ 70 w 70"/>
                <a:gd name="T11" fmla="*/ 73 h 78"/>
                <a:gd name="T12" fmla="*/ 54 w 70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78">
                  <a:moveTo>
                    <a:pt x="54" y="78"/>
                  </a:moveTo>
                  <a:cubicBezTo>
                    <a:pt x="48" y="59"/>
                    <a:pt x="40" y="43"/>
                    <a:pt x="30" y="32"/>
                  </a:cubicBezTo>
                  <a:cubicBezTo>
                    <a:pt x="20" y="22"/>
                    <a:pt x="1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29" y="7"/>
                    <a:pt x="42" y="21"/>
                  </a:cubicBezTo>
                  <a:cubicBezTo>
                    <a:pt x="53" y="34"/>
                    <a:pt x="63" y="52"/>
                    <a:pt x="70" y="73"/>
                  </a:cubicBezTo>
                  <a:lnTo>
                    <a:pt x="54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auto">
            <a:xfrm>
              <a:off x="6624192" y="1820224"/>
              <a:ext cx="80963" cy="90488"/>
            </a:xfrm>
            <a:custGeom>
              <a:avLst/>
              <a:gdLst>
                <a:gd name="T0" fmla="*/ 0 w 70"/>
                <a:gd name="T1" fmla="*/ 78 h 78"/>
                <a:gd name="T2" fmla="*/ 0 w 70"/>
                <a:gd name="T3" fmla="*/ 62 h 78"/>
                <a:gd name="T4" fmla="*/ 30 w 70"/>
                <a:gd name="T5" fmla="*/ 46 h 78"/>
                <a:gd name="T6" fmla="*/ 54 w 70"/>
                <a:gd name="T7" fmla="*/ 0 h 78"/>
                <a:gd name="T8" fmla="*/ 70 w 70"/>
                <a:gd name="T9" fmla="*/ 5 h 78"/>
                <a:gd name="T10" fmla="*/ 42 w 70"/>
                <a:gd name="T11" fmla="*/ 57 h 78"/>
                <a:gd name="T12" fmla="*/ 0 w 70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78">
                  <a:moveTo>
                    <a:pt x="0" y="78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10" y="62"/>
                    <a:pt x="20" y="56"/>
                    <a:pt x="30" y="46"/>
                  </a:cubicBezTo>
                  <a:cubicBezTo>
                    <a:pt x="40" y="35"/>
                    <a:pt x="48" y="19"/>
                    <a:pt x="54" y="0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63" y="26"/>
                    <a:pt x="53" y="44"/>
                    <a:pt x="42" y="57"/>
                  </a:cubicBezTo>
                  <a:cubicBezTo>
                    <a:pt x="29" y="71"/>
                    <a:pt x="15" y="78"/>
                    <a:pt x="0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auto">
            <a:xfrm>
              <a:off x="6624192" y="1547174"/>
              <a:ext cx="0" cy="17463"/>
            </a:xfrm>
            <a:custGeom>
              <a:avLst/>
              <a:gdLst>
                <a:gd name="T0" fmla="*/ 11 h 11"/>
                <a:gd name="T1" fmla="*/ 11 h 11"/>
                <a:gd name="T2" fmla="*/ 6 h 11"/>
                <a:gd name="T3" fmla="*/ 0 h 11"/>
                <a:gd name="T4" fmla="*/ 0 h 11"/>
                <a:gd name="T5" fmla="*/ 5 h 11"/>
                <a:gd name="T6" fmla="*/ 11 h 1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1">
                  <a:moveTo>
                    <a:pt x="0" y="11"/>
                  </a:moveTo>
                  <a:lnTo>
                    <a:pt x="0" y="11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auto">
            <a:xfrm>
              <a:off x="6490842" y="1604324"/>
              <a:ext cx="63500" cy="39688"/>
            </a:xfrm>
            <a:custGeom>
              <a:avLst/>
              <a:gdLst>
                <a:gd name="T0" fmla="*/ 51 w 54"/>
                <a:gd name="T1" fmla="*/ 34 h 34"/>
                <a:gd name="T2" fmla="*/ 0 w 54"/>
                <a:gd name="T3" fmla="*/ 15 h 34"/>
                <a:gd name="T4" fmla="*/ 8 w 54"/>
                <a:gd name="T5" fmla="*/ 0 h 34"/>
                <a:gd name="T6" fmla="*/ 54 w 54"/>
                <a:gd name="T7" fmla="*/ 17 h 34"/>
                <a:gd name="T8" fmla="*/ 51 w 5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4">
                  <a:moveTo>
                    <a:pt x="51" y="34"/>
                  </a:moveTo>
                  <a:cubicBezTo>
                    <a:pt x="31" y="29"/>
                    <a:pt x="14" y="23"/>
                    <a:pt x="0" y="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1" y="8"/>
                    <a:pt x="37" y="13"/>
                    <a:pt x="54" y="17"/>
                  </a:cubicBezTo>
                  <a:lnTo>
                    <a:pt x="51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auto">
            <a:xfrm>
              <a:off x="6694042" y="1604324"/>
              <a:ext cx="63500" cy="39688"/>
            </a:xfrm>
            <a:custGeom>
              <a:avLst/>
              <a:gdLst>
                <a:gd name="T0" fmla="*/ 4 w 55"/>
                <a:gd name="T1" fmla="*/ 34 h 34"/>
                <a:gd name="T2" fmla="*/ 0 w 55"/>
                <a:gd name="T3" fmla="*/ 18 h 34"/>
                <a:gd name="T4" fmla="*/ 47 w 55"/>
                <a:gd name="T5" fmla="*/ 0 h 34"/>
                <a:gd name="T6" fmla="*/ 55 w 55"/>
                <a:gd name="T7" fmla="*/ 15 h 34"/>
                <a:gd name="T8" fmla="*/ 4 w 55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4">
                  <a:moveTo>
                    <a:pt x="4" y="34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18" y="14"/>
                    <a:pt x="34" y="8"/>
                    <a:pt x="47" y="0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41" y="23"/>
                    <a:pt x="24" y="29"/>
                    <a:pt x="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73"/>
            <p:cNvSpPr>
              <a:spLocks noChangeArrowheads="1"/>
            </p:cNvSpPr>
            <p:nvPr/>
          </p:nvSpPr>
          <p:spPr bwMode="auto">
            <a:xfrm>
              <a:off x="6624192" y="1547174"/>
              <a:ext cx="1588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auto">
            <a:xfrm>
              <a:off x="6551167" y="1624961"/>
              <a:ext cx="73025" cy="26988"/>
            </a:xfrm>
            <a:custGeom>
              <a:avLst/>
              <a:gdLst>
                <a:gd name="T0" fmla="*/ 64 w 64"/>
                <a:gd name="T1" fmla="*/ 24 h 24"/>
                <a:gd name="T2" fmla="*/ 0 w 64"/>
                <a:gd name="T3" fmla="*/ 17 h 24"/>
                <a:gd name="T4" fmla="*/ 3 w 64"/>
                <a:gd name="T5" fmla="*/ 0 h 24"/>
                <a:gd name="T6" fmla="*/ 64 w 64"/>
                <a:gd name="T7" fmla="*/ 7 h 24"/>
                <a:gd name="T8" fmla="*/ 64 w 6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4">
                  <a:moveTo>
                    <a:pt x="64" y="24"/>
                  </a:moveTo>
                  <a:cubicBezTo>
                    <a:pt x="41" y="24"/>
                    <a:pt x="20" y="21"/>
                    <a:pt x="0" y="1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2" y="5"/>
                    <a:pt x="43" y="7"/>
                    <a:pt x="64" y="7"/>
                  </a:cubicBezTo>
                  <a:lnTo>
                    <a:pt x="6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auto">
            <a:xfrm>
              <a:off x="6624192" y="1624961"/>
              <a:ext cx="74613" cy="26988"/>
            </a:xfrm>
            <a:custGeom>
              <a:avLst/>
              <a:gdLst>
                <a:gd name="T0" fmla="*/ 0 w 64"/>
                <a:gd name="T1" fmla="*/ 23 h 23"/>
                <a:gd name="T2" fmla="*/ 0 w 64"/>
                <a:gd name="T3" fmla="*/ 23 h 23"/>
                <a:gd name="T4" fmla="*/ 0 w 64"/>
                <a:gd name="T5" fmla="*/ 6 h 23"/>
                <a:gd name="T6" fmla="*/ 0 w 64"/>
                <a:gd name="T7" fmla="*/ 6 h 23"/>
                <a:gd name="T8" fmla="*/ 0 w 64"/>
                <a:gd name="T9" fmla="*/ 6 h 23"/>
                <a:gd name="T10" fmla="*/ 60 w 64"/>
                <a:gd name="T11" fmla="*/ 0 h 23"/>
                <a:gd name="T12" fmla="*/ 64 w 64"/>
                <a:gd name="T13" fmla="*/ 16 h 23"/>
                <a:gd name="T14" fmla="*/ 0 w 64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23">
                  <a:moveTo>
                    <a:pt x="0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1" y="6"/>
                    <a:pt x="41" y="4"/>
                    <a:pt x="60" y="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44" y="20"/>
                    <a:pt x="22" y="23"/>
                    <a:pt x="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auto">
            <a:xfrm>
              <a:off x="6624192" y="1805936"/>
              <a:ext cx="74613" cy="25400"/>
            </a:xfrm>
            <a:custGeom>
              <a:avLst/>
              <a:gdLst>
                <a:gd name="T0" fmla="*/ 60 w 64"/>
                <a:gd name="T1" fmla="*/ 23 h 23"/>
                <a:gd name="T2" fmla="*/ 0 w 64"/>
                <a:gd name="T3" fmla="*/ 17 h 23"/>
                <a:gd name="T4" fmla="*/ 0 w 64"/>
                <a:gd name="T5" fmla="*/ 17 h 23"/>
                <a:gd name="T6" fmla="*/ 0 w 64"/>
                <a:gd name="T7" fmla="*/ 0 h 23"/>
                <a:gd name="T8" fmla="*/ 0 w 64"/>
                <a:gd name="T9" fmla="*/ 0 h 23"/>
                <a:gd name="T10" fmla="*/ 64 w 64"/>
                <a:gd name="T11" fmla="*/ 7 h 23"/>
                <a:gd name="T12" fmla="*/ 60 w 64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3">
                  <a:moveTo>
                    <a:pt x="60" y="23"/>
                  </a:moveTo>
                  <a:cubicBezTo>
                    <a:pt x="41" y="19"/>
                    <a:pt x="21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44" y="3"/>
                    <a:pt x="64" y="7"/>
                  </a:cubicBezTo>
                  <a:lnTo>
                    <a:pt x="6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Rectangle 77"/>
            <p:cNvSpPr>
              <a:spLocks noChangeArrowheads="1"/>
            </p:cNvSpPr>
            <p:nvPr/>
          </p:nvSpPr>
          <p:spPr bwMode="auto">
            <a:xfrm>
              <a:off x="6624192" y="1891661"/>
              <a:ext cx="15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auto">
            <a:xfrm>
              <a:off x="6694042" y="1813874"/>
              <a:ext cx="63500" cy="38100"/>
            </a:xfrm>
            <a:custGeom>
              <a:avLst/>
              <a:gdLst>
                <a:gd name="T0" fmla="*/ 47 w 55"/>
                <a:gd name="T1" fmla="*/ 34 h 34"/>
                <a:gd name="T2" fmla="*/ 0 w 55"/>
                <a:gd name="T3" fmla="*/ 16 h 34"/>
                <a:gd name="T4" fmla="*/ 4 w 55"/>
                <a:gd name="T5" fmla="*/ 0 h 34"/>
                <a:gd name="T6" fmla="*/ 55 w 55"/>
                <a:gd name="T7" fmla="*/ 19 h 34"/>
                <a:gd name="T8" fmla="*/ 47 w 55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4">
                  <a:moveTo>
                    <a:pt x="47" y="34"/>
                  </a:moveTo>
                  <a:cubicBezTo>
                    <a:pt x="34" y="26"/>
                    <a:pt x="18" y="20"/>
                    <a:pt x="0" y="1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4" y="5"/>
                    <a:pt x="41" y="11"/>
                    <a:pt x="55" y="19"/>
                  </a:cubicBezTo>
                  <a:lnTo>
                    <a:pt x="47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auto">
            <a:xfrm>
              <a:off x="6490842" y="1813874"/>
              <a:ext cx="63500" cy="38100"/>
            </a:xfrm>
            <a:custGeom>
              <a:avLst/>
              <a:gdLst>
                <a:gd name="T0" fmla="*/ 8 w 54"/>
                <a:gd name="T1" fmla="*/ 34 h 34"/>
                <a:gd name="T2" fmla="*/ 0 w 54"/>
                <a:gd name="T3" fmla="*/ 19 h 34"/>
                <a:gd name="T4" fmla="*/ 51 w 54"/>
                <a:gd name="T5" fmla="*/ 0 h 34"/>
                <a:gd name="T6" fmla="*/ 54 w 54"/>
                <a:gd name="T7" fmla="*/ 17 h 34"/>
                <a:gd name="T8" fmla="*/ 8 w 5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4">
                  <a:moveTo>
                    <a:pt x="8" y="34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4" y="11"/>
                    <a:pt x="31" y="5"/>
                    <a:pt x="51" y="0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37" y="21"/>
                    <a:pt x="21" y="26"/>
                    <a:pt x="8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auto">
            <a:xfrm>
              <a:off x="6551167" y="1805936"/>
              <a:ext cx="73025" cy="26988"/>
            </a:xfrm>
            <a:custGeom>
              <a:avLst/>
              <a:gdLst>
                <a:gd name="T0" fmla="*/ 3 w 64"/>
                <a:gd name="T1" fmla="*/ 24 h 24"/>
                <a:gd name="T2" fmla="*/ 0 w 64"/>
                <a:gd name="T3" fmla="*/ 7 h 24"/>
                <a:gd name="T4" fmla="*/ 64 w 64"/>
                <a:gd name="T5" fmla="*/ 0 h 24"/>
                <a:gd name="T6" fmla="*/ 64 w 64"/>
                <a:gd name="T7" fmla="*/ 17 h 24"/>
                <a:gd name="T8" fmla="*/ 3 w 6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4">
                  <a:moveTo>
                    <a:pt x="3" y="24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20" y="3"/>
                    <a:pt x="41" y="0"/>
                    <a:pt x="64" y="0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43" y="17"/>
                    <a:pt x="22" y="19"/>
                    <a:pt x="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81"/>
            <p:cNvSpPr>
              <a:spLocks noChangeArrowheads="1"/>
            </p:cNvSpPr>
            <p:nvPr/>
          </p:nvSpPr>
          <p:spPr bwMode="auto">
            <a:xfrm>
              <a:off x="6616254" y="1642424"/>
              <a:ext cx="17463" cy="85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82"/>
            <p:cNvSpPr>
              <a:spLocks noChangeArrowheads="1"/>
            </p:cNvSpPr>
            <p:nvPr/>
          </p:nvSpPr>
          <p:spPr bwMode="auto">
            <a:xfrm>
              <a:off x="6616254" y="1728149"/>
              <a:ext cx="1746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auto">
            <a:xfrm>
              <a:off x="6616254" y="1901186"/>
              <a:ext cx="17463" cy="0"/>
            </a:xfrm>
            <a:custGeom>
              <a:avLst/>
              <a:gdLst>
                <a:gd name="T0" fmla="*/ 0 w 11"/>
                <a:gd name="T1" fmla="*/ 0 w 11"/>
                <a:gd name="T2" fmla="*/ 11 w 11"/>
                <a:gd name="T3" fmla="*/ 0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0" y="0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Rectangle 84"/>
            <p:cNvSpPr>
              <a:spLocks noChangeArrowheads="1"/>
            </p:cNvSpPr>
            <p:nvPr/>
          </p:nvSpPr>
          <p:spPr bwMode="auto">
            <a:xfrm>
              <a:off x="6616254" y="1556699"/>
              <a:ext cx="17463" cy="85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auto">
            <a:xfrm>
              <a:off x="6616254" y="1556699"/>
              <a:ext cx="17463" cy="0"/>
            </a:xfrm>
            <a:custGeom>
              <a:avLst/>
              <a:gdLst>
                <a:gd name="T0" fmla="*/ 11 w 11"/>
                <a:gd name="T1" fmla="*/ 0 w 11"/>
                <a:gd name="T2" fmla="*/ 11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86"/>
            <p:cNvSpPr>
              <a:spLocks noChangeArrowheads="1"/>
            </p:cNvSpPr>
            <p:nvPr/>
          </p:nvSpPr>
          <p:spPr bwMode="auto">
            <a:xfrm>
              <a:off x="6616254" y="1815461"/>
              <a:ext cx="17463" cy="85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1"/>
            <p:cNvSpPr>
              <a:spLocks/>
            </p:cNvSpPr>
            <p:nvPr/>
          </p:nvSpPr>
          <p:spPr bwMode="auto">
            <a:xfrm>
              <a:off x="6624192" y="1891661"/>
              <a:ext cx="0" cy="19050"/>
            </a:xfrm>
            <a:custGeom>
              <a:avLst/>
              <a:gdLst>
                <a:gd name="T0" fmla="*/ 12 h 12"/>
                <a:gd name="T1" fmla="*/ 12 h 12"/>
                <a:gd name="T2" fmla="*/ 0 h 12"/>
                <a:gd name="T3" fmla="*/ 0 h 12"/>
                <a:gd name="T4" fmla="*/ 4 h 12"/>
                <a:gd name="T5" fmla="*/ 12 h 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12">
                  <a:moveTo>
                    <a:pt x="0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1319120" y="1653369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点击此处添加内容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1318453" y="1383402"/>
            <a:ext cx="18575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点击输入小标题</a:t>
            </a:r>
            <a:endParaRPr lang="zh-CN" altLang="zh-CN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32"/>
          <p:cNvSpPr>
            <a:spLocks noEditPoints="1"/>
          </p:cNvSpPr>
          <p:nvPr/>
        </p:nvSpPr>
        <p:spPr bwMode="auto">
          <a:xfrm flipH="1">
            <a:off x="5734692" y="1501870"/>
            <a:ext cx="264973" cy="280548"/>
          </a:xfrm>
          <a:custGeom>
            <a:avLst/>
            <a:gdLst>
              <a:gd name="T0" fmla="*/ 565 w 587"/>
              <a:gd name="T1" fmla="*/ 211 h 621"/>
              <a:gd name="T2" fmla="*/ 232 w 587"/>
              <a:gd name="T3" fmla="*/ 88 h 621"/>
              <a:gd name="T4" fmla="*/ 488 w 587"/>
              <a:gd name="T5" fmla="*/ 435 h 621"/>
              <a:gd name="T6" fmla="*/ 565 w 587"/>
              <a:gd name="T7" fmla="*/ 211 h 621"/>
              <a:gd name="T8" fmla="*/ 532 w 587"/>
              <a:gd name="T9" fmla="*/ 195 h 621"/>
              <a:gd name="T10" fmla="*/ 486 w 587"/>
              <a:gd name="T11" fmla="*/ 194 h 621"/>
              <a:gd name="T12" fmla="*/ 457 w 587"/>
              <a:gd name="T13" fmla="*/ 194 h 621"/>
              <a:gd name="T14" fmla="*/ 470 w 587"/>
              <a:gd name="T15" fmla="*/ 160 h 621"/>
              <a:gd name="T16" fmla="*/ 476 w 587"/>
              <a:gd name="T17" fmla="*/ 118 h 621"/>
              <a:gd name="T18" fmla="*/ 532 w 587"/>
              <a:gd name="T19" fmla="*/ 195 h 621"/>
              <a:gd name="T20" fmla="*/ 356 w 587"/>
              <a:gd name="T21" fmla="*/ 75 h 621"/>
              <a:gd name="T22" fmla="*/ 357 w 587"/>
              <a:gd name="T23" fmla="*/ 75 h 621"/>
              <a:gd name="T24" fmla="*/ 407 w 587"/>
              <a:gd name="T25" fmla="*/ 83 h 621"/>
              <a:gd name="T26" fmla="*/ 349 w 587"/>
              <a:gd name="T27" fmla="*/ 90 h 621"/>
              <a:gd name="T28" fmla="*/ 319 w 587"/>
              <a:gd name="T29" fmla="*/ 79 h 621"/>
              <a:gd name="T30" fmla="*/ 356 w 587"/>
              <a:gd name="T31" fmla="*/ 75 h 621"/>
              <a:gd name="T32" fmla="*/ 284 w 587"/>
              <a:gd name="T33" fmla="*/ 90 h 621"/>
              <a:gd name="T34" fmla="*/ 362 w 587"/>
              <a:gd name="T35" fmla="*/ 154 h 621"/>
              <a:gd name="T36" fmla="*/ 317 w 587"/>
              <a:gd name="T37" fmla="*/ 202 h 621"/>
              <a:gd name="T38" fmla="*/ 312 w 587"/>
              <a:gd name="T39" fmla="*/ 219 h 621"/>
              <a:gd name="T40" fmla="*/ 260 w 587"/>
              <a:gd name="T41" fmla="*/ 237 h 621"/>
              <a:gd name="T42" fmla="*/ 348 w 587"/>
              <a:gd name="T43" fmla="*/ 273 h 621"/>
              <a:gd name="T44" fmla="*/ 336 w 587"/>
              <a:gd name="T45" fmla="*/ 355 h 621"/>
              <a:gd name="T46" fmla="*/ 304 w 587"/>
              <a:gd name="T47" fmla="*/ 423 h 621"/>
              <a:gd name="T48" fmla="*/ 288 w 587"/>
              <a:gd name="T49" fmla="*/ 408 h 621"/>
              <a:gd name="T50" fmla="*/ 237 w 587"/>
              <a:gd name="T51" fmla="*/ 326 h 621"/>
              <a:gd name="T52" fmla="*/ 232 w 587"/>
              <a:gd name="T53" fmla="*/ 256 h 621"/>
              <a:gd name="T54" fmla="*/ 206 w 587"/>
              <a:gd name="T55" fmla="*/ 220 h 621"/>
              <a:gd name="T56" fmla="*/ 182 w 587"/>
              <a:gd name="T57" fmla="*/ 190 h 621"/>
              <a:gd name="T58" fmla="*/ 284 w 587"/>
              <a:gd name="T59" fmla="*/ 90 h 621"/>
              <a:gd name="T60" fmla="*/ 486 w 587"/>
              <a:gd name="T61" fmla="*/ 401 h 621"/>
              <a:gd name="T62" fmla="*/ 479 w 587"/>
              <a:gd name="T63" fmla="*/ 377 h 621"/>
              <a:gd name="T64" fmla="*/ 461 w 587"/>
              <a:gd name="T65" fmla="*/ 328 h 621"/>
              <a:gd name="T66" fmla="*/ 448 w 587"/>
              <a:gd name="T67" fmla="*/ 292 h 621"/>
              <a:gd name="T68" fmla="*/ 441 w 587"/>
              <a:gd name="T69" fmla="*/ 236 h 621"/>
              <a:gd name="T70" fmla="*/ 538 w 587"/>
              <a:gd name="T71" fmla="*/ 214 h 621"/>
              <a:gd name="T72" fmla="*/ 545 w 587"/>
              <a:gd name="T73" fmla="*/ 265 h 621"/>
              <a:gd name="T74" fmla="*/ 486 w 587"/>
              <a:gd name="T75" fmla="*/ 401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87" h="621">
                <a:moveTo>
                  <a:pt x="565" y="211"/>
                </a:moveTo>
                <a:cubicBezTo>
                  <a:pt x="529" y="66"/>
                  <a:pt x="357" y="0"/>
                  <a:pt x="232" y="88"/>
                </a:cubicBezTo>
                <a:cubicBezTo>
                  <a:pt x="0" y="251"/>
                  <a:pt x="248" y="621"/>
                  <a:pt x="488" y="435"/>
                </a:cubicBezTo>
                <a:cubicBezTo>
                  <a:pt x="555" y="383"/>
                  <a:pt x="587" y="296"/>
                  <a:pt x="565" y="211"/>
                </a:cubicBezTo>
                <a:close/>
                <a:moveTo>
                  <a:pt x="532" y="195"/>
                </a:moveTo>
                <a:cubicBezTo>
                  <a:pt x="514" y="196"/>
                  <a:pt x="498" y="188"/>
                  <a:pt x="486" y="194"/>
                </a:cubicBezTo>
                <a:cubicBezTo>
                  <a:pt x="468" y="202"/>
                  <a:pt x="440" y="216"/>
                  <a:pt x="457" y="194"/>
                </a:cubicBezTo>
                <a:cubicBezTo>
                  <a:pt x="457" y="194"/>
                  <a:pt x="468" y="181"/>
                  <a:pt x="470" y="160"/>
                </a:cubicBezTo>
                <a:cubicBezTo>
                  <a:pt x="472" y="142"/>
                  <a:pt x="471" y="130"/>
                  <a:pt x="476" y="118"/>
                </a:cubicBezTo>
                <a:cubicBezTo>
                  <a:pt x="500" y="139"/>
                  <a:pt x="520" y="165"/>
                  <a:pt x="532" y="195"/>
                </a:cubicBezTo>
                <a:close/>
                <a:moveTo>
                  <a:pt x="356" y="75"/>
                </a:moveTo>
                <a:cubicBezTo>
                  <a:pt x="357" y="75"/>
                  <a:pt x="357" y="75"/>
                  <a:pt x="357" y="75"/>
                </a:cubicBezTo>
                <a:cubicBezTo>
                  <a:pt x="374" y="75"/>
                  <a:pt x="391" y="78"/>
                  <a:pt x="407" y="83"/>
                </a:cubicBezTo>
                <a:cubicBezTo>
                  <a:pt x="389" y="86"/>
                  <a:pt x="364" y="90"/>
                  <a:pt x="349" y="90"/>
                </a:cubicBezTo>
                <a:cubicBezTo>
                  <a:pt x="337" y="90"/>
                  <a:pt x="327" y="85"/>
                  <a:pt x="319" y="79"/>
                </a:cubicBezTo>
                <a:cubicBezTo>
                  <a:pt x="331" y="77"/>
                  <a:pt x="343" y="75"/>
                  <a:pt x="356" y="75"/>
                </a:cubicBezTo>
                <a:close/>
                <a:moveTo>
                  <a:pt x="284" y="90"/>
                </a:moveTo>
                <a:cubicBezTo>
                  <a:pt x="317" y="88"/>
                  <a:pt x="388" y="136"/>
                  <a:pt x="362" y="154"/>
                </a:cubicBezTo>
                <a:cubicBezTo>
                  <a:pt x="342" y="167"/>
                  <a:pt x="317" y="191"/>
                  <a:pt x="317" y="202"/>
                </a:cubicBezTo>
                <a:cubicBezTo>
                  <a:pt x="317" y="212"/>
                  <a:pt x="321" y="217"/>
                  <a:pt x="312" y="219"/>
                </a:cubicBezTo>
                <a:cubicBezTo>
                  <a:pt x="294" y="222"/>
                  <a:pt x="250" y="222"/>
                  <a:pt x="260" y="237"/>
                </a:cubicBezTo>
                <a:cubicBezTo>
                  <a:pt x="271" y="252"/>
                  <a:pt x="336" y="231"/>
                  <a:pt x="348" y="273"/>
                </a:cubicBezTo>
                <a:cubicBezTo>
                  <a:pt x="357" y="303"/>
                  <a:pt x="341" y="333"/>
                  <a:pt x="336" y="355"/>
                </a:cubicBezTo>
                <a:cubicBezTo>
                  <a:pt x="330" y="378"/>
                  <a:pt x="317" y="422"/>
                  <a:pt x="304" y="423"/>
                </a:cubicBezTo>
                <a:cubicBezTo>
                  <a:pt x="296" y="424"/>
                  <a:pt x="292" y="420"/>
                  <a:pt x="288" y="408"/>
                </a:cubicBezTo>
                <a:cubicBezTo>
                  <a:pt x="273" y="363"/>
                  <a:pt x="243" y="339"/>
                  <a:pt x="237" y="326"/>
                </a:cubicBezTo>
                <a:cubicBezTo>
                  <a:pt x="230" y="312"/>
                  <a:pt x="214" y="276"/>
                  <a:pt x="232" y="256"/>
                </a:cubicBezTo>
                <a:cubicBezTo>
                  <a:pt x="251" y="235"/>
                  <a:pt x="214" y="238"/>
                  <a:pt x="206" y="220"/>
                </a:cubicBezTo>
                <a:cubicBezTo>
                  <a:pt x="202" y="211"/>
                  <a:pt x="190" y="204"/>
                  <a:pt x="182" y="190"/>
                </a:cubicBezTo>
                <a:cubicBezTo>
                  <a:pt x="202" y="145"/>
                  <a:pt x="239" y="109"/>
                  <a:pt x="284" y="90"/>
                </a:cubicBezTo>
                <a:close/>
                <a:moveTo>
                  <a:pt x="486" y="401"/>
                </a:moveTo>
                <a:cubicBezTo>
                  <a:pt x="484" y="392"/>
                  <a:pt x="482" y="383"/>
                  <a:pt x="479" y="377"/>
                </a:cubicBezTo>
                <a:cubicBezTo>
                  <a:pt x="473" y="355"/>
                  <a:pt x="457" y="339"/>
                  <a:pt x="461" y="328"/>
                </a:cubicBezTo>
                <a:cubicBezTo>
                  <a:pt x="464" y="318"/>
                  <a:pt x="464" y="308"/>
                  <a:pt x="448" y="292"/>
                </a:cubicBezTo>
                <a:cubicBezTo>
                  <a:pt x="432" y="276"/>
                  <a:pt x="425" y="260"/>
                  <a:pt x="441" y="236"/>
                </a:cubicBezTo>
                <a:cubicBezTo>
                  <a:pt x="457" y="213"/>
                  <a:pt x="512" y="211"/>
                  <a:pt x="538" y="214"/>
                </a:cubicBezTo>
                <a:cubicBezTo>
                  <a:pt x="542" y="230"/>
                  <a:pt x="545" y="247"/>
                  <a:pt x="545" y="265"/>
                </a:cubicBezTo>
                <a:cubicBezTo>
                  <a:pt x="545" y="319"/>
                  <a:pt x="522" y="367"/>
                  <a:pt x="486" y="4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TextBox 129"/>
          <p:cNvSpPr txBox="1"/>
          <p:nvPr/>
        </p:nvSpPr>
        <p:spPr>
          <a:xfrm>
            <a:off x="5983557" y="1728425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点击此处添加内容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5982890" y="1458457"/>
            <a:ext cx="18575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点击输入小标题</a:t>
            </a:r>
            <a:endParaRPr lang="zh-CN" altLang="zh-CN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5763511" y="3456007"/>
            <a:ext cx="252290" cy="221038"/>
            <a:chOff x="9878222" y="4670802"/>
            <a:chExt cx="248368" cy="217602"/>
          </a:xfrm>
          <a:noFill/>
        </p:grpSpPr>
        <p:sp>
          <p:nvSpPr>
            <p:cNvPr id="119" name="Rectangle 122"/>
            <p:cNvSpPr>
              <a:spLocks noChangeArrowheads="1"/>
            </p:cNvSpPr>
            <p:nvPr/>
          </p:nvSpPr>
          <p:spPr bwMode="auto">
            <a:xfrm>
              <a:off x="9911872" y="4871099"/>
              <a:ext cx="8973" cy="1730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23"/>
            <p:cNvSpPr>
              <a:spLocks noChangeArrowheads="1"/>
            </p:cNvSpPr>
            <p:nvPr/>
          </p:nvSpPr>
          <p:spPr bwMode="auto">
            <a:xfrm>
              <a:off x="10084607" y="4871099"/>
              <a:ext cx="9294" cy="1730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4"/>
            <p:cNvSpPr>
              <a:spLocks/>
            </p:cNvSpPr>
            <p:nvPr/>
          </p:nvSpPr>
          <p:spPr bwMode="auto">
            <a:xfrm>
              <a:off x="9878222" y="4670802"/>
              <a:ext cx="248368" cy="209270"/>
            </a:xfrm>
            <a:custGeom>
              <a:avLst/>
              <a:gdLst>
                <a:gd name="T0" fmla="*/ 326 w 326"/>
                <a:gd name="T1" fmla="*/ 239 h 275"/>
                <a:gd name="T2" fmla="*/ 290 w 326"/>
                <a:gd name="T3" fmla="*/ 275 h 275"/>
                <a:gd name="T4" fmla="*/ 36 w 326"/>
                <a:gd name="T5" fmla="*/ 275 h 275"/>
                <a:gd name="T6" fmla="*/ 0 w 326"/>
                <a:gd name="T7" fmla="*/ 239 h 275"/>
                <a:gd name="T8" fmla="*/ 0 w 326"/>
                <a:gd name="T9" fmla="*/ 36 h 275"/>
                <a:gd name="T10" fmla="*/ 36 w 326"/>
                <a:gd name="T11" fmla="*/ 0 h 275"/>
                <a:gd name="T12" fmla="*/ 290 w 326"/>
                <a:gd name="T13" fmla="*/ 0 h 275"/>
                <a:gd name="T14" fmla="*/ 326 w 326"/>
                <a:gd name="T15" fmla="*/ 36 h 275"/>
                <a:gd name="T16" fmla="*/ 326 w 326"/>
                <a:gd name="T17" fmla="*/ 23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275">
                  <a:moveTo>
                    <a:pt x="326" y="239"/>
                  </a:moveTo>
                  <a:cubicBezTo>
                    <a:pt x="326" y="258"/>
                    <a:pt x="310" y="275"/>
                    <a:pt x="290" y="275"/>
                  </a:cubicBezTo>
                  <a:cubicBezTo>
                    <a:pt x="36" y="275"/>
                    <a:pt x="36" y="275"/>
                    <a:pt x="36" y="275"/>
                  </a:cubicBezTo>
                  <a:cubicBezTo>
                    <a:pt x="16" y="275"/>
                    <a:pt x="0" y="258"/>
                    <a:pt x="0" y="2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7"/>
                    <a:pt x="16" y="0"/>
                    <a:pt x="36" y="0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310" y="0"/>
                    <a:pt x="326" y="17"/>
                    <a:pt x="326" y="36"/>
                  </a:cubicBezTo>
                  <a:lnTo>
                    <a:pt x="326" y="23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5"/>
            <p:cNvSpPr>
              <a:spLocks/>
            </p:cNvSpPr>
            <p:nvPr/>
          </p:nvSpPr>
          <p:spPr bwMode="auto">
            <a:xfrm>
              <a:off x="9898733" y="4691954"/>
              <a:ext cx="206385" cy="166967"/>
            </a:xfrm>
            <a:custGeom>
              <a:avLst/>
              <a:gdLst>
                <a:gd name="T0" fmla="*/ 263 w 271"/>
                <a:gd name="T1" fmla="*/ 219 h 219"/>
                <a:gd name="T2" fmla="*/ 9 w 271"/>
                <a:gd name="T3" fmla="*/ 219 h 219"/>
                <a:gd name="T4" fmla="*/ 0 w 271"/>
                <a:gd name="T5" fmla="*/ 211 h 219"/>
                <a:gd name="T6" fmla="*/ 0 w 271"/>
                <a:gd name="T7" fmla="*/ 8 h 219"/>
                <a:gd name="T8" fmla="*/ 9 w 271"/>
                <a:gd name="T9" fmla="*/ 0 h 219"/>
                <a:gd name="T10" fmla="*/ 263 w 271"/>
                <a:gd name="T11" fmla="*/ 0 h 219"/>
                <a:gd name="T12" fmla="*/ 271 w 271"/>
                <a:gd name="T13" fmla="*/ 8 h 219"/>
                <a:gd name="T14" fmla="*/ 271 w 271"/>
                <a:gd name="T15" fmla="*/ 211 h 219"/>
                <a:gd name="T16" fmla="*/ 263 w 271"/>
                <a:gd name="T17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1" h="219">
                  <a:moveTo>
                    <a:pt x="263" y="219"/>
                  </a:moveTo>
                  <a:cubicBezTo>
                    <a:pt x="9" y="219"/>
                    <a:pt x="9" y="219"/>
                    <a:pt x="9" y="219"/>
                  </a:cubicBezTo>
                  <a:cubicBezTo>
                    <a:pt x="4" y="219"/>
                    <a:pt x="0" y="215"/>
                    <a:pt x="0" y="2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8" y="0"/>
                    <a:pt x="271" y="4"/>
                    <a:pt x="271" y="8"/>
                  </a:cubicBezTo>
                  <a:cubicBezTo>
                    <a:pt x="271" y="211"/>
                    <a:pt x="271" y="211"/>
                    <a:pt x="271" y="211"/>
                  </a:cubicBezTo>
                  <a:cubicBezTo>
                    <a:pt x="271" y="215"/>
                    <a:pt x="268" y="219"/>
                    <a:pt x="263" y="219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Oval 129"/>
            <p:cNvSpPr>
              <a:spLocks noChangeArrowheads="1"/>
            </p:cNvSpPr>
            <p:nvPr/>
          </p:nvSpPr>
          <p:spPr bwMode="auto">
            <a:xfrm>
              <a:off x="10102875" y="4708938"/>
              <a:ext cx="4807" cy="5128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Oval 130"/>
            <p:cNvSpPr>
              <a:spLocks noChangeArrowheads="1"/>
            </p:cNvSpPr>
            <p:nvPr/>
          </p:nvSpPr>
          <p:spPr bwMode="auto">
            <a:xfrm>
              <a:off x="10102875" y="4731692"/>
              <a:ext cx="4807" cy="5448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Oval 133"/>
            <p:cNvSpPr>
              <a:spLocks noChangeArrowheads="1"/>
            </p:cNvSpPr>
            <p:nvPr/>
          </p:nvSpPr>
          <p:spPr bwMode="auto">
            <a:xfrm>
              <a:off x="10102875" y="4807645"/>
              <a:ext cx="4807" cy="4807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Oval 134"/>
            <p:cNvSpPr>
              <a:spLocks noChangeArrowheads="1"/>
            </p:cNvSpPr>
            <p:nvPr/>
          </p:nvSpPr>
          <p:spPr bwMode="auto">
            <a:xfrm>
              <a:off x="10102875" y="4829757"/>
              <a:ext cx="4807" cy="5448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35"/>
            <p:cNvSpPr>
              <a:spLocks noEditPoints="1"/>
            </p:cNvSpPr>
            <p:nvPr/>
          </p:nvSpPr>
          <p:spPr bwMode="auto">
            <a:xfrm>
              <a:off x="9939112" y="4710220"/>
              <a:ext cx="120498" cy="120498"/>
            </a:xfrm>
            <a:custGeom>
              <a:avLst/>
              <a:gdLst>
                <a:gd name="T0" fmla="*/ 79 w 158"/>
                <a:gd name="T1" fmla="*/ 0 h 158"/>
                <a:gd name="T2" fmla="*/ 0 w 158"/>
                <a:gd name="T3" fmla="*/ 79 h 158"/>
                <a:gd name="T4" fmla="*/ 79 w 158"/>
                <a:gd name="T5" fmla="*/ 158 h 158"/>
                <a:gd name="T6" fmla="*/ 158 w 158"/>
                <a:gd name="T7" fmla="*/ 79 h 158"/>
                <a:gd name="T8" fmla="*/ 79 w 158"/>
                <a:gd name="T9" fmla="*/ 0 h 158"/>
                <a:gd name="T10" fmla="*/ 130 w 158"/>
                <a:gd name="T11" fmla="*/ 70 h 158"/>
                <a:gd name="T12" fmla="*/ 88 w 158"/>
                <a:gd name="T13" fmla="*/ 70 h 158"/>
                <a:gd name="T14" fmla="*/ 88 w 158"/>
                <a:gd name="T15" fmla="*/ 28 h 158"/>
                <a:gd name="T16" fmla="*/ 130 w 158"/>
                <a:gd name="T17" fmla="*/ 70 h 158"/>
                <a:gd name="T18" fmla="*/ 69 w 158"/>
                <a:gd name="T19" fmla="*/ 28 h 158"/>
                <a:gd name="T20" fmla="*/ 69 w 158"/>
                <a:gd name="T21" fmla="*/ 70 h 158"/>
                <a:gd name="T22" fmla="*/ 28 w 158"/>
                <a:gd name="T23" fmla="*/ 70 h 158"/>
                <a:gd name="T24" fmla="*/ 69 w 158"/>
                <a:gd name="T25" fmla="*/ 28 h 158"/>
                <a:gd name="T26" fmla="*/ 28 w 158"/>
                <a:gd name="T27" fmla="*/ 89 h 158"/>
                <a:gd name="T28" fmla="*/ 69 w 158"/>
                <a:gd name="T29" fmla="*/ 89 h 158"/>
                <a:gd name="T30" fmla="*/ 69 w 158"/>
                <a:gd name="T31" fmla="*/ 130 h 158"/>
                <a:gd name="T32" fmla="*/ 28 w 158"/>
                <a:gd name="T33" fmla="*/ 89 h 158"/>
                <a:gd name="T34" fmla="*/ 88 w 158"/>
                <a:gd name="T35" fmla="*/ 130 h 158"/>
                <a:gd name="T36" fmla="*/ 88 w 158"/>
                <a:gd name="T37" fmla="*/ 89 h 158"/>
                <a:gd name="T38" fmla="*/ 130 w 158"/>
                <a:gd name="T39" fmla="*/ 89 h 158"/>
                <a:gd name="T40" fmla="*/ 88 w 158"/>
                <a:gd name="T41" fmla="*/ 13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8" h="158">
                  <a:moveTo>
                    <a:pt x="79" y="0"/>
                  </a:move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8"/>
                    <a:pt x="79" y="158"/>
                  </a:cubicBezTo>
                  <a:cubicBezTo>
                    <a:pt x="123" y="158"/>
                    <a:pt x="158" y="123"/>
                    <a:pt x="158" y="79"/>
                  </a:cubicBezTo>
                  <a:cubicBezTo>
                    <a:pt x="158" y="35"/>
                    <a:pt x="123" y="0"/>
                    <a:pt x="79" y="0"/>
                  </a:cubicBezTo>
                  <a:close/>
                  <a:moveTo>
                    <a:pt x="130" y="70"/>
                  </a:moveTo>
                  <a:cubicBezTo>
                    <a:pt x="88" y="70"/>
                    <a:pt x="88" y="70"/>
                    <a:pt x="88" y="70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109" y="32"/>
                    <a:pt x="126" y="49"/>
                    <a:pt x="130" y="70"/>
                  </a:cubicBezTo>
                  <a:close/>
                  <a:moveTo>
                    <a:pt x="69" y="28"/>
                  </a:moveTo>
                  <a:cubicBezTo>
                    <a:pt x="69" y="70"/>
                    <a:pt x="69" y="70"/>
                    <a:pt x="69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32" y="49"/>
                    <a:pt x="48" y="32"/>
                    <a:pt x="69" y="28"/>
                  </a:cubicBezTo>
                  <a:close/>
                  <a:moveTo>
                    <a:pt x="28" y="89"/>
                  </a:moveTo>
                  <a:cubicBezTo>
                    <a:pt x="69" y="89"/>
                    <a:pt x="69" y="89"/>
                    <a:pt x="69" y="89"/>
                  </a:cubicBezTo>
                  <a:cubicBezTo>
                    <a:pt x="69" y="130"/>
                    <a:pt x="69" y="130"/>
                    <a:pt x="69" y="130"/>
                  </a:cubicBezTo>
                  <a:cubicBezTo>
                    <a:pt x="49" y="126"/>
                    <a:pt x="32" y="109"/>
                    <a:pt x="28" y="89"/>
                  </a:cubicBezTo>
                  <a:close/>
                  <a:moveTo>
                    <a:pt x="88" y="130"/>
                  </a:moveTo>
                  <a:cubicBezTo>
                    <a:pt x="88" y="89"/>
                    <a:pt x="88" y="89"/>
                    <a:pt x="88" y="89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126" y="110"/>
                    <a:pt x="109" y="126"/>
                    <a:pt x="88" y="13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6070883" y="3692195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点击此处添加内容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6070216" y="3422228"/>
            <a:ext cx="18575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点击输入小标题</a:t>
            </a:r>
            <a:endParaRPr lang="zh-CN" altLang="zh-CN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392980" y="3633654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点击此处添加内容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1392313" y="3363687"/>
            <a:ext cx="18575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点击输入小标题</a:t>
            </a:r>
            <a:endParaRPr lang="zh-CN" altLang="zh-CN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4" name="圆角矩形 143"/>
          <p:cNvSpPr/>
          <p:nvPr/>
        </p:nvSpPr>
        <p:spPr bwMode="auto">
          <a:xfrm>
            <a:off x="2942256" y="2022210"/>
            <a:ext cx="696359" cy="696359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5" name="圆角矩形 144"/>
          <p:cNvSpPr/>
          <p:nvPr/>
        </p:nvSpPr>
        <p:spPr bwMode="auto">
          <a:xfrm>
            <a:off x="2931373" y="2942161"/>
            <a:ext cx="696359" cy="696359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7" name="圆角矩形 146"/>
          <p:cNvSpPr/>
          <p:nvPr/>
        </p:nvSpPr>
        <p:spPr bwMode="auto">
          <a:xfrm>
            <a:off x="4970343" y="2942161"/>
            <a:ext cx="696359" cy="696359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8" name="圆角矩形 147"/>
          <p:cNvSpPr/>
          <p:nvPr/>
        </p:nvSpPr>
        <p:spPr bwMode="auto">
          <a:xfrm>
            <a:off x="4970343" y="1955358"/>
            <a:ext cx="696359" cy="696359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49" name="组合 148"/>
          <p:cNvGrpSpPr/>
          <p:nvPr/>
        </p:nvGrpSpPr>
        <p:grpSpPr>
          <a:xfrm>
            <a:off x="1140023" y="3456007"/>
            <a:ext cx="252290" cy="221038"/>
            <a:chOff x="9878222" y="4670802"/>
            <a:chExt cx="248368" cy="217602"/>
          </a:xfrm>
          <a:noFill/>
        </p:grpSpPr>
        <p:sp>
          <p:nvSpPr>
            <p:cNvPr id="150" name="Rectangle 122"/>
            <p:cNvSpPr>
              <a:spLocks noChangeArrowheads="1"/>
            </p:cNvSpPr>
            <p:nvPr/>
          </p:nvSpPr>
          <p:spPr bwMode="auto">
            <a:xfrm>
              <a:off x="9911872" y="4871099"/>
              <a:ext cx="8973" cy="1730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Rectangle 123"/>
            <p:cNvSpPr>
              <a:spLocks noChangeArrowheads="1"/>
            </p:cNvSpPr>
            <p:nvPr/>
          </p:nvSpPr>
          <p:spPr bwMode="auto">
            <a:xfrm>
              <a:off x="10084607" y="4871099"/>
              <a:ext cx="9294" cy="1730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24"/>
            <p:cNvSpPr>
              <a:spLocks/>
            </p:cNvSpPr>
            <p:nvPr/>
          </p:nvSpPr>
          <p:spPr bwMode="auto">
            <a:xfrm>
              <a:off x="9878222" y="4670802"/>
              <a:ext cx="248368" cy="209270"/>
            </a:xfrm>
            <a:custGeom>
              <a:avLst/>
              <a:gdLst>
                <a:gd name="T0" fmla="*/ 326 w 326"/>
                <a:gd name="T1" fmla="*/ 239 h 275"/>
                <a:gd name="T2" fmla="*/ 290 w 326"/>
                <a:gd name="T3" fmla="*/ 275 h 275"/>
                <a:gd name="T4" fmla="*/ 36 w 326"/>
                <a:gd name="T5" fmla="*/ 275 h 275"/>
                <a:gd name="T6" fmla="*/ 0 w 326"/>
                <a:gd name="T7" fmla="*/ 239 h 275"/>
                <a:gd name="T8" fmla="*/ 0 w 326"/>
                <a:gd name="T9" fmla="*/ 36 h 275"/>
                <a:gd name="T10" fmla="*/ 36 w 326"/>
                <a:gd name="T11" fmla="*/ 0 h 275"/>
                <a:gd name="T12" fmla="*/ 290 w 326"/>
                <a:gd name="T13" fmla="*/ 0 h 275"/>
                <a:gd name="T14" fmla="*/ 326 w 326"/>
                <a:gd name="T15" fmla="*/ 36 h 275"/>
                <a:gd name="T16" fmla="*/ 326 w 326"/>
                <a:gd name="T17" fmla="*/ 23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275">
                  <a:moveTo>
                    <a:pt x="326" y="239"/>
                  </a:moveTo>
                  <a:cubicBezTo>
                    <a:pt x="326" y="258"/>
                    <a:pt x="310" y="275"/>
                    <a:pt x="290" y="275"/>
                  </a:cubicBezTo>
                  <a:cubicBezTo>
                    <a:pt x="36" y="275"/>
                    <a:pt x="36" y="275"/>
                    <a:pt x="36" y="275"/>
                  </a:cubicBezTo>
                  <a:cubicBezTo>
                    <a:pt x="16" y="275"/>
                    <a:pt x="0" y="258"/>
                    <a:pt x="0" y="23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7"/>
                    <a:pt x="16" y="0"/>
                    <a:pt x="36" y="0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310" y="0"/>
                    <a:pt x="326" y="17"/>
                    <a:pt x="326" y="36"/>
                  </a:cubicBezTo>
                  <a:lnTo>
                    <a:pt x="326" y="23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25"/>
            <p:cNvSpPr>
              <a:spLocks/>
            </p:cNvSpPr>
            <p:nvPr/>
          </p:nvSpPr>
          <p:spPr bwMode="auto">
            <a:xfrm>
              <a:off x="9898733" y="4691954"/>
              <a:ext cx="206385" cy="166967"/>
            </a:xfrm>
            <a:custGeom>
              <a:avLst/>
              <a:gdLst>
                <a:gd name="T0" fmla="*/ 263 w 271"/>
                <a:gd name="T1" fmla="*/ 219 h 219"/>
                <a:gd name="T2" fmla="*/ 9 w 271"/>
                <a:gd name="T3" fmla="*/ 219 h 219"/>
                <a:gd name="T4" fmla="*/ 0 w 271"/>
                <a:gd name="T5" fmla="*/ 211 h 219"/>
                <a:gd name="T6" fmla="*/ 0 w 271"/>
                <a:gd name="T7" fmla="*/ 8 h 219"/>
                <a:gd name="T8" fmla="*/ 9 w 271"/>
                <a:gd name="T9" fmla="*/ 0 h 219"/>
                <a:gd name="T10" fmla="*/ 263 w 271"/>
                <a:gd name="T11" fmla="*/ 0 h 219"/>
                <a:gd name="T12" fmla="*/ 271 w 271"/>
                <a:gd name="T13" fmla="*/ 8 h 219"/>
                <a:gd name="T14" fmla="*/ 271 w 271"/>
                <a:gd name="T15" fmla="*/ 211 h 219"/>
                <a:gd name="T16" fmla="*/ 263 w 271"/>
                <a:gd name="T17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1" h="219">
                  <a:moveTo>
                    <a:pt x="263" y="219"/>
                  </a:moveTo>
                  <a:cubicBezTo>
                    <a:pt x="9" y="219"/>
                    <a:pt x="9" y="219"/>
                    <a:pt x="9" y="219"/>
                  </a:cubicBezTo>
                  <a:cubicBezTo>
                    <a:pt x="4" y="219"/>
                    <a:pt x="0" y="215"/>
                    <a:pt x="0" y="2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8" y="0"/>
                    <a:pt x="271" y="4"/>
                    <a:pt x="271" y="8"/>
                  </a:cubicBezTo>
                  <a:cubicBezTo>
                    <a:pt x="271" y="211"/>
                    <a:pt x="271" y="211"/>
                    <a:pt x="271" y="211"/>
                  </a:cubicBezTo>
                  <a:cubicBezTo>
                    <a:pt x="271" y="215"/>
                    <a:pt x="268" y="219"/>
                    <a:pt x="263" y="219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Oval 129"/>
            <p:cNvSpPr>
              <a:spLocks noChangeArrowheads="1"/>
            </p:cNvSpPr>
            <p:nvPr/>
          </p:nvSpPr>
          <p:spPr bwMode="auto">
            <a:xfrm>
              <a:off x="10102875" y="4708938"/>
              <a:ext cx="4807" cy="5128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Oval 130"/>
            <p:cNvSpPr>
              <a:spLocks noChangeArrowheads="1"/>
            </p:cNvSpPr>
            <p:nvPr/>
          </p:nvSpPr>
          <p:spPr bwMode="auto">
            <a:xfrm>
              <a:off x="10102875" y="4731692"/>
              <a:ext cx="4807" cy="5448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Oval 133"/>
            <p:cNvSpPr>
              <a:spLocks noChangeArrowheads="1"/>
            </p:cNvSpPr>
            <p:nvPr/>
          </p:nvSpPr>
          <p:spPr bwMode="auto">
            <a:xfrm>
              <a:off x="10102875" y="4807645"/>
              <a:ext cx="4807" cy="4807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Oval 134"/>
            <p:cNvSpPr>
              <a:spLocks noChangeArrowheads="1"/>
            </p:cNvSpPr>
            <p:nvPr/>
          </p:nvSpPr>
          <p:spPr bwMode="auto">
            <a:xfrm>
              <a:off x="10102875" y="4829757"/>
              <a:ext cx="4807" cy="5448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35"/>
            <p:cNvSpPr>
              <a:spLocks noEditPoints="1"/>
            </p:cNvSpPr>
            <p:nvPr/>
          </p:nvSpPr>
          <p:spPr bwMode="auto">
            <a:xfrm>
              <a:off x="9939112" y="4710220"/>
              <a:ext cx="120498" cy="120498"/>
            </a:xfrm>
            <a:custGeom>
              <a:avLst/>
              <a:gdLst>
                <a:gd name="T0" fmla="*/ 79 w 158"/>
                <a:gd name="T1" fmla="*/ 0 h 158"/>
                <a:gd name="T2" fmla="*/ 0 w 158"/>
                <a:gd name="T3" fmla="*/ 79 h 158"/>
                <a:gd name="T4" fmla="*/ 79 w 158"/>
                <a:gd name="T5" fmla="*/ 158 h 158"/>
                <a:gd name="T6" fmla="*/ 158 w 158"/>
                <a:gd name="T7" fmla="*/ 79 h 158"/>
                <a:gd name="T8" fmla="*/ 79 w 158"/>
                <a:gd name="T9" fmla="*/ 0 h 158"/>
                <a:gd name="T10" fmla="*/ 130 w 158"/>
                <a:gd name="T11" fmla="*/ 70 h 158"/>
                <a:gd name="T12" fmla="*/ 88 w 158"/>
                <a:gd name="T13" fmla="*/ 70 h 158"/>
                <a:gd name="T14" fmla="*/ 88 w 158"/>
                <a:gd name="T15" fmla="*/ 28 h 158"/>
                <a:gd name="T16" fmla="*/ 130 w 158"/>
                <a:gd name="T17" fmla="*/ 70 h 158"/>
                <a:gd name="T18" fmla="*/ 69 w 158"/>
                <a:gd name="T19" fmla="*/ 28 h 158"/>
                <a:gd name="T20" fmla="*/ 69 w 158"/>
                <a:gd name="T21" fmla="*/ 70 h 158"/>
                <a:gd name="T22" fmla="*/ 28 w 158"/>
                <a:gd name="T23" fmla="*/ 70 h 158"/>
                <a:gd name="T24" fmla="*/ 69 w 158"/>
                <a:gd name="T25" fmla="*/ 28 h 158"/>
                <a:gd name="T26" fmla="*/ 28 w 158"/>
                <a:gd name="T27" fmla="*/ 89 h 158"/>
                <a:gd name="T28" fmla="*/ 69 w 158"/>
                <a:gd name="T29" fmla="*/ 89 h 158"/>
                <a:gd name="T30" fmla="*/ 69 w 158"/>
                <a:gd name="T31" fmla="*/ 130 h 158"/>
                <a:gd name="T32" fmla="*/ 28 w 158"/>
                <a:gd name="T33" fmla="*/ 89 h 158"/>
                <a:gd name="T34" fmla="*/ 88 w 158"/>
                <a:gd name="T35" fmla="*/ 130 h 158"/>
                <a:gd name="T36" fmla="*/ 88 w 158"/>
                <a:gd name="T37" fmla="*/ 89 h 158"/>
                <a:gd name="T38" fmla="*/ 130 w 158"/>
                <a:gd name="T39" fmla="*/ 89 h 158"/>
                <a:gd name="T40" fmla="*/ 88 w 158"/>
                <a:gd name="T41" fmla="*/ 13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8" h="158">
                  <a:moveTo>
                    <a:pt x="79" y="0"/>
                  </a:move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8"/>
                    <a:pt x="79" y="158"/>
                  </a:cubicBezTo>
                  <a:cubicBezTo>
                    <a:pt x="123" y="158"/>
                    <a:pt x="158" y="123"/>
                    <a:pt x="158" y="79"/>
                  </a:cubicBezTo>
                  <a:cubicBezTo>
                    <a:pt x="158" y="35"/>
                    <a:pt x="123" y="0"/>
                    <a:pt x="79" y="0"/>
                  </a:cubicBezTo>
                  <a:close/>
                  <a:moveTo>
                    <a:pt x="130" y="70"/>
                  </a:moveTo>
                  <a:cubicBezTo>
                    <a:pt x="88" y="70"/>
                    <a:pt x="88" y="70"/>
                    <a:pt x="88" y="70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109" y="32"/>
                    <a:pt x="126" y="49"/>
                    <a:pt x="130" y="70"/>
                  </a:cubicBezTo>
                  <a:close/>
                  <a:moveTo>
                    <a:pt x="69" y="28"/>
                  </a:moveTo>
                  <a:cubicBezTo>
                    <a:pt x="69" y="70"/>
                    <a:pt x="69" y="70"/>
                    <a:pt x="69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32" y="49"/>
                    <a:pt x="48" y="32"/>
                    <a:pt x="69" y="28"/>
                  </a:cubicBezTo>
                  <a:close/>
                  <a:moveTo>
                    <a:pt x="28" y="89"/>
                  </a:moveTo>
                  <a:cubicBezTo>
                    <a:pt x="69" y="89"/>
                    <a:pt x="69" y="89"/>
                    <a:pt x="69" y="89"/>
                  </a:cubicBezTo>
                  <a:cubicBezTo>
                    <a:pt x="69" y="130"/>
                    <a:pt x="69" y="130"/>
                    <a:pt x="69" y="130"/>
                  </a:cubicBezTo>
                  <a:cubicBezTo>
                    <a:pt x="49" y="126"/>
                    <a:pt x="32" y="109"/>
                    <a:pt x="28" y="89"/>
                  </a:cubicBezTo>
                  <a:close/>
                  <a:moveTo>
                    <a:pt x="88" y="130"/>
                  </a:moveTo>
                  <a:cubicBezTo>
                    <a:pt x="88" y="89"/>
                    <a:pt x="88" y="89"/>
                    <a:pt x="88" y="89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126" y="110"/>
                    <a:pt x="109" y="126"/>
                    <a:pt x="88" y="13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9" name="文本框 27"/>
          <p:cNvSpPr txBox="1"/>
          <p:nvPr/>
        </p:nvSpPr>
        <p:spPr>
          <a:xfrm>
            <a:off x="3031290" y="2160524"/>
            <a:ext cx="562975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9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399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0" name="文本框 27"/>
          <p:cNvSpPr txBox="1"/>
          <p:nvPr/>
        </p:nvSpPr>
        <p:spPr>
          <a:xfrm>
            <a:off x="3031290" y="3085030"/>
            <a:ext cx="562975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9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399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1" name="文本框 27"/>
          <p:cNvSpPr txBox="1"/>
          <p:nvPr/>
        </p:nvSpPr>
        <p:spPr>
          <a:xfrm>
            <a:off x="5059377" y="3085030"/>
            <a:ext cx="562975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9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399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2" name="文本框 27"/>
          <p:cNvSpPr txBox="1"/>
          <p:nvPr/>
        </p:nvSpPr>
        <p:spPr>
          <a:xfrm>
            <a:off x="5059377" y="2084297"/>
            <a:ext cx="562975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9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399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3863896" y="2254798"/>
            <a:ext cx="1052556" cy="1015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999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收入</a:t>
            </a:r>
            <a:endParaRPr lang="en-US" altLang="zh-CN" sz="2999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999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来源</a:t>
            </a:r>
            <a:endParaRPr lang="zh-CN" altLang="zh-CN" sz="2999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106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107" name="组合 106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108" name="矩形 107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矩形 108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矩形 109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矩形 110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2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113" name="组合 112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114" name="矩形 113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矩形 114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矩形 115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0948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4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9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9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4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2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990"/>
                            </p:stCondLst>
                            <p:childTnLst>
                              <p:par>
                                <p:cTn id="5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4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40"/>
                            </p:stCondLst>
                            <p:childTnLst>
                              <p:par>
                                <p:cTn id="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400" tmFilter="0,0; .5, 1; 1, 1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4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44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69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2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940"/>
                            </p:stCondLst>
                            <p:childTnLst>
                              <p:par>
                                <p:cTn id="8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190"/>
                            </p:stCondLst>
                            <p:childTnLst>
                              <p:par>
                                <p:cTn id="9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 tmFilter="0,0; .5, 1; 1, 1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990"/>
                            </p:stCondLst>
                            <p:childTnLst>
                              <p:par>
                                <p:cTn id="10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4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400" tmFilter="0,0; .5, 1; 1, 1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99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4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39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64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2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890"/>
                            </p:stCondLst>
                            <p:childTnLst>
                              <p:par>
                                <p:cTn id="1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140"/>
                            </p:stCondLst>
                            <p:childTnLst>
                              <p:par>
                                <p:cTn id="1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 tmFilter="0,0; .5, 1; 1, 1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940"/>
                            </p:stCondLst>
                            <p:childTnLst>
                              <p:par>
                                <p:cTn id="1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4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4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4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4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400" tmFilter="0,0; .5, 1; 1, 1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1940"/>
                            </p:stCondLst>
                            <p:childTnLst>
                              <p:par>
                                <p:cTn id="1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4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4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4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2340"/>
                            </p:stCondLst>
                            <p:childTnLst>
                              <p:par>
                                <p:cTn id="1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2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259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2840"/>
                            </p:stCondLst>
                            <p:childTnLst>
                              <p:par>
                                <p:cTn id="1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3090"/>
                            </p:stCondLst>
                            <p:childTnLst>
                              <p:par>
                                <p:cTn id="1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 tmFilter="0,0; .5, 1; 1, 1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3890"/>
                            </p:stCondLst>
                            <p:childTnLst>
                              <p:par>
                                <p:cTn id="17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400" tmFilter="0,0; .5, 1; 1, 1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0" grpId="0" animBg="1"/>
      <p:bldP spid="141" grpId="0" animBg="1"/>
      <p:bldP spid="142" grpId="0" animBg="1"/>
      <p:bldP spid="143" grpId="0" animBg="1"/>
      <p:bldP spid="128" grpId="0"/>
      <p:bldP spid="129" grpId="0"/>
      <p:bldP spid="20" grpId="0" animBg="1"/>
      <p:bldP spid="130" grpId="0"/>
      <p:bldP spid="131" grpId="0"/>
      <p:bldP spid="132" grpId="0"/>
      <p:bldP spid="133" grpId="0"/>
      <p:bldP spid="138" grpId="0"/>
      <p:bldP spid="139" grpId="0"/>
      <p:bldP spid="144" grpId="0" animBg="1"/>
      <p:bldP spid="145" grpId="0" animBg="1"/>
      <p:bldP spid="147" grpId="0" animBg="1"/>
      <p:bldP spid="148" grpId="0" animBg="1"/>
      <p:bldP spid="159" grpId="0"/>
      <p:bldP spid="160" grpId="0"/>
      <p:bldP spid="161" grpId="0"/>
      <p:bldP spid="162" grpId="0"/>
      <p:bldP spid="163" grpId="0"/>
      <p:bldP spid="105" grpId="0"/>
      <p:bldP spid="10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6"/>
          <p:cNvSpPr>
            <a:spLocks noChangeArrowheads="1"/>
          </p:cNvSpPr>
          <p:nvPr/>
        </p:nvSpPr>
        <p:spPr bwMode="auto">
          <a:xfrm>
            <a:off x="3499430" y="3918304"/>
            <a:ext cx="484" cy="484"/>
          </a:xfrm>
          <a:prstGeom prst="rect">
            <a:avLst/>
          </a:prstGeom>
          <a:solidFill>
            <a:srgbClr val="F0B1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29" name="直接连接符 128"/>
          <p:cNvCxnSpPr/>
          <p:nvPr/>
        </p:nvCxnSpPr>
        <p:spPr>
          <a:xfrm>
            <a:off x="1217106" y="2580885"/>
            <a:ext cx="2064860" cy="144478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129"/>
          <p:cNvCxnSpPr/>
          <p:nvPr/>
        </p:nvCxnSpPr>
        <p:spPr>
          <a:xfrm>
            <a:off x="1394851" y="2513118"/>
            <a:ext cx="2400715" cy="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连接符 136"/>
          <p:cNvCxnSpPr/>
          <p:nvPr/>
        </p:nvCxnSpPr>
        <p:spPr>
          <a:xfrm>
            <a:off x="2618557" y="1717570"/>
            <a:ext cx="727560" cy="233654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/>
          <p:nvPr/>
        </p:nvCxnSpPr>
        <p:spPr>
          <a:xfrm flipH="1">
            <a:off x="1993260" y="2512913"/>
            <a:ext cx="1802306" cy="140539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/>
          <p:cNvCxnSpPr/>
          <p:nvPr/>
        </p:nvCxnSpPr>
        <p:spPr>
          <a:xfrm flipH="1">
            <a:off x="1954014" y="1535171"/>
            <a:ext cx="641195" cy="238313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Oval 94"/>
          <p:cNvSpPr>
            <a:spLocks noChangeArrowheads="1"/>
          </p:cNvSpPr>
          <p:nvPr/>
        </p:nvSpPr>
        <p:spPr bwMode="auto">
          <a:xfrm>
            <a:off x="2097774" y="2394455"/>
            <a:ext cx="1041567" cy="1041567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圆角矩形 166"/>
          <p:cNvSpPr/>
          <p:nvPr/>
        </p:nvSpPr>
        <p:spPr bwMode="auto">
          <a:xfrm>
            <a:off x="815188" y="2227619"/>
            <a:ext cx="748543" cy="728929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C00000"/>
              </a:gs>
              <a:gs pos="100000">
                <a:srgbClr val="FE978C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C00000"/>
                </a:gs>
                <a:gs pos="50000">
                  <a:srgbClr val="FF330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8" name="圆角矩形 167"/>
          <p:cNvSpPr/>
          <p:nvPr/>
        </p:nvSpPr>
        <p:spPr bwMode="auto">
          <a:xfrm>
            <a:off x="2234655" y="1121930"/>
            <a:ext cx="826483" cy="826483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9" name="圆角矩形 168"/>
          <p:cNvSpPr/>
          <p:nvPr/>
        </p:nvSpPr>
        <p:spPr bwMode="auto">
          <a:xfrm>
            <a:off x="1541816" y="3736031"/>
            <a:ext cx="707720" cy="707720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68300" dist="101600" dir="90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0" name="圆角矩形 169"/>
          <p:cNvSpPr/>
          <p:nvPr/>
        </p:nvSpPr>
        <p:spPr bwMode="auto">
          <a:xfrm>
            <a:off x="3050935" y="3736031"/>
            <a:ext cx="720517" cy="720517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B050"/>
              </a:gs>
              <a:gs pos="100000">
                <a:srgbClr val="33CC33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EA25F"/>
                </a:gs>
                <a:gs pos="50000">
                  <a:srgbClr val="33CC33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508000" dist="1143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1" name="圆角矩形 170"/>
          <p:cNvSpPr/>
          <p:nvPr/>
        </p:nvSpPr>
        <p:spPr bwMode="auto">
          <a:xfrm>
            <a:off x="3561983" y="2173198"/>
            <a:ext cx="696359" cy="696359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202990" y="2495088"/>
            <a:ext cx="889812" cy="830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3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支出成本</a:t>
            </a:r>
            <a:endParaRPr lang="zh-CN" altLang="zh-CN" sz="2399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776538" y="2361314"/>
            <a:ext cx="1216024" cy="461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30%</a:t>
            </a:r>
            <a:endParaRPr lang="zh-CN" altLang="zh-CN" sz="2399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1543700" y="3870651"/>
            <a:ext cx="964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25%</a:t>
            </a:r>
            <a:endParaRPr lang="zh-CN" altLang="zh-CN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3105300" y="3913137"/>
            <a:ext cx="9768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10%</a:t>
            </a:r>
            <a:endParaRPr lang="zh-CN" altLang="zh-CN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3546471" y="2302137"/>
            <a:ext cx="958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10%</a:t>
            </a:r>
            <a:endParaRPr lang="zh-CN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7" name="Freeform 512"/>
          <p:cNvSpPr>
            <a:spLocks/>
          </p:cNvSpPr>
          <p:nvPr/>
        </p:nvSpPr>
        <p:spPr bwMode="auto">
          <a:xfrm>
            <a:off x="5330675" y="1849810"/>
            <a:ext cx="85122" cy="168637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399FF"/>
              </a:solidFill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5423915" y="1774589"/>
            <a:ext cx="225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支出成本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概述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5432447" y="2180716"/>
            <a:ext cx="30540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1200" dirty="0"/>
              <a:t>我们必须清醒地看到前进中的困难与挑战，正视自身存在的差距与不足，以更加坚定的信念、更加饱满的热情、更加务实的作风、更加强大的合力，共同谱写公司发展的新篇章，为集团公司油气主业发展提供强有力的金融服务与支持。</a:t>
            </a:r>
            <a:endParaRPr lang="zh-CN" altLang="en-US" sz="1200" dirty="0"/>
          </a:p>
          <a:p>
            <a:endParaRPr lang="zh-CN" altLang="en-US" sz="1200" dirty="0"/>
          </a:p>
        </p:txBody>
      </p:sp>
      <p:sp>
        <p:nvSpPr>
          <p:cNvPr id="180" name="TextBox 179"/>
          <p:cNvSpPr txBox="1"/>
          <p:nvPr/>
        </p:nvSpPr>
        <p:spPr>
          <a:xfrm>
            <a:off x="2265375" y="1301646"/>
            <a:ext cx="905722" cy="461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25%</a:t>
            </a:r>
            <a:endParaRPr lang="zh-CN" altLang="zh-CN" sz="2399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40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42" name="矩形 41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48" name="矩形 47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1782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4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9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90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19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90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90"/>
                            </p:stCondLst>
                            <p:childTnLst>
                              <p:par>
                                <p:cTn id="6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690"/>
                            </p:stCondLst>
                            <p:childTnLst>
                              <p:par>
                                <p:cTn id="7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290"/>
                            </p:stCondLst>
                            <p:childTnLst>
                              <p:par>
                                <p:cTn id="8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790"/>
                            </p:stCondLst>
                            <p:childTnLst>
                              <p:par>
                                <p:cTn id="9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390"/>
                            </p:stCondLst>
                            <p:childTnLst>
                              <p:par>
                                <p:cTn id="9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890"/>
                            </p:stCondLst>
                            <p:childTnLst>
                              <p:par>
                                <p:cTn id="10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 tmFilter="0,0; .5, 1; 1, 1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490"/>
                            </p:stCondLst>
                            <p:childTnLst>
                              <p:par>
                                <p:cTn id="1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74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990"/>
                            </p:stCondLst>
                            <p:childTnLst>
                              <p:par>
                                <p:cTn id="1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924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2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949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2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9740"/>
                            </p:stCondLst>
                            <p:childTnLst>
                              <p:par>
                                <p:cTn id="1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 tmFilter="0,0; .5, 1; 1, 1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407"/>
                            </p:stCondLst>
                            <p:childTnLst>
                              <p:par>
                                <p:cTn id="1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/>
      <p:bldP spid="173" grpId="0"/>
      <p:bldP spid="174" grpId="0"/>
      <p:bldP spid="175" grpId="0"/>
      <p:bldP spid="176" grpId="0"/>
      <p:bldP spid="177" grpId="0" animBg="1"/>
      <p:bldP spid="178" grpId="0"/>
      <p:bldP spid="179" grpId="0"/>
      <p:bldP spid="180" grpId="0"/>
      <p:bldP spid="39" grpId="0"/>
      <p:bldP spid="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/>
          <p:cNvCxnSpPr/>
          <p:nvPr>
            <p:custDataLst>
              <p:tags r:id="rId1"/>
            </p:custDataLst>
          </p:nvPr>
        </p:nvCxnSpPr>
        <p:spPr>
          <a:xfrm>
            <a:off x="0" y="2295525"/>
            <a:ext cx="91440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>
            <p:custDataLst>
              <p:tags r:id="rId2"/>
            </p:custDataLst>
          </p:nvPr>
        </p:nvCxnSpPr>
        <p:spPr>
          <a:xfrm>
            <a:off x="6858000" y="0"/>
            <a:ext cx="0" cy="51435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>
            <p:custDataLst>
              <p:tags r:id="rId3"/>
            </p:custDataLst>
          </p:nvPr>
        </p:nvSpPr>
        <p:spPr>
          <a:xfrm>
            <a:off x="6366696" y="1798637"/>
            <a:ext cx="959286" cy="957173"/>
          </a:xfrm>
          <a:prstGeom prst="ellipse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Impact" panose="020B0806030902050204" pitchFamily="34" charset="0"/>
              <a:ea typeface="黑体" panose="02010609060101010101" pitchFamily="49" charset="-122"/>
            </a:endParaRPr>
          </a:p>
        </p:txBody>
      </p:sp>
      <p:sp>
        <p:nvSpPr>
          <p:cNvPr id="23" name="椭圆 22"/>
          <p:cNvSpPr/>
          <p:nvPr>
            <p:custDataLst>
              <p:tags r:id="rId4"/>
            </p:custDataLst>
          </p:nvPr>
        </p:nvSpPr>
        <p:spPr>
          <a:xfrm>
            <a:off x="6446797" y="1876887"/>
            <a:ext cx="799084" cy="7990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0" dirty="0" smtClean="0">
                <a:solidFill>
                  <a:srgbClr val="FFFFFF"/>
                </a:solidFill>
                <a:latin typeface="Impact" panose="020B0806030902050204" pitchFamily="34" charset="0"/>
                <a:ea typeface="黑体" panose="02010609060101010101" pitchFamily="49" charset="-122"/>
              </a:rPr>
              <a:t>5</a:t>
            </a:r>
            <a:endParaRPr lang="zh-CN" altLang="en-US" sz="4400" b="0" dirty="0">
              <a:solidFill>
                <a:srgbClr val="FFFFFF"/>
              </a:solidFill>
              <a:latin typeface="Impact" panose="020B0806030902050204" pitchFamily="34" charset="0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66769" y="1578426"/>
            <a:ext cx="2685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spc="3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财务与融资</a:t>
            </a:r>
            <a:endParaRPr lang="zh-CN" altLang="en-US" sz="3600" spc="3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2805060" y="2445139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成本预算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文本框 9"/>
          <p:cNvSpPr txBox="1"/>
          <p:nvPr/>
        </p:nvSpPr>
        <p:spPr>
          <a:xfrm>
            <a:off x="2805059" y="2770579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资金缺口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2805060" y="3096469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融资计划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2805059" y="341784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资金主要用途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4508276" y="2448397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结束语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388900" y="1672813"/>
            <a:ext cx="503395" cy="453868"/>
            <a:chOff x="6623914" y="2138335"/>
            <a:chExt cx="428348" cy="38620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623914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 dirty="0">
                <a:ea typeface="微软雅黑" pitchFamily="34" charset="-122"/>
              </a:endParaRPr>
            </a:p>
          </p:txBody>
        </p:sp>
        <p:sp>
          <p:nvSpPr>
            <p:cNvPr id="19" name="KSO_Shape"/>
            <p:cNvSpPr>
              <a:spLocks/>
            </p:cNvSpPr>
            <p:nvPr/>
          </p:nvSpPr>
          <p:spPr bwMode="auto">
            <a:xfrm>
              <a:off x="6715817" y="2193847"/>
              <a:ext cx="230254" cy="221044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443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6000">
        <p14:switch dir="r"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8" grpId="0"/>
      <p:bldP spid="9" grpId="0"/>
      <p:bldP spid="11" grpId="0"/>
      <p:bldP spid="12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5503585" y="1243880"/>
            <a:ext cx="1788147" cy="1788146"/>
            <a:chOff x="1480341" y="924151"/>
            <a:chExt cx="2504849" cy="2504849"/>
          </a:xfrm>
        </p:grpSpPr>
        <p:sp>
          <p:nvSpPr>
            <p:cNvPr id="16" name="泪滴形 15"/>
            <p:cNvSpPr/>
            <p:nvPr/>
          </p:nvSpPr>
          <p:spPr>
            <a:xfrm rot="8297680">
              <a:off x="1480341" y="924151"/>
              <a:ext cx="2504849" cy="2504849"/>
            </a:xfrm>
            <a:prstGeom prst="teardrop">
              <a:avLst>
                <a:gd name="adj" fmla="val 118789"/>
              </a:avLst>
            </a:prstGeom>
            <a:solidFill>
              <a:srgbClr val="F79646"/>
            </a:solidFill>
            <a:ln w="25400" cap="flat" cmpd="sng" algn="ctr">
              <a:solidFill>
                <a:srgbClr val="F79646"/>
              </a:solidFill>
              <a:prstDash val="solid"/>
            </a:ln>
            <a:effectLst>
              <a:outerShdw dist="114300" dir="8100000" algn="tr" rotWithShape="0">
                <a:prstClr val="black">
                  <a:alpha val="13000"/>
                </a:prstClr>
              </a:outerShdw>
            </a:effectLst>
          </p:spPr>
          <p:txBody>
            <a:bodyPr rtlCol="0" anchor="ctr"/>
            <a:lstStyle/>
            <a:p>
              <a:pPr algn="ctr" defTabSz="68561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b="0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632227" y="1076037"/>
              <a:ext cx="2201075" cy="2201075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152400" dist="203200" dir="13500000">
                <a:srgbClr val="F79646">
                  <a:lumMod val="50000"/>
                </a:srgbClr>
              </a:innerShdw>
            </a:effectLst>
          </p:spPr>
          <p:txBody>
            <a:bodyPr rtlCol="0" anchor="ctr"/>
            <a:lstStyle/>
            <a:p>
              <a:pPr algn="ctr" defTabSz="68561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b="0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V="1">
              <a:off x="1973761" y="2176575"/>
              <a:ext cx="1518008" cy="244314"/>
            </a:xfrm>
            <a:prstGeom prst="line">
              <a:avLst/>
            </a:prstGeom>
            <a:noFill/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sp>
          <p:nvSpPr>
            <p:cNvPr id="19" name="矩形 18"/>
            <p:cNvSpPr/>
            <p:nvPr/>
          </p:nvSpPr>
          <p:spPr>
            <a:xfrm rot="21090047">
              <a:off x="2005331" y="2291746"/>
              <a:ext cx="1595967" cy="504055"/>
            </a:xfrm>
            <a:prstGeom prst="rect">
              <a:avLst/>
            </a:prstGeom>
            <a:solidFill>
              <a:srgbClr val="FFFFFF">
                <a:alpha val="6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61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b="0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678069" y="1215958"/>
            <a:ext cx="1792093" cy="1792090"/>
            <a:chOff x="1480341" y="877841"/>
            <a:chExt cx="2504849" cy="2504849"/>
          </a:xfrm>
        </p:grpSpPr>
        <p:sp>
          <p:nvSpPr>
            <p:cNvPr id="21" name="泪滴形 20"/>
            <p:cNvSpPr/>
            <p:nvPr/>
          </p:nvSpPr>
          <p:spPr>
            <a:xfrm rot="8297680">
              <a:off x="1480341" y="877841"/>
              <a:ext cx="2504849" cy="2504849"/>
            </a:xfrm>
            <a:prstGeom prst="teardrop">
              <a:avLst>
                <a:gd name="adj" fmla="val 118789"/>
              </a:avLst>
            </a:prstGeom>
            <a:solidFill>
              <a:srgbClr val="4BACC6"/>
            </a:solidFill>
            <a:ln w="25400" cap="flat" cmpd="sng" algn="ctr">
              <a:solidFill>
                <a:srgbClr val="4BACC6"/>
              </a:solidFill>
              <a:prstDash val="solid"/>
            </a:ln>
            <a:effectLst>
              <a:outerShdw dist="114300" dir="8100000" algn="tr" rotWithShape="0">
                <a:prstClr val="black">
                  <a:alpha val="13000"/>
                </a:prstClr>
              </a:outerShdw>
            </a:effectLst>
          </p:spPr>
          <p:txBody>
            <a:bodyPr rtlCol="0" anchor="ctr"/>
            <a:lstStyle/>
            <a:p>
              <a:pPr algn="ctr" defTabSz="68561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b="0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632228" y="1029726"/>
              <a:ext cx="2201074" cy="2201074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152400" dist="203200" dir="13500000">
                <a:srgbClr val="4BACC6">
                  <a:lumMod val="50000"/>
                </a:srgbClr>
              </a:innerShdw>
            </a:effectLst>
          </p:spPr>
          <p:txBody>
            <a:bodyPr rtlCol="0" anchor="ctr"/>
            <a:lstStyle/>
            <a:p>
              <a:pPr algn="ctr" defTabSz="68561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b="0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flipV="1">
              <a:off x="1973761" y="2176575"/>
              <a:ext cx="1518008" cy="244314"/>
            </a:xfrm>
            <a:prstGeom prst="line">
              <a:avLst/>
            </a:prstGeom>
            <a:noFill/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sp>
          <p:nvSpPr>
            <p:cNvPr id="24" name="矩形 23"/>
            <p:cNvSpPr/>
            <p:nvPr/>
          </p:nvSpPr>
          <p:spPr>
            <a:xfrm rot="21090047">
              <a:off x="2005331" y="2291746"/>
              <a:ext cx="1595967" cy="504055"/>
            </a:xfrm>
            <a:prstGeom prst="rect">
              <a:avLst/>
            </a:prstGeom>
            <a:solidFill>
              <a:srgbClr val="FFFFFF">
                <a:alpha val="6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61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b="0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545787" y="3807568"/>
            <a:ext cx="1997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计划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资金比例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65%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实际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需要资金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800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回款数：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750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406423" y="3850419"/>
            <a:ext cx="1997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计划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资金比例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70%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实际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需要资金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1000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回款数：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900 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41" name="文本框 29"/>
          <p:cNvSpPr txBox="1">
            <a:spLocks noChangeArrowheads="1"/>
          </p:cNvSpPr>
          <p:nvPr/>
        </p:nvSpPr>
        <p:spPr bwMode="auto">
          <a:xfrm>
            <a:off x="2053304" y="1807715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dirty="0">
                <a:solidFill>
                  <a:srgbClr val="0099CC"/>
                </a:solidFill>
                <a:latin typeface="微软雅黑" pitchFamily="34" charset="-122"/>
                <a:ea typeface="微软雅黑" pitchFamily="34" charset="-122"/>
              </a:rPr>
              <a:t>所需资金</a:t>
            </a:r>
          </a:p>
        </p:txBody>
      </p:sp>
      <p:sp>
        <p:nvSpPr>
          <p:cNvPr id="42" name="文本框 33"/>
          <p:cNvSpPr txBox="1"/>
          <p:nvPr/>
        </p:nvSpPr>
        <p:spPr>
          <a:xfrm>
            <a:off x="1647905" y="2140744"/>
            <a:ext cx="1953365" cy="392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49" dirty="0">
                <a:solidFill>
                  <a:srgbClr val="0099CC"/>
                </a:solidFill>
                <a:latin typeface="微软雅黑" pitchFamily="34" charset="-122"/>
                <a:ea typeface="微软雅黑" pitchFamily="34" charset="-122"/>
              </a:rPr>
              <a:t>1000</a:t>
            </a:r>
            <a:r>
              <a:rPr lang="zh-CN" altLang="en-US" sz="1949" dirty="0">
                <a:solidFill>
                  <a:srgbClr val="0099CC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45" name="文本框 29"/>
          <p:cNvSpPr txBox="1">
            <a:spLocks noChangeArrowheads="1"/>
          </p:cNvSpPr>
          <p:nvPr/>
        </p:nvSpPr>
        <p:spPr bwMode="auto">
          <a:xfrm>
            <a:off x="5892482" y="1825207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/>
            <a:r>
              <a:rPr lang="zh-CN" altLang="en-US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rPr>
              <a:t>现有资金</a:t>
            </a:r>
          </a:p>
        </p:txBody>
      </p:sp>
      <p:sp>
        <p:nvSpPr>
          <p:cNvPr id="46" name="文本框 33"/>
          <p:cNvSpPr txBox="1"/>
          <p:nvPr/>
        </p:nvSpPr>
        <p:spPr>
          <a:xfrm>
            <a:off x="5455512" y="2140744"/>
            <a:ext cx="1953365" cy="392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49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rPr>
              <a:t>800</a:t>
            </a:r>
            <a:r>
              <a:rPr lang="zh-CN" altLang="en-US" sz="1949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4545124" y="1241051"/>
            <a:ext cx="0" cy="2861656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241207" y="2225157"/>
            <a:ext cx="621251" cy="92307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6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VS</a:t>
            </a:r>
            <a:endParaRPr lang="zh-CN" altLang="en-US" sz="26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43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47" name="矩形 46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55" name="矩形 5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8543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4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90"/>
                            </p:stCondLst>
                            <p:childTnLst>
                              <p:par>
                                <p:cTn id="3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90"/>
                            </p:stCondLst>
                            <p:childTnLst>
                              <p:par>
                                <p:cTn id="4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9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9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29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790"/>
                            </p:stCondLst>
                            <p:childTnLst>
                              <p:par>
                                <p:cTn id="7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440"/>
                            </p:stCondLst>
                            <p:childTnLst>
                              <p:par>
                                <p:cTn id="7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90"/>
                            </p:stCondLst>
                            <p:childTnLst>
                              <p:par>
                                <p:cTn id="8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9" grpId="0"/>
      <p:bldP spid="41" grpId="0"/>
      <p:bldP spid="42" grpId="0"/>
      <p:bldP spid="45" grpId="0"/>
      <p:bldP spid="46" grpId="0"/>
      <p:bldP spid="49" grpId="0" animBg="1"/>
      <p:bldP spid="40" grpId="0"/>
      <p:bldP spid="4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 rot="3152971">
            <a:off x="344031" y="2007087"/>
            <a:ext cx="3211084" cy="1310805"/>
            <a:chOff x="2482316" y="2299046"/>
            <a:chExt cx="4752528" cy="1940042"/>
          </a:xfrm>
        </p:grpSpPr>
        <p:sp>
          <p:nvSpPr>
            <p:cNvPr id="16" name="矩形 15"/>
            <p:cNvSpPr/>
            <p:nvPr/>
          </p:nvSpPr>
          <p:spPr>
            <a:xfrm>
              <a:off x="2482316" y="4221088"/>
              <a:ext cx="4752528" cy="18000"/>
            </a:xfrm>
            <a:prstGeom prst="rect">
              <a:avLst/>
            </a:prstGeom>
            <a:gradFill>
              <a:gsLst>
                <a:gs pos="49628">
                  <a:schemeClr val="tx1">
                    <a:lumMod val="65000"/>
                    <a:lumOff val="35000"/>
                  </a:schemeClr>
                </a:gs>
                <a:gs pos="2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3"/>
            <p:cNvSpPr/>
            <p:nvPr/>
          </p:nvSpPr>
          <p:spPr>
            <a:xfrm>
              <a:off x="2626332" y="3933056"/>
              <a:ext cx="4464496" cy="291171"/>
            </a:xfrm>
            <a:custGeom>
              <a:avLst/>
              <a:gdLst/>
              <a:ahLst/>
              <a:cxnLst/>
              <a:rect l="l" t="t" r="r" b="b"/>
              <a:pathLst>
                <a:path w="5967726" h="372256">
                  <a:moveTo>
                    <a:pt x="2983863" y="0"/>
                  </a:moveTo>
                  <a:cubicBezTo>
                    <a:pt x="4505610" y="0"/>
                    <a:pt x="5763890" y="161740"/>
                    <a:pt x="5967726" y="372256"/>
                  </a:cubicBezTo>
                  <a:lnTo>
                    <a:pt x="0" y="372256"/>
                  </a:lnTo>
                  <a:cubicBezTo>
                    <a:pt x="203837" y="161740"/>
                    <a:pt x="1462116" y="0"/>
                    <a:pt x="298386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50000"/>
                    <a:alpha val="27000"/>
                  </a:schemeClr>
                </a:gs>
                <a:gs pos="26000">
                  <a:schemeClr val="bg1">
                    <a:lumMod val="9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椭圆 6"/>
            <p:cNvSpPr/>
            <p:nvPr/>
          </p:nvSpPr>
          <p:spPr>
            <a:xfrm>
              <a:off x="3491880" y="2299046"/>
              <a:ext cx="2448272" cy="1925181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6200000" sx="101000" sy="101000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椭圆 6"/>
            <p:cNvSpPr/>
            <p:nvPr/>
          </p:nvSpPr>
          <p:spPr>
            <a:xfrm>
              <a:off x="3563888" y="2405560"/>
              <a:ext cx="2308825" cy="1815528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rgbClr val="0099CC"/>
            </a:solidFill>
            <a:ln>
              <a:noFill/>
            </a:ln>
            <a:effectLst>
              <a:innerShdw blurRad="114300">
                <a:srgbClr val="7C3B06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 rot="3152971">
            <a:off x="2194650" y="2007087"/>
            <a:ext cx="3211084" cy="1310805"/>
            <a:chOff x="2482316" y="2299046"/>
            <a:chExt cx="4752528" cy="1940042"/>
          </a:xfrm>
        </p:grpSpPr>
        <p:sp>
          <p:nvSpPr>
            <p:cNvPr id="21" name="矩形 20"/>
            <p:cNvSpPr/>
            <p:nvPr/>
          </p:nvSpPr>
          <p:spPr>
            <a:xfrm>
              <a:off x="2482316" y="4221088"/>
              <a:ext cx="4752528" cy="18000"/>
            </a:xfrm>
            <a:prstGeom prst="rect">
              <a:avLst/>
            </a:prstGeom>
            <a:gradFill>
              <a:gsLst>
                <a:gs pos="49628">
                  <a:schemeClr val="tx1">
                    <a:lumMod val="65000"/>
                    <a:lumOff val="35000"/>
                  </a:schemeClr>
                </a:gs>
                <a:gs pos="2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3"/>
            <p:cNvSpPr/>
            <p:nvPr/>
          </p:nvSpPr>
          <p:spPr>
            <a:xfrm>
              <a:off x="2626332" y="3933056"/>
              <a:ext cx="4464496" cy="291171"/>
            </a:xfrm>
            <a:custGeom>
              <a:avLst/>
              <a:gdLst/>
              <a:ahLst/>
              <a:cxnLst/>
              <a:rect l="l" t="t" r="r" b="b"/>
              <a:pathLst>
                <a:path w="5967726" h="372256">
                  <a:moveTo>
                    <a:pt x="2983863" y="0"/>
                  </a:moveTo>
                  <a:cubicBezTo>
                    <a:pt x="4505610" y="0"/>
                    <a:pt x="5763890" y="161740"/>
                    <a:pt x="5967726" y="372256"/>
                  </a:cubicBezTo>
                  <a:lnTo>
                    <a:pt x="0" y="372256"/>
                  </a:lnTo>
                  <a:cubicBezTo>
                    <a:pt x="203837" y="161740"/>
                    <a:pt x="1462116" y="0"/>
                    <a:pt x="298386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50000"/>
                    <a:alpha val="27000"/>
                  </a:schemeClr>
                </a:gs>
                <a:gs pos="26000">
                  <a:schemeClr val="bg1">
                    <a:lumMod val="9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椭圆 6"/>
            <p:cNvSpPr/>
            <p:nvPr/>
          </p:nvSpPr>
          <p:spPr>
            <a:xfrm>
              <a:off x="3491880" y="2299046"/>
              <a:ext cx="2448272" cy="1925181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6200000" sx="101000" sy="101000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6"/>
            <p:cNvSpPr/>
            <p:nvPr/>
          </p:nvSpPr>
          <p:spPr>
            <a:xfrm>
              <a:off x="3563888" y="2405560"/>
              <a:ext cx="2308825" cy="1815528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rgbClr val="FDA403"/>
            </a:solidFill>
            <a:ln>
              <a:noFill/>
            </a:ln>
            <a:effectLst>
              <a:innerShdw blurRad="114300">
                <a:srgbClr val="7C3B06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rot="3152971">
            <a:off x="4045270" y="2007087"/>
            <a:ext cx="3211084" cy="1310805"/>
            <a:chOff x="2482316" y="2299046"/>
            <a:chExt cx="4752528" cy="1940042"/>
          </a:xfrm>
        </p:grpSpPr>
        <p:sp>
          <p:nvSpPr>
            <p:cNvPr id="39" name="矩形 38"/>
            <p:cNvSpPr/>
            <p:nvPr/>
          </p:nvSpPr>
          <p:spPr>
            <a:xfrm>
              <a:off x="2482316" y="4221088"/>
              <a:ext cx="4752528" cy="18000"/>
            </a:xfrm>
            <a:prstGeom prst="rect">
              <a:avLst/>
            </a:prstGeom>
            <a:gradFill>
              <a:gsLst>
                <a:gs pos="49628">
                  <a:schemeClr val="tx1">
                    <a:lumMod val="65000"/>
                    <a:lumOff val="35000"/>
                  </a:schemeClr>
                </a:gs>
                <a:gs pos="2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"/>
            <p:cNvSpPr/>
            <p:nvPr/>
          </p:nvSpPr>
          <p:spPr>
            <a:xfrm>
              <a:off x="2626332" y="3933056"/>
              <a:ext cx="4464496" cy="291171"/>
            </a:xfrm>
            <a:custGeom>
              <a:avLst/>
              <a:gdLst/>
              <a:ahLst/>
              <a:cxnLst/>
              <a:rect l="l" t="t" r="r" b="b"/>
              <a:pathLst>
                <a:path w="5967726" h="372256">
                  <a:moveTo>
                    <a:pt x="2983863" y="0"/>
                  </a:moveTo>
                  <a:cubicBezTo>
                    <a:pt x="4505610" y="0"/>
                    <a:pt x="5763890" y="161740"/>
                    <a:pt x="5967726" y="372256"/>
                  </a:cubicBezTo>
                  <a:lnTo>
                    <a:pt x="0" y="372256"/>
                  </a:lnTo>
                  <a:cubicBezTo>
                    <a:pt x="203837" y="161740"/>
                    <a:pt x="1462116" y="0"/>
                    <a:pt x="298386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50000"/>
                    <a:alpha val="27000"/>
                  </a:schemeClr>
                </a:gs>
                <a:gs pos="26000">
                  <a:schemeClr val="bg1">
                    <a:lumMod val="9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椭圆 6"/>
            <p:cNvSpPr/>
            <p:nvPr/>
          </p:nvSpPr>
          <p:spPr>
            <a:xfrm>
              <a:off x="3491880" y="2299046"/>
              <a:ext cx="2448272" cy="1925181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6200000" sx="101000" sy="101000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" name="椭圆 6"/>
            <p:cNvSpPr/>
            <p:nvPr/>
          </p:nvSpPr>
          <p:spPr>
            <a:xfrm>
              <a:off x="3563888" y="2405560"/>
              <a:ext cx="2308825" cy="1815528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rgbClr val="009999"/>
            </a:solidFill>
            <a:ln>
              <a:noFill/>
            </a:ln>
            <a:effectLst>
              <a:innerShdw blurRad="1143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 rot="5400000">
            <a:off x="1007348" y="2548410"/>
            <a:ext cx="755909" cy="13497"/>
          </a:xfrm>
          <a:prstGeom prst="rect">
            <a:avLst/>
          </a:prstGeom>
          <a:gradFill>
            <a:gsLst>
              <a:gs pos="49628">
                <a:schemeClr val="bg1"/>
              </a:gs>
              <a:gs pos="2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1434644" y="2139322"/>
            <a:ext cx="978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432548" y="2431366"/>
            <a:ext cx="91998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92155" y="2363133"/>
            <a:ext cx="5254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 rot="5400000">
            <a:off x="2868981" y="2548410"/>
            <a:ext cx="755909" cy="13497"/>
          </a:xfrm>
          <a:prstGeom prst="rect">
            <a:avLst/>
          </a:prstGeom>
          <a:gradFill>
            <a:gsLst>
              <a:gs pos="49628">
                <a:schemeClr val="bg1"/>
              </a:gs>
              <a:gs pos="2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TextBox 47"/>
          <p:cNvSpPr txBox="1"/>
          <p:nvPr/>
        </p:nvSpPr>
        <p:spPr>
          <a:xfrm>
            <a:off x="3296277" y="2139322"/>
            <a:ext cx="978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94180" y="2431366"/>
            <a:ext cx="91998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853787" y="2363133"/>
            <a:ext cx="51468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 rot="5400000">
            <a:off x="4713722" y="2548410"/>
            <a:ext cx="755909" cy="13497"/>
          </a:xfrm>
          <a:prstGeom prst="rect">
            <a:avLst/>
          </a:prstGeom>
          <a:gradFill>
            <a:gsLst>
              <a:gs pos="49628">
                <a:schemeClr val="bg1"/>
              </a:gs>
              <a:gs pos="2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5141019" y="2139322"/>
            <a:ext cx="978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138922" y="2431366"/>
            <a:ext cx="91998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698529" y="2363133"/>
            <a:ext cx="5935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11843" y="1956159"/>
            <a:ext cx="1600088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125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125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56" name="Freeform 512"/>
          <p:cNvSpPr>
            <a:spLocks/>
          </p:cNvSpPr>
          <p:nvPr/>
        </p:nvSpPr>
        <p:spPr bwMode="auto">
          <a:xfrm>
            <a:off x="6903856" y="1649139"/>
            <a:ext cx="88845" cy="176013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7011176" y="1578204"/>
            <a:ext cx="1654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重要内容情况</a:t>
            </a:r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993367" y="2782265"/>
            <a:ext cx="1600088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125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125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59" name="Freeform 512"/>
          <p:cNvSpPr>
            <a:spLocks/>
          </p:cNvSpPr>
          <p:nvPr/>
        </p:nvSpPr>
        <p:spPr bwMode="auto">
          <a:xfrm>
            <a:off x="6885380" y="2475245"/>
            <a:ext cx="88845" cy="176013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TextBox 59"/>
          <p:cNvSpPr txBox="1"/>
          <p:nvPr/>
        </p:nvSpPr>
        <p:spPr>
          <a:xfrm>
            <a:off x="6992701" y="2404310"/>
            <a:ext cx="1654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重要内容情况</a:t>
            </a:r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948944" y="3666849"/>
            <a:ext cx="1600088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125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125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62" name="Freeform 512"/>
          <p:cNvSpPr>
            <a:spLocks/>
          </p:cNvSpPr>
          <p:nvPr/>
        </p:nvSpPr>
        <p:spPr bwMode="auto">
          <a:xfrm>
            <a:off x="6840958" y="3359829"/>
            <a:ext cx="88845" cy="176013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TextBox 62"/>
          <p:cNvSpPr txBox="1"/>
          <p:nvPr/>
        </p:nvSpPr>
        <p:spPr>
          <a:xfrm>
            <a:off x="6948278" y="3288894"/>
            <a:ext cx="1654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重要内容情况</a:t>
            </a:r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65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66" name="组合 65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67" name="矩形 66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73" name="矩形 7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矩形 7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矩形 7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937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4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4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9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4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4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84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34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90"/>
                            </p:stCondLst>
                            <p:childTnLst>
                              <p:par>
                                <p:cTn id="6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4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74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24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74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990"/>
                            </p:stCondLst>
                            <p:childTnLst>
                              <p:par>
                                <p:cTn id="9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64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14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390"/>
                            </p:stCondLst>
                            <p:childTnLst>
                              <p:par>
                                <p:cTn id="1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140"/>
                            </p:stCondLst>
                            <p:childTnLst>
                              <p:par>
                                <p:cTn id="1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64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890"/>
                            </p:stCondLst>
                            <p:childTnLst>
                              <p:par>
                                <p:cTn id="1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 tmFilter="0,0; .5, 1; 1, 1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1640"/>
                            </p:stCondLst>
                            <p:childTnLst>
                              <p:par>
                                <p:cTn id="1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214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390"/>
                            </p:stCondLst>
                            <p:childTnLst>
                              <p:par>
                                <p:cTn id="1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 tmFilter="0,0; .5, 1; 1, 1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3140"/>
                            </p:stCondLst>
                            <p:childTnLst>
                              <p:par>
                                <p:cTn id="1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/>
      <p:bldP spid="46" grpId="0"/>
      <p:bldP spid="47" grpId="0" animBg="1"/>
      <p:bldP spid="48" grpId="0"/>
      <p:bldP spid="49" grpId="0"/>
      <p:bldP spid="50" grpId="0"/>
      <p:bldP spid="51" grpId="0" animBg="1"/>
      <p:bldP spid="52" grpId="0"/>
      <p:bldP spid="53" grpId="0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1" grpId="0"/>
      <p:bldP spid="62" grpId="0" animBg="1"/>
      <p:bldP spid="63" grpId="0"/>
      <p:bldP spid="64" grpId="0"/>
      <p:bldP spid="6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2328498" y="2313388"/>
            <a:ext cx="1082050" cy="1082818"/>
            <a:chOff x="3564284" y="-7938"/>
            <a:chExt cx="6626225" cy="6630989"/>
          </a:xfrm>
          <a:effectLst>
            <a:outerShdw blurRad="1397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9665047" y="3305176"/>
              <a:ext cx="517525" cy="1192213"/>
            </a:xfrm>
            <a:custGeom>
              <a:avLst/>
              <a:gdLst>
                <a:gd name="T0" fmla="*/ 89 w 138"/>
                <a:gd name="T1" fmla="*/ 276 h 317"/>
                <a:gd name="T2" fmla="*/ 104 w 138"/>
                <a:gd name="T3" fmla="*/ 226 h 317"/>
                <a:gd name="T4" fmla="*/ 103 w 138"/>
                <a:gd name="T5" fmla="*/ 226 h 317"/>
                <a:gd name="T6" fmla="*/ 116 w 138"/>
                <a:gd name="T7" fmla="*/ 172 h 317"/>
                <a:gd name="T8" fmla="*/ 125 w 138"/>
                <a:gd name="T9" fmla="*/ 119 h 317"/>
                <a:gd name="T10" fmla="*/ 130 w 138"/>
                <a:gd name="T11" fmla="*/ 66 h 317"/>
                <a:gd name="T12" fmla="*/ 133 w 138"/>
                <a:gd name="T13" fmla="*/ 12 h 317"/>
                <a:gd name="T14" fmla="*/ 132 w 138"/>
                <a:gd name="T15" fmla="*/ 12 h 317"/>
                <a:gd name="T16" fmla="*/ 135 w 138"/>
                <a:gd name="T17" fmla="*/ 0 h 317"/>
                <a:gd name="T18" fmla="*/ 135 w 138"/>
                <a:gd name="T19" fmla="*/ 0 h 317"/>
                <a:gd name="T20" fmla="*/ 134 w 138"/>
                <a:gd name="T21" fmla="*/ 0 h 317"/>
                <a:gd name="T22" fmla="*/ 111 w 138"/>
                <a:gd name="T23" fmla="*/ 0 h 317"/>
                <a:gd name="T24" fmla="*/ 109 w 138"/>
                <a:gd name="T25" fmla="*/ 0 h 317"/>
                <a:gd name="T26" fmla="*/ 75 w 138"/>
                <a:gd name="T27" fmla="*/ 0 h 317"/>
                <a:gd name="T28" fmla="*/ 74 w 138"/>
                <a:gd name="T29" fmla="*/ 0 h 317"/>
                <a:gd name="T30" fmla="*/ 54 w 138"/>
                <a:gd name="T31" fmla="*/ 0 h 317"/>
                <a:gd name="T32" fmla="*/ 54 w 138"/>
                <a:gd name="T33" fmla="*/ 0 h 317"/>
                <a:gd name="T34" fmla="*/ 53 w 138"/>
                <a:gd name="T35" fmla="*/ 0 h 317"/>
                <a:gd name="T36" fmla="*/ 53 w 138"/>
                <a:gd name="T37" fmla="*/ 0 h 317"/>
                <a:gd name="T38" fmla="*/ 53 w 138"/>
                <a:gd name="T39" fmla="*/ 7 h 317"/>
                <a:gd name="T40" fmla="*/ 56 w 138"/>
                <a:gd name="T41" fmla="*/ 32 h 317"/>
                <a:gd name="T42" fmla="*/ 51 w 138"/>
                <a:gd name="T43" fmla="*/ 56 h 317"/>
                <a:gd name="T44" fmla="*/ 53 w 138"/>
                <a:gd name="T45" fmla="*/ 82 h 317"/>
                <a:gd name="T46" fmla="*/ 46 w 138"/>
                <a:gd name="T47" fmla="*/ 106 h 317"/>
                <a:gd name="T48" fmla="*/ 46 w 138"/>
                <a:gd name="T49" fmla="*/ 130 h 317"/>
                <a:gd name="T50" fmla="*/ 38 w 138"/>
                <a:gd name="T51" fmla="*/ 153 h 317"/>
                <a:gd name="T52" fmla="*/ 37 w 138"/>
                <a:gd name="T53" fmla="*/ 178 h 317"/>
                <a:gd name="T54" fmla="*/ 27 w 138"/>
                <a:gd name="T55" fmla="*/ 201 h 317"/>
                <a:gd name="T56" fmla="*/ 24 w 138"/>
                <a:gd name="T57" fmla="*/ 226 h 317"/>
                <a:gd name="T58" fmla="*/ 13 w 138"/>
                <a:gd name="T59" fmla="*/ 249 h 317"/>
                <a:gd name="T60" fmla="*/ 9 w 138"/>
                <a:gd name="T61" fmla="*/ 273 h 317"/>
                <a:gd name="T62" fmla="*/ 0 w 138"/>
                <a:gd name="T63" fmla="*/ 288 h 317"/>
                <a:gd name="T64" fmla="*/ 1 w 138"/>
                <a:gd name="T65" fmla="*/ 288 h 317"/>
                <a:gd name="T66" fmla="*/ 19 w 138"/>
                <a:gd name="T67" fmla="*/ 295 h 317"/>
                <a:gd name="T68" fmla="*/ 20 w 138"/>
                <a:gd name="T69" fmla="*/ 296 h 317"/>
                <a:gd name="T70" fmla="*/ 52 w 138"/>
                <a:gd name="T71" fmla="*/ 308 h 317"/>
                <a:gd name="T72" fmla="*/ 54 w 138"/>
                <a:gd name="T73" fmla="*/ 309 h 317"/>
                <a:gd name="T74" fmla="*/ 75 w 138"/>
                <a:gd name="T75" fmla="*/ 317 h 317"/>
                <a:gd name="T76" fmla="*/ 76 w 138"/>
                <a:gd name="T77" fmla="*/ 317 h 317"/>
                <a:gd name="T78" fmla="*/ 76 w 138"/>
                <a:gd name="T79" fmla="*/ 317 h 317"/>
                <a:gd name="T80" fmla="*/ 89 w 138"/>
                <a:gd name="T81" fmla="*/ 276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317">
                  <a:moveTo>
                    <a:pt x="89" y="276"/>
                  </a:moveTo>
                  <a:cubicBezTo>
                    <a:pt x="99" y="261"/>
                    <a:pt x="104" y="244"/>
                    <a:pt x="104" y="226"/>
                  </a:cubicBezTo>
                  <a:cubicBezTo>
                    <a:pt x="103" y="226"/>
                    <a:pt x="103" y="226"/>
                    <a:pt x="103" y="226"/>
                  </a:cubicBezTo>
                  <a:cubicBezTo>
                    <a:pt x="113" y="210"/>
                    <a:pt x="117" y="191"/>
                    <a:pt x="116" y="172"/>
                  </a:cubicBezTo>
                  <a:cubicBezTo>
                    <a:pt x="124" y="156"/>
                    <a:pt x="128" y="138"/>
                    <a:pt x="125" y="119"/>
                  </a:cubicBezTo>
                  <a:cubicBezTo>
                    <a:pt x="132" y="102"/>
                    <a:pt x="134" y="84"/>
                    <a:pt x="130" y="66"/>
                  </a:cubicBezTo>
                  <a:cubicBezTo>
                    <a:pt x="137" y="49"/>
                    <a:pt x="138" y="30"/>
                    <a:pt x="133" y="12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4" y="8"/>
                    <a:pt x="134" y="4"/>
                    <a:pt x="135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2"/>
                    <a:pt x="53" y="4"/>
                    <a:pt x="53" y="7"/>
                  </a:cubicBezTo>
                  <a:cubicBezTo>
                    <a:pt x="53" y="14"/>
                    <a:pt x="54" y="24"/>
                    <a:pt x="56" y="32"/>
                  </a:cubicBezTo>
                  <a:cubicBezTo>
                    <a:pt x="53" y="40"/>
                    <a:pt x="51" y="48"/>
                    <a:pt x="51" y="56"/>
                  </a:cubicBezTo>
                  <a:cubicBezTo>
                    <a:pt x="50" y="64"/>
                    <a:pt x="51" y="73"/>
                    <a:pt x="53" y="82"/>
                  </a:cubicBezTo>
                  <a:cubicBezTo>
                    <a:pt x="49" y="89"/>
                    <a:pt x="47" y="97"/>
                    <a:pt x="46" y="106"/>
                  </a:cubicBezTo>
                  <a:cubicBezTo>
                    <a:pt x="45" y="113"/>
                    <a:pt x="45" y="122"/>
                    <a:pt x="46" y="130"/>
                  </a:cubicBezTo>
                  <a:cubicBezTo>
                    <a:pt x="42" y="137"/>
                    <a:pt x="40" y="145"/>
                    <a:pt x="38" y="153"/>
                  </a:cubicBezTo>
                  <a:cubicBezTo>
                    <a:pt x="37" y="160"/>
                    <a:pt x="36" y="170"/>
                    <a:pt x="37" y="178"/>
                  </a:cubicBezTo>
                  <a:cubicBezTo>
                    <a:pt x="32" y="186"/>
                    <a:pt x="29" y="193"/>
                    <a:pt x="27" y="201"/>
                  </a:cubicBezTo>
                  <a:cubicBezTo>
                    <a:pt x="25" y="209"/>
                    <a:pt x="24" y="218"/>
                    <a:pt x="24" y="226"/>
                  </a:cubicBezTo>
                  <a:cubicBezTo>
                    <a:pt x="19" y="233"/>
                    <a:pt x="16" y="241"/>
                    <a:pt x="13" y="249"/>
                  </a:cubicBezTo>
                  <a:cubicBezTo>
                    <a:pt x="11" y="256"/>
                    <a:pt x="9" y="264"/>
                    <a:pt x="9" y="273"/>
                  </a:cubicBezTo>
                  <a:cubicBezTo>
                    <a:pt x="5" y="278"/>
                    <a:pt x="2" y="282"/>
                    <a:pt x="0" y="288"/>
                  </a:cubicBezTo>
                  <a:cubicBezTo>
                    <a:pt x="1" y="288"/>
                    <a:pt x="1" y="288"/>
                    <a:pt x="1" y="288"/>
                  </a:cubicBezTo>
                  <a:cubicBezTo>
                    <a:pt x="19" y="295"/>
                    <a:pt x="19" y="295"/>
                    <a:pt x="19" y="295"/>
                  </a:cubicBezTo>
                  <a:cubicBezTo>
                    <a:pt x="20" y="296"/>
                    <a:pt x="20" y="296"/>
                    <a:pt x="20" y="296"/>
                  </a:cubicBezTo>
                  <a:cubicBezTo>
                    <a:pt x="52" y="308"/>
                    <a:pt x="52" y="308"/>
                    <a:pt x="52" y="308"/>
                  </a:cubicBezTo>
                  <a:cubicBezTo>
                    <a:pt x="54" y="309"/>
                    <a:pt x="54" y="309"/>
                    <a:pt x="54" y="309"/>
                  </a:cubicBezTo>
                  <a:cubicBezTo>
                    <a:pt x="75" y="317"/>
                    <a:pt x="75" y="317"/>
                    <a:pt x="75" y="317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84" y="305"/>
                    <a:pt x="88" y="291"/>
                    <a:pt x="89" y="276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9698384" y="3549651"/>
              <a:ext cx="473075" cy="781050"/>
            </a:xfrm>
            <a:custGeom>
              <a:avLst/>
              <a:gdLst>
                <a:gd name="T0" fmla="*/ 98 w 126"/>
                <a:gd name="T1" fmla="*/ 78 h 208"/>
                <a:gd name="T2" fmla="*/ 67 w 126"/>
                <a:gd name="T3" fmla="*/ 111 h 208"/>
                <a:gd name="T4" fmla="*/ 34 w 126"/>
                <a:gd name="T5" fmla="*/ 141 h 208"/>
                <a:gd name="T6" fmla="*/ 4 w 126"/>
                <a:gd name="T7" fmla="*/ 184 h 208"/>
                <a:gd name="T8" fmla="*/ 0 w 126"/>
                <a:gd name="T9" fmla="*/ 208 h 208"/>
                <a:gd name="T10" fmla="*/ 1 w 126"/>
                <a:gd name="T11" fmla="*/ 206 h 208"/>
                <a:gd name="T12" fmla="*/ 35 w 126"/>
                <a:gd name="T13" fmla="*/ 142 h 208"/>
                <a:gd name="T14" fmla="*/ 68 w 126"/>
                <a:gd name="T15" fmla="*/ 112 h 208"/>
                <a:gd name="T16" fmla="*/ 99 w 126"/>
                <a:gd name="T17" fmla="*/ 79 h 208"/>
                <a:gd name="T18" fmla="*/ 115 w 126"/>
                <a:gd name="T19" fmla="*/ 56 h 208"/>
                <a:gd name="T20" fmla="*/ 115 w 126"/>
                <a:gd name="T21" fmla="*/ 54 h 208"/>
                <a:gd name="T22" fmla="*/ 116 w 126"/>
                <a:gd name="T23" fmla="*/ 54 h 208"/>
                <a:gd name="T24" fmla="*/ 116 w 126"/>
                <a:gd name="T25" fmla="*/ 54 h 208"/>
                <a:gd name="T26" fmla="*/ 121 w 126"/>
                <a:gd name="T27" fmla="*/ 0 h 208"/>
                <a:gd name="T28" fmla="*/ 120 w 126"/>
                <a:gd name="T29" fmla="*/ 2 h 208"/>
                <a:gd name="T30" fmla="*/ 98 w 126"/>
                <a:gd name="T31" fmla="*/ 7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208">
                  <a:moveTo>
                    <a:pt x="98" y="78"/>
                  </a:moveTo>
                  <a:cubicBezTo>
                    <a:pt x="77" y="102"/>
                    <a:pt x="67" y="111"/>
                    <a:pt x="67" y="111"/>
                  </a:cubicBezTo>
                  <a:cubicBezTo>
                    <a:pt x="67" y="111"/>
                    <a:pt x="57" y="120"/>
                    <a:pt x="34" y="141"/>
                  </a:cubicBezTo>
                  <a:cubicBezTo>
                    <a:pt x="19" y="154"/>
                    <a:pt x="9" y="168"/>
                    <a:pt x="4" y="184"/>
                  </a:cubicBezTo>
                  <a:cubicBezTo>
                    <a:pt x="2" y="191"/>
                    <a:pt x="0" y="199"/>
                    <a:pt x="0" y="208"/>
                  </a:cubicBezTo>
                  <a:cubicBezTo>
                    <a:pt x="1" y="206"/>
                    <a:pt x="1" y="206"/>
                    <a:pt x="1" y="206"/>
                  </a:cubicBezTo>
                  <a:cubicBezTo>
                    <a:pt x="3" y="180"/>
                    <a:pt x="13" y="161"/>
                    <a:pt x="35" y="142"/>
                  </a:cubicBezTo>
                  <a:cubicBezTo>
                    <a:pt x="58" y="121"/>
                    <a:pt x="67" y="112"/>
                    <a:pt x="68" y="112"/>
                  </a:cubicBezTo>
                  <a:cubicBezTo>
                    <a:pt x="68" y="112"/>
                    <a:pt x="78" y="103"/>
                    <a:pt x="99" y="79"/>
                  </a:cubicBezTo>
                  <a:cubicBezTo>
                    <a:pt x="106" y="72"/>
                    <a:pt x="111" y="64"/>
                    <a:pt x="115" y="56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6" y="54"/>
                    <a:pt x="116" y="54"/>
                    <a:pt x="116" y="54"/>
                  </a:cubicBezTo>
                  <a:cubicBezTo>
                    <a:pt x="116" y="54"/>
                    <a:pt x="116" y="54"/>
                    <a:pt x="116" y="54"/>
                  </a:cubicBezTo>
                  <a:cubicBezTo>
                    <a:pt x="123" y="37"/>
                    <a:pt x="125" y="19"/>
                    <a:pt x="121" y="0"/>
                  </a:cubicBezTo>
                  <a:cubicBezTo>
                    <a:pt x="120" y="2"/>
                    <a:pt x="120" y="2"/>
                    <a:pt x="120" y="2"/>
                  </a:cubicBezTo>
                  <a:cubicBezTo>
                    <a:pt x="126" y="30"/>
                    <a:pt x="119" y="56"/>
                    <a:pt x="98" y="7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9665047" y="3752851"/>
              <a:ext cx="481013" cy="635000"/>
            </a:xfrm>
            <a:custGeom>
              <a:avLst/>
              <a:gdLst>
                <a:gd name="T0" fmla="*/ 0 w 128"/>
                <a:gd name="T1" fmla="*/ 169 h 169"/>
                <a:gd name="T2" fmla="*/ 1 w 128"/>
                <a:gd name="T3" fmla="*/ 169 h 169"/>
                <a:gd name="T4" fmla="*/ 30 w 128"/>
                <a:gd name="T5" fmla="*/ 134 h 169"/>
                <a:gd name="T6" fmla="*/ 65 w 128"/>
                <a:gd name="T7" fmla="*/ 107 h 169"/>
                <a:gd name="T8" fmla="*/ 98 w 128"/>
                <a:gd name="T9" fmla="*/ 76 h 169"/>
                <a:gd name="T10" fmla="*/ 115 w 128"/>
                <a:gd name="T11" fmla="*/ 55 h 169"/>
                <a:gd name="T12" fmla="*/ 115 w 128"/>
                <a:gd name="T13" fmla="*/ 54 h 169"/>
                <a:gd name="T14" fmla="*/ 115 w 128"/>
                <a:gd name="T15" fmla="*/ 54 h 169"/>
                <a:gd name="T16" fmla="*/ 125 w 128"/>
                <a:gd name="T17" fmla="*/ 0 h 169"/>
                <a:gd name="T18" fmla="*/ 124 w 128"/>
                <a:gd name="T19" fmla="*/ 2 h 169"/>
                <a:gd name="T20" fmla="*/ 97 w 128"/>
                <a:gd name="T21" fmla="*/ 75 h 169"/>
                <a:gd name="T22" fmla="*/ 64 w 128"/>
                <a:gd name="T23" fmla="*/ 106 h 169"/>
                <a:gd name="T24" fmla="*/ 29 w 128"/>
                <a:gd name="T25" fmla="*/ 133 h 169"/>
                <a:gd name="T26" fmla="*/ 10 w 128"/>
                <a:gd name="T27" fmla="*/ 152 h 169"/>
                <a:gd name="T28" fmla="*/ 10 w 128"/>
                <a:gd name="T29" fmla="*/ 154 h 169"/>
                <a:gd name="T30" fmla="*/ 9 w 128"/>
                <a:gd name="T31" fmla="*/ 154 h 169"/>
                <a:gd name="T32" fmla="*/ 9 w 128"/>
                <a:gd name="T33" fmla="*/ 154 h 169"/>
                <a:gd name="T34" fmla="*/ 0 w 128"/>
                <a:gd name="T35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169">
                  <a:moveTo>
                    <a:pt x="0" y="169"/>
                  </a:moveTo>
                  <a:cubicBezTo>
                    <a:pt x="1" y="169"/>
                    <a:pt x="1" y="169"/>
                    <a:pt x="1" y="169"/>
                  </a:cubicBezTo>
                  <a:cubicBezTo>
                    <a:pt x="7" y="156"/>
                    <a:pt x="16" y="145"/>
                    <a:pt x="30" y="134"/>
                  </a:cubicBezTo>
                  <a:cubicBezTo>
                    <a:pt x="54" y="115"/>
                    <a:pt x="64" y="107"/>
                    <a:pt x="65" y="107"/>
                  </a:cubicBezTo>
                  <a:cubicBezTo>
                    <a:pt x="65" y="106"/>
                    <a:pt x="75" y="99"/>
                    <a:pt x="98" y="76"/>
                  </a:cubicBezTo>
                  <a:cubicBezTo>
                    <a:pt x="105" y="69"/>
                    <a:pt x="110" y="62"/>
                    <a:pt x="115" y="55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24" y="37"/>
                    <a:pt x="128" y="19"/>
                    <a:pt x="125" y="0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7" y="30"/>
                    <a:pt x="118" y="54"/>
                    <a:pt x="97" y="75"/>
                  </a:cubicBezTo>
                  <a:cubicBezTo>
                    <a:pt x="74" y="98"/>
                    <a:pt x="64" y="105"/>
                    <a:pt x="64" y="106"/>
                  </a:cubicBezTo>
                  <a:cubicBezTo>
                    <a:pt x="64" y="106"/>
                    <a:pt x="53" y="114"/>
                    <a:pt x="29" y="133"/>
                  </a:cubicBezTo>
                  <a:cubicBezTo>
                    <a:pt x="22" y="139"/>
                    <a:pt x="15" y="145"/>
                    <a:pt x="10" y="152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9" y="154"/>
                    <a:pt x="9" y="154"/>
                    <a:pt x="9" y="154"/>
                  </a:cubicBezTo>
                  <a:cubicBezTo>
                    <a:pt x="9" y="154"/>
                    <a:pt x="9" y="154"/>
                    <a:pt x="9" y="154"/>
                  </a:cubicBezTo>
                  <a:cubicBezTo>
                    <a:pt x="5" y="159"/>
                    <a:pt x="2" y="163"/>
                    <a:pt x="0" y="16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9698384" y="4324351"/>
              <a:ext cx="3175" cy="6350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0 h 4"/>
                <a:gd name="T4" fmla="*/ 0 w 2"/>
                <a:gd name="T5" fmla="*/ 4 h 4"/>
                <a:gd name="T6" fmla="*/ 0 w 2"/>
                <a:gd name="T7" fmla="*/ 4 h 4"/>
                <a:gd name="T8" fmla="*/ 2 w 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10130184" y="3752851"/>
              <a:ext cx="4763" cy="7938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5 h 5"/>
                <a:gd name="T4" fmla="*/ 3 w 3"/>
                <a:gd name="T5" fmla="*/ 0 h 5"/>
                <a:gd name="T6" fmla="*/ 3 w 3"/>
                <a:gd name="T7" fmla="*/ 0 h 5"/>
                <a:gd name="T8" fmla="*/ 0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0" y="5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9736484" y="3948113"/>
              <a:ext cx="368300" cy="469900"/>
            </a:xfrm>
            <a:custGeom>
              <a:avLst/>
              <a:gdLst>
                <a:gd name="T0" fmla="*/ 65 w 98"/>
                <a:gd name="T1" fmla="*/ 75 h 125"/>
                <a:gd name="T2" fmla="*/ 29 w 98"/>
                <a:gd name="T3" fmla="*/ 103 h 125"/>
                <a:gd name="T4" fmla="*/ 0 w 98"/>
                <a:gd name="T5" fmla="*/ 124 h 125"/>
                <a:gd name="T6" fmla="*/ 1 w 98"/>
                <a:gd name="T7" fmla="*/ 125 h 125"/>
                <a:gd name="T8" fmla="*/ 30 w 98"/>
                <a:gd name="T9" fmla="*/ 104 h 125"/>
                <a:gd name="T10" fmla="*/ 65 w 98"/>
                <a:gd name="T11" fmla="*/ 76 h 125"/>
                <a:gd name="T12" fmla="*/ 83 w 98"/>
                <a:gd name="T13" fmla="*/ 56 h 125"/>
                <a:gd name="T14" fmla="*/ 83 w 98"/>
                <a:gd name="T15" fmla="*/ 55 h 125"/>
                <a:gd name="T16" fmla="*/ 84 w 98"/>
                <a:gd name="T17" fmla="*/ 55 h 125"/>
                <a:gd name="T18" fmla="*/ 97 w 98"/>
                <a:gd name="T19" fmla="*/ 0 h 125"/>
                <a:gd name="T20" fmla="*/ 96 w 98"/>
                <a:gd name="T21" fmla="*/ 2 h 125"/>
                <a:gd name="T22" fmla="*/ 96 w 98"/>
                <a:gd name="T23" fmla="*/ 3 h 125"/>
                <a:gd name="T24" fmla="*/ 65 w 98"/>
                <a:gd name="T25" fmla="*/ 7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25">
                  <a:moveTo>
                    <a:pt x="65" y="75"/>
                  </a:moveTo>
                  <a:cubicBezTo>
                    <a:pt x="40" y="96"/>
                    <a:pt x="29" y="103"/>
                    <a:pt x="29" y="10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41" y="97"/>
                    <a:pt x="65" y="76"/>
                  </a:cubicBezTo>
                  <a:cubicBezTo>
                    <a:pt x="73" y="70"/>
                    <a:pt x="79" y="63"/>
                    <a:pt x="83" y="56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4" y="55"/>
                    <a:pt x="84" y="55"/>
                    <a:pt x="84" y="55"/>
                  </a:cubicBezTo>
                  <a:cubicBezTo>
                    <a:pt x="94" y="39"/>
                    <a:pt x="98" y="20"/>
                    <a:pt x="97" y="0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7" y="31"/>
                    <a:pt x="87" y="55"/>
                    <a:pt x="65" y="7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10096847" y="3956051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9860309" y="4154488"/>
              <a:ext cx="195263" cy="312738"/>
            </a:xfrm>
            <a:custGeom>
              <a:avLst/>
              <a:gdLst>
                <a:gd name="T0" fmla="*/ 15 w 52"/>
                <a:gd name="T1" fmla="*/ 71 h 83"/>
                <a:gd name="T2" fmla="*/ 0 w 52"/>
                <a:gd name="T3" fmla="*/ 82 h 83"/>
                <a:gd name="T4" fmla="*/ 2 w 52"/>
                <a:gd name="T5" fmla="*/ 83 h 83"/>
                <a:gd name="T6" fmla="*/ 15 w 52"/>
                <a:gd name="T7" fmla="*/ 72 h 83"/>
                <a:gd name="T8" fmla="*/ 35 w 52"/>
                <a:gd name="T9" fmla="*/ 52 h 83"/>
                <a:gd name="T10" fmla="*/ 35 w 52"/>
                <a:gd name="T11" fmla="*/ 50 h 83"/>
                <a:gd name="T12" fmla="*/ 37 w 52"/>
                <a:gd name="T13" fmla="*/ 50 h 83"/>
                <a:gd name="T14" fmla="*/ 52 w 52"/>
                <a:gd name="T15" fmla="*/ 0 h 83"/>
                <a:gd name="T16" fmla="*/ 51 w 52"/>
                <a:gd name="T17" fmla="*/ 0 h 83"/>
                <a:gd name="T18" fmla="*/ 50 w 52"/>
                <a:gd name="T19" fmla="*/ 1 h 83"/>
                <a:gd name="T20" fmla="*/ 15 w 52"/>
                <a:gd name="T21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83">
                  <a:moveTo>
                    <a:pt x="15" y="71"/>
                  </a:moveTo>
                  <a:cubicBezTo>
                    <a:pt x="9" y="75"/>
                    <a:pt x="4" y="79"/>
                    <a:pt x="0" y="82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6" y="80"/>
                    <a:pt x="10" y="76"/>
                    <a:pt x="15" y="72"/>
                  </a:cubicBezTo>
                  <a:cubicBezTo>
                    <a:pt x="23" y="66"/>
                    <a:pt x="30" y="59"/>
                    <a:pt x="35" y="52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47" y="35"/>
                    <a:pt x="52" y="18"/>
                    <a:pt x="5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29"/>
                    <a:pt x="38" y="53"/>
                    <a:pt x="15" y="7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10047634" y="4154488"/>
              <a:ext cx="4763" cy="4763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9946034" y="4343401"/>
              <a:ext cx="52388" cy="153988"/>
            </a:xfrm>
            <a:custGeom>
              <a:avLst/>
              <a:gdLst>
                <a:gd name="T0" fmla="*/ 0 w 14"/>
                <a:gd name="T1" fmla="*/ 41 h 41"/>
                <a:gd name="T2" fmla="*/ 1 w 14"/>
                <a:gd name="T3" fmla="*/ 41 h 41"/>
                <a:gd name="T4" fmla="*/ 1 w 14"/>
                <a:gd name="T5" fmla="*/ 41 h 41"/>
                <a:gd name="T6" fmla="*/ 14 w 14"/>
                <a:gd name="T7" fmla="*/ 0 h 41"/>
                <a:gd name="T8" fmla="*/ 12 w 14"/>
                <a:gd name="T9" fmla="*/ 2 h 41"/>
                <a:gd name="T10" fmla="*/ 0 w 14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41">
                  <a:moveTo>
                    <a:pt x="0" y="41"/>
                  </a:move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9" y="29"/>
                    <a:pt x="13" y="15"/>
                    <a:pt x="14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7"/>
                    <a:pt x="7" y="30"/>
                    <a:pt x="0" y="4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5"/>
            <p:cNvSpPr>
              <a:spLocks/>
            </p:cNvSpPr>
            <p:nvPr/>
          </p:nvSpPr>
          <p:spPr bwMode="auto">
            <a:xfrm>
              <a:off x="9992072" y="4343401"/>
              <a:ext cx="6350" cy="6350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4 h 4"/>
                <a:gd name="T4" fmla="*/ 4 w 4"/>
                <a:gd name="T5" fmla="*/ 0 h 4"/>
                <a:gd name="T6" fmla="*/ 0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6"/>
            <p:cNvSpPr>
              <a:spLocks/>
            </p:cNvSpPr>
            <p:nvPr/>
          </p:nvSpPr>
          <p:spPr bwMode="auto">
            <a:xfrm>
              <a:off x="9863484" y="3305176"/>
              <a:ext cx="15875" cy="120650"/>
            </a:xfrm>
            <a:custGeom>
              <a:avLst/>
              <a:gdLst>
                <a:gd name="T0" fmla="*/ 1 w 4"/>
                <a:gd name="T1" fmla="*/ 0 h 32"/>
                <a:gd name="T2" fmla="*/ 1 w 4"/>
                <a:gd name="T3" fmla="*/ 0 h 32"/>
                <a:gd name="T4" fmla="*/ 0 w 4"/>
                <a:gd name="T5" fmla="*/ 0 h 32"/>
                <a:gd name="T6" fmla="*/ 0 w 4"/>
                <a:gd name="T7" fmla="*/ 0 h 32"/>
                <a:gd name="T8" fmla="*/ 0 w 4"/>
                <a:gd name="T9" fmla="*/ 7 h 32"/>
                <a:gd name="T10" fmla="*/ 3 w 4"/>
                <a:gd name="T11" fmla="*/ 32 h 32"/>
                <a:gd name="T12" fmla="*/ 3 w 4"/>
                <a:gd name="T13" fmla="*/ 31 h 32"/>
                <a:gd name="T14" fmla="*/ 4 w 4"/>
                <a:gd name="T15" fmla="*/ 30 h 32"/>
                <a:gd name="T16" fmla="*/ 1 w 4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4"/>
                    <a:pt x="0" y="7"/>
                  </a:cubicBezTo>
                  <a:cubicBezTo>
                    <a:pt x="0" y="15"/>
                    <a:pt x="1" y="24"/>
                    <a:pt x="3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1" y="20"/>
                    <a:pt x="0" y="1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auto">
            <a:xfrm>
              <a:off x="9849197" y="3305176"/>
              <a:ext cx="96838" cy="307975"/>
            </a:xfrm>
            <a:custGeom>
              <a:avLst/>
              <a:gdLst>
                <a:gd name="T0" fmla="*/ 21 w 26"/>
                <a:gd name="T1" fmla="*/ 8 h 82"/>
                <a:gd name="T2" fmla="*/ 26 w 26"/>
                <a:gd name="T3" fmla="*/ 0 h 82"/>
                <a:gd name="T4" fmla="*/ 25 w 26"/>
                <a:gd name="T5" fmla="*/ 0 h 82"/>
                <a:gd name="T6" fmla="*/ 20 w 26"/>
                <a:gd name="T7" fmla="*/ 7 h 82"/>
                <a:gd name="T8" fmla="*/ 8 w 26"/>
                <a:gd name="T9" fmla="*/ 30 h 82"/>
                <a:gd name="T10" fmla="*/ 8 w 26"/>
                <a:gd name="T11" fmla="*/ 31 h 82"/>
                <a:gd name="T12" fmla="*/ 7 w 26"/>
                <a:gd name="T13" fmla="*/ 31 h 82"/>
                <a:gd name="T14" fmla="*/ 2 w 26"/>
                <a:gd name="T15" fmla="*/ 56 h 82"/>
                <a:gd name="T16" fmla="*/ 4 w 26"/>
                <a:gd name="T17" fmla="*/ 82 h 82"/>
                <a:gd name="T18" fmla="*/ 4 w 26"/>
                <a:gd name="T19" fmla="*/ 81 h 82"/>
                <a:gd name="T20" fmla="*/ 4 w 26"/>
                <a:gd name="T21" fmla="*/ 80 h 82"/>
                <a:gd name="T22" fmla="*/ 21 w 26"/>
                <a:gd name="T23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82">
                  <a:moveTo>
                    <a:pt x="21" y="8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5" y="15"/>
                    <a:pt x="11" y="22"/>
                    <a:pt x="8" y="30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4" y="39"/>
                    <a:pt x="2" y="48"/>
                    <a:pt x="2" y="56"/>
                  </a:cubicBezTo>
                  <a:cubicBezTo>
                    <a:pt x="1" y="64"/>
                    <a:pt x="2" y="73"/>
                    <a:pt x="4" y="82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0" y="54"/>
                    <a:pt x="5" y="32"/>
                    <a:pt x="21" y="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9874597" y="3417888"/>
              <a:ext cx="4763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auto">
            <a:xfrm>
              <a:off x="9830147" y="3305176"/>
              <a:ext cx="250825" cy="488950"/>
            </a:xfrm>
            <a:custGeom>
              <a:avLst/>
              <a:gdLst>
                <a:gd name="T0" fmla="*/ 24 w 67"/>
                <a:gd name="T1" fmla="*/ 59 h 130"/>
                <a:gd name="T2" fmla="*/ 51 w 67"/>
                <a:gd name="T3" fmla="*/ 23 h 130"/>
                <a:gd name="T4" fmla="*/ 67 w 67"/>
                <a:gd name="T5" fmla="*/ 0 h 130"/>
                <a:gd name="T6" fmla="*/ 65 w 67"/>
                <a:gd name="T7" fmla="*/ 0 h 130"/>
                <a:gd name="T8" fmla="*/ 50 w 67"/>
                <a:gd name="T9" fmla="*/ 22 h 130"/>
                <a:gd name="T10" fmla="*/ 23 w 67"/>
                <a:gd name="T11" fmla="*/ 58 h 130"/>
                <a:gd name="T12" fmla="*/ 9 w 67"/>
                <a:gd name="T13" fmla="*/ 80 h 130"/>
                <a:gd name="T14" fmla="*/ 10 w 67"/>
                <a:gd name="T15" fmla="*/ 81 h 130"/>
                <a:gd name="T16" fmla="*/ 9 w 67"/>
                <a:gd name="T17" fmla="*/ 81 h 130"/>
                <a:gd name="T18" fmla="*/ 2 w 67"/>
                <a:gd name="T19" fmla="*/ 106 h 130"/>
                <a:gd name="T20" fmla="*/ 2 w 67"/>
                <a:gd name="T21" fmla="*/ 130 h 130"/>
                <a:gd name="T22" fmla="*/ 3 w 67"/>
                <a:gd name="T23" fmla="*/ 128 h 130"/>
                <a:gd name="T24" fmla="*/ 24 w 67"/>
                <a:gd name="T25" fmla="*/ 5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30">
                  <a:moveTo>
                    <a:pt x="24" y="59"/>
                  </a:moveTo>
                  <a:cubicBezTo>
                    <a:pt x="43" y="34"/>
                    <a:pt x="51" y="23"/>
                    <a:pt x="51" y="23"/>
                  </a:cubicBezTo>
                  <a:cubicBezTo>
                    <a:pt x="51" y="23"/>
                    <a:pt x="56" y="17"/>
                    <a:pt x="67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5" y="16"/>
                    <a:pt x="50" y="22"/>
                    <a:pt x="50" y="22"/>
                  </a:cubicBezTo>
                  <a:cubicBezTo>
                    <a:pt x="50" y="22"/>
                    <a:pt x="42" y="34"/>
                    <a:pt x="23" y="58"/>
                  </a:cubicBezTo>
                  <a:cubicBezTo>
                    <a:pt x="17" y="65"/>
                    <a:pt x="13" y="72"/>
                    <a:pt x="9" y="80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5" y="89"/>
                    <a:pt x="3" y="97"/>
                    <a:pt x="2" y="106"/>
                  </a:cubicBezTo>
                  <a:cubicBezTo>
                    <a:pt x="1" y="113"/>
                    <a:pt x="1" y="122"/>
                    <a:pt x="2" y="130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0" y="102"/>
                    <a:pt x="7" y="81"/>
                    <a:pt x="24" y="5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0"/>
            <p:cNvSpPr>
              <a:spLocks/>
            </p:cNvSpPr>
            <p:nvPr/>
          </p:nvSpPr>
          <p:spPr bwMode="auto">
            <a:xfrm>
              <a:off x="9863484" y="3606801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1"/>
            <p:cNvSpPr>
              <a:spLocks/>
            </p:cNvSpPr>
            <p:nvPr/>
          </p:nvSpPr>
          <p:spPr bwMode="auto">
            <a:xfrm>
              <a:off x="9799984" y="3305176"/>
              <a:ext cx="371475" cy="673100"/>
            </a:xfrm>
            <a:custGeom>
              <a:avLst/>
              <a:gdLst>
                <a:gd name="T0" fmla="*/ 27 w 99"/>
                <a:gd name="T1" fmla="*/ 107 h 179"/>
                <a:gd name="T2" fmla="*/ 56 w 99"/>
                <a:gd name="T3" fmla="*/ 73 h 179"/>
                <a:gd name="T4" fmla="*/ 83 w 99"/>
                <a:gd name="T5" fmla="*/ 37 h 179"/>
                <a:gd name="T6" fmla="*/ 96 w 99"/>
                <a:gd name="T7" fmla="*/ 13 h 179"/>
                <a:gd name="T8" fmla="*/ 96 w 99"/>
                <a:gd name="T9" fmla="*/ 12 h 179"/>
                <a:gd name="T10" fmla="*/ 96 w 99"/>
                <a:gd name="T11" fmla="*/ 12 h 179"/>
                <a:gd name="T12" fmla="*/ 99 w 99"/>
                <a:gd name="T13" fmla="*/ 0 h 179"/>
                <a:gd name="T14" fmla="*/ 99 w 99"/>
                <a:gd name="T15" fmla="*/ 0 h 179"/>
                <a:gd name="T16" fmla="*/ 98 w 99"/>
                <a:gd name="T17" fmla="*/ 0 h 179"/>
                <a:gd name="T18" fmla="*/ 82 w 99"/>
                <a:gd name="T19" fmla="*/ 37 h 179"/>
                <a:gd name="T20" fmla="*/ 55 w 99"/>
                <a:gd name="T21" fmla="*/ 73 h 179"/>
                <a:gd name="T22" fmla="*/ 26 w 99"/>
                <a:gd name="T23" fmla="*/ 106 h 179"/>
                <a:gd name="T24" fmla="*/ 11 w 99"/>
                <a:gd name="T25" fmla="*/ 128 h 179"/>
                <a:gd name="T26" fmla="*/ 11 w 99"/>
                <a:gd name="T27" fmla="*/ 130 h 179"/>
                <a:gd name="T28" fmla="*/ 10 w 99"/>
                <a:gd name="T29" fmla="*/ 130 h 179"/>
                <a:gd name="T30" fmla="*/ 10 w 99"/>
                <a:gd name="T31" fmla="*/ 130 h 179"/>
                <a:gd name="T32" fmla="*/ 2 w 99"/>
                <a:gd name="T33" fmla="*/ 153 h 179"/>
                <a:gd name="T34" fmla="*/ 1 w 99"/>
                <a:gd name="T35" fmla="*/ 179 h 179"/>
                <a:gd name="T36" fmla="*/ 1 w 99"/>
                <a:gd name="T37" fmla="*/ 177 h 179"/>
                <a:gd name="T38" fmla="*/ 2 w 99"/>
                <a:gd name="T39" fmla="*/ 176 h 179"/>
                <a:gd name="T40" fmla="*/ 27 w 99"/>
                <a:gd name="T41" fmla="*/ 10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" h="179">
                  <a:moveTo>
                    <a:pt x="27" y="107"/>
                  </a:moveTo>
                  <a:cubicBezTo>
                    <a:pt x="47" y="84"/>
                    <a:pt x="56" y="73"/>
                    <a:pt x="56" y="73"/>
                  </a:cubicBezTo>
                  <a:cubicBezTo>
                    <a:pt x="56" y="73"/>
                    <a:pt x="65" y="64"/>
                    <a:pt x="83" y="37"/>
                  </a:cubicBezTo>
                  <a:cubicBezTo>
                    <a:pt x="89" y="30"/>
                    <a:pt x="93" y="21"/>
                    <a:pt x="96" y="13"/>
                  </a:cubicBezTo>
                  <a:cubicBezTo>
                    <a:pt x="96" y="13"/>
                    <a:pt x="96" y="12"/>
                    <a:pt x="96" y="12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8" y="8"/>
                    <a:pt x="98" y="4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6" y="13"/>
                    <a:pt x="91" y="25"/>
                    <a:pt x="82" y="37"/>
                  </a:cubicBezTo>
                  <a:cubicBezTo>
                    <a:pt x="64" y="63"/>
                    <a:pt x="55" y="72"/>
                    <a:pt x="55" y="73"/>
                  </a:cubicBezTo>
                  <a:cubicBezTo>
                    <a:pt x="55" y="73"/>
                    <a:pt x="46" y="83"/>
                    <a:pt x="26" y="106"/>
                  </a:cubicBezTo>
                  <a:cubicBezTo>
                    <a:pt x="20" y="114"/>
                    <a:pt x="15" y="121"/>
                    <a:pt x="11" y="128"/>
                  </a:cubicBezTo>
                  <a:cubicBezTo>
                    <a:pt x="11" y="129"/>
                    <a:pt x="11" y="129"/>
                    <a:pt x="11" y="130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6" y="137"/>
                    <a:pt x="4" y="145"/>
                    <a:pt x="2" y="153"/>
                  </a:cubicBezTo>
                  <a:cubicBezTo>
                    <a:pt x="1" y="160"/>
                    <a:pt x="0" y="170"/>
                    <a:pt x="1" y="179"/>
                  </a:cubicBezTo>
                  <a:cubicBezTo>
                    <a:pt x="1" y="177"/>
                    <a:pt x="1" y="177"/>
                    <a:pt x="1" y="177"/>
                  </a:cubicBezTo>
                  <a:cubicBezTo>
                    <a:pt x="2" y="177"/>
                    <a:pt x="2" y="177"/>
                    <a:pt x="2" y="176"/>
                  </a:cubicBezTo>
                  <a:cubicBezTo>
                    <a:pt x="0" y="150"/>
                    <a:pt x="8" y="129"/>
                    <a:pt x="27" y="10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2"/>
            <p:cNvSpPr>
              <a:spLocks/>
            </p:cNvSpPr>
            <p:nvPr/>
          </p:nvSpPr>
          <p:spPr bwMode="auto">
            <a:xfrm>
              <a:off x="9838084" y="3786188"/>
              <a:ext cx="3175" cy="793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3"/>
            <p:cNvSpPr>
              <a:spLocks/>
            </p:cNvSpPr>
            <p:nvPr/>
          </p:nvSpPr>
          <p:spPr bwMode="auto">
            <a:xfrm>
              <a:off x="9755534" y="3351213"/>
              <a:ext cx="434975" cy="803275"/>
            </a:xfrm>
            <a:custGeom>
              <a:avLst/>
              <a:gdLst>
                <a:gd name="T0" fmla="*/ 0 w 116"/>
                <a:gd name="T1" fmla="*/ 214 h 214"/>
                <a:gd name="T2" fmla="*/ 1 w 116"/>
                <a:gd name="T3" fmla="*/ 213 h 214"/>
                <a:gd name="T4" fmla="*/ 31 w 116"/>
                <a:gd name="T5" fmla="*/ 145 h 214"/>
                <a:gd name="T6" fmla="*/ 62 w 116"/>
                <a:gd name="T7" fmla="*/ 113 h 214"/>
                <a:gd name="T8" fmla="*/ 91 w 116"/>
                <a:gd name="T9" fmla="*/ 79 h 214"/>
                <a:gd name="T10" fmla="*/ 109 w 116"/>
                <a:gd name="T11" fmla="*/ 0 h 214"/>
                <a:gd name="T12" fmla="*/ 108 w 116"/>
                <a:gd name="T13" fmla="*/ 0 h 214"/>
                <a:gd name="T14" fmla="*/ 108 w 116"/>
                <a:gd name="T15" fmla="*/ 1 h 214"/>
                <a:gd name="T16" fmla="*/ 91 w 116"/>
                <a:gd name="T17" fmla="*/ 78 h 214"/>
                <a:gd name="T18" fmla="*/ 61 w 116"/>
                <a:gd name="T19" fmla="*/ 112 h 214"/>
                <a:gd name="T20" fmla="*/ 30 w 116"/>
                <a:gd name="T21" fmla="*/ 144 h 214"/>
                <a:gd name="T22" fmla="*/ 14 w 116"/>
                <a:gd name="T23" fmla="*/ 164 h 214"/>
                <a:gd name="T24" fmla="*/ 14 w 116"/>
                <a:gd name="T25" fmla="*/ 165 h 214"/>
                <a:gd name="T26" fmla="*/ 13 w 116"/>
                <a:gd name="T27" fmla="*/ 165 h 214"/>
                <a:gd name="T28" fmla="*/ 3 w 116"/>
                <a:gd name="T29" fmla="*/ 189 h 214"/>
                <a:gd name="T30" fmla="*/ 0 w 116"/>
                <a:gd name="T31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" h="214">
                  <a:moveTo>
                    <a:pt x="0" y="214"/>
                  </a:moveTo>
                  <a:cubicBezTo>
                    <a:pt x="1" y="213"/>
                    <a:pt x="1" y="213"/>
                    <a:pt x="1" y="213"/>
                  </a:cubicBezTo>
                  <a:cubicBezTo>
                    <a:pt x="1" y="187"/>
                    <a:pt x="10" y="166"/>
                    <a:pt x="31" y="145"/>
                  </a:cubicBezTo>
                  <a:cubicBezTo>
                    <a:pt x="53" y="123"/>
                    <a:pt x="62" y="113"/>
                    <a:pt x="62" y="113"/>
                  </a:cubicBezTo>
                  <a:cubicBezTo>
                    <a:pt x="62" y="113"/>
                    <a:pt x="72" y="104"/>
                    <a:pt x="91" y="79"/>
                  </a:cubicBezTo>
                  <a:cubicBezTo>
                    <a:pt x="110" y="55"/>
                    <a:pt x="116" y="28"/>
                    <a:pt x="109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108" y="1"/>
                    <a:pt x="108" y="1"/>
                  </a:cubicBezTo>
                  <a:cubicBezTo>
                    <a:pt x="115" y="29"/>
                    <a:pt x="109" y="55"/>
                    <a:pt x="91" y="78"/>
                  </a:cubicBezTo>
                  <a:cubicBezTo>
                    <a:pt x="71" y="103"/>
                    <a:pt x="61" y="112"/>
                    <a:pt x="61" y="112"/>
                  </a:cubicBezTo>
                  <a:cubicBezTo>
                    <a:pt x="61" y="112"/>
                    <a:pt x="52" y="122"/>
                    <a:pt x="30" y="144"/>
                  </a:cubicBezTo>
                  <a:cubicBezTo>
                    <a:pt x="24" y="151"/>
                    <a:pt x="18" y="157"/>
                    <a:pt x="14" y="164"/>
                  </a:cubicBezTo>
                  <a:cubicBezTo>
                    <a:pt x="14" y="165"/>
                    <a:pt x="14" y="165"/>
                    <a:pt x="14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9" y="173"/>
                    <a:pt x="5" y="181"/>
                    <a:pt x="3" y="189"/>
                  </a:cubicBezTo>
                  <a:cubicBezTo>
                    <a:pt x="1" y="197"/>
                    <a:pt x="0" y="206"/>
                    <a:pt x="0" y="21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4"/>
            <p:cNvSpPr>
              <a:spLocks/>
            </p:cNvSpPr>
            <p:nvPr/>
          </p:nvSpPr>
          <p:spPr bwMode="auto">
            <a:xfrm>
              <a:off x="10160347" y="3351213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5"/>
            <p:cNvSpPr>
              <a:spLocks/>
            </p:cNvSpPr>
            <p:nvPr/>
          </p:nvSpPr>
          <p:spPr bwMode="auto">
            <a:xfrm>
              <a:off x="9803159" y="3967163"/>
              <a:ext cx="4763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6"/>
            <p:cNvSpPr>
              <a:spLocks/>
            </p:cNvSpPr>
            <p:nvPr/>
          </p:nvSpPr>
          <p:spPr bwMode="auto">
            <a:xfrm>
              <a:off x="9082434" y="4387851"/>
              <a:ext cx="868363" cy="1138238"/>
            </a:xfrm>
            <a:custGeom>
              <a:avLst/>
              <a:gdLst>
                <a:gd name="T0" fmla="*/ 88 w 231"/>
                <a:gd name="T1" fmla="*/ 270 h 303"/>
                <a:gd name="T2" fmla="*/ 120 w 231"/>
                <a:gd name="T3" fmla="*/ 228 h 303"/>
                <a:gd name="T4" fmla="*/ 119 w 231"/>
                <a:gd name="T5" fmla="*/ 228 h 303"/>
                <a:gd name="T6" fmla="*/ 151 w 231"/>
                <a:gd name="T7" fmla="*/ 182 h 303"/>
                <a:gd name="T8" fmla="*/ 179 w 231"/>
                <a:gd name="T9" fmla="*/ 136 h 303"/>
                <a:gd name="T10" fmla="*/ 203 w 231"/>
                <a:gd name="T11" fmla="*/ 89 h 303"/>
                <a:gd name="T12" fmla="*/ 225 w 231"/>
                <a:gd name="T13" fmla="*/ 39 h 303"/>
                <a:gd name="T14" fmla="*/ 224 w 231"/>
                <a:gd name="T15" fmla="*/ 39 h 303"/>
                <a:gd name="T16" fmla="*/ 231 w 231"/>
                <a:gd name="T17" fmla="*/ 29 h 303"/>
                <a:gd name="T18" fmla="*/ 231 w 231"/>
                <a:gd name="T19" fmla="*/ 29 h 303"/>
                <a:gd name="T20" fmla="*/ 230 w 231"/>
                <a:gd name="T21" fmla="*/ 29 h 303"/>
                <a:gd name="T22" fmla="*/ 209 w 231"/>
                <a:gd name="T23" fmla="*/ 21 h 303"/>
                <a:gd name="T24" fmla="*/ 207 w 231"/>
                <a:gd name="T25" fmla="*/ 20 h 303"/>
                <a:gd name="T26" fmla="*/ 175 w 231"/>
                <a:gd name="T27" fmla="*/ 8 h 303"/>
                <a:gd name="T28" fmla="*/ 174 w 231"/>
                <a:gd name="T29" fmla="*/ 7 h 303"/>
                <a:gd name="T30" fmla="*/ 156 w 231"/>
                <a:gd name="T31" fmla="*/ 0 h 303"/>
                <a:gd name="T32" fmla="*/ 155 w 231"/>
                <a:gd name="T33" fmla="*/ 0 h 303"/>
                <a:gd name="T34" fmla="*/ 155 w 231"/>
                <a:gd name="T35" fmla="*/ 0 h 303"/>
                <a:gd name="T36" fmla="*/ 154 w 231"/>
                <a:gd name="T37" fmla="*/ 0 h 303"/>
                <a:gd name="T38" fmla="*/ 152 w 231"/>
                <a:gd name="T39" fmla="*/ 5 h 303"/>
                <a:gd name="T40" fmla="*/ 146 w 231"/>
                <a:gd name="T41" fmla="*/ 30 h 303"/>
                <a:gd name="T42" fmla="*/ 132 w 231"/>
                <a:gd name="T43" fmla="*/ 51 h 303"/>
                <a:gd name="T44" fmla="*/ 125 w 231"/>
                <a:gd name="T45" fmla="*/ 75 h 303"/>
                <a:gd name="T46" fmla="*/ 110 w 231"/>
                <a:gd name="T47" fmla="*/ 95 h 303"/>
                <a:gd name="T48" fmla="*/ 101 w 231"/>
                <a:gd name="T49" fmla="*/ 118 h 303"/>
                <a:gd name="T50" fmla="*/ 85 w 231"/>
                <a:gd name="T51" fmla="*/ 136 h 303"/>
                <a:gd name="T52" fmla="*/ 75 w 231"/>
                <a:gd name="T53" fmla="*/ 160 h 303"/>
                <a:gd name="T54" fmla="*/ 58 w 231"/>
                <a:gd name="T55" fmla="*/ 177 h 303"/>
                <a:gd name="T56" fmla="*/ 46 w 231"/>
                <a:gd name="T57" fmla="*/ 200 h 303"/>
                <a:gd name="T58" fmla="*/ 27 w 231"/>
                <a:gd name="T59" fmla="*/ 217 h 303"/>
                <a:gd name="T60" fmla="*/ 14 w 231"/>
                <a:gd name="T61" fmla="*/ 238 h 303"/>
                <a:gd name="T62" fmla="*/ 0 w 231"/>
                <a:gd name="T63" fmla="*/ 248 h 303"/>
                <a:gd name="T64" fmla="*/ 1 w 231"/>
                <a:gd name="T65" fmla="*/ 249 h 303"/>
                <a:gd name="T66" fmla="*/ 16 w 231"/>
                <a:gd name="T67" fmla="*/ 262 h 303"/>
                <a:gd name="T68" fmla="*/ 17 w 231"/>
                <a:gd name="T69" fmla="*/ 263 h 303"/>
                <a:gd name="T70" fmla="*/ 42 w 231"/>
                <a:gd name="T71" fmla="*/ 286 h 303"/>
                <a:gd name="T72" fmla="*/ 43 w 231"/>
                <a:gd name="T73" fmla="*/ 287 h 303"/>
                <a:gd name="T74" fmla="*/ 60 w 231"/>
                <a:gd name="T75" fmla="*/ 303 h 303"/>
                <a:gd name="T76" fmla="*/ 61 w 231"/>
                <a:gd name="T77" fmla="*/ 303 h 303"/>
                <a:gd name="T78" fmla="*/ 61 w 231"/>
                <a:gd name="T79" fmla="*/ 303 h 303"/>
                <a:gd name="T80" fmla="*/ 88 w 231"/>
                <a:gd name="T81" fmla="*/ 27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303">
                  <a:moveTo>
                    <a:pt x="88" y="270"/>
                  </a:moveTo>
                  <a:cubicBezTo>
                    <a:pt x="102" y="260"/>
                    <a:pt x="113" y="246"/>
                    <a:pt x="120" y="228"/>
                  </a:cubicBezTo>
                  <a:cubicBezTo>
                    <a:pt x="119" y="228"/>
                    <a:pt x="119" y="228"/>
                    <a:pt x="119" y="228"/>
                  </a:cubicBezTo>
                  <a:cubicBezTo>
                    <a:pt x="134" y="217"/>
                    <a:pt x="145" y="201"/>
                    <a:pt x="151" y="182"/>
                  </a:cubicBezTo>
                  <a:cubicBezTo>
                    <a:pt x="165" y="170"/>
                    <a:pt x="174" y="155"/>
                    <a:pt x="179" y="136"/>
                  </a:cubicBezTo>
                  <a:cubicBezTo>
                    <a:pt x="191" y="124"/>
                    <a:pt x="199" y="107"/>
                    <a:pt x="203" y="89"/>
                  </a:cubicBezTo>
                  <a:cubicBezTo>
                    <a:pt x="215" y="75"/>
                    <a:pt x="223" y="59"/>
                    <a:pt x="225" y="39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7" y="36"/>
                    <a:pt x="229" y="33"/>
                    <a:pt x="231" y="29"/>
                  </a:cubicBezTo>
                  <a:cubicBezTo>
                    <a:pt x="231" y="29"/>
                    <a:pt x="231" y="29"/>
                    <a:pt x="231" y="29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7" y="20"/>
                    <a:pt x="207" y="20"/>
                    <a:pt x="207" y="20"/>
                  </a:cubicBezTo>
                  <a:cubicBezTo>
                    <a:pt x="175" y="8"/>
                    <a:pt x="175" y="8"/>
                    <a:pt x="175" y="8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1"/>
                    <a:pt x="153" y="3"/>
                    <a:pt x="152" y="5"/>
                  </a:cubicBezTo>
                  <a:cubicBezTo>
                    <a:pt x="149" y="13"/>
                    <a:pt x="147" y="22"/>
                    <a:pt x="146" y="30"/>
                  </a:cubicBezTo>
                  <a:cubicBezTo>
                    <a:pt x="140" y="37"/>
                    <a:pt x="136" y="43"/>
                    <a:pt x="132" y="51"/>
                  </a:cubicBezTo>
                  <a:cubicBezTo>
                    <a:pt x="129" y="58"/>
                    <a:pt x="126" y="67"/>
                    <a:pt x="125" y="75"/>
                  </a:cubicBezTo>
                  <a:cubicBezTo>
                    <a:pt x="119" y="81"/>
                    <a:pt x="114" y="88"/>
                    <a:pt x="110" y="95"/>
                  </a:cubicBezTo>
                  <a:cubicBezTo>
                    <a:pt x="106" y="102"/>
                    <a:pt x="103" y="110"/>
                    <a:pt x="101" y="118"/>
                  </a:cubicBezTo>
                  <a:cubicBezTo>
                    <a:pt x="95" y="123"/>
                    <a:pt x="90" y="129"/>
                    <a:pt x="85" y="136"/>
                  </a:cubicBezTo>
                  <a:cubicBezTo>
                    <a:pt x="81" y="143"/>
                    <a:pt x="77" y="151"/>
                    <a:pt x="75" y="160"/>
                  </a:cubicBezTo>
                  <a:cubicBezTo>
                    <a:pt x="68" y="165"/>
                    <a:pt x="62" y="171"/>
                    <a:pt x="58" y="177"/>
                  </a:cubicBezTo>
                  <a:cubicBezTo>
                    <a:pt x="53" y="184"/>
                    <a:pt x="49" y="192"/>
                    <a:pt x="46" y="200"/>
                  </a:cubicBezTo>
                  <a:cubicBezTo>
                    <a:pt x="39" y="205"/>
                    <a:pt x="32" y="210"/>
                    <a:pt x="27" y="217"/>
                  </a:cubicBezTo>
                  <a:cubicBezTo>
                    <a:pt x="22" y="223"/>
                    <a:pt x="18" y="230"/>
                    <a:pt x="14" y="238"/>
                  </a:cubicBezTo>
                  <a:cubicBezTo>
                    <a:pt x="9" y="241"/>
                    <a:pt x="5" y="244"/>
                    <a:pt x="0" y="248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6" y="262"/>
                    <a:pt x="16" y="262"/>
                    <a:pt x="16" y="262"/>
                  </a:cubicBezTo>
                  <a:cubicBezTo>
                    <a:pt x="17" y="263"/>
                    <a:pt x="17" y="263"/>
                    <a:pt x="17" y="263"/>
                  </a:cubicBezTo>
                  <a:cubicBezTo>
                    <a:pt x="42" y="286"/>
                    <a:pt x="42" y="286"/>
                    <a:pt x="42" y="286"/>
                  </a:cubicBezTo>
                  <a:cubicBezTo>
                    <a:pt x="43" y="287"/>
                    <a:pt x="43" y="287"/>
                    <a:pt x="43" y="287"/>
                  </a:cubicBezTo>
                  <a:cubicBezTo>
                    <a:pt x="60" y="303"/>
                    <a:pt x="60" y="303"/>
                    <a:pt x="60" y="303"/>
                  </a:cubicBezTo>
                  <a:cubicBezTo>
                    <a:pt x="61" y="303"/>
                    <a:pt x="61" y="303"/>
                    <a:pt x="61" y="303"/>
                  </a:cubicBezTo>
                  <a:cubicBezTo>
                    <a:pt x="61" y="303"/>
                    <a:pt x="61" y="303"/>
                    <a:pt x="61" y="303"/>
                  </a:cubicBezTo>
                  <a:cubicBezTo>
                    <a:pt x="72" y="295"/>
                    <a:pt x="81" y="283"/>
                    <a:pt x="88" y="270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7"/>
            <p:cNvSpPr>
              <a:spLocks/>
            </p:cNvSpPr>
            <p:nvPr/>
          </p:nvSpPr>
          <p:spPr bwMode="auto">
            <a:xfrm>
              <a:off x="9134822" y="4718051"/>
              <a:ext cx="709613" cy="563563"/>
            </a:xfrm>
            <a:custGeom>
              <a:avLst/>
              <a:gdLst>
                <a:gd name="T0" fmla="*/ 139 w 189"/>
                <a:gd name="T1" fmla="*/ 65 h 150"/>
                <a:gd name="T2" fmla="*/ 98 w 189"/>
                <a:gd name="T3" fmla="*/ 83 h 150"/>
                <a:gd name="T4" fmla="*/ 57 w 189"/>
                <a:gd name="T5" fmla="*/ 99 h 150"/>
                <a:gd name="T6" fmla="*/ 13 w 189"/>
                <a:gd name="T7" fmla="*/ 129 h 150"/>
                <a:gd name="T8" fmla="*/ 0 w 189"/>
                <a:gd name="T9" fmla="*/ 150 h 150"/>
                <a:gd name="T10" fmla="*/ 2 w 189"/>
                <a:gd name="T11" fmla="*/ 148 h 150"/>
                <a:gd name="T12" fmla="*/ 57 w 189"/>
                <a:gd name="T13" fmla="*/ 101 h 150"/>
                <a:gd name="T14" fmla="*/ 98 w 189"/>
                <a:gd name="T15" fmla="*/ 85 h 150"/>
                <a:gd name="T16" fmla="*/ 140 w 189"/>
                <a:gd name="T17" fmla="*/ 66 h 150"/>
                <a:gd name="T18" fmla="*/ 163 w 189"/>
                <a:gd name="T19" fmla="*/ 50 h 150"/>
                <a:gd name="T20" fmla="*/ 163 w 189"/>
                <a:gd name="T21" fmla="*/ 48 h 150"/>
                <a:gd name="T22" fmla="*/ 165 w 189"/>
                <a:gd name="T23" fmla="*/ 48 h 150"/>
                <a:gd name="T24" fmla="*/ 165 w 189"/>
                <a:gd name="T25" fmla="*/ 48 h 150"/>
                <a:gd name="T26" fmla="*/ 189 w 189"/>
                <a:gd name="T27" fmla="*/ 0 h 150"/>
                <a:gd name="T28" fmla="*/ 188 w 189"/>
                <a:gd name="T29" fmla="*/ 1 h 150"/>
                <a:gd name="T30" fmla="*/ 139 w 189"/>
                <a:gd name="T31" fmla="*/ 6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9" h="150">
                  <a:moveTo>
                    <a:pt x="139" y="65"/>
                  </a:moveTo>
                  <a:cubicBezTo>
                    <a:pt x="111" y="79"/>
                    <a:pt x="98" y="83"/>
                    <a:pt x="98" y="83"/>
                  </a:cubicBezTo>
                  <a:cubicBezTo>
                    <a:pt x="98" y="83"/>
                    <a:pt x="85" y="89"/>
                    <a:pt x="57" y="99"/>
                  </a:cubicBezTo>
                  <a:cubicBezTo>
                    <a:pt x="38" y="106"/>
                    <a:pt x="24" y="116"/>
                    <a:pt x="13" y="129"/>
                  </a:cubicBezTo>
                  <a:cubicBezTo>
                    <a:pt x="8" y="135"/>
                    <a:pt x="4" y="142"/>
                    <a:pt x="0" y="150"/>
                  </a:cubicBezTo>
                  <a:cubicBezTo>
                    <a:pt x="2" y="148"/>
                    <a:pt x="2" y="148"/>
                    <a:pt x="2" y="148"/>
                  </a:cubicBezTo>
                  <a:cubicBezTo>
                    <a:pt x="14" y="125"/>
                    <a:pt x="30" y="110"/>
                    <a:pt x="57" y="101"/>
                  </a:cubicBezTo>
                  <a:cubicBezTo>
                    <a:pt x="86" y="90"/>
                    <a:pt x="98" y="85"/>
                    <a:pt x="98" y="85"/>
                  </a:cubicBezTo>
                  <a:cubicBezTo>
                    <a:pt x="98" y="84"/>
                    <a:pt x="111" y="80"/>
                    <a:pt x="140" y="66"/>
                  </a:cubicBezTo>
                  <a:cubicBezTo>
                    <a:pt x="149" y="61"/>
                    <a:pt x="156" y="56"/>
                    <a:pt x="163" y="50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7" y="36"/>
                    <a:pt x="185" y="19"/>
                    <a:pt x="189" y="0"/>
                  </a:cubicBezTo>
                  <a:cubicBezTo>
                    <a:pt x="188" y="1"/>
                    <a:pt x="188" y="1"/>
                    <a:pt x="188" y="1"/>
                  </a:cubicBezTo>
                  <a:cubicBezTo>
                    <a:pt x="182" y="30"/>
                    <a:pt x="166" y="51"/>
                    <a:pt x="139" y="6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8"/>
            <p:cNvSpPr>
              <a:spLocks/>
            </p:cNvSpPr>
            <p:nvPr/>
          </p:nvSpPr>
          <p:spPr bwMode="auto">
            <a:xfrm>
              <a:off x="9082434" y="4899026"/>
              <a:ext cx="673100" cy="423863"/>
            </a:xfrm>
            <a:custGeom>
              <a:avLst/>
              <a:gdLst>
                <a:gd name="T0" fmla="*/ 0 w 179"/>
                <a:gd name="T1" fmla="*/ 112 h 113"/>
                <a:gd name="T2" fmla="*/ 1 w 179"/>
                <a:gd name="T3" fmla="*/ 113 h 113"/>
                <a:gd name="T4" fmla="*/ 41 w 179"/>
                <a:gd name="T5" fmla="*/ 91 h 113"/>
                <a:gd name="T6" fmla="*/ 83 w 179"/>
                <a:gd name="T7" fmla="*/ 78 h 113"/>
                <a:gd name="T8" fmla="*/ 126 w 179"/>
                <a:gd name="T9" fmla="*/ 62 h 113"/>
                <a:gd name="T10" fmla="*/ 149 w 179"/>
                <a:gd name="T11" fmla="*/ 48 h 113"/>
                <a:gd name="T12" fmla="*/ 150 w 179"/>
                <a:gd name="T13" fmla="*/ 47 h 113"/>
                <a:gd name="T14" fmla="*/ 150 w 179"/>
                <a:gd name="T15" fmla="*/ 47 h 113"/>
                <a:gd name="T16" fmla="*/ 179 w 179"/>
                <a:gd name="T17" fmla="*/ 0 h 113"/>
                <a:gd name="T18" fmla="*/ 177 w 179"/>
                <a:gd name="T19" fmla="*/ 2 h 113"/>
                <a:gd name="T20" fmla="*/ 125 w 179"/>
                <a:gd name="T21" fmla="*/ 60 h 113"/>
                <a:gd name="T22" fmla="*/ 83 w 179"/>
                <a:gd name="T23" fmla="*/ 77 h 113"/>
                <a:gd name="T24" fmla="*/ 41 w 179"/>
                <a:gd name="T25" fmla="*/ 90 h 113"/>
                <a:gd name="T26" fmla="*/ 16 w 179"/>
                <a:gd name="T27" fmla="*/ 100 h 113"/>
                <a:gd name="T28" fmla="*/ 15 w 179"/>
                <a:gd name="T29" fmla="*/ 102 h 113"/>
                <a:gd name="T30" fmla="*/ 14 w 179"/>
                <a:gd name="T31" fmla="*/ 102 h 113"/>
                <a:gd name="T32" fmla="*/ 14 w 179"/>
                <a:gd name="T33" fmla="*/ 102 h 113"/>
                <a:gd name="T34" fmla="*/ 0 w 179"/>
                <a:gd name="T35" fmla="*/ 1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9" h="113">
                  <a:moveTo>
                    <a:pt x="0" y="112"/>
                  </a:moveTo>
                  <a:cubicBezTo>
                    <a:pt x="1" y="113"/>
                    <a:pt x="1" y="113"/>
                    <a:pt x="1" y="113"/>
                  </a:cubicBezTo>
                  <a:cubicBezTo>
                    <a:pt x="12" y="103"/>
                    <a:pt x="25" y="96"/>
                    <a:pt x="41" y="91"/>
                  </a:cubicBezTo>
                  <a:cubicBezTo>
                    <a:pt x="71" y="82"/>
                    <a:pt x="83" y="78"/>
                    <a:pt x="83" y="78"/>
                  </a:cubicBezTo>
                  <a:cubicBezTo>
                    <a:pt x="84" y="78"/>
                    <a:pt x="96" y="74"/>
                    <a:pt x="126" y="62"/>
                  </a:cubicBezTo>
                  <a:cubicBezTo>
                    <a:pt x="135" y="58"/>
                    <a:pt x="142" y="53"/>
                    <a:pt x="149" y="48"/>
                  </a:cubicBezTo>
                  <a:cubicBezTo>
                    <a:pt x="149" y="47"/>
                    <a:pt x="149" y="47"/>
                    <a:pt x="150" y="47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64" y="35"/>
                    <a:pt x="174" y="19"/>
                    <a:pt x="179" y="0"/>
                  </a:cubicBezTo>
                  <a:cubicBezTo>
                    <a:pt x="177" y="2"/>
                    <a:pt x="177" y="2"/>
                    <a:pt x="177" y="2"/>
                  </a:cubicBezTo>
                  <a:cubicBezTo>
                    <a:pt x="170" y="29"/>
                    <a:pt x="153" y="48"/>
                    <a:pt x="125" y="60"/>
                  </a:cubicBezTo>
                  <a:cubicBezTo>
                    <a:pt x="96" y="73"/>
                    <a:pt x="83" y="76"/>
                    <a:pt x="83" y="77"/>
                  </a:cubicBezTo>
                  <a:cubicBezTo>
                    <a:pt x="83" y="76"/>
                    <a:pt x="70" y="81"/>
                    <a:pt x="41" y="90"/>
                  </a:cubicBezTo>
                  <a:cubicBezTo>
                    <a:pt x="32" y="93"/>
                    <a:pt x="24" y="96"/>
                    <a:pt x="16" y="100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9" y="105"/>
                    <a:pt x="5" y="108"/>
                    <a:pt x="0" y="11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9"/>
            <p:cNvSpPr>
              <a:spLocks/>
            </p:cNvSpPr>
            <p:nvPr/>
          </p:nvSpPr>
          <p:spPr bwMode="auto">
            <a:xfrm>
              <a:off x="9134822" y="5273676"/>
              <a:ext cx="7938" cy="7938"/>
            </a:xfrm>
            <a:custGeom>
              <a:avLst/>
              <a:gdLst>
                <a:gd name="T0" fmla="*/ 3 w 5"/>
                <a:gd name="T1" fmla="*/ 5 h 5"/>
                <a:gd name="T2" fmla="*/ 5 w 5"/>
                <a:gd name="T3" fmla="*/ 0 h 5"/>
                <a:gd name="T4" fmla="*/ 0 w 5"/>
                <a:gd name="T5" fmla="*/ 5 h 5"/>
                <a:gd name="T6" fmla="*/ 0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0"/>
            <p:cNvSpPr>
              <a:spLocks/>
            </p:cNvSpPr>
            <p:nvPr/>
          </p:nvSpPr>
          <p:spPr bwMode="auto">
            <a:xfrm>
              <a:off x="9747597" y="4899026"/>
              <a:ext cx="7938" cy="6350"/>
            </a:xfrm>
            <a:custGeom>
              <a:avLst/>
              <a:gdLst>
                <a:gd name="T0" fmla="*/ 0 w 5"/>
                <a:gd name="T1" fmla="*/ 0 h 4"/>
                <a:gd name="T2" fmla="*/ 0 w 5"/>
                <a:gd name="T3" fmla="*/ 4 h 4"/>
                <a:gd name="T4" fmla="*/ 5 w 5"/>
                <a:gd name="T5" fmla="*/ 0 h 4"/>
                <a:gd name="T6" fmla="*/ 5 w 5"/>
                <a:gd name="T7" fmla="*/ 0 h 4"/>
                <a:gd name="T8" fmla="*/ 0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0" y="4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1"/>
            <p:cNvSpPr>
              <a:spLocks/>
            </p:cNvSpPr>
            <p:nvPr/>
          </p:nvSpPr>
          <p:spPr bwMode="auto">
            <a:xfrm>
              <a:off x="9142759" y="5072063"/>
              <a:ext cx="506413" cy="303213"/>
            </a:xfrm>
            <a:custGeom>
              <a:avLst/>
              <a:gdLst>
                <a:gd name="T0" fmla="*/ 78 w 135"/>
                <a:gd name="T1" fmla="*/ 58 h 81"/>
                <a:gd name="T2" fmla="*/ 35 w 135"/>
                <a:gd name="T3" fmla="*/ 71 h 81"/>
                <a:gd name="T4" fmla="*/ 0 w 135"/>
                <a:gd name="T5" fmla="*/ 80 h 81"/>
                <a:gd name="T6" fmla="*/ 1 w 135"/>
                <a:gd name="T7" fmla="*/ 81 h 81"/>
                <a:gd name="T8" fmla="*/ 35 w 135"/>
                <a:gd name="T9" fmla="*/ 73 h 81"/>
                <a:gd name="T10" fmla="*/ 78 w 135"/>
                <a:gd name="T11" fmla="*/ 59 h 81"/>
                <a:gd name="T12" fmla="*/ 102 w 135"/>
                <a:gd name="T13" fmla="*/ 47 h 81"/>
                <a:gd name="T14" fmla="*/ 103 w 135"/>
                <a:gd name="T15" fmla="*/ 46 h 81"/>
                <a:gd name="T16" fmla="*/ 103 w 135"/>
                <a:gd name="T17" fmla="*/ 46 h 81"/>
                <a:gd name="T18" fmla="*/ 135 w 135"/>
                <a:gd name="T19" fmla="*/ 0 h 81"/>
                <a:gd name="T20" fmla="*/ 134 w 135"/>
                <a:gd name="T21" fmla="*/ 1 h 81"/>
                <a:gd name="T22" fmla="*/ 133 w 135"/>
                <a:gd name="T23" fmla="*/ 2 h 81"/>
                <a:gd name="T24" fmla="*/ 78 w 135"/>
                <a:gd name="T25" fmla="*/ 5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81">
                  <a:moveTo>
                    <a:pt x="78" y="58"/>
                  </a:moveTo>
                  <a:cubicBezTo>
                    <a:pt x="48" y="69"/>
                    <a:pt x="35" y="71"/>
                    <a:pt x="35" y="7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2"/>
                    <a:pt x="48" y="70"/>
                    <a:pt x="78" y="59"/>
                  </a:cubicBezTo>
                  <a:cubicBezTo>
                    <a:pt x="87" y="56"/>
                    <a:pt x="95" y="52"/>
                    <a:pt x="102" y="47"/>
                  </a:cubicBezTo>
                  <a:cubicBezTo>
                    <a:pt x="102" y="46"/>
                    <a:pt x="103" y="46"/>
                    <a:pt x="103" y="46"/>
                  </a:cubicBezTo>
                  <a:cubicBezTo>
                    <a:pt x="103" y="46"/>
                    <a:pt x="103" y="46"/>
                    <a:pt x="103" y="46"/>
                  </a:cubicBezTo>
                  <a:cubicBezTo>
                    <a:pt x="118" y="35"/>
                    <a:pt x="129" y="18"/>
                    <a:pt x="135" y="0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24" y="29"/>
                    <a:pt x="106" y="48"/>
                    <a:pt x="78" y="5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2"/>
            <p:cNvSpPr>
              <a:spLocks/>
            </p:cNvSpPr>
            <p:nvPr/>
          </p:nvSpPr>
          <p:spPr bwMode="auto">
            <a:xfrm>
              <a:off x="9642822" y="507523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3"/>
            <p:cNvSpPr>
              <a:spLocks/>
            </p:cNvSpPr>
            <p:nvPr/>
          </p:nvSpPr>
          <p:spPr bwMode="auto">
            <a:xfrm>
              <a:off x="9239597" y="5243513"/>
              <a:ext cx="293688" cy="222250"/>
            </a:xfrm>
            <a:custGeom>
              <a:avLst/>
              <a:gdLst>
                <a:gd name="T0" fmla="*/ 17 w 78"/>
                <a:gd name="T1" fmla="*/ 53 h 59"/>
                <a:gd name="T2" fmla="*/ 0 w 78"/>
                <a:gd name="T3" fmla="*/ 58 h 59"/>
                <a:gd name="T4" fmla="*/ 1 w 78"/>
                <a:gd name="T5" fmla="*/ 59 h 59"/>
                <a:gd name="T6" fmla="*/ 18 w 78"/>
                <a:gd name="T7" fmla="*/ 55 h 59"/>
                <a:gd name="T8" fmla="*/ 44 w 78"/>
                <a:gd name="T9" fmla="*/ 43 h 59"/>
                <a:gd name="T10" fmla="*/ 44 w 78"/>
                <a:gd name="T11" fmla="*/ 41 h 59"/>
                <a:gd name="T12" fmla="*/ 46 w 78"/>
                <a:gd name="T13" fmla="*/ 42 h 59"/>
                <a:gd name="T14" fmla="*/ 78 w 78"/>
                <a:gd name="T15" fmla="*/ 0 h 59"/>
                <a:gd name="T16" fmla="*/ 77 w 78"/>
                <a:gd name="T17" fmla="*/ 0 h 59"/>
                <a:gd name="T18" fmla="*/ 76 w 78"/>
                <a:gd name="T19" fmla="*/ 1 h 59"/>
                <a:gd name="T20" fmla="*/ 17 w 78"/>
                <a:gd name="T21" fmla="*/ 5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59">
                  <a:moveTo>
                    <a:pt x="17" y="53"/>
                  </a:moveTo>
                  <a:cubicBezTo>
                    <a:pt x="11" y="55"/>
                    <a:pt x="5" y="57"/>
                    <a:pt x="0" y="5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6" y="58"/>
                    <a:pt x="12" y="56"/>
                    <a:pt x="18" y="55"/>
                  </a:cubicBezTo>
                  <a:cubicBezTo>
                    <a:pt x="27" y="52"/>
                    <a:pt x="36" y="48"/>
                    <a:pt x="44" y="43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60" y="32"/>
                    <a:pt x="71" y="18"/>
                    <a:pt x="78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66" y="27"/>
                    <a:pt x="46" y="45"/>
                    <a:pt x="17" y="5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4"/>
            <p:cNvSpPr>
              <a:spLocks/>
            </p:cNvSpPr>
            <p:nvPr/>
          </p:nvSpPr>
          <p:spPr bwMode="auto">
            <a:xfrm>
              <a:off x="9525347" y="5243513"/>
              <a:ext cx="4763" cy="4763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5"/>
            <p:cNvSpPr>
              <a:spLocks/>
            </p:cNvSpPr>
            <p:nvPr/>
          </p:nvSpPr>
          <p:spPr bwMode="auto">
            <a:xfrm>
              <a:off x="9307859" y="5402263"/>
              <a:ext cx="104775" cy="123825"/>
            </a:xfrm>
            <a:custGeom>
              <a:avLst/>
              <a:gdLst>
                <a:gd name="T0" fmla="*/ 0 w 28"/>
                <a:gd name="T1" fmla="*/ 33 h 33"/>
                <a:gd name="T2" fmla="*/ 1 w 28"/>
                <a:gd name="T3" fmla="*/ 33 h 33"/>
                <a:gd name="T4" fmla="*/ 1 w 28"/>
                <a:gd name="T5" fmla="*/ 33 h 33"/>
                <a:gd name="T6" fmla="*/ 28 w 28"/>
                <a:gd name="T7" fmla="*/ 0 h 33"/>
                <a:gd name="T8" fmla="*/ 26 w 28"/>
                <a:gd name="T9" fmla="*/ 1 h 33"/>
                <a:gd name="T10" fmla="*/ 0 w 28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3">
                  <a:moveTo>
                    <a:pt x="0" y="33"/>
                  </a:moveTo>
                  <a:cubicBezTo>
                    <a:pt x="1" y="33"/>
                    <a:pt x="1" y="33"/>
                    <a:pt x="1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2" y="25"/>
                    <a:pt x="21" y="13"/>
                    <a:pt x="28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19" y="14"/>
                    <a:pt x="11" y="25"/>
                    <a:pt x="0" y="3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6"/>
            <p:cNvSpPr>
              <a:spLocks/>
            </p:cNvSpPr>
            <p:nvPr/>
          </p:nvSpPr>
          <p:spPr bwMode="auto">
            <a:xfrm>
              <a:off x="9406284" y="5397501"/>
              <a:ext cx="6350" cy="7938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5 h 5"/>
                <a:gd name="T4" fmla="*/ 4 w 4"/>
                <a:gd name="T5" fmla="*/ 3 h 5"/>
                <a:gd name="T6" fmla="*/ 0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0" y="5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7"/>
            <p:cNvSpPr>
              <a:spLocks/>
            </p:cNvSpPr>
            <p:nvPr/>
          </p:nvSpPr>
          <p:spPr bwMode="auto">
            <a:xfrm>
              <a:off x="9630122" y="4387851"/>
              <a:ext cx="38100" cy="115888"/>
            </a:xfrm>
            <a:custGeom>
              <a:avLst/>
              <a:gdLst>
                <a:gd name="T0" fmla="*/ 10 w 10"/>
                <a:gd name="T1" fmla="*/ 0 h 31"/>
                <a:gd name="T2" fmla="*/ 9 w 10"/>
                <a:gd name="T3" fmla="*/ 0 h 31"/>
                <a:gd name="T4" fmla="*/ 9 w 10"/>
                <a:gd name="T5" fmla="*/ 0 h 31"/>
                <a:gd name="T6" fmla="*/ 8 w 10"/>
                <a:gd name="T7" fmla="*/ 0 h 31"/>
                <a:gd name="T8" fmla="*/ 6 w 10"/>
                <a:gd name="T9" fmla="*/ 5 h 31"/>
                <a:gd name="T10" fmla="*/ 0 w 10"/>
                <a:gd name="T11" fmla="*/ 31 h 31"/>
                <a:gd name="T12" fmla="*/ 1 w 10"/>
                <a:gd name="T13" fmla="*/ 29 h 31"/>
                <a:gd name="T14" fmla="*/ 1 w 10"/>
                <a:gd name="T15" fmla="*/ 29 h 31"/>
                <a:gd name="T16" fmla="*/ 10 w 10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1">
                  <a:moveTo>
                    <a:pt x="1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3"/>
                    <a:pt x="6" y="5"/>
                  </a:cubicBezTo>
                  <a:cubicBezTo>
                    <a:pt x="3" y="13"/>
                    <a:pt x="1" y="22"/>
                    <a:pt x="0" y="31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3" y="18"/>
                    <a:pt x="5" y="9"/>
                    <a:pt x="1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8"/>
            <p:cNvSpPr>
              <a:spLocks/>
            </p:cNvSpPr>
            <p:nvPr/>
          </p:nvSpPr>
          <p:spPr bwMode="auto">
            <a:xfrm>
              <a:off x="9552334" y="4413251"/>
              <a:ext cx="187325" cy="255588"/>
            </a:xfrm>
            <a:custGeom>
              <a:avLst/>
              <a:gdLst>
                <a:gd name="T0" fmla="*/ 43 w 50"/>
                <a:gd name="T1" fmla="*/ 6 h 68"/>
                <a:gd name="T2" fmla="*/ 50 w 50"/>
                <a:gd name="T3" fmla="*/ 1 h 68"/>
                <a:gd name="T4" fmla="*/ 49 w 50"/>
                <a:gd name="T5" fmla="*/ 0 h 68"/>
                <a:gd name="T6" fmla="*/ 42 w 50"/>
                <a:gd name="T7" fmla="*/ 5 h 68"/>
                <a:gd name="T8" fmla="*/ 22 w 50"/>
                <a:gd name="T9" fmla="*/ 22 h 68"/>
                <a:gd name="T10" fmla="*/ 22 w 50"/>
                <a:gd name="T11" fmla="*/ 23 h 68"/>
                <a:gd name="T12" fmla="*/ 22 w 50"/>
                <a:gd name="T13" fmla="*/ 22 h 68"/>
                <a:gd name="T14" fmla="*/ 7 w 50"/>
                <a:gd name="T15" fmla="*/ 44 h 68"/>
                <a:gd name="T16" fmla="*/ 0 w 50"/>
                <a:gd name="T17" fmla="*/ 68 h 68"/>
                <a:gd name="T18" fmla="*/ 0 w 50"/>
                <a:gd name="T19" fmla="*/ 68 h 68"/>
                <a:gd name="T20" fmla="*/ 1 w 50"/>
                <a:gd name="T21" fmla="*/ 67 h 68"/>
                <a:gd name="T22" fmla="*/ 43 w 50"/>
                <a:gd name="T23" fmla="*/ 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68">
                  <a:moveTo>
                    <a:pt x="43" y="6"/>
                  </a:moveTo>
                  <a:cubicBezTo>
                    <a:pt x="50" y="1"/>
                    <a:pt x="50" y="1"/>
                    <a:pt x="50" y="1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34" y="10"/>
                    <a:pt x="28" y="16"/>
                    <a:pt x="22" y="22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6" y="29"/>
                    <a:pt x="11" y="36"/>
                    <a:pt x="7" y="44"/>
                  </a:cubicBezTo>
                  <a:cubicBezTo>
                    <a:pt x="4" y="51"/>
                    <a:pt x="1" y="60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6" y="41"/>
                    <a:pt x="19" y="22"/>
                    <a:pt x="43" y="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9"/>
            <p:cNvSpPr>
              <a:spLocks/>
            </p:cNvSpPr>
            <p:nvPr/>
          </p:nvSpPr>
          <p:spPr bwMode="auto">
            <a:xfrm>
              <a:off x="9634884" y="4497388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0"/>
            <p:cNvSpPr>
              <a:spLocks/>
            </p:cNvSpPr>
            <p:nvPr/>
          </p:nvSpPr>
          <p:spPr bwMode="auto">
            <a:xfrm>
              <a:off x="9461847" y="4462463"/>
              <a:ext cx="406400" cy="368300"/>
            </a:xfrm>
            <a:custGeom>
              <a:avLst/>
              <a:gdLst>
                <a:gd name="T0" fmla="*/ 46 w 108"/>
                <a:gd name="T1" fmla="*/ 40 h 98"/>
                <a:gd name="T2" fmla="*/ 84 w 108"/>
                <a:gd name="T3" fmla="*/ 16 h 98"/>
                <a:gd name="T4" fmla="*/ 108 w 108"/>
                <a:gd name="T5" fmla="*/ 1 h 98"/>
                <a:gd name="T6" fmla="*/ 106 w 108"/>
                <a:gd name="T7" fmla="*/ 0 h 98"/>
                <a:gd name="T8" fmla="*/ 84 w 108"/>
                <a:gd name="T9" fmla="*/ 15 h 98"/>
                <a:gd name="T10" fmla="*/ 46 w 108"/>
                <a:gd name="T11" fmla="*/ 38 h 98"/>
                <a:gd name="T12" fmla="*/ 25 w 108"/>
                <a:gd name="T13" fmla="*/ 54 h 98"/>
                <a:gd name="T14" fmla="*/ 25 w 108"/>
                <a:gd name="T15" fmla="*/ 55 h 98"/>
                <a:gd name="T16" fmla="*/ 24 w 108"/>
                <a:gd name="T17" fmla="*/ 55 h 98"/>
                <a:gd name="T18" fmla="*/ 9 w 108"/>
                <a:gd name="T19" fmla="*/ 75 h 98"/>
                <a:gd name="T20" fmla="*/ 0 w 108"/>
                <a:gd name="T21" fmla="*/ 98 h 98"/>
                <a:gd name="T22" fmla="*/ 2 w 108"/>
                <a:gd name="T23" fmla="*/ 96 h 98"/>
                <a:gd name="T24" fmla="*/ 46 w 108"/>
                <a:gd name="T25" fmla="*/ 4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98">
                  <a:moveTo>
                    <a:pt x="46" y="40"/>
                  </a:moveTo>
                  <a:cubicBezTo>
                    <a:pt x="73" y="24"/>
                    <a:pt x="84" y="16"/>
                    <a:pt x="84" y="16"/>
                  </a:cubicBezTo>
                  <a:cubicBezTo>
                    <a:pt x="84" y="16"/>
                    <a:pt x="92" y="12"/>
                    <a:pt x="108" y="1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91" y="11"/>
                    <a:pt x="84" y="15"/>
                    <a:pt x="84" y="15"/>
                  </a:cubicBezTo>
                  <a:cubicBezTo>
                    <a:pt x="83" y="15"/>
                    <a:pt x="72" y="23"/>
                    <a:pt x="46" y="38"/>
                  </a:cubicBezTo>
                  <a:cubicBezTo>
                    <a:pt x="38" y="43"/>
                    <a:pt x="31" y="48"/>
                    <a:pt x="25" y="54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18" y="61"/>
                    <a:pt x="13" y="68"/>
                    <a:pt x="9" y="75"/>
                  </a:cubicBezTo>
                  <a:cubicBezTo>
                    <a:pt x="5" y="82"/>
                    <a:pt x="2" y="90"/>
                    <a:pt x="0" y="98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8" y="71"/>
                    <a:pt x="22" y="54"/>
                    <a:pt x="46" y="4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1"/>
            <p:cNvSpPr>
              <a:spLocks/>
            </p:cNvSpPr>
            <p:nvPr/>
          </p:nvSpPr>
          <p:spPr bwMode="auto">
            <a:xfrm>
              <a:off x="9552334" y="4665663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42"/>
            <p:cNvSpPr>
              <a:spLocks/>
            </p:cNvSpPr>
            <p:nvPr/>
          </p:nvSpPr>
          <p:spPr bwMode="auto">
            <a:xfrm>
              <a:off x="9363422" y="4497388"/>
              <a:ext cx="587375" cy="492125"/>
            </a:xfrm>
            <a:custGeom>
              <a:avLst/>
              <a:gdLst>
                <a:gd name="T0" fmla="*/ 50 w 156"/>
                <a:gd name="T1" fmla="*/ 74 h 131"/>
                <a:gd name="T2" fmla="*/ 89 w 156"/>
                <a:gd name="T3" fmla="*/ 53 h 131"/>
                <a:gd name="T4" fmla="*/ 128 w 156"/>
                <a:gd name="T5" fmla="*/ 29 h 131"/>
                <a:gd name="T6" fmla="*/ 148 w 156"/>
                <a:gd name="T7" fmla="*/ 11 h 131"/>
                <a:gd name="T8" fmla="*/ 148 w 156"/>
                <a:gd name="T9" fmla="*/ 10 h 131"/>
                <a:gd name="T10" fmla="*/ 149 w 156"/>
                <a:gd name="T11" fmla="*/ 10 h 131"/>
                <a:gd name="T12" fmla="*/ 156 w 156"/>
                <a:gd name="T13" fmla="*/ 0 h 131"/>
                <a:gd name="T14" fmla="*/ 156 w 156"/>
                <a:gd name="T15" fmla="*/ 0 h 131"/>
                <a:gd name="T16" fmla="*/ 155 w 156"/>
                <a:gd name="T17" fmla="*/ 0 h 131"/>
                <a:gd name="T18" fmla="*/ 127 w 156"/>
                <a:gd name="T19" fmla="*/ 28 h 131"/>
                <a:gd name="T20" fmla="*/ 89 w 156"/>
                <a:gd name="T21" fmla="*/ 52 h 131"/>
                <a:gd name="T22" fmla="*/ 50 w 156"/>
                <a:gd name="T23" fmla="*/ 73 h 131"/>
                <a:gd name="T24" fmla="*/ 28 w 156"/>
                <a:gd name="T25" fmla="*/ 87 h 131"/>
                <a:gd name="T26" fmla="*/ 27 w 156"/>
                <a:gd name="T27" fmla="*/ 89 h 131"/>
                <a:gd name="T28" fmla="*/ 26 w 156"/>
                <a:gd name="T29" fmla="*/ 89 h 131"/>
                <a:gd name="T30" fmla="*/ 26 w 156"/>
                <a:gd name="T31" fmla="*/ 89 h 131"/>
                <a:gd name="T32" fmla="*/ 10 w 156"/>
                <a:gd name="T33" fmla="*/ 107 h 131"/>
                <a:gd name="T34" fmla="*/ 0 w 156"/>
                <a:gd name="T35" fmla="*/ 131 h 131"/>
                <a:gd name="T36" fmla="*/ 1 w 156"/>
                <a:gd name="T37" fmla="*/ 130 h 131"/>
                <a:gd name="T38" fmla="*/ 2 w 156"/>
                <a:gd name="T39" fmla="*/ 129 h 131"/>
                <a:gd name="T40" fmla="*/ 50 w 156"/>
                <a:gd name="T41" fmla="*/ 7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6" h="131">
                  <a:moveTo>
                    <a:pt x="50" y="74"/>
                  </a:moveTo>
                  <a:cubicBezTo>
                    <a:pt x="77" y="60"/>
                    <a:pt x="89" y="53"/>
                    <a:pt x="89" y="53"/>
                  </a:cubicBezTo>
                  <a:cubicBezTo>
                    <a:pt x="89" y="53"/>
                    <a:pt x="101" y="47"/>
                    <a:pt x="128" y="29"/>
                  </a:cubicBezTo>
                  <a:cubicBezTo>
                    <a:pt x="136" y="24"/>
                    <a:pt x="143" y="18"/>
                    <a:pt x="148" y="11"/>
                  </a:cubicBezTo>
                  <a:cubicBezTo>
                    <a:pt x="148" y="11"/>
                    <a:pt x="148" y="11"/>
                    <a:pt x="148" y="1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52" y="7"/>
                    <a:pt x="154" y="4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8" y="11"/>
                    <a:pt x="139" y="20"/>
                    <a:pt x="127" y="28"/>
                  </a:cubicBezTo>
                  <a:cubicBezTo>
                    <a:pt x="101" y="46"/>
                    <a:pt x="89" y="52"/>
                    <a:pt x="89" y="52"/>
                  </a:cubicBezTo>
                  <a:cubicBezTo>
                    <a:pt x="89" y="52"/>
                    <a:pt x="77" y="59"/>
                    <a:pt x="50" y="73"/>
                  </a:cubicBezTo>
                  <a:cubicBezTo>
                    <a:pt x="41" y="77"/>
                    <a:pt x="34" y="82"/>
                    <a:pt x="28" y="87"/>
                  </a:cubicBezTo>
                  <a:cubicBezTo>
                    <a:pt x="27" y="88"/>
                    <a:pt x="27" y="89"/>
                    <a:pt x="27" y="89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0" y="94"/>
                    <a:pt x="15" y="100"/>
                    <a:pt x="10" y="107"/>
                  </a:cubicBezTo>
                  <a:cubicBezTo>
                    <a:pt x="6" y="114"/>
                    <a:pt x="2" y="123"/>
                    <a:pt x="0" y="131"/>
                  </a:cubicBezTo>
                  <a:cubicBezTo>
                    <a:pt x="1" y="130"/>
                    <a:pt x="1" y="130"/>
                    <a:pt x="1" y="130"/>
                  </a:cubicBezTo>
                  <a:cubicBezTo>
                    <a:pt x="1" y="130"/>
                    <a:pt x="1" y="129"/>
                    <a:pt x="2" y="129"/>
                  </a:cubicBezTo>
                  <a:cubicBezTo>
                    <a:pt x="10" y="104"/>
                    <a:pt x="25" y="87"/>
                    <a:pt x="50" y="7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43"/>
            <p:cNvSpPr>
              <a:spLocks/>
            </p:cNvSpPr>
            <p:nvPr/>
          </p:nvSpPr>
          <p:spPr bwMode="auto">
            <a:xfrm>
              <a:off x="9461847" y="4822826"/>
              <a:ext cx="7938" cy="7938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2 h 2"/>
                <a:gd name="T8" fmla="*/ 1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1" y="1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44"/>
            <p:cNvSpPr>
              <a:spLocks/>
            </p:cNvSpPr>
            <p:nvPr/>
          </p:nvSpPr>
          <p:spPr bwMode="auto">
            <a:xfrm>
              <a:off x="9255472" y="4533901"/>
              <a:ext cx="671513" cy="604838"/>
            </a:xfrm>
            <a:custGeom>
              <a:avLst/>
              <a:gdLst>
                <a:gd name="T0" fmla="*/ 0 w 179"/>
                <a:gd name="T1" fmla="*/ 161 h 161"/>
                <a:gd name="T2" fmla="*/ 1 w 179"/>
                <a:gd name="T3" fmla="*/ 161 h 161"/>
                <a:gd name="T4" fmla="*/ 53 w 179"/>
                <a:gd name="T5" fmla="*/ 108 h 161"/>
                <a:gd name="T6" fmla="*/ 94 w 179"/>
                <a:gd name="T7" fmla="*/ 89 h 161"/>
                <a:gd name="T8" fmla="*/ 134 w 179"/>
                <a:gd name="T9" fmla="*/ 68 h 161"/>
                <a:gd name="T10" fmla="*/ 179 w 179"/>
                <a:gd name="T11" fmla="*/ 0 h 161"/>
                <a:gd name="T12" fmla="*/ 178 w 179"/>
                <a:gd name="T13" fmla="*/ 0 h 161"/>
                <a:gd name="T14" fmla="*/ 177 w 179"/>
                <a:gd name="T15" fmla="*/ 1 h 161"/>
                <a:gd name="T16" fmla="*/ 133 w 179"/>
                <a:gd name="T17" fmla="*/ 67 h 161"/>
                <a:gd name="T18" fmla="*/ 93 w 179"/>
                <a:gd name="T19" fmla="*/ 88 h 161"/>
                <a:gd name="T20" fmla="*/ 53 w 179"/>
                <a:gd name="T21" fmla="*/ 106 h 161"/>
                <a:gd name="T22" fmla="*/ 31 w 179"/>
                <a:gd name="T23" fmla="*/ 119 h 161"/>
                <a:gd name="T24" fmla="*/ 30 w 179"/>
                <a:gd name="T25" fmla="*/ 120 h 161"/>
                <a:gd name="T26" fmla="*/ 30 w 179"/>
                <a:gd name="T27" fmla="*/ 120 h 161"/>
                <a:gd name="T28" fmla="*/ 12 w 179"/>
                <a:gd name="T29" fmla="*/ 138 h 161"/>
                <a:gd name="T30" fmla="*/ 0 w 179"/>
                <a:gd name="T31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9" h="161">
                  <a:moveTo>
                    <a:pt x="0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1" y="135"/>
                    <a:pt x="27" y="119"/>
                    <a:pt x="53" y="108"/>
                  </a:cubicBezTo>
                  <a:cubicBezTo>
                    <a:pt x="82" y="95"/>
                    <a:pt x="94" y="89"/>
                    <a:pt x="94" y="89"/>
                  </a:cubicBezTo>
                  <a:cubicBezTo>
                    <a:pt x="94" y="89"/>
                    <a:pt x="106" y="84"/>
                    <a:pt x="134" y="68"/>
                  </a:cubicBezTo>
                  <a:cubicBezTo>
                    <a:pt x="160" y="52"/>
                    <a:pt x="175" y="29"/>
                    <a:pt x="179" y="0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78" y="1"/>
                    <a:pt x="178" y="1"/>
                    <a:pt x="177" y="1"/>
                  </a:cubicBezTo>
                  <a:cubicBezTo>
                    <a:pt x="174" y="30"/>
                    <a:pt x="159" y="51"/>
                    <a:pt x="133" y="67"/>
                  </a:cubicBezTo>
                  <a:cubicBezTo>
                    <a:pt x="106" y="83"/>
                    <a:pt x="93" y="88"/>
                    <a:pt x="93" y="88"/>
                  </a:cubicBezTo>
                  <a:cubicBezTo>
                    <a:pt x="93" y="88"/>
                    <a:pt x="81" y="94"/>
                    <a:pt x="53" y="106"/>
                  </a:cubicBezTo>
                  <a:cubicBezTo>
                    <a:pt x="45" y="110"/>
                    <a:pt x="37" y="114"/>
                    <a:pt x="31" y="119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23" y="125"/>
                    <a:pt x="17" y="131"/>
                    <a:pt x="12" y="138"/>
                  </a:cubicBezTo>
                  <a:cubicBezTo>
                    <a:pt x="7" y="145"/>
                    <a:pt x="3" y="153"/>
                    <a:pt x="0" y="16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5"/>
            <p:cNvSpPr>
              <a:spLocks/>
            </p:cNvSpPr>
            <p:nvPr/>
          </p:nvSpPr>
          <p:spPr bwMode="auto">
            <a:xfrm>
              <a:off x="9920634" y="4533901"/>
              <a:ext cx="3175" cy="4763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6"/>
            <p:cNvSpPr>
              <a:spLocks/>
            </p:cNvSpPr>
            <p:nvPr/>
          </p:nvSpPr>
          <p:spPr bwMode="auto">
            <a:xfrm>
              <a:off x="9368184" y="4981576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47"/>
            <p:cNvSpPr>
              <a:spLocks/>
            </p:cNvSpPr>
            <p:nvPr/>
          </p:nvSpPr>
          <p:spPr bwMode="auto">
            <a:xfrm>
              <a:off x="8207722" y="5319713"/>
              <a:ext cx="1103313" cy="938213"/>
            </a:xfrm>
            <a:custGeom>
              <a:avLst/>
              <a:gdLst>
                <a:gd name="T0" fmla="*/ 74 w 294"/>
                <a:gd name="T1" fmla="*/ 228 h 250"/>
                <a:gd name="T2" fmla="*/ 119 w 294"/>
                <a:gd name="T3" fmla="*/ 201 h 250"/>
                <a:gd name="T4" fmla="*/ 118 w 294"/>
                <a:gd name="T5" fmla="*/ 200 h 250"/>
                <a:gd name="T6" fmla="*/ 164 w 294"/>
                <a:gd name="T7" fmla="*/ 169 h 250"/>
                <a:gd name="T8" fmla="*/ 207 w 294"/>
                <a:gd name="T9" fmla="*/ 136 h 250"/>
                <a:gd name="T10" fmla="*/ 246 w 294"/>
                <a:gd name="T11" fmla="*/ 100 h 250"/>
                <a:gd name="T12" fmla="*/ 285 w 294"/>
                <a:gd name="T13" fmla="*/ 63 h 250"/>
                <a:gd name="T14" fmla="*/ 284 w 294"/>
                <a:gd name="T15" fmla="*/ 62 h 250"/>
                <a:gd name="T16" fmla="*/ 294 w 294"/>
                <a:gd name="T17" fmla="*/ 55 h 250"/>
                <a:gd name="T18" fmla="*/ 294 w 294"/>
                <a:gd name="T19" fmla="*/ 55 h 250"/>
                <a:gd name="T20" fmla="*/ 293 w 294"/>
                <a:gd name="T21" fmla="*/ 55 h 250"/>
                <a:gd name="T22" fmla="*/ 276 w 294"/>
                <a:gd name="T23" fmla="*/ 39 h 250"/>
                <a:gd name="T24" fmla="*/ 275 w 294"/>
                <a:gd name="T25" fmla="*/ 38 h 250"/>
                <a:gd name="T26" fmla="*/ 250 w 294"/>
                <a:gd name="T27" fmla="*/ 15 h 250"/>
                <a:gd name="T28" fmla="*/ 249 w 294"/>
                <a:gd name="T29" fmla="*/ 14 h 250"/>
                <a:gd name="T30" fmla="*/ 234 w 294"/>
                <a:gd name="T31" fmla="*/ 1 h 250"/>
                <a:gd name="T32" fmla="*/ 234 w 294"/>
                <a:gd name="T33" fmla="*/ 1 h 250"/>
                <a:gd name="T34" fmla="*/ 233 w 294"/>
                <a:gd name="T35" fmla="*/ 0 h 250"/>
                <a:gd name="T36" fmla="*/ 233 w 294"/>
                <a:gd name="T37" fmla="*/ 0 h 250"/>
                <a:gd name="T38" fmla="*/ 229 w 294"/>
                <a:gd name="T39" fmla="*/ 5 h 250"/>
                <a:gd name="T40" fmla="*/ 214 w 294"/>
                <a:gd name="T41" fmla="*/ 26 h 250"/>
                <a:gd name="T42" fmla="*/ 194 w 294"/>
                <a:gd name="T43" fmla="*/ 40 h 250"/>
                <a:gd name="T44" fmla="*/ 178 w 294"/>
                <a:gd name="T45" fmla="*/ 60 h 250"/>
                <a:gd name="T46" fmla="*/ 157 w 294"/>
                <a:gd name="T47" fmla="*/ 73 h 250"/>
                <a:gd name="T48" fmla="*/ 141 w 294"/>
                <a:gd name="T49" fmla="*/ 91 h 250"/>
                <a:gd name="T50" fmla="*/ 120 w 294"/>
                <a:gd name="T51" fmla="*/ 103 h 250"/>
                <a:gd name="T52" fmla="*/ 101 w 294"/>
                <a:gd name="T53" fmla="*/ 121 h 250"/>
                <a:gd name="T54" fmla="*/ 79 w 294"/>
                <a:gd name="T55" fmla="*/ 131 h 250"/>
                <a:gd name="T56" fmla="*/ 60 w 294"/>
                <a:gd name="T57" fmla="*/ 148 h 250"/>
                <a:gd name="T58" fmla="*/ 37 w 294"/>
                <a:gd name="T59" fmla="*/ 157 h 250"/>
                <a:gd name="T60" fmla="*/ 17 w 294"/>
                <a:gd name="T61" fmla="*/ 172 h 250"/>
                <a:gd name="T62" fmla="*/ 0 w 294"/>
                <a:gd name="T63" fmla="*/ 177 h 250"/>
                <a:gd name="T64" fmla="*/ 1 w 294"/>
                <a:gd name="T65" fmla="*/ 178 h 250"/>
                <a:gd name="T66" fmla="*/ 9 w 294"/>
                <a:gd name="T67" fmla="*/ 195 h 250"/>
                <a:gd name="T68" fmla="*/ 10 w 294"/>
                <a:gd name="T69" fmla="*/ 197 h 250"/>
                <a:gd name="T70" fmla="*/ 25 w 294"/>
                <a:gd name="T71" fmla="*/ 227 h 250"/>
                <a:gd name="T72" fmla="*/ 26 w 294"/>
                <a:gd name="T73" fmla="*/ 228 h 250"/>
                <a:gd name="T74" fmla="*/ 36 w 294"/>
                <a:gd name="T75" fmla="*/ 249 h 250"/>
                <a:gd name="T76" fmla="*/ 37 w 294"/>
                <a:gd name="T77" fmla="*/ 250 h 250"/>
                <a:gd name="T78" fmla="*/ 37 w 294"/>
                <a:gd name="T79" fmla="*/ 250 h 250"/>
                <a:gd name="T80" fmla="*/ 74 w 294"/>
                <a:gd name="T81" fmla="*/ 22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4" h="250">
                  <a:moveTo>
                    <a:pt x="74" y="228"/>
                  </a:moveTo>
                  <a:cubicBezTo>
                    <a:pt x="91" y="224"/>
                    <a:pt x="106" y="215"/>
                    <a:pt x="119" y="201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36" y="195"/>
                    <a:pt x="152" y="184"/>
                    <a:pt x="164" y="169"/>
                  </a:cubicBezTo>
                  <a:cubicBezTo>
                    <a:pt x="181" y="163"/>
                    <a:pt x="196" y="152"/>
                    <a:pt x="207" y="136"/>
                  </a:cubicBezTo>
                  <a:cubicBezTo>
                    <a:pt x="223" y="129"/>
                    <a:pt x="236" y="116"/>
                    <a:pt x="246" y="100"/>
                  </a:cubicBezTo>
                  <a:cubicBezTo>
                    <a:pt x="263" y="92"/>
                    <a:pt x="276" y="80"/>
                    <a:pt x="285" y="63"/>
                  </a:cubicBezTo>
                  <a:cubicBezTo>
                    <a:pt x="284" y="62"/>
                    <a:pt x="284" y="62"/>
                    <a:pt x="284" y="62"/>
                  </a:cubicBezTo>
                  <a:cubicBezTo>
                    <a:pt x="288" y="60"/>
                    <a:pt x="291" y="58"/>
                    <a:pt x="294" y="55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5"/>
                    <a:pt x="293" y="55"/>
                    <a:pt x="293" y="55"/>
                  </a:cubicBezTo>
                  <a:cubicBezTo>
                    <a:pt x="276" y="39"/>
                    <a:pt x="276" y="39"/>
                    <a:pt x="276" y="39"/>
                  </a:cubicBezTo>
                  <a:cubicBezTo>
                    <a:pt x="275" y="38"/>
                    <a:pt x="275" y="38"/>
                    <a:pt x="275" y="38"/>
                  </a:cubicBezTo>
                  <a:cubicBezTo>
                    <a:pt x="250" y="15"/>
                    <a:pt x="250" y="15"/>
                    <a:pt x="250" y="15"/>
                  </a:cubicBezTo>
                  <a:cubicBezTo>
                    <a:pt x="249" y="14"/>
                    <a:pt x="249" y="14"/>
                    <a:pt x="249" y="14"/>
                  </a:cubicBezTo>
                  <a:cubicBezTo>
                    <a:pt x="234" y="1"/>
                    <a:pt x="234" y="1"/>
                    <a:pt x="234" y="1"/>
                  </a:cubicBezTo>
                  <a:cubicBezTo>
                    <a:pt x="234" y="1"/>
                    <a:pt x="234" y="1"/>
                    <a:pt x="234" y="1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2" y="1"/>
                    <a:pt x="230" y="3"/>
                    <a:pt x="229" y="5"/>
                  </a:cubicBezTo>
                  <a:cubicBezTo>
                    <a:pt x="224" y="10"/>
                    <a:pt x="218" y="18"/>
                    <a:pt x="214" y="26"/>
                  </a:cubicBezTo>
                  <a:cubicBezTo>
                    <a:pt x="207" y="30"/>
                    <a:pt x="200" y="34"/>
                    <a:pt x="194" y="40"/>
                  </a:cubicBezTo>
                  <a:cubicBezTo>
                    <a:pt x="188" y="45"/>
                    <a:pt x="183" y="53"/>
                    <a:pt x="178" y="60"/>
                  </a:cubicBezTo>
                  <a:cubicBezTo>
                    <a:pt x="170" y="63"/>
                    <a:pt x="163" y="68"/>
                    <a:pt x="157" y="73"/>
                  </a:cubicBezTo>
                  <a:cubicBezTo>
                    <a:pt x="151" y="78"/>
                    <a:pt x="145" y="84"/>
                    <a:pt x="141" y="91"/>
                  </a:cubicBezTo>
                  <a:cubicBezTo>
                    <a:pt x="133" y="94"/>
                    <a:pt x="126" y="98"/>
                    <a:pt x="120" y="103"/>
                  </a:cubicBezTo>
                  <a:cubicBezTo>
                    <a:pt x="113" y="107"/>
                    <a:pt x="107" y="114"/>
                    <a:pt x="101" y="121"/>
                  </a:cubicBezTo>
                  <a:cubicBezTo>
                    <a:pt x="93" y="123"/>
                    <a:pt x="86" y="126"/>
                    <a:pt x="79" y="131"/>
                  </a:cubicBezTo>
                  <a:cubicBezTo>
                    <a:pt x="72" y="135"/>
                    <a:pt x="65" y="141"/>
                    <a:pt x="60" y="148"/>
                  </a:cubicBezTo>
                  <a:cubicBezTo>
                    <a:pt x="51" y="150"/>
                    <a:pt x="44" y="153"/>
                    <a:pt x="37" y="157"/>
                  </a:cubicBezTo>
                  <a:cubicBezTo>
                    <a:pt x="30" y="161"/>
                    <a:pt x="23" y="166"/>
                    <a:pt x="17" y="172"/>
                  </a:cubicBezTo>
                  <a:cubicBezTo>
                    <a:pt x="11" y="173"/>
                    <a:pt x="6" y="174"/>
                    <a:pt x="0" y="177"/>
                  </a:cubicBezTo>
                  <a:cubicBezTo>
                    <a:pt x="1" y="178"/>
                    <a:pt x="1" y="178"/>
                    <a:pt x="1" y="178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7"/>
                    <a:pt x="10" y="197"/>
                    <a:pt x="10" y="197"/>
                  </a:cubicBezTo>
                  <a:cubicBezTo>
                    <a:pt x="25" y="227"/>
                    <a:pt x="25" y="227"/>
                    <a:pt x="25" y="227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36" y="249"/>
                    <a:pt x="36" y="249"/>
                    <a:pt x="36" y="249"/>
                  </a:cubicBezTo>
                  <a:cubicBezTo>
                    <a:pt x="37" y="250"/>
                    <a:pt x="37" y="250"/>
                    <a:pt x="37" y="250"/>
                  </a:cubicBezTo>
                  <a:cubicBezTo>
                    <a:pt x="37" y="250"/>
                    <a:pt x="37" y="250"/>
                    <a:pt x="37" y="250"/>
                  </a:cubicBezTo>
                  <a:cubicBezTo>
                    <a:pt x="51" y="246"/>
                    <a:pt x="63" y="239"/>
                    <a:pt x="74" y="228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48"/>
            <p:cNvSpPr>
              <a:spLocks/>
            </p:cNvSpPr>
            <p:nvPr/>
          </p:nvSpPr>
          <p:spPr bwMode="auto">
            <a:xfrm>
              <a:off x="8271222" y="5694363"/>
              <a:ext cx="860425" cy="271463"/>
            </a:xfrm>
            <a:custGeom>
              <a:avLst/>
              <a:gdLst>
                <a:gd name="T0" fmla="*/ 160 w 229"/>
                <a:gd name="T1" fmla="*/ 42 h 72"/>
                <a:gd name="T2" fmla="*/ 115 w 229"/>
                <a:gd name="T3" fmla="*/ 45 h 72"/>
                <a:gd name="T4" fmla="*/ 70 w 229"/>
                <a:gd name="T5" fmla="*/ 45 h 72"/>
                <a:gd name="T6" fmla="*/ 20 w 229"/>
                <a:gd name="T7" fmla="*/ 57 h 72"/>
                <a:gd name="T8" fmla="*/ 0 w 229"/>
                <a:gd name="T9" fmla="*/ 72 h 72"/>
                <a:gd name="T10" fmla="*/ 2 w 229"/>
                <a:gd name="T11" fmla="*/ 71 h 72"/>
                <a:gd name="T12" fmla="*/ 70 w 229"/>
                <a:gd name="T13" fmla="*/ 46 h 72"/>
                <a:gd name="T14" fmla="*/ 115 w 229"/>
                <a:gd name="T15" fmla="*/ 46 h 72"/>
                <a:gd name="T16" fmla="*/ 160 w 229"/>
                <a:gd name="T17" fmla="*/ 44 h 72"/>
                <a:gd name="T18" fmla="*/ 187 w 229"/>
                <a:gd name="T19" fmla="*/ 37 h 72"/>
                <a:gd name="T20" fmla="*/ 189 w 229"/>
                <a:gd name="T21" fmla="*/ 35 h 72"/>
                <a:gd name="T22" fmla="*/ 190 w 229"/>
                <a:gd name="T23" fmla="*/ 36 h 72"/>
                <a:gd name="T24" fmla="*/ 190 w 229"/>
                <a:gd name="T25" fmla="*/ 36 h 72"/>
                <a:gd name="T26" fmla="*/ 229 w 229"/>
                <a:gd name="T27" fmla="*/ 0 h 72"/>
                <a:gd name="T28" fmla="*/ 228 w 229"/>
                <a:gd name="T29" fmla="*/ 1 h 72"/>
                <a:gd name="T30" fmla="*/ 160 w 229"/>
                <a:gd name="T31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9" h="72">
                  <a:moveTo>
                    <a:pt x="160" y="42"/>
                  </a:moveTo>
                  <a:cubicBezTo>
                    <a:pt x="128" y="46"/>
                    <a:pt x="115" y="45"/>
                    <a:pt x="115" y="45"/>
                  </a:cubicBezTo>
                  <a:cubicBezTo>
                    <a:pt x="115" y="45"/>
                    <a:pt x="101" y="45"/>
                    <a:pt x="70" y="45"/>
                  </a:cubicBezTo>
                  <a:cubicBezTo>
                    <a:pt x="51" y="45"/>
                    <a:pt x="34" y="48"/>
                    <a:pt x="20" y="57"/>
                  </a:cubicBezTo>
                  <a:cubicBezTo>
                    <a:pt x="13" y="61"/>
                    <a:pt x="6" y="66"/>
                    <a:pt x="0" y="72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1" y="53"/>
                    <a:pt x="42" y="46"/>
                    <a:pt x="70" y="46"/>
                  </a:cubicBezTo>
                  <a:cubicBezTo>
                    <a:pt x="101" y="47"/>
                    <a:pt x="115" y="46"/>
                    <a:pt x="115" y="46"/>
                  </a:cubicBezTo>
                  <a:cubicBezTo>
                    <a:pt x="115" y="46"/>
                    <a:pt x="128" y="47"/>
                    <a:pt x="160" y="44"/>
                  </a:cubicBezTo>
                  <a:cubicBezTo>
                    <a:pt x="170" y="43"/>
                    <a:pt x="179" y="41"/>
                    <a:pt x="187" y="37"/>
                  </a:cubicBezTo>
                  <a:cubicBezTo>
                    <a:pt x="189" y="35"/>
                    <a:pt x="189" y="35"/>
                    <a:pt x="189" y="35"/>
                  </a:cubicBezTo>
                  <a:cubicBezTo>
                    <a:pt x="190" y="36"/>
                    <a:pt x="190" y="36"/>
                    <a:pt x="190" y="36"/>
                  </a:cubicBezTo>
                  <a:cubicBezTo>
                    <a:pt x="190" y="36"/>
                    <a:pt x="190" y="36"/>
                    <a:pt x="190" y="36"/>
                  </a:cubicBezTo>
                  <a:cubicBezTo>
                    <a:pt x="206" y="29"/>
                    <a:pt x="220" y="16"/>
                    <a:pt x="229" y="0"/>
                  </a:cubicBezTo>
                  <a:cubicBezTo>
                    <a:pt x="228" y="1"/>
                    <a:pt x="228" y="1"/>
                    <a:pt x="228" y="1"/>
                  </a:cubicBezTo>
                  <a:cubicBezTo>
                    <a:pt x="213" y="25"/>
                    <a:pt x="190" y="39"/>
                    <a:pt x="160" y="4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49"/>
            <p:cNvSpPr>
              <a:spLocks/>
            </p:cNvSpPr>
            <p:nvPr/>
          </p:nvSpPr>
          <p:spPr bwMode="auto">
            <a:xfrm>
              <a:off x="8207722" y="5830888"/>
              <a:ext cx="776288" cy="157163"/>
            </a:xfrm>
            <a:custGeom>
              <a:avLst/>
              <a:gdLst>
                <a:gd name="T0" fmla="*/ 0 w 207"/>
                <a:gd name="T1" fmla="*/ 41 h 42"/>
                <a:gd name="T2" fmla="*/ 1 w 207"/>
                <a:gd name="T3" fmla="*/ 42 h 42"/>
                <a:gd name="T4" fmla="*/ 46 w 207"/>
                <a:gd name="T5" fmla="*/ 36 h 42"/>
                <a:gd name="T6" fmla="*/ 90 w 207"/>
                <a:gd name="T7" fmla="*/ 38 h 42"/>
                <a:gd name="T8" fmla="*/ 135 w 207"/>
                <a:gd name="T9" fmla="*/ 38 h 42"/>
                <a:gd name="T10" fmla="*/ 162 w 207"/>
                <a:gd name="T11" fmla="*/ 34 h 42"/>
                <a:gd name="T12" fmla="*/ 163 w 207"/>
                <a:gd name="T13" fmla="*/ 33 h 42"/>
                <a:gd name="T14" fmla="*/ 163 w 207"/>
                <a:gd name="T15" fmla="*/ 33 h 42"/>
                <a:gd name="T16" fmla="*/ 207 w 207"/>
                <a:gd name="T17" fmla="*/ 0 h 42"/>
                <a:gd name="T18" fmla="*/ 204 w 207"/>
                <a:gd name="T19" fmla="*/ 1 h 42"/>
                <a:gd name="T20" fmla="*/ 135 w 207"/>
                <a:gd name="T21" fmla="*/ 37 h 42"/>
                <a:gd name="T22" fmla="*/ 90 w 207"/>
                <a:gd name="T23" fmla="*/ 37 h 42"/>
                <a:gd name="T24" fmla="*/ 46 w 207"/>
                <a:gd name="T25" fmla="*/ 34 h 42"/>
                <a:gd name="T26" fmla="*/ 19 w 207"/>
                <a:gd name="T27" fmla="*/ 35 h 42"/>
                <a:gd name="T28" fmla="*/ 18 w 207"/>
                <a:gd name="T29" fmla="*/ 37 h 42"/>
                <a:gd name="T30" fmla="*/ 17 w 207"/>
                <a:gd name="T31" fmla="*/ 36 h 42"/>
                <a:gd name="T32" fmla="*/ 17 w 207"/>
                <a:gd name="T33" fmla="*/ 36 h 42"/>
                <a:gd name="T34" fmla="*/ 0 w 207"/>
                <a:gd name="T35" fmla="*/ 4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7" h="42">
                  <a:moveTo>
                    <a:pt x="0" y="41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14" y="36"/>
                    <a:pt x="29" y="34"/>
                    <a:pt x="46" y="36"/>
                  </a:cubicBezTo>
                  <a:cubicBezTo>
                    <a:pt x="76" y="38"/>
                    <a:pt x="90" y="38"/>
                    <a:pt x="90" y="38"/>
                  </a:cubicBezTo>
                  <a:cubicBezTo>
                    <a:pt x="90" y="38"/>
                    <a:pt x="103" y="40"/>
                    <a:pt x="135" y="38"/>
                  </a:cubicBezTo>
                  <a:cubicBezTo>
                    <a:pt x="145" y="38"/>
                    <a:pt x="154" y="36"/>
                    <a:pt x="162" y="34"/>
                  </a:cubicBezTo>
                  <a:cubicBezTo>
                    <a:pt x="162" y="34"/>
                    <a:pt x="163" y="33"/>
                    <a:pt x="163" y="33"/>
                  </a:cubicBezTo>
                  <a:cubicBezTo>
                    <a:pt x="163" y="33"/>
                    <a:pt x="163" y="33"/>
                    <a:pt x="163" y="33"/>
                  </a:cubicBezTo>
                  <a:cubicBezTo>
                    <a:pt x="181" y="27"/>
                    <a:pt x="196" y="16"/>
                    <a:pt x="207" y="0"/>
                  </a:cubicBezTo>
                  <a:cubicBezTo>
                    <a:pt x="204" y="1"/>
                    <a:pt x="204" y="1"/>
                    <a:pt x="204" y="1"/>
                  </a:cubicBezTo>
                  <a:cubicBezTo>
                    <a:pt x="188" y="24"/>
                    <a:pt x="165" y="36"/>
                    <a:pt x="135" y="37"/>
                  </a:cubicBezTo>
                  <a:cubicBezTo>
                    <a:pt x="103" y="38"/>
                    <a:pt x="90" y="37"/>
                    <a:pt x="90" y="37"/>
                  </a:cubicBezTo>
                  <a:cubicBezTo>
                    <a:pt x="90" y="37"/>
                    <a:pt x="76" y="37"/>
                    <a:pt x="46" y="34"/>
                  </a:cubicBezTo>
                  <a:cubicBezTo>
                    <a:pt x="36" y="34"/>
                    <a:pt x="28" y="34"/>
                    <a:pt x="19" y="35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1" y="37"/>
                    <a:pt x="6" y="38"/>
                    <a:pt x="0" y="4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50"/>
            <p:cNvSpPr>
              <a:spLocks/>
            </p:cNvSpPr>
            <p:nvPr/>
          </p:nvSpPr>
          <p:spPr bwMode="auto">
            <a:xfrm>
              <a:off x="8271222" y="5961063"/>
              <a:ext cx="7938" cy="7938"/>
            </a:xfrm>
            <a:custGeom>
              <a:avLst/>
              <a:gdLst>
                <a:gd name="T0" fmla="*/ 2 w 5"/>
                <a:gd name="T1" fmla="*/ 5 h 5"/>
                <a:gd name="T2" fmla="*/ 5 w 5"/>
                <a:gd name="T3" fmla="*/ 0 h 5"/>
                <a:gd name="T4" fmla="*/ 0 w 5"/>
                <a:gd name="T5" fmla="*/ 3 h 5"/>
                <a:gd name="T6" fmla="*/ 0 w 5"/>
                <a:gd name="T7" fmla="*/ 3 h 5"/>
                <a:gd name="T8" fmla="*/ 2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5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51"/>
            <p:cNvSpPr>
              <a:spLocks/>
            </p:cNvSpPr>
            <p:nvPr/>
          </p:nvSpPr>
          <p:spPr bwMode="auto">
            <a:xfrm>
              <a:off x="8972897" y="5826126"/>
              <a:ext cx="11113" cy="7938"/>
            </a:xfrm>
            <a:custGeom>
              <a:avLst/>
              <a:gdLst>
                <a:gd name="T0" fmla="*/ 5 w 7"/>
                <a:gd name="T1" fmla="*/ 0 h 5"/>
                <a:gd name="T2" fmla="*/ 0 w 7"/>
                <a:gd name="T3" fmla="*/ 5 h 5"/>
                <a:gd name="T4" fmla="*/ 7 w 7"/>
                <a:gd name="T5" fmla="*/ 3 h 5"/>
                <a:gd name="T6" fmla="*/ 7 w 7"/>
                <a:gd name="T7" fmla="*/ 3 h 5"/>
                <a:gd name="T8" fmla="*/ 5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5" y="0"/>
                  </a:moveTo>
                  <a:lnTo>
                    <a:pt x="0" y="5"/>
                  </a:lnTo>
                  <a:lnTo>
                    <a:pt x="7" y="3"/>
                  </a:lnTo>
                  <a:lnTo>
                    <a:pt x="7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52"/>
            <p:cNvSpPr>
              <a:spLocks/>
            </p:cNvSpPr>
            <p:nvPr/>
          </p:nvSpPr>
          <p:spPr bwMode="auto">
            <a:xfrm>
              <a:off x="8241059" y="5954713"/>
              <a:ext cx="582613" cy="130175"/>
            </a:xfrm>
            <a:custGeom>
              <a:avLst/>
              <a:gdLst>
                <a:gd name="T0" fmla="*/ 81 w 155"/>
                <a:gd name="T1" fmla="*/ 33 h 35"/>
                <a:gd name="T2" fmla="*/ 36 w 155"/>
                <a:gd name="T3" fmla="*/ 30 h 35"/>
                <a:gd name="T4" fmla="*/ 0 w 155"/>
                <a:gd name="T5" fmla="*/ 26 h 35"/>
                <a:gd name="T6" fmla="*/ 1 w 155"/>
                <a:gd name="T7" fmla="*/ 28 h 35"/>
                <a:gd name="T8" fmla="*/ 36 w 155"/>
                <a:gd name="T9" fmla="*/ 32 h 35"/>
                <a:gd name="T10" fmla="*/ 81 w 155"/>
                <a:gd name="T11" fmla="*/ 35 h 35"/>
                <a:gd name="T12" fmla="*/ 108 w 155"/>
                <a:gd name="T13" fmla="*/ 32 h 35"/>
                <a:gd name="T14" fmla="*/ 109 w 155"/>
                <a:gd name="T15" fmla="*/ 31 h 35"/>
                <a:gd name="T16" fmla="*/ 109 w 155"/>
                <a:gd name="T17" fmla="*/ 31 h 35"/>
                <a:gd name="T18" fmla="*/ 155 w 155"/>
                <a:gd name="T19" fmla="*/ 0 h 35"/>
                <a:gd name="T20" fmla="*/ 154 w 155"/>
                <a:gd name="T21" fmla="*/ 0 h 35"/>
                <a:gd name="T22" fmla="*/ 153 w 155"/>
                <a:gd name="T23" fmla="*/ 1 h 35"/>
                <a:gd name="T24" fmla="*/ 81 w 155"/>
                <a:gd name="T25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5" h="35">
                  <a:moveTo>
                    <a:pt x="81" y="33"/>
                  </a:moveTo>
                  <a:cubicBezTo>
                    <a:pt x="49" y="33"/>
                    <a:pt x="36" y="30"/>
                    <a:pt x="36" y="3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49" y="34"/>
                    <a:pt x="81" y="35"/>
                  </a:cubicBezTo>
                  <a:cubicBezTo>
                    <a:pt x="91" y="35"/>
                    <a:pt x="100" y="34"/>
                    <a:pt x="108" y="32"/>
                  </a:cubicBezTo>
                  <a:cubicBezTo>
                    <a:pt x="108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27" y="26"/>
                    <a:pt x="143" y="15"/>
                    <a:pt x="155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135" y="23"/>
                    <a:pt x="111" y="34"/>
                    <a:pt x="81" y="3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53"/>
            <p:cNvSpPr>
              <a:spLocks/>
            </p:cNvSpPr>
            <p:nvPr/>
          </p:nvSpPr>
          <p:spPr bwMode="auto">
            <a:xfrm>
              <a:off x="8815734" y="5954713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54"/>
            <p:cNvSpPr>
              <a:spLocks/>
            </p:cNvSpPr>
            <p:nvPr/>
          </p:nvSpPr>
          <p:spPr bwMode="auto">
            <a:xfrm>
              <a:off x="8301384" y="6070601"/>
              <a:ext cx="352425" cy="115888"/>
            </a:xfrm>
            <a:custGeom>
              <a:avLst/>
              <a:gdLst>
                <a:gd name="T0" fmla="*/ 18 w 94"/>
                <a:gd name="T1" fmla="*/ 29 h 31"/>
                <a:gd name="T2" fmla="*/ 0 w 94"/>
                <a:gd name="T3" fmla="*/ 27 h 31"/>
                <a:gd name="T4" fmla="*/ 1 w 94"/>
                <a:gd name="T5" fmla="*/ 28 h 31"/>
                <a:gd name="T6" fmla="*/ 18 w 94"/>
                <a:gd name="T7" fmla="*/ 30 h 31"/>
                <a:gd name="T8" fmla="*/ 46 w 94"/>
                <a:gd name="T9" fmla="*/ 28 h 31"/>
                <a:gd name="T10" fmla="*/ 48 w 94"/>
                <a:gd name="T11" fmla="*/ 27 h 31"/>
                <a:gd name="T12" fmla="*/ 49 w 94"/>
                <a:gd name="T13" fmla="*/ 28 h 31"/>
                <a:gd name="T14" fmla="*/ 94 w 94"/>
                <a:gd name="T15" fmla="*/ 1 h 31"/>
                <a:gd name="T16" fmla="*/ 93 w 94"/>
                <a:gd name="T17" fmla="*/ 0 h 31"/>
                <a:gd name="T18" fmla="*/ 92 w 94"/>
                <a:gd name="T19" fmla="*/ 1 h 31"/>
                <a:gd name="T20" fmla="*/ 18 w 94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31">
                  <a:moveTo>
                    <a:pt x="18" y="29"/>
                  </a:moveTo>
                  <a:cubicBezTo>
                    <a:pt x="11" y="28"/>
                    <a:pt x="5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6" y="29"/>
                    <a:pt x="12" y="29"/>
                    <a:pt x="18" y="30"/>
                  </a:cubicBezTo>
                  <a:cubicBezTo>
                    <a:pt x="28" y="31"/>
                    <a:pt x="37" y="30"/>
                    <a:pt x="46" y="28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66" y="24"/>
                    <a:pt x="81" y="15"/>
                    <a:pt x="94" y="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73" y="22"/>
                    <a:pt x="48" y="31"/>
                    <a:pt x="18" y="2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55"/>
            <p:cNvSpPr>
              <a:spLocks/>
            </p:cNvSpPr>
            <p:nvPr/>
          </p:nvSpPr>
          <p:spPr bwMode="auto">
            <a:xfrm>
              <a:off x="8647459" y="6070601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56"/>
            <p:cNvSpPr>
              <a:spLocks/>
            </p:cNvSpPr>
            <p:nvPr/>
          </p:nvSpPr>
          <p:spPr bwMode="auto">
            <a:xfrm>
              <a:off x="8342659" y="6175376"/>
              <a:ext cx="142875" cy="82550"/>
            </a:xfrm>
            <a:custGeom>
              <a:avLst/>
              <a:gdLst>
                <a:gd name="T0" fmla="*/ 0 w 38"/>
                <a:gd name="T1" fmla="*/ 21 h 22"/>
                <a:gd name="T2" fmla="*/ 1 w 38"/>
                <a:gd name="T3" fmla="*/ 22 h 22"/>
                <a:gd name="T4" fmla="*/ 1 w 38"/>
                <a:gd name="T5" fmla="*/ 22 h 22"/>
                <a:gd name="T6" fmla="*/ 38 w 38"/>
                <a:gd name="T7" fmla="*/ 0 h 22"/>
                <a:gd name="T8" fmla="*/ 35 w 38"/>
                <a:gd name="T9" fmla="*/ 0 h 22"/>
                <a:gd name="T10" fmla="*/ 0 w 38"/>
                <a:gd name="T1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2">
                  <a:moveTo>
                    <a:pt x="0" y="21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5" y="18"/>
                    <a:pt x="27" y="11"/>
                    <a:pt x="3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10"/>
                    <a:pt x="13" y="17"/>
                    <a:pt x="0" y="2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7"/>
            <p:cNvSpPr>
              <a:spLocks/>
            </p:cNvSpPr>
            <p:nvPr/>
          </p:nvSpPr>
          <p:spPr bwMode="auto">
            <a:xfrm>
              <a:off x="8474422" y="6172201"/>
              <a:ext cx="11113" cy="3175"/>
            </a:xfrm>
            <a:custGeom>
              <a:avLst/>
              <a:gdLst>
                <a:gd name="T0" fmla="*/ 4 w 7"/>
                <a:gd name="T1" fmla="*/ 0 h 2"/>
                <a:gd name="T2" fmla="*/ 0 w 7"/>
                <a:gd name="T3" fmla="*/ 2 h 2"/>
                <a:gd name="T4" fmla="*/ 7 w 7"/>
                <a:gd name="T5" fmla="*/ 2 h 2"/>
                <a:gd name="T6" fmla="*/ 4 w 7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">
                  <a:moveTo>
                    <a:pt x="4" y="0"/>
                  </a:moveTo>
                  <a:lnTo>
                    <a:pt x="0" y="2"/>
                  </a:lnTo>
                  <a:lnTo>
                    <a:pt x="7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58"/>
            <p:cNvSpPr>
              <a:spLocks/>
            </p:cNvSpPr>
            <p:nvPr/>
          </p:nvSpPr>
          <p:spPr bwMode="auto">
            <a:xfrm>
              <a:off x="9010997" y="5319713"/>
              <a:ext cx="74613" cy="96838"/>
            </a:xfrm>
            <a:custGeom>
              <a:avLst/>
              <a:gdLst>
                <a:gd name="T0" fmla="*/ 20 w 20"/>
                <a:gd name="T1" fmla="*/ 1 h 26"/>
                <a:gd name="T2" fmla="*/ 20 w 20"/>
                <a:gd name="T3" fmla="*/ 1 h 26"/>
                <a:gd name="T4" fmla="*/ 19 w 20"/>
                <a:gd name="T5" fmla="*/ 0 h 26"/>
                <a:gd name="T6" fmla="*/ 19 w 20"/>
                <a:gd name="T7" fmla="*/ 0 h 26"/>
                <a:gd name="T8" fmla="*/ 15 w 20"/>
                <a:gd name="T9" fmla="*/ 5 h 26"/>
                <a:gd name="T10" fmla="*/ 0 w 20"/>
                <a:gd name="T11" fmla="*/ 26 h 26"/>
                <a:gd name="T12" fmla="*/ 1 w 20"/>
                <a:gd name="T13" fmla="*/ 25 h 26"/>
                <a:gd name="T14" fmla="*/ 2 w 20"/>
                <a:gd name="T15" fmla="*/ 25 h 26"/>
                <a:gd name="T16" fmla="*/ 20 w 20"/>
                <a:gd name="T17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6">
                  <a:moveTo>
                    <a:pt x="20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1"/>
                    <a:pt x="16" y="3"/>
                    <a:pt x="15" y="5"/>
                  </a:cubicBezTo>
                  <a:cubicBezTo>
                    <a:pt x="9" y="10"/>
                    <a:pt x="4" y="18"/>
                    <a:pt x="0" y="26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7" y="15"/>
                    <a:pt x="13" y="7"/>
                    <a:pt x="2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59"/>
            <p:cNvSpPr>
              <a:spLocks/>
            </p:cNvSpPr>
            <p:nvPr/>
          </p:nvSpPr>
          <p:spPr bwMode="auto">
            <a:xfrm>
              <a:off x="8876059" y="5372101"/>
              <a:ext cx="269875" cy="173038"/>
            </a:xfrm>
            <a:custGeom>
              <a:avLst/>
              <a:gdLst>
                <a:gd name="T0" fmla="*/ 63 w 72"/>
                <a:gd name="T1" fmla="*/ 3 h 46"/>
                <a:gd name="T2" fmla="*/ 72 w 72"/>
                <a:gd name="T3" fmla="*/ 1 h 46"/>
                <a:gd name="T4" fmla="*/ 71 w 72"/>
                <a:gd name="T5" fmla="*/ 0 h 46"/>
                <a:gd name="T6" fmla="*/ 63 w 72"/>
                <a:gd name="T7" fmla="*/ 2 h 46"/>
                <a:gd name="T8" fmla="*/ 38 w 72"/>
                <a:gd name="T9" fmla="*/ 11 h 46"/>
                <a:gd name="T10" fmla="*/ 38 w 72"/>
                <a:gd name="T11" fmla="*/ 11 h 46"/>
                <a:gd name="T12" fmla="*/ 37 w 72"/>
                <a:gd name="T13" fmla="*/ 11 h 46"/>
                <a:gd name="T14" fmla="*/ 16 w 72"/>
                <a:gd name="T15" fmla="*/ 26 h 46"/>
                <a:gd name="T16" fmla="*/ 0 w 72"/>
                <a:gd name="T17" fmla="*/ 46 h 46"/>
                <a:gd name="T18" fmla="*/ 1 w 72"/>
                <a:gd name="T19" fmla="*/ 46 h 46"/>
                <a:gd name="T20" fmla="*/ 2 w 72"/>
                <a:gd name="T21" fmla="*/ 45 h 46"/>
                <a:gd name="T22" fmla="*/ 63 w 72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46">
                  <a:moveTo>
                    <a:pt x="63" y="3"/>
                  </a:moveTo>
                  <a:cubicBezTo>
                    <a:pt x="72" y="1"/>
                    <a:pt x="72" y="1"/>
                    <a:pt x="72" y="1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4" y="4"/>
                    <a:pt x="46" y="7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29" y="15"/>
                    <a:pt x="22" y="20"/>
                    <a:pt x="16" y="26"/>
                  </a:cubicBezTo>
                  <a:cubicBezTo>
                    <a:pt x="10" y="31"/>
                    <a:pt x="5" y="39"/>
                    <a:pt x="0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16" y="23"/>
                    <a:pt x="35" y="10"/>
                    <a:pt x="63" y="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60"/>
            <p:cNvSpPr>
              <a:spLocks/>
            </p:cNvSpPr>
            <p:nvPr/>
          </p:nvSpPr>
          <p:spPr bwMode="auto">
            <a:xfrm>
              <a:off x="9014172" y="5413376"/>
              <a:ext cx="4763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61"/>
            <p:cNvSpPr>
              <a:spLocks/>
            </p:cNvSpPr>
            <p:nvPr/>
          </p:nvSpPr>
          <p:spPr bwMode="auto">
            <a:xfrm>
              <a:off x="8736359" y="5462588"/>
              <a:ext cx="508000" cy="198438"/>
            </a:xfrm>
            <a:custGeom>
              <a:avLst/>
              <a:gdLst>
                <a:gd name="T0" fmla="*/ 64 w 135"/>
                <a:gd name="T1" fmla="*/ 15 h 53"/>
                <a:gd name="T2" fmla="*/ 108 w 135"/>
                <a:gd name="T3" fmla="*/ 7 h 53"/>
                <a:gd name="T4" fmla="*/ 135 w 135"/>
                <a:gd name="T5" fmla="*/ 1 h 53"/>
                <a:gd name="T6" fmla="*/ 134 w 135"/>
                <a:gd name="T7" fmla="*/ 0 h 53"/>
                <a:gd name="T8" fmla="*/ 108 w 135"/>
                <a:gd name="T9" fmla="*/ 6 h 53"/>
                <a:gd name="T10" fmla="*/ 64 w 135"/>
                <a:gd name="T11" fmla="*/ 14 h 53"/>
                <a:gd name="T12" fmla="*/ 39 w 135"/>
                <a:gd name="T13" fmla="*/ 21 h 53"/>
                <a:gd name="T14" fmla="*/ 39 w 135"/>
                <a:gd name="T15" fmla="*/ 22 h 53"/>
                <a:gd name="T16" fmla="*/ 38 w 135"/>
                <a:gd name="T17" fmla="*/ 22 h 53"/>
                <a:gd name="T18" fmla="*/ 16 w 135"/>
                <a:gd name="T19" fmla="*/ 35 h 53"/>
                <a:gd name="T20" fmla="*/ 0 w 135"/>
                <a:gd name="T21" fmla="*/ 53 h 53"/>
                <a:gd name="T22" fmla="*/ 2 w 135"/>
                <a:gd name="T23" fmla="*/ 52 h 53"/>
                <a:gd name="T24" fmla="*/ 64 w 135"/>
                <a:gd name="T25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53">
                  <a:moveTo>
                    <a:pt x="64" y="15"/>
                  </a:moveTo>
                  <a:cubicBezTo>
                    <a:pt x="94" y="10"/>
                    <a:pt x="108" y="7"/>
                    <a:pt x="108" y="7"/>
                  </a:cubicBezTo>
                  <a:cubicBezTo>
                    <a:pt x="108" y="7"/>
                    <a:pt x="116" y="6"/>
                    <a:pt x="135" y="1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16" y="5"/>
                    <a:pt x="108" y="6"/>
                    <a:pt x="108" y="6"/>
                  </a:cubicBezTo>
                  <a:cubicBezTo>
                    <a:pt x="107" y="6"/>
                    <a:pt x="94" y="9"/>
                    <a:pt x="64" y="14"/>
                  </a:cubicBezTo>
                  <a:cubicBezTo>
                    <a:pt x="55" y="16"/>
                    <a:pt x="47" y="18"/>
                    <a:pt x="39" y="21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0" y="25"/>
                    <a:pt x="23" y="29"/>
                    <a:pt x="16" y="35"/>
                  </a:cubicBezTo>
                  <a:cubicBezTo>
                    <a:pt x="10" y="40"/>
                    <a:pt x="4" y="46"/>
                    <a:pt x="0" y="53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7" y="31"/>
                    <a:pt x="36" y="20"/>
                    <a:pt x="64" y="1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62"/>
            <p:cNvSpPr>
              <a:spLocks/>
            </p:cNvSpPr>
            <p:nvPr/>
          </p:nvSpPr>
          <p:spPr bwMode="auto">
            <a:xfrm>
              <a:off x="8879234" y="5540376"/>
              <a:ext cx="4763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63"/>
            <p:cNvSpPr>
              <a:spLocks/>
            </p:cNvSpPr>
            <p:nvPr/>
          </p:nvSpPr>
          <p:spPr bwMode="auto">
            <a:xfrm>
              <a:off x="8587134" y="5526088"/>
              <a:ext cx="723900" cy="247650"/>
            </a:xfrm>
            <a:custGeom>
              <a:avLst/>
              <a:gdLst>
                <a:gd name="T0" fmla="*/ 68 w 193"/>
                <a:gd name="T1" fmla="*/ 31 h 66"/>
                <a:gd name="T2" fmla="*/ 112 w 193"/>
                <a:gd name="T3" fmla="*/ 26 h 66"/>
                <a:gd name="T4" fmla="*/ 156 w 193"/>
                <a:gd name="T5" fmla="*/ 17 h 66"/>
                <a:gd name="T6" fmla="*/ 182 w 193"/>
                <a:gd name="T7" fmla="*/ 8 h 66"/>
                <a:gd name="T8" fmla="*/ 182 w 193"/>
                <a:gd name="T9" fmla="*/ 7 h 66"/>
                <a:gd name="T10" fmla="*/ 183 w 193"/>
                <a:gd name="T11" fmla="*/ 7 h 66"/>
                <a:gd name="T12" fmla="*/ 193 w 193"/>
                <a:gd name="T13" fmla="*/ 0 h 66"/>
                <a:gd name="T14" fmla="*/ 193 w 193"/>
                <a:gd name="T15" fmla="*/ 0 h 66"/>
                <a:gd name="T16" fmla="*/ 192 w 193"/>
                <a:gd name="T17" fmla="*/ 0 h 66"/>
                <a:gd name="T18" fmla="*/ 156 w 193"/>
                <a:gd name="T19" fmla="*/ 16 h 66"/>
                <a:gd name="T20" fmla="*/ 112 w 193"/>
                <a:gd name="T21" fmla="*/ 24 h 66"/>
                <a:gd name="T22" fmla="*/ 68 w 193"/>
                <a:gd name="T23" fmla="*/ 30 h 66"/>
                <a:gd name="T24" fmla="*/ 42 w 193"/>
                <a:gd name="T25" fmla="*/ 35 h 66"/>
                <a:gd name="T26" fmla="*/ 41 w 193"/>
                <a:gd name="T27" fmla="*/ 37 h 66"/>
                <a:gd name="T28" fmla="*/ 39 w 193"/>
                <a:gd name="T29" fmla="*/ 36 h 66"/>
                <a:gd name="T30" fmla="*/ 40 w 193"/>
                <a:gd name="T31" fmla="*/ 36 h 66"/>
                <a:gd name="T32" fmla="*/ 19 w 193"/>
                <a:gd name="T33" fmla="*/ 48 h 66"/>
                <a:gd name="T34" fmla="*/ 0 w 193"/>
                <a:gd name="T35" fmla="*/ 66 h 66"/>
                <a:gd name="T36" fmla="*/ 2 w 193"/>
                <a:gd name="T37" fmla="*/ 65 h 66"/>
                <a:gd name="T38" fmla="*/ 3 w 193"/>
                <a:gd name="T39" fmla="*/ 65 h 66"/>
                <a:gd name="T40" fmla="*/ 68 w 193"/>
                <a:gd name="T41" fmla="*/ 3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3" h="66">
                  <a:moveTo>
                    <a:pt x="68" y="31"/>
                  </a:moveTo>
                  <a:cubicBezTo>
                    <a:pt x="98" y="27"/>
                    <a:pt x="112" y="25"/>
                    <a:pt x="112" y="26"/>
                  </a:cubicBezTo>
                  <a:cubicBezTo>
                    <a:pt x="112" y="25"/>
                    <a:pt x="125" y="24"/>
                    <a:pt x="156" y="17"/>
                  </a:cubicBezTo>
                  <a:cubicBezTo>
                    <a:pt x="166" y="15"/>
                    <a:pt x="174" y="12"/>
                    <a:pt x="182" y="8"/>
                  </a:cubicBezTo>
                  <a:cubicBezTo>
                    <a:pt x="182" y="8"/>
                    <a:pt x="182" y="7"/>
                    <a:pt x="182" y="7"/>
                  </a:cubicBezTo>
                  <a:cubicBezTo>
                    <a:pt x="183" y="7"/>
                    <a:pt x="183" y="7"/>
                    <a:pt x="183" y="7"/>
                  </a:cubicBezTo>
                  <a:cubicBezTo>
                    <a:pt x="187" y="5"/>
                    <a:pt x="190" y="3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2" y="7"/>
                    <a:pt x="170" y="13"/>
                    <a:pt x="156" y="16"/>
                  </a:cubicBezTo>
                  <a:cubicBezTo>
                    <a:pt x="125" y="23"/>
                    <a:pt x="112" y="24"/>
                    <a:pt x="112" y="24"/>
                  </a:cubicBezTo>
                  <a:cubicBezTo>
                    <a:pt x="112" y="24"/>
                    <a:pt x="98" y="26"/>
                    <a:pt x="68" y="30"/>
                  </a:cubicBezTo>
                  <a:cubicBezTo>
                    <a:pt x="58" y="31"/>
                    <a:pt x="50" y="33"/>
                    <a:pt x="42" y="35"/>
                  </a:cubicBezTo>
                  <a:cubicBezTo>
                    <a:pt x="41" y="36"/>
                    <a:pt x="41" y="36"/>
                    <a:pt x="41" y="37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2" y="39"/>
                    <a:pt x="25" y="43"/>
                    <a:pt x="19" y="48"/>
                  </a:cubicBezTo>
                  <a:cubicBezTo>
                    <a:pt x="12" y="52"/>
                    <a:pt x="5" y="59"/>
                    <a:pt x="0" y="66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5"/>
                    <a:pt x="2" y="65"/>
                    <a:pt x="3" y="65"/>
                  </a:cubicBezTo>
                  <a:cubicBezTo>
                    <a:pt x="19" y="44"/>
                    <a:pt x="39" y="34"/>
                    <a:pt x="68" y="3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64"/>
            <p:cNvSpPr>
              <a:spLocks/>
            </p:cNvSpPr>
            <p:nvPr/>
          </p:nvSpPr>
          <p:spPr bwMode="auto">
            <a:xfrm>
              <a:off x="8733184" y="5657851"/>
              <a:ext cx="11113" cy="6350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0 h 2"/>
                <a:gd name="T4" fmla="*/ 1 w 3"/>
                <a:gd name="T5" fmla="*/ 1 h 2"/>
                <a:gd name="T6" fmla="*/ 0 w 3"/>
                <a:gd name="T7" fmla="*/ 1 h 2"/>
                <a:gd name="T8" fmla="*/ 2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1"/>
                    <a:pt x="2" y="1"/>
                    <a:pt x="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65"/>
            <p:cNvSpPr>
              <a:spLocks/>
            </p:cNvSpPr>
            <p:nvPr/>
          </p:nvSpPr>
          <p:spPr bwMode="auto">
            <a:xfrm>
              <a:off x="8433147" y="5551488"/>
              <a:ext cx="844550" cy="323850"/>
            </a:xfrm>
            <a:custGeom>
              <a:avLst/>
              <a:gdLst>
                <a:gd name="T0" fmla="*/ 0 w 225"/>
                <a:gd name="T1" fmla="*/ 86 h 86"/>
                <a:gd name="T2" fmla="*/ 1 w 225"/>
                <a:gd name="T3" fmla="*/ 86 h 86"/>
                <a:gd name="T4" fmla="*/ 69 w 225"/>
                <a:gd name="T5" fmla="*/ 55 h 86"/>
                <a:gd name="T6" fmla="*/ 113 w 225"/>
                <a:gd name="T7" fmla="*/ 53 h 86"/>
                <a:gd name="T8" fmla="*/ 158 w 225"/>
                <a:gd name="T9" fmla="*/ 47 h 86"/>
                <a:gd name="T10" fmla="*/ 225 w 225"/>
                <a:gd name="T11" fmla="*/ 1 h 86"/>
                <a:gd name="T12" fmla="*/ 224 w 225"/>
                <a:gd name="T13" fmla="*/ 0 h 86"/>
                <a:gd name="T14" fmla="*/ 223 w 225"/>
                <a:gd name="T15" fmla="*/ 1 h 86"/>
                <a:gd name="T16" fmla="*/ 158 w 225"/>
                <a:gd name="T17" fmla="*/ 46 h 86"/>
                <a:gd name="T18" fmla="*/ 113 w 225"/>
                <a:gd name="T19" fmla="*/ 51 h 86"/>
                <a:gd name="T20" fmla="*/ 69 w 225"/>
                <a:gd name="T21" fmla="*/ 54 h 86"/>
                <a:gd name="T22" fmla="*/ 44 w 225"/>
                <a:gd name="T23" fmla="*/ 58 h 86"/>
                <a:gd name="T24" fmla="*/ 43 w 225"/>
                <a:gd name="T25" fmla="*/ 59 h 86"/>
                <a:gd name="T26" fmla="*/ 43 w 225"/>
                <a:gd name="T27" fmla="*/ 58 h 86"/>
                <a:gd name="T28" fmla="*/ 19 w 225"/>
                <a:gd name="T29" fmla="*/ 69 h 86"/>
                <a:gd name="T30" fmla="*/ 0 w 225"/>
                <a:gd name="T31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5" h="86">
                  <a:moveTo>
                    <a:pt x="0" y="86"/>
                  </a:moveTo>
                  <a:cubicBezTo>
                    <a:pt x="1" y="86"/>
                    <a:pt x="1" y="86"/>
                    <a:pt x="1" y="86"/>
                  </a:cubicBezTo>
                  <a:cubicBezTo>
                    <a:pt x="19" y="66"/>
                    <a:pt x="40" y="57"/>
                    <a:pt x="69" y="55"/>
                  </a:cubicBezTo>
                  <a:cubicBezTo>
                    <a:pt x="100" y="54"/>
                    <a:pt x="113" y="53"/>
                    <a:pt x="113" y="53"/>
                  </a:cubicBezTo>
                  <a:cubicBezTo>
                    <a:pt x="113" y="53"/>
                    <a:pt x="127" y="52"/>
                    <a:pt x="158" y="47"/>
                  </a:cubicBezTo>
                  <a:cubicBezTo>
                    <a:pt x="188" y="42"/>
                    <a:pt x="211" y="26"/>
                    <a:pt x="225" y="1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4" y="0"/>
                    <a:pt x="223" y="1"/>
                    <a:pt x="223" y="1"/>
                  </a:cubicBezTo>
                  <a:cubicBezTo>
                    <a:pt x="209" y="26"/>
                    <a:pt x="188" y="41"/>
                    <a:pt x="158" y="46"/>
                  </a:cubicBezTo>
                  <a:cubicBezTo>
                    <a:pt x="127" y="51"/>
                    <a:pt x="113" y="51"/>
                    <a:pt x="113" y="51"/>
                  </a:cubicBezTo>
                  <a:cubicBezTo>
                    <a:pt x="113" y="51"/>
                    <a:pt x="100" y="53"/>
                    <a:pt x="69" y="54"/>
                  </a:cubicBezTo>
                  <a:cubicBezTo>
                    <a:pt x="60" y="55"/>
                    <a:pt x="51" y="56"/>
                    <a:pt x="44" y="58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34" y="61"/>
                    <a:pt x="26" y="64"/>
                    <a:pt x="19" y="69"/>
                  </a:cubicBezTo>
                  <a:cubicBezTo>
                    <a:pt x="12" y="73"/>
                    <a:pt x="5" y="79"/>
                    <a:pt x="0" y="8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66"/>
            <p:cNvSpPr>
              <a:spLocks/>
            </p:cNvSpPr>
            <p:nvPr/>
          </p:nvSpPr>
          <p:spPr bwMode="auto">
            <a:xfrm>
              <a:off x="9269759" y="5551488"/>
              <a:ext cx="4763" cy="4763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67"/>
            <p:cNvSpPr>
              <a:spLocks/>
            </p:cNvSpPr>
            <p:nvPr/>
          </p:nvSpPr>
          <p:spPr bwMode="auto">
            <a:xfrm>
              <a:off x="8593484" y="5770563"/>
              <a:ext cx="4763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68"/>
            <p:cNvSpPr>
              <a:spLocks/>
            </p:cNvSpPr>
            <p:nvPr/>
          </p:nvSpPr>
          <p:spPr bwMode="auto">
            <a:xfrm>
              <a:off x="7152034" y="5980113"/>
              <a:ext cx="1193800" cy="612775"/>
            </a:xfrm>
            <a:custGeom>
              <a:avLst/>
              <a:gdLst>
                <a:gd name="T0" fmla="*/ 50 w 318"/>
                <a:gd name="T1" fmla="*/ 155 h 163"/>
                <a:gd name="T2" fmla="*/ 102 w 318"/>
                <a:gd name="T3" fmla="*/ 146 h 163"/>
                <a:gd name="T4" fmla="*/ 101 w 318"/>
                <a:gd name="T5" fmla="*/ 145 h 163"/>
                <a:gd name="T6" fmla="*/ 156 w 318"/>
                <a:gd name="T7" fmla="*/ 133 h 163"/>
                <a:gd name="T8" fmla="*/ 207 w 318"/>
                <a:gd name="T9" fmla="*/ 118 h 163"/>
                <a:gd name="T10" fmla="*/ 257 w 318"/>
                <a:gd name="T11" fmla="*/ 99 h 163"/>
                <a:gd name="T12" fmla="*/ 306 w 318"/>
                <a:gd name="T13" fmla="*/ 77 h 163"/>
                <a:gd name="T14" fmla="*/ 306 w 318"/>
                <a:gd name="T15" fmla="*/ 77 h 163"/>
                <a:gd name="T16" fmla="*/ 318 w 318"/>
                <a:gd name="T17" fmla="*/ 74 h 163"/>
                <a:gd name="T18" fmla="*/ 318 w 318"/>
                <a:gd name="T19" fmla="*/ 74 h 163"/>
                <a:gd name="T20" fmla="*/ 317 w 318"/>
                <a:gd name="T21" fmla="*/ 73 h 163"/>
                <a:gd name="T22" fmla="*/ 307 w 318"/>
                <a:gd name="T23" fmla="*/ 52 h 163"/>
                <a:gd name="T24" fmla="*/ 306 w 318"/>
                <a:gd name="T25" fmla="*/ 51 h 163"/>
                <a:gd name="T26" fmla="*/ 291 w 318"/>
                <a:gd name="T27" fmla="*/ 21 h 163"/>
                <a:gd name="T28" fmla="*/ 290 w 318"/>
                <a:gd name="T29" fmla="*/ 19 h 163"/>
                <a:gd name="T30" fmla="*/ 282 w 318"/>
                <a:gd name="T31" fmla="*/ 2 h 163"/>
                <a:gd name="T32" fmla="*/ 282 w 318"/>
                <a:gd name="T33" fmla="*/ 1 h 163"/>
                <a:gd name="T34" fmla="*/ 281 w 318"/>
                <a:gd name="T35" fmla="*/ 1 h 163"/>
                <a:gd name="T36" fmla="*/ 281 w 318"/>
                <a:gd name="T37" fmla="*/ 0 h 163"/>
                <a:gd name="T38" fmla="*/ 275 w 318"/>
                <a:gd name="T39" fmla="*/ 3 h 163"/>
                <a:gd name="T40" fmla="*/ 254 w 318"/>
                <a:gd name="T41" fmla="*/ 17 h 163"/>
                <a:gd name="T42" fmla="*/ 230 w 318"/>
                <a:gd name="T43" fmla="*/ 23 h 163"/>
                <a:gd name="T44" fmla="*/ 208 w 318"/>
                <a:gd name="T45" fmla="*/ 36 h 163"/>
                <a:gd name="T46" fmla="*/ 184 w 318"/>
                <a:gd name="T47" fmla="*/ 41 h 163"/>
                <a:gd name="T48" fmla="*/ 162 w 318"/>
                <a:gd name="T49" fmla="*/ 52 h 163"/>
                <a:gd name="T50" fmla="*/ 138 w 318"/>
                <a:gd name="T51" fmla="*/ 55 h 163"/>
                <a:gd name="T52" fmla="*/ 115 w 318"/>
                <a:gd name="T53" fmla="*/ 65 h 163"/>
                <a:gd name="T54" fmla="*/ 90 w 318"/>
                <a:gd name="T55" fmla="*/ 67 h 163"/>
                <a:gd name="T56" fmla="*/ 66 w 318"/>
                <a:gd name="T57" fmla="*/ 75 h 163"/>
                <a:gd name="T58" fmla="*/ 41 w 318"/>
                <a:gd name="T59" fmla="*/ 75 h 163"/>
                <a:gd name="T60" fmla="*/ 17 w 318"/>
                <a:gd name="T61" fmla="*/ 82 h 163"/>
                <a:gd name="T62" fmla="*/ 0 w 318"/>
                <a:gd name="T63" fmla="*/ 80 h 163"/>
                <a:gd name="T64" fmla="*/ 0 w 318"/>
                <a:gd name="T65" fmla="*/ 81 h 163"/>
                <a:gd name="T66" fmla="*/ 2 w 318"/>
                <a:gd name="T67" fmla="*/ 101 h 163"/>
                <a:gd name="T68" fmla="*/ 2 w 318"/>
                <a:gd name="T69" fmla="*/ 103 h 163"/>
                <a:gd name="T70" fmla="*/ 5 w 318"/>
                <a:gd name="T71" fmla="*/ 136 h 163"/>
                <a:gd name="T72" fmla="*/ 5 w 318"/>
                <a:gd name="T73" fmla="*/ 138 h 163"/>
                <a:gd name="T74" fmla="*/ 7 w 318"/>
                <a:gd name="T75" fmla="*/ 161 h 163"/>
                <a:gd name="T76" fmla="*/ 7 w 318"/>
                <a:gd name="T77" fmla="*/ 162 h 163"/>
                <a:gd name="T78" fmla="*/ 8 w 318"/>
                <a:gd name="T79" fmla="*/ 162 h 163"/>
                <a:gd name="T80" fmla="*/ 50 w 318"/>
                <a:gd name="T81" fmla="*/ 15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18" h="163">
                  <a:moveTo>
                    <a:pt x="50" y="155"/>
                  </a:moveTo>
                  <a:cubicBezTo>
                    <a:pt x="68" y="157"/>
                    <a:pt x="85" y="155"/>
                    <a:pt x="102" y="146"/>
                  </a:cubicBezTo>
                  <a:cubicBezTo>
                    <a:pt x="101" y="145"/>
                    <a:pt x="101" y="145"/>
                    <a:pt x="101" y="145"/>
                  </a:cubicBezTo>
                  <a:cubicBezTo>
                    <a:pt x="120" y="147"/>
                    <a:pt x="139" y="143"/>
                    <a:pt x="156" y="133"/>
                  </a:cubicBezTo>
                  <a:cubicBezTo>
                    <a:pt x="174" y="134"/>
                    <a:pt x="191" y="128"/>
                    <a:pt x="207" y="118"/>
                  </a:cubicBezTo>
                  <a:cubicBezTo>
                    <a:pt x="225" y="117"/>
                    <a:pt x="242" y="110"/>
                    <a:pt x="257" y="99"/>
                  </a:cubicBezTo>
                  <a:cubicBezTo>
                    <a:pt x="275" y="97"/>
                    <a:pt x="292" y="90"/>
                    <a:pt x="306" y="77"/>
                  </a:cubicBezTo>
                  <a:cubicBezTo>
                    <a:pt x="306" y="77"/>
                    <a:pt x="306" y="77"/>
                    <a:pt x="306" y="77"/>
                  </a:cubicBezTo>
                  <a:cubicBezTo>
                    <a:pt x="310" y="76"/>
                    <a:pt x="314" y="75"/>
                    <a:pt x="318" y="74"/>
                  </a:cubicBezTo>
                  <a:cubicBezTo>
                    <a:pt x="318" y="74"/>
                    <a:pt x="318" y="74"/>
                    <a:pt x="318" y="74"/>
                  </a:cubicBezTo>
                  <a:cubicBezTo>
                    <a:pt x="317" y="73"/>
                    <a:pt x="317" y="73"/>
                    <a:pt x="317" y="73"/>
                  </a:cubicBezTo>
                  <a:cubicBezTo>
                    <a:pt x="307" y="52"/>
                    <a:pt x="307" y="52"/>
                    <a:pt x="307" y="52"/>
                  </a:cubicBezTo>
                  <a:cubicBezTo>
                    <a:pt x="306" y="51"/>
                    <a:pt x="306" y="51"/>
                    <a:pt x="306" y="51"/>
                  </a:cubicBezTo>
                  <a:cubicBezTo>
                    <a:pt x="291" y="21"/>
                    <a:pt x="291" y="21"/>
                    <a:pt x="291" y="21"/>
                  </a:cubicBezTo>
                  <a:cubicBezTo>
                    <a:pt x="290" y="19"/>
                    <a:pt x="290" y="19"/>
                    <a:pt x="290" y="19"/>
                  </a:cubicBezTo>
                  <a:cubicBezTo>
                    <a:pt x="282" y="2"/>
                    <a:pt x="282" y="2"/>
                    <a:pt x="282" y="2"/>
                  </a:cubicBezTo>
                  <a:cubicBezTo>
                    <a:pt x="282" y="1"/>
                    <a:pt x="282" y="1"/>
                    <a:pt x="282" y="1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79" y="1"/>
                    <a:pt x="277" y="2"/>
                    <a:pt x="275" y="3"/>
                  </a:cubicBezTo>
                  <a:cubicBezTo>
                    <a:pt x="268" y="6"/>
                    <a:pt x="261" y="12"/>
                    <a:pt x="254" y="17"/>
                  </a:cubicBezTo>
                  <a:cubicBezTo>
                    <a:pt x="246" y="18"/>
                    <a:pt x="238" y="20"/>
                    <a:pt x="230" y="23"/>
                  </a:cubicBezTo>
                  <a:cubicBezTo>
                    <a:pt x="223" y="26"/>
                    <a:pt x="215" y="31"/>
                    <a:pt x="208" y="36"/>
                  </a:cubicBezTo>
                  <a:cubicBezTo>
                    <a:pt x="200" y="37"/>
                    <a:pt x="192" y="38"/>
                    <a:pt x="184" y="41"/>
                  </a:cubicBezTo>
                  <a:cubicBezTo>
                    <a:pt x="176" y="43"/>
                    <a:pt x="169" y="47"/>
                    <a:pt x="162" y="52"/>
                  </a:cubicBezTo>
                  <a:cubicBezTo>
                    <a:pt x="154" y="52"/>
                    <a:pt x="146" y="53"/>
                    <a:pt x="138" y="55"/>
                  </a:cubicBezTo>
                  <a:cubicBezTo>
                    <a:pt x="131" y="57"/>
                    <a:pt x="122" y="61"/>
                    <a:pt x="115" y="65"/>
                  </a:cubicBezTo>
                  <a:cubicBezTo>
                    <a:pt x="106" y="64"/>
                    <a:pt x="98" y="65"/>
                    <a:pt x="90" y="67"/>
                  </a:cubicBezTo>
                  <a:cubicBezTo>
                    <a:pt x="82" y="68"/>
                    <a:pt x="74" y="71"/>
                    <a:pt x="66" y="75"/>
                  </a:cubicBezTo>
                  <a:cubicBezTo>
                    <a:pt x="57" y="74"/>
                    <a:pt x="49" y="74"/>
                    <a:pt x="41" y="75"/>
                  </a:cubicBezTo>
                  <a:cubicBezTo>
                    <a:pt x="33" y="76"/>
                    <a:pt x="25" y="79"/>
                    <a:pt x="17" y="82"/>
                  </a:cubicBezTo>
                  <a:cubicBezTo>
                    <a:pt x="12" y="81"/>
                    <a:pt x="6" y="80"/>
                    <a:pt x="0" y="8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2"/>
                    <a:pt x="7" y="162"/>
                    <a:pt x="7" y="162"/>
                  </a:cubicBezTo>
                  <a:cubicBezTo>
                    <a:pt x="8" y="162"/>
                    <a:pt x="8" y="162"/>
                    <a:pt x="8" y="162"/>
                  </a:cubicBezTo>
                  <a:cubicBezTo>
                    <a:pt x="22" y="163"/>
                    <a:pt x="36" y="161"/>
                    <a:pt x="50" y="155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69"/>
            <p:cNvSpPr>
              <a:spLocks/>
            </p:cNvSpPr>
            <p:nvPr/>
          </p:nvSpPr>
          <p:spPr bwMode="auto">
            <a:xfrm>
              <a:off x="7215534" y="6254751"/>
              <a:ext cx="901700" cy="180975"/>
            </a:xfrm>
            <a:custGeom>
              <a:avLst/>
              <a:gdLst>
                <a:gd name="T0" fmla="*/ 160 w 240"/>
                <a:gd name="T1" fmla="*/ 40 h 48"/>
                <a:gd name="T2" fmla="*/ 117 w 240"/>
                <a:gd name="T3" fmla="*/ 26 h 48"/>
                <a:gd name="T4" fmla="*/ 76 w 240"/>
                <a:gd name="T5" fmla="*/ 10 h 48"/>
                <a:gd name="T6" fmla="*/ 24 w 240"/>
                <a:gd name="T7" fmla="*/ 2 h 48"/>
                <a:gd name="T8" fmla="*/ 0 w 240"/>
                <a:gd name="T9" fmla="*/ 9 h 48"/>
                <a:gd name="T10" fmla="*/ 3 w 240"/>
                <a:gd name="T11" fmla="*/ 9 h 48"/>
                <a:gd name="T12" fmla="*/ 75 w 240"/>
                <a:gd name="T13" fmla="*/ 11 h 48"/>
                <a:gd name="T14" fmla="*/ 117 w 240"/>
                <a:gd name="T15" fmla="*/ 27 h 48"/>
                <a:gd name="T16" fmla="*/ 160 w 240"/>
                <a:gd name="T17" fmla="*/ 41 h 48"/>
                <a:gd name="T18" fmla="*/ 188 w 240"/>
                <a:gd name="T19" fmla="*/ 45 h 48"/>
                <a:gd name="T20" fmla="*/ 190 w 240"/>
                <a:gd name="T21" fmla="*/ 44 h 48"/>
                <a:gd name="T22" fmla="*/ 190 w 240"/>
                <a:gd name="T23" fmla="*/ 45 h 48"/>
                <a:gd name="T24" fmla="*/ 190 w 240"/>
                <a:gd name="T25" fmla="*/ 45 h 48"/>
                <a:gd name="T26" fmla="*/ 240 w 240"/>
                <a:gd name="T27" fmla="*/ 26 h 48"/>
                <a:gd name="T28" fmla="*/ 239 w 240"/>
                <a:gd name="T29" fmla="*/ 25 h 48"/>
                <a:gd name="T30" fmla="*/ 160 w 240"/>
                <a:gd name="T31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0" h="48">
                  <a:moveTo>
                    <a:pt x="160" y="40"/>
                  </a:moveTo>
                  <a:cubicBezTo>
                    <a:pt x="129" y="31"/>
                    <a:pt x="117" y="26"/>
                    <a:pt x="117" y="26"/>
                  </a:cubicBezTo>
                  <a:cubicBezTo>
                    <a:pt x="117" y="26"/>
                    <a:pt x="104" y="21"/>
                    <a:pt x="76" y="10"/>
                  </a:cubicBezTo>
                  <a:cubicBezTo>
                    <a:pt x="57" y="2"/>
                    <a:pt x="41" y="0"/>
                    <a:pt x="24" y="2"/>
                  </a:cubicBezTo>
                  <a:cubicBezTo>
                    <a:pt x="16" y="3"/>
                    <a:pt x="8" y="6"/>
                    <a:pt x="0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7" y="0"/>
                    <a:pt x="49" y="0"/>
                    <a:pt x="75" y="11"/>
                  </a:cubicBezTo>
                  <a:cubicBezTo>
                    <a:pt x="104" y="22"/>
                    <a:pt x="116" y="27"/>
                    <a:pt x="117" y="27"/>
                  </a:cubicBezTo>
                  <a:cubicBezTo>
                    <a:pt x="117" y="27"/>
                    <a:pt x="129" y="32"/>
                    <a:pt x="160" y="41"/>
                  </a:cubicBezTo>
                  <a:cubicBezTo>
                    <a:pt x="169" y="44"/>
                    <a:pt x="179" y="45"/>
                    <a:pt x="188" y="45"/>
                  </a:cubicBezTo>
                  <a:cubicBezTo>
                    <a:pt x="190" y="44"/>
                    <a:pt x="190" y="44"/>
                    <a:pt x="190" y="44"/>
                  </a:cubicBezTo>
                  <a:cubicBezTo>
                    <a:pt x="190" y="45"/>
                    <a:pt x="190" y="45"/>
                    <a:pt x="190" y="45"/>
                  </a:cubicBezTo>
                  <a:cubicBezTo>
                    <a:pt x="190" y="45"/>
                    <a:pt x="190" y="45"/>
                    <a:pt x="190" y="45"/>
                  </a:cubicBezTo>
                  <a:cubicBezTo>
                    <a:pt x="208" y="44"/>
                    <a:pt x="225" y="37"/>
                    <a:pt x="240" y="26"/>
                  </a:cubicBezTo>
                  <a:cubicBezTo>
                    <a:pt x="239" y="25"/>
                    <a:pt x="239" y="25"/>
                    <a:pt x="239" y="25"/>
                  </a:cubicBezTo>
                  <a:cubicBezTo>
                    <a:pt x="215" y="43"/>
                    <a:pt x="189" y="48"/>
                    <a:pt x="160" y="4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70"/>
            <p:cNvSpPr>
              <a:spLocks/>
            </p:cNvSpPr>
            <p:nvPr/>
          </p:nvSpPr>
          <p:spPr bwMode="auto">
            <a:xfrm>
              <a:off x="7152034" y="6280151"/>
              <a:ext cx="777875" cy="211138"/>
            </a:xfrm>
            <a:custGeom>
              <a:avLst/>
              <a:gdLst>
                <a:gd name="T0" fmla="*/ 0 w 207"/>
                <a:gd name="T1" fmla="*/ 0 h 56"/>
                <a:gd name="T2" fmla="*/ 0 w 207"/>
                <a:gd name="T3" fmla="*/ 1 h 56"/>
                <a:gd name="T4" fmla="*/ 44 w 207"/>
                <a:gd name="T5" fmla="*/ 12 h 56"/>
                <a:gd name="T6" fmla="*/ 84 w 207"/>
                <a:gd name="T7" fmla="*/ 31 h 56"/>
                <a:gd name="T8" fmla="*/ 127 w 207"/>
                <a:gd name="T9" fmla="*/ 48 h 56"/>
                <a:gd name="T10" fmla="*/ 153 w 207"/>
                <a:gd name="T11" fmla="*/ 53 h 56"/>
                <a:gd name="T12" fmla="*/ 154 w 207"/>
                <a:gd name="T13" fmla="*/ 52 h 56"/>
                <a:gd name="T14" fmla="*/ 155 w 207"/>
                <a:gd name="T15" fmla="*/ 53 h 56"/>
                <a:gd name="T16" fmla="*/ 207 w 207"/>
                <a:gd name="T17" fmla="*/ 38 h 56"/>
                <a:gd name="T18" fmla="*/ 205 w 207"/>
                <a:gd name="T19" fmla="*/ 38 h 56"/>
                <a:gd name="T20" fmla="*/ 127 w 207"/>
                <a:gd name="T21" fmla="*/ 46 h 56"/>
                <a:gd name="T22" fmla="*/ 85 w 207"/>
                <a:gd name="T23" fmla="*/ 30 h 56"/>
                <a:gd name="T24" fmla="*/ 45 w 207"/>
                <a:gd name="T25" fmla="*/ 11 h 56"/>
                <a:gd name="T26" fmla="*/ 20 w 207"/>
                <a:gd name="T27" fmla="*/ 2 h 56"/>
                <a:gd name="T28" fmla="*/ 18 w 207"/>
                <a:gd name="T29" fmla="*/ 3 h 56"/>
                <a:gd name="T30" fmla="*/ 17 w 207"/>
                <a:gd name="T31" fmla="*/ 2 h 56"/>
                <a:gd name="T32" fmla="*/ 17 w 207"/>
                <a:gd name="T33" fmla="*/ 2 h 56"/>
                <a:gd name="T34" fmla="*/ 0 w 207"/>
                <a:gd name="T3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7" h="56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4" y="1"/>
                    <a:pt x="29" y="5"/>
                    <a:pt x="44" y="12"/>
                  </a:cubicBezTo>
                  <a:cubicBezTo>
                    <a:pt x="72" y="26"/>
                    <a:pt x="84" y="31"/>
                    <a:pt x="84" y="31"/>
                  </a:cubicBezTo>
                  <a:cubicBezTo>
                    <a:pt x="85" y="31"/>
                    <a:pt x="96" y="37"/>
                    <a:pt x="127" y="48"/>
                  </a:cubicBezTo>
                  <a:cubicBezTo>
                    <a:pt x="136" y="51"/>
                    <a:pt x="145" y="52"/>
                    <a:pt x="153" y="53"/>
                  </a:cubicBezTo>
                  <a:cubicBezTo>
                    <a:pt x="154" y="53"/>
                    <a:pt x="154" y="53"/>
                    <a:pt x="154" y="52"/>
                  </a:cubicBezTo>
                  <a:cubicBezTo>
                    <a:pt x="155" y="53"/>
                    <a:pt x="155" y="53"/>
                    <a:pt x="155" y="53"/>
                  </a:cubicBezTo>
                  <a:cubicBezTo>
                    <a:pt x="173" y="54"/>
                    <a:pt x="191" y="49"/>
                    <a:pt x="207" y="38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81" y="53"/>
                    <a:pt x="155" y="56"/>
                    <a:pt x="127" y="46"/>
                  </a:cubicBezTo>
                  <a:cubicBezTo>
                    <a:pt x="97" y="36"/>
                    <a:pt x="85" y="30"/>
                    <a:pt x="85" y="30"/>
                  </a:cubicBezTo>
                  <a:cubicBezTo>
                    <a:pt x="85" y="30"/>
                    <a:pt x="73" y="24"/>
                    <a:pt x="45" y="11"/>
                  </a:cubicBezTo>
                  <a:cubicBezTo>
                    <a:pt x="36" y="7"/>
                    <a:pt x="28" y="4"/>
                    <a:pt x="20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2" y="1"/>
                    <a:pt x="6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71"/>
            <p:cNvSpPr>
              <a:spLocks/>
            </p:cNvSpPr>
            <p:nvPr/>
          </p:nvSpPr>
          <p:spPr bwMode="auto">
            <a:xfrm>
              <a:off x="7215534" y="6288088"/>
              <a:ext cx="11113" cy="4763"/>
            </a:xfrm>
            <a:custGeom>
              <a:avLst/>
              <a:gdLst>
                <a:gd name="T0" fmla="*/ 2 w 7"/>
                <a:gd name="T1" fmla="*/ 3 h 3"/>
                <a:gd name="T2" fmla="*/ 7 w 7"/>
                <a:gd name="T3" fmla="*/ 0 h 3"/>
                <a:gd name="T4" fmla="*/ 0 w 7"/>
                <a:gd name="T5" fmla="*/ 0 h 3"/>
                <a:gd name="T6" fmla="*/ 0 w 7"/>
                <a:gd name="T7" fmla="*/ 0 h 3"/>
                <a:gd name="T8" fmla="*/ 2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2" y="3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72"/>
            <p:cNvSpPr>
              <a:spLocks/>
            </p:cNvSpPr>
            <p:nvPr/>
          </p:nvSpPr>
          <p:spPr bwMode="auto">
            <a:xfrm>
              <a:off x="7921972" y="6419851"/>
              <a:ext cx="7938" cy="3175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2 h 2"/>
                <a:gd name="T4" fmla="*/ 5 w 5"/>
                <a:gd name="T5" fmla="*/ 2 h 2"/>
                <a:gd name="T6" fmla="*/ 5 w 5"/>
                <a:gd name="T7" fmla="*/ 2 h 2"/>
                <a:gd name="T8" fmla="*/ 5 w 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lnTo>
                    <a:pt x="0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3"/>
            <p:cNvSpPr>
              <a:spLocks/>
            </p:cNvSpPr>
            <p:nvPr/>
          </p:nvSpPr>
          <p:spPr bwMode="auto">
            <a:xfrm>
              <a:off x="7158384" y="6359526"/>
              <a:ext cx="579438" cy="180975"/>
            </a:xfrm>
            <a:custGeom>
              <a:avLst/>
              <a:gdLst>
                <a:gd name="T0" fmla="*/ 72 w 154"/>
                <a:gd name="T1" fmla="*/ 36 h 48"/>
                <a:gd name="T2" fmla="*/ 32 w 154"/>
                <a:gd name="T3" fmla="*/ 17 h 48"/>
                <a:gd name="T4" fmla="*/ 0 w 154"/>
                <a:gd name="T5" fmla="*/ 0 h 48"/>
                <a:gd name="T6" fmla="*/ 0 w 154"/>
                <a:gd name="T7" fmla="*/ 2 h 48"/>
                <a:gd name="T8" fmla="*/ 31 w 154"/>
                <a:gd name="T9" fmla="*/ 18 h 48"/>
                <a:gd name="T10" fmla="*/ 72 w 154"/>
                <a:gd name="T11" fmla="*/ 37 h 48"/>
                <a:gd name="T12" fmla="*/ 98 w 154"/>
                <a:gd name="T13" fmla="*/ 44 h 48"/>
                <a:gd name="T14" fmla="*/ 99 w 154"/>
                <a:gd name="T15" fmla="*/ 44 h 48"/>
                <a:gd name="T16" fmla="*/ 99 w 154"/>
                <a:gd name="T17" fmla="*/ 44 h 48"/>
                <a:gd name="T18" fmla="*/ 154 w 154"/>
                <a:gd name="T19" fmla="*/ 32 h 48"/>
                <a:gd name="T20" fmla="*/ 153 w 154"/>
                <a:gd name="T21" fmla="*/ 32 h 48"/>
                <a:gd name="T22" fmla="*/ 151 w 154"/>
                <a:gd name="T23" fmla="*/ 32 h 48"/>
                <a:gd name="T24" fmla="*/ 72 w 154"/>
                <a:gd name="T25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48">
                  <a:moveTo>
                    <a:pt x="72" y="36"/>
                  </a:moveTo>
                  <a:cubicBezTo>
                    <a:pt x="43" y="24"/>
                    <a:pt x="32" y="17"/>
                    <a:pt x="32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42" y="25"/>
                    <a:pt x="72" y="37"/>
                  </a:cubicBezTo>
                  <a:cubicBezTo>
                    <a:pt x="81" y="41"/>
                    <a:pt x="90" y="43"/>
                    <a:pt x="98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118" y="46"/>
                    <a:pt x="137" y="42"/>
                    <a:pt x="154" y="32"/>
                  </a:cubicBezTo>
                  <a:cubicBezTo>
                    <a:pt x="153" y="32"/>
                    <a:pt x="153" y="32"/>
                    <a:pt x="153" y="32"/>
                  </a:cubicBezTo>
                  <a:cubicBezTo>
                    <a:pt x="151" y="32"/>
                    <a:pt x="151" y="32"/>
                    <a:pt x="151" y="32"/>
                  </a:cubicBezTo>
                  <a:cubicBezTo>
                    <a:pt x="126" y="46"/>
                    <a:pt x="100" y="48"/>
                    <a:pt x="72" y="3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4"/>
            <p:cNvSpPr>
              <a:spLocks/>
            </p:cNvSpPr>
            <p:nvPr/>
          </p:nvSpPr>
          <p:spPr bwMode="auto">
            <a:xfrm>
              <a:off x="7726709" y="6477001"/>
              <a:ext cx="7938" cy="3175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5"/>
            <p:cNvSpPr>
              <a:spLocks/>
            </p:cNvSpPr>
            <p:nvPr/>
          </p:nvSpPr>
          <p:spPr bwMode="auto">
            <a:xfrm>
              <a:off x="7171084" y="6491288"/>
              <a:ext cx="363538" cy="82550"/>
            </a:xfrm>
            <a:custGeom>
              <a:avLst/>
              <a:gdLst>
                <a:gd name="T0" fmla="*/ 16 w 97"/>
                <a:gd name="T1" fmla="*/ 9 h 22"/>
                <a:gd name="T2" fmla="*/ 0 w 97"/>
                <a:gd name="T3" fmla="*/ 0 h 22"/>
                <a:gd name="T4" fmla="*/ 0 w 97"/>
                <a:gd name="T5" fmla="*/ 2 h 22"/>
                <a:gd name="T6" fmla="*/ 16 w 97"/>
                <a:gd name="T7" fmla="*/ 10 h 22"/>
                <a:gd name="T8" fmla="*/ 42 w 97"/>
                <a:gd name="T9" fmla="*/ 19 h 22"/>
                <a:gd name="T10" fmla="*/ 44 w 97"/>
                <a:gd name="T11" fmla="*/ 18 h 22"/>
                <a:gd name="T12" fmla="*/ 45 w 97"/>
                <a:gd name="T13" fmla="*/ 19 h 22"/>
                <a:gd name="T14" fmla="*/ 97 w 97"/>
                <a:gd name="T15" fmla="*/ 10 h 22"/>
                <a:gd name="T16" fmla="*/ 96 w 97"/>
                <a:gd name="T17" fmla="*/ 9 h 22"/>
                <a:gd name="T18" fmla="*/ 95 w 97"/>
                <a:gd name="T19" fmla="*/ 9 h 22"/>
                <a:gd name="T20" fmla="*/ 16 w 97"/>
                <a:gd name="T21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22">
                  <a:moveTo>
                    <a:pt x="16" y="9"/>
                  </a:moveTo>
                  <a:cubicBezTo>
                    <a:pt x="10" y="6"/>
                    <a:pt x="5" y="3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5" y="4"/>
                    <a:pt x="10" y="7"/>
                    <a:pt x="16" y="10"/>
                  </a:cubicBezTo>
                  <a:cubicBezTo>
                    <a:pt x="25" y="14"/>
                    <a:pt x="34" y="17"/>
                    <a:pt x="42" y="19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63" y="21"/>
                    <a:pt x="80" y="19"/>
                    <a:pt x="97" y="10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70" y="22"/>
                    <a:pt x="43" y="22"/>
                    <a:pt x="16" y="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76"/>
            <p:cNvSpPr>
              <a:spLocks/>
            </p:cNvSpPr>
            <p:nvPr/>
          </p:nvSpPr>
          <p:spPr bwMode="auto">
            <a:xfrm>
              <a:off x="7526684" y="6524626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7"/>
            <p:cNvSpPr>
              <a:spLocks/>
            </p:cNvSpPr>
            <p:nvPr/>
          </p:nvSpPr>
          <p:spPr bwMode="auto">
            <a:xfrm>
              <a:off x="7177434" y="6562726"/>
              <a:ext cx="161925" cy="30163"/>
            </a:xfrm>
            <a:custGeom>
              <a:avLst/>
              <a:gdLst>
                <a:gd name="T0" fmla="*/ 0 w 43"/>
                <a:gd name="T1" fmla="*/ 6 h 8"/>
                <a:gd name="T2" fmla="*/ 0 w 43"/>
                <a:gd name="T3" fmla="*/ 7 h 8"/>
                <a:gd name="T4" fmla="*/ 1 w 43"/>
                <a:gd name="T5" fmla="*/ 7 h 8"/>
                <a:gd name="T6" fmla="*/ 43 w 43"/>
                <a:gd name="T7" fmla="*/ 0 h 8"/>
                <a:gd name="T8" fmla="*/ 40 w 43"/>
                <a:gd name="T9" fmla="*/ 0 h 8"/>
                <a:gd name="T10" fmla="*/ 0 w 43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8">
                  <a:moveTo>
                    <a:pt x="0" y="6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5" y="8"/>
                    <a:pt x="29" y="6"/>
                    <a:pt x="4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7" y="5"/>
                    <a:pt x="14" y="7"/>
                    <a:pt x="0" y="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78"/>
            <p:cNvSpPr>
              <a:spLocks/>
            </p:cNvSpPr>
            <p:nvPr/>
          </p:nvSpPr>
          <p:spPr bwMode="auto">
            <a:xfrm>
              <a:off x="7328247" y="6559551"/>
              <a:ext cx="11113" cy="3175"/>
            </a:xfrm>
            <a:custGeom>
              <a:avLst/>
              <a:gdLst>
                <a:gd name="T0" fmla="*/ 5 w 7"/>
                <a:gd name="T1" fmla="*/ 0 h 2"/>
                <a:gd name="T2" fmla="*/ 0 w 7"/>
                <a:gd name="T3" fmla="*/ 2 h 2"/>
                <a:gd name="T4" fmla="*/ 7 w 7"/>
                <a:gd name="T5" fmla="*/ 2 h 2"/>
                <a:gd name="T6" fmla="*/ 5 w 7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">
                  <a:moveTo>
                    <a:pt x="5" y="0"/>
                  </a:moveTo>
                  <a:lnTo>
                    <a:pt x="0" y="2"/>
                  </a:lnTo>
                  <a:lnTo>
                    <a:pt x="7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9"/>
            <p:cNvSpPr>
              <a:spLocks/>
            </p:cNvSpPr>
            <p:nvPr/>
          </p:nvSpPr>
          <p:spPr bwMode="auto">
            <a:xfrm>
              <a:off x="8106122" y="5980113"/>
              <a:ext cx="104775" cy="68263"/>
            </a:xfrm>
            <a:custGeom>
              <a:avLst/>
              <a:gdLst>
                <a:gd name="T0" fmla="*/ 28 w 28"/>
                <a:gd name="T1" fmla="*/ 2 h 18"/>
                <a:gd name="T2" fmla="*/ 28 w 28"/>
                <a:gd name="T3" fmla="*/ 1 h 18"/>
                <a:gd name="T4" fmla="*/ 27 w 28"/>
                <a:gd name="T5" fmla="*/ 1 h 18"/>
                <a:gd name="T6" fmla="*/ 27 w 28"/>
                <a:gd name="T7" fmla="*/ 0 h 18"/>
                <a:gd name="T8" fmla="*/ 21 w 28"/>
                <a:gd name="T9" fmla="*/ 3 h 18"/>
                <a:gd name="T10" fmla="*/ 0 w 28"/>
                <a:gd name="T11" fmla="*/ 18 h 18"/>
                <a:gd name="T12" fmla="*/ 1 w 28"/>
                <a:gd name="T13" fmla="*/ 17 h 18"/>
                <a:gd name="T14" fmla="*/ 2 w 28"/>
                <a:gd name="T15" fmla="*/ 17 h 18"/>
                <a:gd name="T16" fmla="*/ 28 w 28"/>
                <a:gd name="T1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8">
                  <a:moveTo>
                    <a:pt x="28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1"/>
                    <a:pt x="23" y="2"/>
                    <a:pt x="21" y="3"/>
                  </a:cubicBezTo>
                  <a:cubicBezTo>
                    <a:pt x="14" y="6"/>
                    <a:pt x="6" y="12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0" y="10"/>
                    <a:pt x="19" y="5"/>
                    <a:pt x="28" y="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80"/>
            <p:cNvSpPr>
              <a:spLocks/>
            </p:cNvSpPr>
            <p:nvPr/>
          </p:nvSpPr>
          <p:spPr bwMode="auto">
            <a:xfrm>
              <a:off x="7933084" y="6037263"/>
              <a:ext cx="311150" cy="77788"/>
            </a:xfrm>
            <a:custGeom>
              <a:avLst/>
              <a:gdLst>
                <a:gd name="T0" fmla="*/ 74 w 83"/>
                <a:gd name="T1" fmla="*/ 4 h 21"/>
                <a:gd name="T2" fmla="*/ 83 w 83"/>
                <a:gd name="T3" fmla="*/ 6 h 21"/>
                <a:gd name="T4" fmla="*/ 82 w 83"/>
                <a:gd name="T5" fmla="*/ 4 h 21"/>
                <a:gd name="T6" fmla="*/ 74 w 83"/>
                <a:gd name="T7" fmla="*/ 3 h 21"/>
                <a:gd name="T8" fmla="*/ 48 w 83"/>
                <a:gd name="T9" fmla="*/ 2 h 21"/>
                <a:gd name="T10" fmla="*/ 48 w 83"/>
                <a:gd name="T11" fmla="*/ 3 h 21"/>
                <a:gd name="T12" fmla="*/ 47 w 83"/>
                <a:gd name="T13" fmla="*/ 2 h 21"/>
                <a:gd name="T14" fmla="*/ 22 w 83"/>
                <a:gd name="T15" fmla="*/ 8 h 21"/>
                <a:gd name="T16" fmla="*/ 0 w 83"/>
                <a:gd name="T17" fmla="*/ 21 h 21"/>
                <a:gd name="T18" fmla="*/ 1 w 83"/>
                <a:gd name="T19" fmla="*/ 21 h 21"/>
                <a:gd name="T20" fmla="*/ 2 w 83"/>
                <a:gd name="T21" fmla="*/ 21 h 21"/>
                <a:gd name="T22" fmla="*/ 74 w 83"/>
                <a:gd name="T23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21">
                  <a:moveTo>
                    <a:pt x="74" y="4"/>
                  </a:moveTo>
                  <a:cubicBezTo>
                    <a:pt x="83" y="6"/>
                    <a:pt x="83" y="6"/>
                    <a:pt x="83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5" y="2"/>
                    <a:pt x="56" y="1"/>
                    <a:pt x="48" y="2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38" y="3"/>
                    <a:pt x="30" y="5"/>
                    <a:pt x="22" y="8"/>
                  </a:cubicBezTo>
                  <a:cubicBezTo>
                    <a:pt x="15" y="11"/>
                    <a:pt x="7" y="16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3" y="5"/>
                    <a:pt x="45" y="0"/>
                    <a:pt x="74" y="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81"/>
            <p:cNvSpPr>
              <a:spLocks/>
            </p:cNvSpPr>
            <p:nvPr/>
          </p:nvSpPr>
          <p:spPr bwMode="auto">
            <a:xfrm>
              <a:off x="8109297" y="6043613"/>
              <a:ext cx="4763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82"/>
            <p:cNvSpPr>
              <a:spLocks/>
            </p:cNvSpPr>
            <p:nvPr/>
          </p:nvSpPr>
          <p:spPr bwMode="auto">
            <a:xfrm>
              <a:off x="7760047" y="6108701"/>
              <a:ext cx="544513" cy="66675"/>
            </a:xfrm>
            <a:custGeom>
              <a:avLst/>
              <a:gdLst>
                <a:gd name="T0" fmla="*/ 74 w 145"/>
                <a:gd name="T1" fmla="*/ 6 h 18"/>
                <a:gd name="T2" fmla="*/ 117 w 145"/>
                <a:gd name="T3" fmla="*/ 14 h 18"/>
                <a:gd name="T4" fmla="*/ 145 w 145"/>
                <a:gd name="T5" fmla="*/ 18 h 18"/>
                <a:gd name="T6" fmla="*/ 144 w 145"/>
                <a:gd name="T7" fmla="*/ 17 h 18"/>
                <a:gd name="T8" fmla="*/ 117 w 145"/>
                <a:gd name="T9" fmla="*/ 13 h 18"/>
                <a:gd name="T10" fmla="*/ 74 w 145"/>
                <a:gd name="T11" fmla="*/ 5 h 18"/>
                <a:gd name="T12" fmla="*/ 48 w 145"/>
                <a:gd name="T13" fmla="*/ 2 h 18"/>
                <a:gd name="T14" fmla="*/ 48 w 145"/>
                <a:gd name="T15" fmla="*/ 3 h 18"/>
                <a:gd name="T16" fmla="*/ 47 w 145"/>
                <a:gd name="T17" fmla="*/ 2 h 18"/>
                <a:gd name="T18" fmla="*/ 22 w 145"/>
                <a:gd name="T19" fmla="*/ 7 h 18"/>
                <a:gd name="T20" fmla="*/ 0 w 145"/>
                <a:gd name="T21" fmla="*/ 18 h 18"/>
                <a:gd name="T22" fmla="*/ 2 w 145"/>
                <a:gd name="T23" fmla="*/ 18 h 18"/>
                <a:gd name="T24" fmla="*/ 74 w 145"/>
                <a:gd name="T25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8">
                  <a:moveTo>
                    <a:pt x="74" y="6"/>
                  </a:moveTo>
                  <a:cubicBezTo>
                    <a:pt x="104" y="12"/>
                    <a:pt x="117" y="14"/>
                    <a:pt x="117" y="14"/>
                  </a:cubicBezTo>
                  <a:cubicBezTo>
                    <a:pt x="117" y="14"/>
                    <a:pt x="126" y="16"/>
                    <a:pt x="145" y="18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26" y="15"/>
                    <a:pt x="118" y="13"/>
                    <a:pt x="117" y="13"/>
                  </a:cubicBezTo>
                  <a:cubicBezTo>
                    <a:pt x="117" y="13"/>
                    <a:pt x="104" y="11"/>
                    <a:pt x="74" y="5"/>
                  </a:cubicBezTo>
                  <a:cubicBezTo>
                    <a:pt x="65" y="3"/>
                    <a:pt x="56" y="2"/>
                    <a:pt x="48" y="2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38" y="3"/>
                    <a:pt x="30" y="4"/>
                    <a:pt x="22" y="7"/>
                  </a:cubicBezTo>
                  <a:cubicBezTo>
                    <a:pt x="14" y="9"/>
                    <a:pt x="7" y="13"/>
                    <a:pt x="0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4" y="4"/>
                    <a:pt x="46" y="0"/>
                    <a:pt x="74" y="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83"/>
            <p:cNvSpPr>
              <a:spLocks/>
            </p:cNvSpPr>
            <p:nvPr/>
          </p:nvSpPr>
          <p:spPr bwMode="auto">
            <a:xfrm>
              <a:off x="7936259" y="6115051"/>
              <a:ext cx="4763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84"/>
            <p:cNvSpPr>
              <a:spLocks/>
            </p:cNvSpPr>
            <p:nvPr/>
          </p:nvSpPr>
          <p:spPr bwMode="auto">
            <a:xfrm>
              <a:off x="7580659" y="6169026"/>
              <a:ext cx="765175" cy="104775"/>
            </a:xfrm>
            <a:custGeom>
              <a:avLst/>
              <a:gdLst>
                <a:gd name="T0" fmla="*/ 76 w 204"/>
                <a:gd name="T1" fmla="*/ 7 h 28"/>
                <a:gd name="T2" fmla="*/ 119 w 204"/>
                <a:gd name="T3" fmla="*/ 18 h 28"/>
                <a:gd name="T4" fmla="*/ 164 w 204"/>
                <a:gd name="T5" fmla="*/ 26 h 28"/>
                <a:gd name="T6" fmla="*/ 191 w 204"/>
                <a:gd name="T7" fmla="*/ 27 h 28"/>
                <a:gd name="T8" fmla="*/ 192 w 204"/>
                <a:gd name="T9" fmla="*/ 26 h 28"/>
                <a:gd name="T10" fmla="*/ 192 w 204"/>
                <a:gd name="T11" fmla="*/ 27 h 28"/>
                <a:gd name="T12" fmla="*/ 204 w 204"/>
                <a:gd name="T13" fmla="*/ 24 h 28"/>
                <a:gd name="T14" fmla="*/ 204 w 204"/>
                <a:gd name="T15" fmla="*/ 24 h 28"/>
                <a:gd name="T16" fmla="*/ 203 w 204"/>
                <a:gd name="T17" fmla="*/ 23 h 28"/>
                <a:gd name="T18" fmla="*/ 164 w 204"/>
                <a:gd name="T19" fmla="*/ 25 h 28"/>
                <a:gd name="T20" fmla="*/ 119 w 204"/>
                <a:gd name="T21" fmla="*/ 17 h 28"/>
                <a:gd name="T22" fmla="*/ 76 w 204"/>
                <a:gd name="T23" fmla="*/ 6 h 28"/>
                <a:gd name="T24" fmla="*/ 50 w 204"/>
                <a:gd name="T25" fmla="*/ 2 h 28"/>
                <a:gd name="T26" fmla="*/ 48 w 204"/>
                <a:gd name="T27" fmla="*/ 3 h 28"/>
                <a:gd name="T28" fmla="*/ 48 w 204"/>
                <a:gd name="T29" fmla="*/ 2 h 28"/>
                <a:gd name="T30" fmla="*/ 48 w 204"/>
                <a:gd name="T31" fmla="*/ 2 h 28"/>
                <a:gd name="T32" fmla="*/ 24 w 204"/>
                <a:gd name="T33" fmla="*/ 5 h 28"/>
                <a:gd name="T34" fmla="*/ 0 w 204"/>
                <a:gd name="T35" fmla="*/ 15 h 28"/>
                <a:gd name="T36" fmla="*/ 2 w 204"/>
                <a:gd name="T37" fmla="*/ 15 h 28"/>
                <a:gd name="T38" fmla="*/ 3 w 204"/>
                <a:gd name="T39" fmla="*/ 15 h 28"/>
                <a:gd name="T40" fmla="*/ 76 w 204"/>
                <a:gd name="T41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4" h="28">
                  <a:moveTo>
                    <a:pt x="76" y="7"/>
                  </a:moveTo>
                  <a:cubicBezTo>
                    <a:pt x="106" y="15"/>
                    <a:pt x="119" y="18"/>
                    <a:pt x="119" y="18"/>
                  </a:cubicBezTo>
                  <a:cubicBezTo>
                    <a:pt x="119" y="18"/>
                    <a:pt x="132" y="22"/>
                    <a:pt x="164" y="26"/>
                  </a:cubicBezTo>
                  <a:cubicBezTo>
                    <a:pt x="173" y="28"/>
                    <a:pt x="182" y="28"/>
                    <a:pt x="191" y="27"/>
                  </a:cubicBezTo>
                  <a:cubicBezTo>
                    <a:pt x="191" y="27"/>
                    <a:pt x="191" y="26"/>
                    <a:pt x="192" y="26"/>
                  </a:cubicBezTo>
                  <a:cubicBezTo>
                    <a:pt x="192" y="27"/>
                    <a:pt x="192" y="27"/>
                    <a:pt x="192" y="27"/>
                  </a:cubicBezTo>
                  <a:cubicBezTo>
                    <a:pt x="196" y="26"/>
                    <a:pt x="200" y="25"/>
                    <a:pt x="204" y="24"/>
                  </a:cubicBezTo>
                  <a:cubicBezTo>
                    <a:pt x="204" y="24"/>
                    <a:pt x="204" y="24"/>
                    <a:pt x="204" y="24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191" y="26"/>
                    <a:pt x="178" y="27"/>
                    <a:pt x="164" y="25"/>
                  </a:cubicBezTo>
                  <a:cubicBezTo>
                    <a:pt x="132" y="21"/>
                    <a:pt x="120" y="17"/>
                    <a:pt x="119" y="17"/>
                  </a:cubicBezTo>
                  <a:cubicBezTo>
                    <a:pt x="119" y="17"/>
                    <a:pt x="106" y="14"/>
                    <a:pt x="76" y="6"/>
                  </a:cubicBezTo>
                  <a:cubicBezTo>
                    <a:pt x="67" y="4"/>
                    <a:pt x="58" y="2"/>
                    <a:pt x="50" y="2"/>
                  </a:cubicBezTo>
                  <a:cubicBezTo>
                    <a:pt x="49" y="2"/>
                    <a:pt x="49" y="3"/>
                    <a:pt x="48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0" y="2"/>
                    <a:pt x="32" y="3"/>
                    <a:pt x="24" y="5"/>
                  </a:cubicBezTo>
                  <a:cubicBezTo>
                    <a:pt x="16" y="7"/>
                    <a:pt x="8" y="11"/>
                    <a:pt x="0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26" y="2"/>
                    <a:pt x="48" y="0"/>
                    <a:pt x="76" y="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85"/>
            <p:cNvSpPr>
              <a:spLocks/>
            </p:cNvSpPr>
            <p:nvPr/>
          </p:nvSpPr>
          <p:spPr bwMode="auto">
            <a:xfrm>
              <a:off x="7760047" y="6175376"/>
              <a:ext cx="7938" cy="4763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86"/>
            <p:cNvSpPr>
              <a:spLocks/>
            </p:cNvSpPr>
            <p:nvPr/>
          </p:nvSpPr>
          <p:spPr bwMode="auto">
            <a:xfrm>
              <a:off x="7399684" y="6216651"/>
              <a:ext cx="901700" cy="150813"/>
            </a:xfrm>
            <a:custGeom>
              <a:avLst/>
              <a:gdLst>
                <a:gd name="T0" fmla="*/ 0 w 240"/>
                <a:gd name="T1" fmla="*/ 12 h 40"/>
                <a:gd name="T2" fmla="*/ 1 w 240"/>
                <a:gd name="T3" fmla="*/ 13 h 40"/>
                <a:gd name="T4" fmla="*/ 76 w 240"/>
                <a:gd name="T5" fmla="*/ 9 h 40"/>
                <a:gd name="T6" fmla="*/ 118 w 240"/>
                <a:gd name="T7" fmla="*/ 23 h 40"/>
                <a:gd name="T8" fmla="*/ 162 w 240"/>
                <a:gd name="T9" fmla="*/ 34 h 40"/>
                <a:gd name="T10" fmla="*/ 240 w 240"/>
                <a:gd name="T11" fmla="*/ 14 h 40"/>
                <a:gd name="T12" fmla="*/ 240 w 240"/>
                <a:gd name="T13" fmla="*/ 14 h 40"/>
                <a:gd name="T14" fmla="*/ 239 w 240"/>
                <a:gd name="T15" fmla="*/ 14 h 40"/>
                <a:gd name="T16" fmla="*/ 162 w 240"/>
                <a:gd name="T17" fmla="*/ 33 h 40"/>
                <a:gd name="T18" fmla="*/ 118 w 240"/>
                <a:gd name="T19" fmla="*/ 21 h 40"/>
                <a:gd name="T20" fmla="*/ 76 w 240"/>
                <a:gd name="T21" fmla="*/ 8 h 40"/>
                <a:gd name="T22" fmla="*/ 51 w 240"/>
                <a:gd name="T23" fmla="*/ 2 h 40"/>
                <a:gd name="T24" fmla="*/ 50 w 240"/>
                <a:gd name="T25" fmla="*/ 3 h 40"/>
                <a:gd name="T26" fmla="*/ 50 w 240"/>
                <a:gd name="T27" fmla="*/ 2 h 40"/>
                <a:gd name="T28" fmla="*/ 24 w 240"/>
                <a:gd name="T29" fmla="*/ 4 h 40"/>
                <a:gd name="T30" fmla="*/ 0 w 240"/>
                <a:gd name="T31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0" h="40">
                  <a:moveTo>
                    <a:pt x="0" y="12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25" y="1"/>
                    <a:pt x="48" y="0"/>
                    <a:pt x="76" y="9"/>
                  </a:cubicBezTo>
                  <a:cubicBezTo>
                    <a:pt x="105" y="19"/>
                    <a:pt x="118" y="22"/>
                    <a:pt x="118" y="23"/>
                  </a:cubicBezTo>
                  <a:cubicBezTo>
                    <a:pt x="118" y="23"/>
                    <a:pt x="130" y="27"/>
                    <a:pt x="162" y="34"/>
                  </a:cubicBezTo>
                  <a:cubicBezTo>
                    <a:pt x="192" y="40"/>
                    <a:pt x="218" y="33"/>
                    <a:pt x="240" y="14"/>
                  </a:cubicBezTo>
                  <a:cubicBezTo>
                    <a:pt x="240" y="14"/>
                    <a:pt x="240" y="14"/>
                    <a:pt x="240" y="14"/>
                  </a:cubicBezTo>
                  <a:cubicBezTo>
                    <a:pt x="239" y="14"/>
                    <a:pt x="239" y="14"/>
                    <a:pt x="239" y="14"/>
                  </a:cubicBezTo>
                  <a:cubicBezTo>
                    <a:pt x="217" y="32"/>
                    <a:pt x="191" y="39"/>
                    <a:pt x="162" y="33"/>
                  </a:cubicBezTo>
                  <a:cubicBezTo>
                    <a:pt x="131" y="26"/>
                    <a:pt x="118" y="21"/>
                    <a:pt x="118" y="21"/>
                  </a:cubicBezTo>
                  <a:cubicBezTo>
                    <a:pt x="118" y="21"/>
                    <a:pt x="105" y="18"/>
                    <a:pt x="76" y="8"/>
                  </a:cubicBezTo>
                  <a:cubicBezTo>
                    <a:pt x="67" y="5"/>
                    <a:pt x="59" y="3"/>
                    <a:pt x="51" y="2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1" y="1"/>
                    <a:pt x="32" y="2"/>
                    <a:pt x="24" y="4"/>
                  </a:cubicBezTo>
                  <a:cubicBezTo>
                    <a:pt x="16" y="5"/>
                    <a:pt x="8" y="8"/>
                    <a:pt x="0" y="1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87"/>
            <p:cNvSpPr>
              <a:spLocks/>
            </p:cNvSpPr>
            <p:nvPr/>
          </p:nvSpPr>
          <p:spPr bwMode="auto">
            <a:xfrm>
              <a:off x="8296622" y="626586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88"/>
            <p:cNvSpPr>
              <a:spLocks/>
            </p:cNvSpPr>
            <p:nvPr/>
          </p:nvSpPr>
          <p:spPr bwMode="auto">
            <a:xfrm>
              <a:off x="7587009" y="6224588"/>
              <a:ext cx="4763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9"/>
            <p:cNvSpPr>
              <a:spLocks/>
            </p:cNvSpPr>
            <p:nvPr/>
          </p:nvSpPr>
          <p:spPr bwMode="auto">
            <a:xfrm>
              <a:off x="5972522" y="6183313"/>
              <a:ext cx="1209675" cy="428625"/>
            </a:xfrm>
            <a:custGeom>
              <a:avLst/>
              <a:gdLst>
                <a:gd name="T0" fmla="*/ 43 w 322"/>
                <a:gd name="T1" fmla="*/ 87 h 114"/>
                <a:gd name="T2" fmla="*/ 94 w 322"/>
                <a:gd name="T3" fmla="*/ 97 h 114"/>
                <a:gd name="T4" fmla="*/ 94 w 322"/>
                <a:gd name="T5" fmla="*/ 97 h 114"/>
                <a:gd name="T6" fmla="*/ 149 w 322"/>
                <a:gd name="T7" fmla="*/ 105 h 114"/>
                <a:gd name="T8" fmla="*/ 203 w 322"/>
                <a:gd name="T9" fmla="*/ 109 h 114"/>
                <a:gd name="T10" fmla="*/ 256 w 322"/>
                <a:gd name="T11" fmla="*/ 109 h 114"/>
                <a:gd name="T12" fmla="*/ 310 w 322"/>
                <a:gd name="T13" fmla="*/ 107 h 114"/>
                <a:gd name="T14" fmla="*/ 309 w 322"/>
                <a:gd name="T15" fmla="*/ 106 h 114"/>
                <a:gd name="T16" fmla="*/ 322 w 322"/>
                <a:gd name="T17" fmla="*/ 108 h 114"/>
                <a:gd name="T18" fmla="*/ 321 w 322"/>
                <a:gd name="T19" fmla="*/ 108 h 114"/>
                <a:gd name="T20" fmla="*/ 321 w 322"/>
                <a:gd name="T21" fmla="*/ 107 h 114"/>
                <a:gd name="T22" fmla="*/ 319 w 322"/>
                <a:gd name="T23" fmla="*/ 84 h 114"/>
                <a:gd name="T24" fmla="*/ 319 w 322"/>
                <a:gd name="T25" fmla="*/ 82 h 114"/>
                <a:gd name="T26" fmla="*/ 316 w 322"/>
                <a:gd name="T27" fmla="*/ 49 h 114"/>
                <a:gd name="T28" fmla="*/ 316 w 322"/>
                <a:gd name="T29" fmla="*/ 47 h 114"/>
                <a:gd name="T30" fmla="*/ 314 w 322"/>
                <a:gd name="T31" fmla="*/ 27 h 114"/>
                <a:gd name="T32" fmla="*/ 314 w 322"/>
                <a:gd name="T33" fmla="*/ 27 h 114"/>
                <a:gd name="T34" fmla="*/ 314 w 322"/>
                <a:gd name="T35" fmla="*/ 26 h 114"/>
                <a:gd name="T36" fmla="*/ 314 w 322"/>
                <a:gd name="T37" fmla="*/ 26 h 114"/>
                <a:gd name="T38" fmla="*/ 308 w 322"/>
                <a:gd name="T39" fmla="*/ 27 h 114"/>
                <a:gd name="T40" fmla="*/ 283 w 322"/>
                <a:gd name="T41" fmla="*/ 32 h 114"/>
                <a:gd name="T42" fmla="*/ 258 w 322"/>
                <a:gd name="T43" fmla="*/ 29 h 114"/>
                <a:gd name="T44" fmla="*/ 233 w 322"/>
                <a:gd name="T45" fmla="*/ 33 h 114"/>
                <a:gd name="T46" fmla="*/ 208 w 322"/>
                <a:gd name="T47" fmla="*/ 29 h 114"/>
                <a:gd name="T48" fmla="*/ 184 w 322"/>
                <a:gd name="T49" fmla="*/ 31 h 114"/>
                <a:gd name="T50" fmla="*/ 161 w 322"/>
                <a:gd name="T51" fmla="*/ 25 h 114"/>
                <a:gd name="T52" fmla="*/ 135 w 322"/>
                <a:gd name="T53" fmla="*/ 26 h 114"/>
                <a:gd name="T54" fmla="*/ 112 w 322"/>
                <a:gd name="T55" fmla="*/ 19 h 114"/>
                <a:gd name="T56" fmla="*/ 86 w 322"/>
                <a:gd name="T57" fmla="*/ 18 h 114"/>
                <a:gd name="T58" fmla="*/ 63 w 322"/>
                <a:gd name="T59" fmla="*/ 9 h 114"/>
                <a:gd name="T60" fmla="*/ 38 w 322"/>
                <a:gd name="T61" fmla="*/ 7 h 114"/>
                <a:gd name="T62" fmla="*/ 23 w 322"/>
                <a:gd name="T63" fmla="*/ 0 h 114"/>
                <a:gd name="T64" fmla="*/ 22 w 322"/>
                <a:gd name="T65" fmla="*/ 1 h 114"/>
                <a:gd name="T66" fmla="*/ 17 w 322"/>
                <a:gd name="T67" fmla="*/ 20 h 114"/>
                <a:gd name="T68" fmla="*/ 17 w 322"/>
                <a:gd name="T69" fmla="*/ 21 h 114"/>
                <a:gd name="T70" fmla="*/ 7 w 322"/>
                <a:gd name="T71" fmla="*/ 54 h 114"/>
                <a:gd name="T72" fmla="*/ 7 w 322"/>
                <a:gd name="T73" fmla="*/ 55 h 114"/>
                <a:gd name="T74" fmla="*/ 1 w 322"/>
                <a:gd name="T75" fmla="*/ 77 h 114"/>
                <a:gd name="T76" fmla="*/ 0 w 322"/>
                <a:gd name="T77" fmla="*/ 78 h 114"/>
                <a:gd name="T78" fmla="*/ 0 w 322"/>
                <a:gd name="T79" fmla="*/ 79 h 114"/>
                <a:gd name="T80" fmla="*/ 43 w 322"/>
                <a:gd name="T81" fmla="*/ 8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2" h="114">
                  <a:moveTo>
                    <a:pt x="43" y="87"/>
                  </a:moveTo>
                  <a:cubicBezTo>
                    <a:pt x="58" y="96"/>
                    <a:pt x="75" y="99"/>
                    <a:pt x="94" y="97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111" y="105"/>
                    <a:pt x="130" y="108"/>
                    <a:pt x="149" y="105"/>
                  </a:cubicBezTo>
                  <a:cubicBezTo>
                    <a:pt x="166" y="112"/>
                    <a:pt x="184" y="113"/>
                    <a:pt x="203" y="109"/>
                  </a:cubicBezTo>
                  <a:cubicBezTo>
                    <a:pt x="219" y="114"/>
                    <a:pt x="238" y="114"/>
                    <a:pt x="256" y="109"/>
                  </a:cubicBezTo>
                  <a:cubicBezTo>
                    <a:pt x="273" y="114"/>
                    <a:pt x="292" y="113"/>
                    <a:pt x="310" y="107"/>
                  </a:cubicBezTo>
                  <a:cubicBezTo>
                    <a:pt x="309" y="106"/>
                    <a:pt x="309" y="106"/>
                    <a:pt x="309" y="106"/>
                  </a:cubicBezTo>
                  <a:cubicBezTo>
                    <a:pt x="313" y="107"/>
                    <a:pt x="317" y="108"/>
                    <a:pt x="322" y="108"/>
                  </a:cubicBezTo>
                  <a:cubicBezTo>
                    <a:pt x="321" y="108"/>
                    <a:pt x="321" y="108"/>
                    <a:pt x="321" y="108"/>
                  </a:cubicBezTo>
                  <a:cubicBezTo>
                    <a:pt x="321" y="107"/>
                    <a:pt x="321" y="107"/>
                    <a:pt x="321" y="107"/>
                  </a:cubicBezTo>
                  <a:cubicBezTo>
                    <a:pt x="319" y="84"/>
                    <a:pt x="319" y="84"/>
                    <a:pt x="319" y="84"/>
                  </a:cubicBezTo>
                  <a:cubicBezTo>
                    <a:pt x="319" y="82"/>
                    <a:pt x="319" y="82"/>
                    <a:pt x="319" y="82"/>
                  </a:cubicBezTo>
                  <a:cubicBezTo>
                    <a:pt x="316" y="49"/>
                    <a:pt x="316" y="49"/>
                    <a:pt x="316" y="49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4" y="27"/>
                    <a:pt x="314" y="27"/>
                    <a:pt x="314" y="27"/>
                  </a:cubicBezTo>
                  <a:cubicBezTo>
                    <a:pt x="314" y="27"/>
                    <a:pt x="314" y="27"/>
                    <a:pt x="314" y="27"/>
                  </a:cubicBezTo>
                  <a:cubicBezTo>
                    <a:pt x="314" y="26"/>
                    <a:pt x="314" y="26"/>
                    <a:pt x="314" y="26"/>
                  </a:cubicBezTo>
                  <a:cubicBezTo>
                    <a:pt x="314" y="26"/>
                    <a:pt x="314" y="26"/>
                    <a:pt x="314" y="26"/>
                  </a:cubicBezTo>
                  <a:cubicBezTo>
                    <a:pt x="312" y="26"/>
                    <a:pt x="310" y="26"/>
                    <a:pt x="308" y="27"/>
                  </a:cubicBezTo>
                  <a:cubicBezTo>
                    <a:pt x="300" y="27"/>
                    <a:pt x="291" y="29"/>
                    <a:pt x="283" y="32"/>
                  </a:cubicBezTo>
                  <a:cubicBezTo>
                    <a:pt x="274" y="30"/>
                    <a:pt x="266" y="29"/>
                    <a:pt x="258" y="29"/>
                  </a:cubicBezTo>
                  <a:cubicBezTo>
                    <a:pt x="250" y="29"/>
                    <a:pt x="241" y="31"/>
                    <a:pt x="233" y="33"/>
                  </a:cubicBezTo>
                  <a:cubicBezTo>
                    <a:pt x="225" y="31"/>
                    <a:pt x="217" y="29"/>
                    <a:pt x="208" y="29"/>
                  </a:cubicBezTo>
                  <a:cubicBezTo>
                    <a:pt x="200" y="28"/>
                    <a:pt x="192" y="29"/>
                    <a:pt x="184" y="31"/>
                  </a:cubicBezTo>
                  <a:cubicBezTo>
                    <a:pt x="176" y="28"/>
                    <a:pt x="169" y="26"/>
                    <a:pt x="161" y="25"/>
                  </a:cubicBezTo>
                  <a:cubicBezTo>
                    <a:pt x="153" y="25"/>
                    <a:pt x="144" y="25"/>
                    <a:pt x="135" y="26"/>
                  </a:cubicBezTo>
                  <a:cubicBezTo>
                    <a:pt x="127" y="23"/>
                    <a:pt x="120" y="20"/>
                    <a:pt x="112" y="19"/>
                  </a:cubicBezTo>
                  <a:cubicBezTo>
                    <a:pt x="104" y="18"/>
                    <a:pt x="95" y="18"/>
                    <a:pt x="86" y="18"/>
                  </a:cubicBezTo>
                  <a:cubicBezTo>
                    <a:pt x="79" y="14"/>
                    <a:pt x="71" y="11"/>
                    <a:pt x="63" y="9"/>
                  </a:cubicBezTo>
                  <a:cubicBezTo>
                    <a:pt x="55" y="8"/>
                    <a:pt x="47" y="7"/>
                    <a:pt x="38" y="7"/>
                  </a:cubicBezTo>
                  <a:cubicBezTo>
                    <a:pt x="33" y="4"/>
                    <a:pt x="28" y="2"/>
                    <a:pt x="23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85"/>
                    <a:pt x="27" y="88"/>
                    <a:pt x="43" y="87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90"/>
            <p:cNvSpPr>
              <a:spLocks/>
            </p:cNvSpPr>
            <p:nvPr/>
          </p:nvSpPr>
          <p:spPr bwMode="auto">
            <a:xfrm>
              <a:off x="6115397" y="6210301"/>
              <a:ext cx="819150" cy="407988"/>
            </a:xfrm>
            <a:custGeom>
              <a:avLst/>
              <a:gdLst>
                <a:gd name="T0" fmla="*/ 138 w 218"/>
                <a:gd name="T1" fmla="*/ 86 h 109"/>
                <a:gd name="T2" fmla="*/ 103 w 218"/>
                <a:gd name="T3" fmla="*/ 58 h 109"/>
                <a:gd name="T4" fmla="*/ 70 w 218"/>
                <a:gd name="T5" fmla="*/ 28 h 109"/>
                <a:gd name="T6" fmla="*/ 25 w 218"/>
                <a:gd name="T7" fmla="*/ 2 h 109"/>
                <a:gd name="T8" fmla="*/ 0 w 218"/>
                <a:gd name="T9" fmla="*/ 0 h 109"/>
                <a:gd name="T10" fmla="*/ 2 w 218"/>
                <a:gd name="T11" fmla="*/ 2 h 109"/>
                <a:gd name="T12" fmla="*/ 70 w 218"/>
                <a:gd name="T13" fmla="*/ 29 h 109"/>
                <a:gd name="T14" fmla="*/ 102 w 218"/>
                <a:gd name="T15" fmla="*/ 59 h 109"/>
                <a:gd name="T16" fmla="*/ 137 w 218"/>
                <a:gd name="T17" fmla="*/ 87 h 109"/>
                <a:gd name="T18" fmla="*/ 162 w 218"/>
                <a:gd name="T19" fmla="*/ 101 h 109"/>
                <a:gd name="T20" fmla="*/ 164 w 218"/>
                <a:gd name="T21" fmla="*/ 101 h 109"/>
                <a:gd name="T22" fmla="*/ 165 w 218"/>
                <a:gd name="T23" fmla="*/ 102 h 109"/>
                <a:gd name="T24" fmla="*/ 165 w 218"/>
                <a:gd name="T25" fmla="*/ 102 h 109"/>
                <a:gd name="T26" fmla="*/ 218 w 218"/>
                <a:gd name="T27" fmla="*/ 102 h 109"/>
                <a:gd name="T28" fmla="*/ 217 w 218"/>
                <a:gd name="T29" fmla="*/ 101 h 109"/>
                <a:gd name="T30" fmla="*/ 138 w 218"/>
                <a:gd name="T31" fmla="*/ 8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8" h="109">
                  <a:moveTo>
                    <a:pt x="138" y="86"/>
                  </a:moveTo>
                  <a:cubicBezTo>
                    <a:pt x="113" y="67"/>
                    <a:pt x="103" y="58"/>
                    <a:pt x="103" y="58"/>
                  </a:cubicBezTo>
                  <a:cubicBezTo>
                    <a:pt x="103" y="58"/>
                    <a:pt x="93" y="49"/>
                    <a:pt x="70" y="28"/>
                  </a:cubicBezTo>
                  <a:cubicBezTo>
                    <a:pt x="56" y="15"/>
                    <a:pt x="41" y="6"/>
                    <a:pt x="25" y="2"/>
                  </a:cubicBezTo>
                  <a:cubicBezTo>
                    <a:pt x="17" y="1"/>
                    <a:pt x="9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8" y="1"/>
                    <a:pt x="49" y="10"/>
                    <a:pt x="70" y="29"/>
                  </a:cubicBezTo>
                  <a:cubicBezTo>
                    <a:pt x="92" y="50"/>
                    <a:pt x="102" y="59"/>
                    <a:pt x="102" y="59"/>
                  </a:cubicBezTo>
                  <a:cubicBezTo>
                    <a:pt x="102" y="59"/>
                    <a:pt x="112" y="68"/>
                    <a:pt x="137" y="87"/>
                  </a:cubicBezTo>
                  <a:cubicBezTo>
                    <a:pt x="145" y="93"/>
                    <a:pt x="154" y="98"/>
                    <a:pt x="162" y="101"/>
                  </a:cubicBezTo>
                  <a:cubicBezTo>
                    <a:pt x="164" y="101"/>
                    <a:pt x="164" y="101"/>
                    <a:pt x="164" y="101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82" y="107"/>
                    <a:pt x="200" y="107"/>
                    <a:pt x="218" y="102"/>
                  </a:cubicBezTo>
                  <a:cubicBezTo>
                    <a:pt x="217" y="101"/>
                    <a:pt x="217" y="101"/>
                    <a:pt x="217" y="101"/>
                  </a:cubicBezTo>
                  <a:cubicBezTo>
                    <a:pt x="189" y="109"/>
                    <a:pt x="163" y="105"/>
                    <a:pt x="138" y="8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91"/>
            <p:cNvSpPr>
              <a:spLocks/>
            </p:cNvSpPr>
            <p:nvPr/>
          </p:nvSpPr>
          <p:spPr bwMode="auto">
            <a:xfrm>
              <a:off x="6055072" y="6183313"/>
              <a:ext cx="679450" cy="428625"/>
            </a:xfrm>
            <a:custGeom>
              <a:avLst/>
              <a:gdLst>
                <a:gd name="T0" fmla="*/ 1 w 181"/>
                <a:gd name="T1" fmla="*/ 0 h 114"/>
                <a:gd name="T2" fmla="*/ 0 w 181"/>
                <a:gd name="T3" fmla="*/ 1 h 114"/>
                <a:gd name="T4" fmla="*/ 38 w 181"/>
                <a:gd name="T5" fmla="*/ 27 h 114"/>
                <a:gd name="T6" fmla="*/ 69 w 181"/>
                <a:gd name="T7" fmla="*/ 58 h 114"/>
                <a:gd name="T8" fmla="*/ 102 w 181"/>
                <a:gd name="T9" fmla="*/ 89 h 114"/>
                <a:gd name="T10" fmla="*/ 125 w 181"/>
                <a:gd name="T11" fmla="*/ 104 h 114"/>
                <a:gd name="T12" fmla="*/ 126 w 181"/>
                <a:gd name="T13" fmla="*/ 104 h 114"/>
                <a:gd name="T14" fmla="*/ 126 w 181"/>
                <a:gd name="T15" fmla="*/ 104 h 114"/>
                <a:gd name="T16" fmla="*/ 181 w 181"/>
                <a:gd name="T17" fmla="*/ 109 h 114"/>
                <a:gd name="T18" fmla="*/ 178 w 181"/>
                <a:gd name="T19" fmla="*/ 108 h 114"/>
                <a:gd name="T20" fmla="*/ 103 w 181"/>
                <a:gd name="T21" fmla="*/ 88 h 114"/>
                <a:gd name="T22" fmla="*/ 70 w 181"/>
                <a:gd name="T23" fmla="*/ 58 h 114"/>
                <a:gd name="T24" fmla="*/ 39 w 181"/>
                <a:gd name="T25" fmla="*/ 26 h 114"/>
                <a:gd name="T26" fmla="*/ 18 w 181"/>
                <a:gd name="T27" fmla="*/ 9 h 114"/>
                <a:gd name="T28" fmla="*/ 16 w 181"/>
                <a:gd name="T29" fmla="*/ 9 h 114"/>
                <a:gd name="T30" fmla="*/ 16 w 181"/>
                <a:gd name="T31" fmla="*/ 7 h 114"/>
                <a:gd name="T32" fmla="*/ 16 w 181"/>
                <a:gd name="T33" fmla="*/ 7 h 114"/>
                <a:gd name="T34" fmla="*/ 1 w 181"/>
                <a:gd name="T3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1" h="11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4" y="6"/>
                    <a:pt x="26" y="14"/>
                    <a:pt x="38" y="27"/>
                  </a:cubicBezTo>
                  <a:cubicBezTo>
                    <a:pt x="59" y="49"/>
                    <a:pt x="69" y="58"/>
                    <a:pt x="69" y="58"/>
                  </a:cubicBezTo>
                  <a:cubicBezTo>
                    <a:pt x="69" y="58"/>
                    <a:pt x="78" y="68"/>
                    <a:pt x="102" y="89"/>
                  </a:cubicBezTo>
                  <a:cubicBezTo>
                    <a:pt x="109" y="95"/>
                    <a:pt x="117" y="100"/>
                    <a:pt x="125" y="104"/>
                  </a:cubicBezTo>
                  <a:cubicBezTo>
                    <a:pt x="125" y="104"/>
                    <a:pt x="126" y="104"/>
                    <a:pt x="126" y="104"/>
                  </a:cubicBezTo>
                  <a:cubicBezTo>
                    <a:pt x="126" y="104"/>
                    <a:pt x="126" y="104"/>
                    <a:pt x="126" y="104"/>
                  </a:cubicBezTo>
                  <a:cubicBezTo>
                    <a:pt x="143" y="112"/>
                    <a:pt x="162" y="113"/>
                    <a:pt x="181" y="109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51" y="114"/>
                    <a:pt x="126" y="107"/>
                    <a:pt x="103" y="88"/>
                  </a:cubicBezTo>
                  <a:cubicBezTo>
                    <a:pt x="79" y="68"/>
                    <a:pt x="70" y="58"/>
                    <a:pt x="70" y="58"/>
                  </a:cubicBezTo>
                  <a:cubicBezTo>
                    <a:pt x="70" y="57"/>
                    <a:pt x="60" y="48"/>
                    <a:pt x="39" y="26"/>
                  </a:cubicBezTo>
                  <a:cubicBezTo>
                    <a:pt x="32" y="19"/>
                    <a:pt x="25" y="13"/>
                    <a:pt x="18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1" y="4"/>
                    <a:pt x="6" y="2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92"/>
            <p:cNvSpPr>
              <a:spLocks/>
            </p:cNvSpPr>
            <p:nvPr/>
          </p:nvSpPr>
          <p:spPr bwMode="auto">
            <a:xfrm>
              <a:off x="6115397" y="6210301"/>
              <a:ext cx="6350" cy="6350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4 h 4"/>
                <a:gd name="T4" fmla="*/ 0 w 4"/>
                <a:gd name="T5" fmla="*/ 0 h 4"/>
                <a:gd name="T6" fmla="*/ 0 w 4"/>
                <a:gd name="T7" fmla="*/ 0 h 4"/>
                <a:gd name="T8" fmla="*/ 0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93"/>
            <p:cNvSpPr>
              <a:spLocks/>
            </p:cNvSpPr>
            <p:nvPr/>
          </p:nvSpPr>
          <p:spPr bwMode="auto">
            <a:xfrm>
              <a:off x="6723409" y="6589713"/>
              <a:ext cx="11113" cy="3175"/>
            </a:xfrm>
            <a:custGeom>
              <a:avLst/>
              <a:gdLst>
                <a:gd name="T0" fmla="*/ 5 w 7"/>
                <a:gd name="T1" fmla="*/ 0 h 2"/>
                <a:gd name="T2" fmla="*/ 0 w 7"/>
                <a:gd name="T3" fmla="*/ 0 h 2"/>
                <a:gd name="T4" fmla="*/ 7 w 7"/>
                <a:gd name="T5" fmla="*/ 2 h 2"/>
                <a:gd name="T6" fmla="*/ 7 w 7"/>
                <a:gd name="T7" fmla="*/ 2 h 2"/>
                <a:gd name="T8" fmla="*/ 5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5" y="0"/>
                  </a:moveTo>
                  <a:lnTo>
                    <a:pt x="0" y="0"/>
                  </a:lnTo>
                  <a:lnTo>
                    <a:pt x="7" y="2"/>
                  </a:lnTo>
                  <a:lnTo>
                    <a:pt x="7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94"/>
            <p:cNvSpPr>
              <a:spLocks/>
            </p:cNvSpPr>
            <p:nvPr/>
          </p:nvSpPr>
          <p:spPr bwMode="auto">
            <a:xfrm>
              <a:off x="6036022" y="6257926"/>
              <a:ext cx="495300" cy="331788"/>
            </a:xfrm>
            <a:custGeom>
              <a:avLst/>
              <a:gdLst>
                <a:gd name="T0" fmla="*/ 55 w 132"/>
                <a:gd name="T1" fmla="*/ 59 h 88"/>
                <a:gd name="T2" fmla="*/ 23 w 132"/>
                <a:gd name="T3" fmla="*/ 27 h 88"/>
                <a:gd name="T4" fmla="*/ 0 w 132"/>
                <a:gd name="T5" fmla="*/ 0 h 88"/>
                <a:gd name="T6" fmla="*/ 0 w 132"/>
                <a:gd name="T7" fmla="*/ 1 h 88"/>
                <a:gd name="T8" fmla="*/ 22 w 132"/>
                <a:gd name="T9" fmla="*/ 28 h 88"/>
                <a:gd name="T10" fmla="*/ 54 w 132"/>
                <a:gd name="T11" fmla="*/ 60 h 88"/>
                <a:gd name="T12" fmla="*/ 76 w 132"/>
                <a:gd name="T13" fmla="*/ 76 h 88"/>
                <a:gd name="T14" fmla="*/ 77 w 132"/>
                <a:gd name="T15" fmla="*/ 76 h 88"/>
                <a:gd name="T16" fmla="*/ 77 w 132"/>
                <a:gd name="T17" fmla="*/ 77 h 88"/>
                <a:gd name="T18" fmla="*/ 132 w 132"/>
                <a:gd name="T19" fmla="*/ 84 h 88"/>
                <a:gd name="T20" fmla="*/ 131 w 132"/>
                <a:gd name="T21" fmla="*/ 84 h 88"/>
                <a:gd name="T22" fmla="*/ 130 w 132"/>
                <a:gd name="T23" fmla="*/ 84 h 88"/>
                <a:gd name="T24" fmla="*/ 55 w 132"/>
                <a:gd name="T25" fmla="*/ 5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88">
                  <a:moveTo>
                    <a:pt x="55" y="59"/>
                  </a:moveTo>
                  <a:cubicBezTo>
                    <a:pt x="32" y="37"/>
                    <a:pt x="24" y="27"/>
                    <a:pt x="23" y="2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3" y="28"/>
                    <a:pt x="31" y="38"/>
                    <a:pt x="54" y="60"/>
                  </a:cubicBezTo>
                  <a:cubicBezTo>
                    <a:pt x="61" y="67"/>
                    <a:pt x="68" y="72"/>
                    <a:pt x="76" y="76"/>
                  </a:cubicBezTo>
                  <a:cubicBezTo>
                    <a:pt x="76" y="76"/>
                    <a:pt x="77" y="76"/>
                    <a:pt x="77" y="76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94" y="85"/>
                    <a:pt x="113" y="88"/>
                    <a:pt x="132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0" y="84"/>
                    <a:pt x="130" y="84"/>
                    <a:pt x="130" y="84"/>
                  </a:cubicBezTo>
                  <a:cubicBezTo>
                    <a:pt x="102" y="88"/>
                    <a:pt x="77" y="80"/>
                    <a:pt x="55" y="5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95"/>
            <p:cNvSpPr>
              <a:spLocks/>
            </p:cNvSpPr>
            <p:nvPr/>
          </p:nvSpPr>
          <p:spPr bwMode="auto">
            <a:xfrm>
              <a:off x="6524972" y="6573838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96"/>
            <p:cNvSpPr>
              <a:spLocks/>
            </p:cNvSpPr>
            <p:nvPr/>
          </p:nvSpPr>
          <p:spPr bwMode="auto">
            <a:xfrm>
              <a:off x="5997922" y="6386513"/>
              <a:ext cx="327025" cy="168275"/>
            </a:xfrm>
            <a:custGeom>
              <a:avLst/>
              <a:gdLst>
                <a:gd name="T0" fmla="*/ 12 w 87"/>
                <a:gd name="T1" fmla="*/ 13 h 45"/>
                <a:gd name="T2" fmla="*/ 0 w 87"/>
                <a:gd name="T3" fmla="*/ 0 h 45"/>
                <a:gd name="T4" fmla="*/ 0 w 87"/>
                <a:gd name="T5" fmla="*/ 1 h 45"/>
                <a:gd name="T6" fmla="*/ 11 w 87"/>
                <a:gd name="T7" fmla="*/ 14 h 45"/>
                <a:gd name="T8" fmla="*/ 33 w 87"/>
                <a:gd name="T9" fmla="*/ 32 h 45"/>
                <a:gd name="T10" fmla="*/ 36 w 87"/>
                <a:gd name="T11" fmla="*/ 32 h 45"/>
                <a:gd name="T12" fmla="*/ 36 w 87"/>
                <a:gd name="T13" fmla="*/ 33 h 45"/>
                <a:gd name="T14" fmla="*/ 87 w 87"/>
                <a:gd name="T15" fmla="*/ 43 h 45"/>
                <a:gd name="T16" fmla="*/ 87 w 87"/>
                <a:gd name="T17" fmla="*/ 43 h 45"/>
                <a:gd name="T18" fmla="*/ 86 w 87"/>
                <a:gd name="T19" fmla="*/ 42 h 45"/>
                <a:gd name="T20" fmla="*/ 12 w 87"/>
                <a:gd name="T21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12" y="13"/>
                  </a:moveTo>
                  <a:cubicBezTo>
                    <a:pt x="8" y="8"/>
                    <a:pt x="4" y="4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5"/>
                    <a:pt x="7" y="9"/>
                    <a:pt x="11" y="14"/>
                  </a:cubicBezTo>
                  <a:cubicBezTo>
                    <a:pt x="18" y="21"/>
                    <a:pt x="26" y="27"/>
                    <a:pt x="33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51" y="42"/>
                    <a:pt x="68" y="45"/>
                    <a:pt x="87" y="43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57" y="45"/>
                    <a:pt x="33" y="35"/>
                    <a:pt x="12" y="1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97"/>
            <p:cNvSpPr>
              <a:spLocks/>
            </p:cNvSpPr>
            <p:nvPr/>
          </p:nvSpPr>
          <p:spPr bwMode="auto">
            <a:xfrm>
              <a:off x="6321772" y="6543676"/>
              <a:ext cx="3175" cy="4763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98"/>
            <p:cNvSpPr>
              <a:spLocks/>
            </p:cNvSpPr>
            <p:nvPr/>
          </p:nvSpPr>
          <p:spPr bwMode="auto">
            <a:xfrm>
              <a:off x="5972522" y="6472238"/>
              <a:ext cx="160338" cy="41275"/>
            </a:xfrm>
            <a:custGeom>
              <a:avLst/>
              <a:gdLst>
                <a:gd name="T0" fmla="*/ 1 w 43"/>
                <a:gd name="T1" fmla="*/ 0 h 11"/>
                <a:gd name="T2" fmla="*/ 0 w 43"/>
                <a:gd name="T3" fmla="*/ 1 h 11"/>
                <a:gd name="T4" fmla="*/ 0 w 43"/>
                <a:gd name="T5" fmla="*/ 2 h 11"/>
                <a:gd name="T6" fmla="*/ 43 w 43"/>
                <a:gd name="T7" fmla="*/ 10 h 11"/>
                <a:gd name="T8" fmla="*/ 40 w 43"/>
                <a:gd name="T9" fmla="*/ 9 h 11"/>
                <a:gd name="T10" fmla="*/ 1 w 43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1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" y="8"/>
                    <a:pt x="27" y="11"/>
                    <a:pt x="43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26" y="9"/>
                    <a:pt x="13" y="6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99"/>
            <p:cNvSpPr>
              <a:spLocks/>
            </p:cNvSpPr>
            <p:nvPr/>
          </p:nvSpPr>
          <p:spPr bwMode="auto">
            <a:xfrm>
              <a:off x="6121747" y="6505576"/>
              <a:ext cx="11113" cy="4763"/>
            </a:xfrm>
            <a:custGeom>
              <a:avLst/>
              <a:gdLst>
                <a:gd name="T0" fmla="*/ 7 w 7"/>
                <a:gd name="T1" fmla="*/ 0 h 3"/>
                <a:gd name="T2" fmla="*/ 0 w 7"/>
                <a:gd name="T3" fmla="*/ 0 h 3"/>
                <a:gd name="T4" fmla="*/ 7 w 7"/>
                <a:gd name="T5" fmla="*/ 3 h 3"/>
                <a:gd name="T6" fmla="*/ 7 w 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7" y="0"/>
                  </a:moveTo>
                  <a:lnTo>
                    <a:pt x="0" y="0"/>
                  </a:lnTo>
                  <a:lnTo>
                    <a:pt x="7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00"/>
            <p:cNvSpPr>
              <a:spLocks/>
            </p:cNvSpPr>
            <p:nvPr/>
          </p:nvSpPr>
          <p:spPr bwMode="auto">
            <a:xfrm>
              <a:off x="7031384" y="6280151"/>
              <a:ext cx="120650" cy="26988"/>
            </a:xfrm>
            <a:custGeom>
              <a:avLst/>
              <a:gdLst>
                <a:gd name="T0" fmla="*/ 32 w 32"/>
                <a:gd name="T1" fmla="*/ 1 h 7"/>
                <a:gd name="T2" fmla="*/ 32 w 32"/>
                <a:gd name="T3" fmla="*/ 1 h 7"/>
                <a:gd name="T4" fmla="*/ 32 w 32"/>
                <a:gd name="T5" fmla="*/ 0 h 7"/>
                <a:gd name="T6" fmla="*/ 32 w 32"/>
                <a:gd name="T7" fmla="*/ 0 h 7"/>
                <a:gd name="T8" fmla="*/ 26 w 32"/>
                <a:gd name="T9" fmla="*/ 1 h 7"/>
                <a:gd name="T10" fmla="*/ 0 w 32"/>
                <a:gd name="T11" fmla="*/ 6 h 7"/>
                <a:gd name="T12" fmla="*/ 2 w 32"/>
                <a:gd name="T13" fmla="*/ 7 h 7"/>
                <a:gd name="T14" fmla="*/ 3 w 32"/>
                <a:gd name="T15" fmla="*/ 7 h 7"/>
                <a:gd name="T16" fmla="*/ 32 w 32"/>
                <a:gd name="T1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7">
                  <a:moveTo>
                    <a:pt x="32" y="1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0"/>
                    <a:pt x="28" y="0"/>
                    <a:pt x="26" y="1"/>
                  </a:cubicBezTo>
                  <a:cubicBezTo>
                    <a:pt x="18" y="1"/>
                    <a:pt x="8" y="3"/>
                    <a:pt x="0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13" y="3"/>
                    <a:pt x="22" y="2"/>
                    <a:pt x="32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01"/>
            <p:cNvSpPr>
              <a:spLocks/>
            </p:cNvSpPr>
            <p:nvPr/>
          </p:nvSpPr>
          <p:spPr bwMode="auto">
            <a:xfrm>
              <a:off x="6847234" y="6284913"/>
              <a:ext cx="311150" cy="82550"/>
            </a:xfrm>
            <a:custGeom>
              <a:avLst/>
              <a:gdLst>
                <a:gd name="T0" fmla="*/ 75 w 83"/>
                <a:gd name="T1" fmla="*/ 17 h 22"/>
                <a:gd name="T2" fmla="*/ 83 w 83"/>
                <a:gd name="T3" fmla="*/ 22 h 22"/>
                <a:gd name="T4" fmla="*/ 83 w 83"/>
                <a:gd name="T5" fmla="*/ 20 h 22"/>
                <a:gd name="T6" fmla="*/ 75 w 83"/>
                <a:gd name="T7" fmla="*/ 16 h 22"/>
                <a:gd name="T8" fmla="*/ 52 w 83"/>
                <a:gd name="T9" fmla="*/ 6 h 22"/>
                <a:gd name="T10" fmla="*/ 51 w 83"/>
                <a:gd name="T11" fmla="*/ 6 h 22"/>
                <a:gd name="T12" fmla="*/ 51 w 83"/>
                <a:gd name="T13" fmla="*/ 6 h 22"/>
                <a:gd name="T14" fmla="*/ 25 w 83"/>
                <a:gd name="T15" fmla="*/ 2 h 22"/>
                <a:gd name="T16" fmla="*/ 0 w 83"/>
                <a:gd name="T17" fmla="*/ 6 h 22"/>
                <a:gd name="T18" fmla="*/ 1 w 83"/>
                <a:gd name="T19" fmla="*/ 7 h 22"/>
                <a:gd name="T20" fmla="*/ 2 w 83"/>
                <a:gd name="T21" fmla="*/ 7 h 22"/>
                <a:gd name="T22" fmla="*/ 75 w 83"/>
                <a:gd name="T23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22">
                  <a:moveTo>
                    <a:pt x="75" y="17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67" y="12"/>
                    <a:pt x="60" y="8"/>
                    <a:pt x="52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42" y="3"/>
                    <a:pt x="34" y="2"/>
                    <a:pt x="25" y="2"/>
                  </a:cubicBezTo>
                  <a:cubicBezTo>
                    <a:pt x="17" y="2"/>
                    <a:pt x="8" y="4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7" y="0"/>
                    <a:pt x="50" y="3"/>
                    <a:pt x="75" y="1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02"/>
            <p:cNvSpPr>
              <a:spLocks/>
            </p:cNvSpPr>
            <p:nvPr/>
          </p:nvSpPr>
          <p:spPr bwMode="auto">
            <a:xfrm>
              <a:off x="7039322" y="63071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03"/>
            <p:cNvSpPr>
              <a:spLocks/>
            </p:cNvSpPr>
            <p:nvPr/>
          </p:nvSpPr>
          <p:spPr bwMode="auto">
            <a:xfrm>
              <a:off x="6663084" y="6284913"/>
              <a:ext cx="508000" cy="214313"/>
            </a:xfrm>
            <a:custGeom>
              <a:avLst/>
              <a:gdLst>
                <a:gd name="T0" fmla="*/ 73 w 135"/>
                <a:gd name="T1" fmla="*/ 20 h 57"/>
                <a:gd name="T2" fmla="*/ 111 w 135"/>
                <a:gd name="T3" fmla="*/ 43 h 57"/>
                <a:gd name="T4" fmla="*/ 135 w 135"/>
                <a:gd name="T5" fmla="*/ 57 h 57"/>
                <a:gd name="T6" fmla="*/ 135 w 135"/>
                <a:gd name="T7" fmla="*/ 55 h 57"/>
                <a:gd name="T8" fmla="*/ 112 w 135"/>
                <a:gd name="T9" fmla="*/ 42 h 57"/>
                <a:gd name="T10" fmla="*/ 74 w 135"/>
                <a:gd name="T11" fmla="*/ 19 h 57"/>
                <a:gd name="T12" fmla="*/ 51 w 135"/>
                <a:gd name="T13" fmla="*/ 7 h 57"/>
                <a:gd name="T14" fmla="*/ 50 w 135"/>
                <a:gd name="T15" fmla="*/ 7 h 57"/>
                <a:gd name="T16" fmla="*/ 50 w 135"/>
                <a:gd name="T17" fmla="*/ 7 h 57"/>
                <a:gd name="T18" fmla="*/ 24 w 135"/>
                <a:gd name="T19" fmla="*/ 2 h 57"/>
                <a:gd name="T20" fmla="*/ 0 w 135"/>
                <a:gd name="T21" fmla="*/ 4 h 57"/>
                <a:gd name="T22" fmla="*/ 2 w 135"/>
                <a:gd name="T23" fmla="*/ 5 h 57"/>
                <a:gd name="T24" fmla="*/ 73 w 135"/>
                <a:gd name="T25" fmla="*/ 2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57">
                  <a:moveTo>
                    <a:pt x="73" y="20"/>
                  </a:moveTo>
                  <a:cubicBezTo>
                    <a:pt x="99" y="36"/>
                    <a:pt x="111" y="43"/>
                    <a:pt x="111" y="43"/>
                  </a:cubicBezTo>
                  <a:cubicBezTo>
                    <a:pt x="111" y="43"/>
                    <a:pt x="118" y="48"/>
                    <a:pt x="135" y="57"/>
                  </a:cubicBezTo>
                  <a:cubicBezTo>
                    <a:pt x="135" y="55"/>
                    <a:pt x="135" y="55"/>
                    <a:pt x="135" y="55"/>
                  </a:cubicBezTo>
                  <a:cubicBezTo>
                    <a:pt x="119" y="47"/>
                    <a:pt x="112" y="42"/>
                    <a:pt x="112" y="42"/>
                  </a:cubicBezTo>
                  <a:cubicBezTo>
                    <a:pt x="112" y="42"/>
                    <a:pt x="100" y="35"/>
                    <a:pt x="74" y="19"/>
                  </a:cubicBezTo>
                  <a:cubicBezTo>
                    <a:pt x="66" y="14"/>
                    <a:pt x="59" y="10"/>
                    <a:pt x="51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1" y="4"/>
                    <a:pt x="33" y="2"/>
                    <a:pt x="24" y="2"/>
                  </a:cubicBezTo>
                  <a:cubicBezTo>
                    <a:pt x="16" y="1"/>
                    <a:pt x="8" y="2"/>
                    <a:pt x="0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7" y="0"/>
                    <a:pt x="49" y="4"/>
                    <a:pt x="73" y="2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04"/>
            <p:cNvSpPr>
              <a:spLocks/>
            </p:cNvSpPr>
            <p:nvPr/>
          </p:nvSpPr>
          <p:spPr bwMode="auto">
            <a:xfrm>
              <a:off x="6850409" y="6310313"/>
              <a:ext cx="4763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05"/>
            <p:cNvSpPr>
              <a:spLocks/>
            </p:cNvSpPr>
            <p:nvPr/>
          </p:nvSpPr>
          <p:spPr bwMode="auto">
            <a:xfrm>
              <a:off x="6478934" y="6269038"/>
              <a:ext cx="703263" cy="320675"/>
            </a:xfrm>
            <a:custGeom>
              <a:avLst/>
              <a:gdLst>
                <a:gd name="T0" fmla="*/ 73 w 187"/>
                <a:gd name="T1" fmla="*/ 23 h 85"/>
                <a:gd name="T2" fmla="*/ 110 w 187"/>
                <a:gd name="T3" fmla="*/ 49 h 85"/>
                <a:gd name="T4" fmla="*/ 148 w 187"/>
                <a:gd name="T5" fmla="*/ 73 h 85"/>
                <a:gd name="T6" fmla="*/ 173 w 187"/>
                <a:gd name="T7" fmla="*/ 83 h 85"/>
                <a:gd name="T8" fmla="*/ 174 w 187"/>
                <a:gd name="T9" fmla="*/ 83 h 85"/>
                <a:gd name="T10" fmla="*/ 174 w 187"/>
                <a:gd name="T11" fmla="*/ 83 h 85"/>
                <a:gd name="T12" fmla="*/ 187 w 187"/>
                <a:gd name="T13" fmla="*/ 85 h 85"/>
                <a:gd name="T14" fmla="*/ 186 w 187"/>
                <a:gd name="T15" fmla="*/ 85 h 85"/>
                <a:gd name="T16" fmla="*/ 186 w 187"/>
                <a:gd name="T17" fmla="*/ 84 h 85"/>
                <a:gd name="T18" fmla="*/ 149 w 187"/>
                <a:gd name="T19" fmla="*/ 72 h 85"/>
                <a:gd name="T20" fmla="*/ 110 w 187"/>
                <a:gd name="T21" fmla="*/ 48 h 85"/>
                <a:gd name="T22" fmla="*/ 74 w 187"/>
                <a:gd name="T23" fmla="*/ 22 h 85"/>
                <a:gd name="T24" fmla="*/ 51 w 187"/>
                <a:gd name="T25" fmla="*/ 9 h 85"/>
                <a:gd name="T26" fmla="*/ 49 w 187"/>
                <a:gd name="T27" fmla="*/ 9 h 85"/>
                <a:gd name="T28" fmla="*/ 49 w 187"/>
                <a:gd name="T29" fmla="*/ 8 h 85"/>
                <a:gd name="T30" fmla="*/ 49 w 187"/>
                <a:gd name="T31" fmla="*/ 8 h 85"/>
                <a:gd name="T32" fmla="*/ 26 w 187"/>
                <a:gd name="T33" fmla="*/ 2 h 85"/>
                <a:gd name="T34" fmla="*/ 0 w 187"/>
                <a:gd name="T35" fmla="*/ 3 h 85"/>
                <a:gd name="T36" fmla="*/ 1 w 187"/>
                <a:gd name="T37" fmla="*/ 4 h 85"/>
                <a:gd name="T38" fmla="*/ 2 w 187"/>
                <a:gd name="T39" fmla="*/ 4 h 85"/>
                <a:gd name="T40" fmla="*/ 73 w 187"/>
                <a:gd name="T41" fmla="*/ 2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7" h="85">
                  <a:moveTo>
                    <a:pt x="73" y="23"/>
                  </a:moveTo>
                  <a:cubicBezTo>
                    <a:pt x="98" y="41"/>
                    <a:pt x="110" y="49"/>
                    <a:pt x="110" y="49"/>
                  </a:cubicBezTo>
                  <a:cubicBezTo>
                    <a:pt x="110" y="49"/>
                    <a:pt x="120" y="57"/>
                    <a:pt x="148" y="73"/>
                  </a:cubicBezTo>
                  <a:cubicBezTo>
                    <a:pt x="156" y="78"/>
                    <a:pt x="165" y="81"/>
                    <a:pt x="173" y="83"/>
                  </a:cubicBezTo>
                  <a:cubicBezTo>
                    <a:pt x="174" y="83"/>
                    <a:pt x="174" y="83"/>
                    <a:pt x="174" y="83"/>
                  </a:cubicBezTo>
                  <a:cubicBezTo>
                    <a:pt x="174" y="83"/>
                    <a:pt x="174" y="83"/>
                    <a:pt x="174" y="83"/>
                  </a:cubicBezTo>
                  <a:cubicBezTo>
                    <a:pt x="178" y="84"/>
                    <a:pt x="182" y="85"/>
                    <a:pt x="187" y="85"/>
                  </a:cubicBezTo>
                  <a:cubicBezTo>
                    <a:pt x="186" y="85"/>
                    <a:pt x="186" y="85"/>
                    <a:pt x="186" y="85"/>
                  </a:cubicBezTo>
                  <a:cubicBezTo>
                    <a:pt x="186" y="84"/>
                    <a:pt x="186" y="84"/>
                    <a:pt x="186" y="84"/>
                  </a:cubicBezTo>
                  <a:cubicBezTo>
                    <a:pt x="174" y="83"/>
                    <a:pt x="161" y="79"/>
                    <a:pt x="149" y="72"/>
                  </a:cubicBezTo>
                  <a:cubicBezTo>
                    <a:pt x="121" y="56"/>
                    <a:pt x="111" y="48"/>
                    <a:pt x="110" y="48"/>
                  </a:cubicBezTo>
                  <a:cubicBezTo>
                    <a:pt x="110" y="48"/>
                    <a:pt x="99" y="40"/>
                    <a:pt x="74" y="22"/>
                  </a:cubicBezTo>
                  <a:cubicBezTo>
                    <a:pt x="66" y="17"/>
                    <a:pt x="59" y="12"/>
                    <a:pt x="51" y="9"/>
                  </a:cubicBezTo>
                  <a:cubicBezTo>
                    <a:pt x="50" y="9"/>
                    <a:pt x="50" y="9"/>
                    <a:pt x="49" y="9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1" y="5"/>
                    <a:pt x="34" y="3"/>
                    <a:pt x="26" y="2"/>
                  </a:cubicBezTo>
                  <a:cubicBezTo>
                    <a:pt x="18" y="2"/>
                    <a:pt x="8" y="2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8" y="0"/>
                    <a:pt x="50" y="6"/>
                    <a:pt x="73" y="2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06"/>
            <p:cNvSpPr>
              <a:spLocks/>
            </p:cNvSpPr>
            <p:nvPr/>
          </p:nvSpPr>
          <p:spPr bwMode="auto">
            <a:xfrm>
              <a:off x="6663084" y="6299201"/>
              <a:ext cx="7938" cy="4763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1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07"/>
            <p:cNvSpPr>
              <a:spLocks/>
            </p:cNvSpPr>
            <p:nvPr/>
          </p:nvSpPr>
          <p:spPr bwMode="auto">
            <a:xfrm>
              <a:off x="6294784" y="6246813"/>
              <a:ext cx="841375" cy="376238"/>
            </a:xfrm>
            <a:custGeom>
              <a:avLst/>
              <a:gdLst>
                <a:gd name="T0" fmla="*/ 0 w 224"/>
                <a:gd name="T1" fmla="*/ 1 h 100"/>
                <a:gd name="T2" fmla="*/ 1 w 224"/>
                <a:gd name="T3" fmla="*/ 3 h 100"/>
                <a:gd name="T4" fmla="*/ 72 w 224"/>
                <a:gd name="T5" fmla="*/ 26 h 100"/>
                <a:gd name="T6" fmla="*/ 106 w 224"/>
                <a:gd name="T7" fmla="*/ 53 h 100"/>
                <a:gd name="T8" fmla="*/ 143 w 224"/>
                <a:gd name="T9" fmla="*/ 80 h 100"/>
                <a:gd name="T10" fmla="*/ 224 w 224"/>
                <a:gd name="T11" fmla="*/ 90 h 100"/>
                <a:gd name="T12" fmla="*/ 223 w 224"/>
                <a:gd name="T13" fmla="*/ 89 h 100"/>
                <a:gd name="T14" fmla="*/ 222 w 224"/>
                <a:gd name="T15" fmla="*/ 89 h 100"/>
                <a:gd name="T16" fmla="*/ 144 w 224"/>
                <a:gd name="T17" fmla="*/ 79 h 100"/>
                <a:gd name="T18" fmla="*/ 107 w 224"/>
                <a:gd name="T19" fmla="*/ 52 h 100"/>
                <a:gd name="T20" fmla="*/ 73 w 224"/>
                <a:gd name="T21" fmla="*/ 25 h 100"/>
                <a:gd name="T22" fmla="*/ 51 w 224"/>
                <a:gd name="T23" fmla="*/ 10 h 100"/>
                <a:gd name="T24" fmla="*/ 50 w 224"/>
                <a:gd name="T25" fmla="*/ 11 h 100"/>
                <a:gd name="T26" fmla="*/ 50 w 224"/>
                <a:gd name="T27" fmla="*/ 10 h 100"/>
                <a:gd name="T28" fmla="*/ 26 w 224"/>
                <a:gd name="T29" fmla="*/ 2 h 100"/>
                <a:gd name="T30" fmla="*/ 0 w 224"/>
                <a:gd name="T31" fmla="*/ 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4" h="100">
                  <a:moveTo>
                    <a:pt x="0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28" y="0"/>
                    <a:pt x="49" y="7"/>
                    <a:pt x="72" y="26"/>
                  </a:cubicBezTo>
                  <a:cubicBezTo>
                    <a:pt x="96" y="45"/>
                    <a:pt x="106" y="53"/>
                    <a:pt x="106" y="53"/>
                  </a:cubicBezTo>
                  <a:cubicBezTo>
                    <a:pt x="107" y="53"/>
                    <a:pt x="117" y="62"/>
                    <a:pt x="143" y="80"/>
                  </a:cubicBezTo>
                  <a:cubicBezTo>
                    <a:pt x="169" y="96"/>
                    <a:pt x="196" y="100"/>
                    <a:pt x="224" y="90"/>
                  </a:cubicBezTo>
                  <a:cubicBezTo>
                    <a:pt x="223" y="89"/>
                    <a:pt x="223" y="89"/>
                    <a:pt x="223" y="89"/>
                  </a:cubicBezTo>
                  <a:cubicBezTo>
                    <a:pt x="223" y="89"/>
                    <a:pt x="223" y="89"/>
                    <a:pt x="222" y="89"/>
                  </a:cubicBezTo>
                  <a:cubicBezTo>
                    <a:pt x="195" y="98"/>
                    <a:pt x="169" y="95"/>
                    <a:pt x="144" y="79"/>
                  </a:cubicBezTo>
                  <a:cubicBezTo>
                    <a:pt x="117" y="61"/>
                    <a:pt x="107" y="53"/>
                    <a:pt x="107" y="52"/>
                  </a:cubicBezTo>
                  <a:cubicBezTo>
                    <a:pt x="107" y="52"/>
                    <a:pt x="96" y="44"/>
                    <a:pt x="73" y="25"/>
                  </a:cubicBezTo>
                  <a:cubicBezTo>
                    <a:pt x="66" y="19"/>
                    <a:pt x="58" y="14"/>
                    <a:pt x="51" y="10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2" y="6"/>
                    <a:pt x="34" y="3"/>
                    <a:pt x="26" y="2"/>
                  </a:cubicBezTo>
                  <a:cubicBezTo>
                    <a:pt x="18" y="1"/>
                    <a:pt x="9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08"/>
            <p:cNvSpPr>
              <a:spLocks/>
            </p:cNvSpPr>
            <p:nvPr/>
          </p:nvSpPr>
          <p:spPr bwMode="auto">
            <a:xfrm>
              <a:off x="7129809" y="6581776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09"/>
            <p:cNvSpPr>
              <a:spLocks/>
            </p:cNvSpPr>
            <p:nvPr/>
          </p:nvSpPr>
          <p:spPr bwMode="auto">
            <a:xfrm>
              <a:off x="6483697" y="6284913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10"/>
            <p:cNvSpPr>
              <a:spLocks/>
            </p:cNvSpPr>
            <p:nvPr/>
          </p:nvSpPr>
          <p:spPr bwMode="auto">
            <a:xfrm>
              <a:off x="4889847" y="5691188"/>
              <a:ext cx="1168400" cy="788988"/>
            </a:xfrm>
            <a:custGeom>
              <a:avLst/>
              <a:gdLst>
                <a:gd name="T0" fmla="*/ 36 w 311"/>
                <a:gd name="T1" fmla="*/ 89 h 210"/>
                <a:gd name="T2" fmla="*/ 80 w 311"/>
                <a:gd name="T3" fmla="*/ 117 h 210"/>
                <a:gd name="T4" fmla="*/ 80 w 311"/>
                <a:gd name="T5" fmla="*/ 117 h 210"/>
                <a:gd name="T6" fmla="*/ 129 w 311"/>
                <a:gd name="T7" fmla="*/ 144 h 210"/>
                <a:gd name="T8" fmla="*/ 177 w 311"/>
                <a:gd name="T9" fmla="*/ 167 h 210"/>
                <a:gd name="T10" fmla="*/ 227 w 311"/>
                <a:gd name="T11" fmla="*/ 187 h 210"/>
                <a:gd name="T12" fmla="*/ 278 w 311"/>
                <a:gd name="T13" fmla="*/ 204 h 210"/>
                <a:gd name="T14" fmla="*/ 278 w 311"/>
                <a:gd name="T15" fmla="*/ 203 h 210"/>
                <a:gd name="T16" fmla="*/ 288 w 311"/>
                <a:gd name="T17" fmla="*/ 210 h 210"/>
                <a:gd name="T18" fmla="*/ 288 w 311"/>
                <a:gd name="T19" fmla="*/ 209 h 210"/>
                <a:gd name="T20" fmla="*/ 289 w 311"/>
                <a:gd name="T21" fmla="*/ 208 h 210"/>
                <a:gd name="T22" fmla="*/ 295 w 311"/>
                <a:gd name="T23" fmla="*/ 186 h 210"/>
                <a:gd name="T24" fmla="*/ 295 w 311"/>
                <a:gd name="T25" fmla="*/ 185 h 210"/>
                <a:gd name="T26" fmla="*/ 305 w 311"/>
                <a:gd name="T27" fmla="*/ 152 h 210"/>
                <a:gd name="T28" fmla="*/ 305 w 311"/>
                <a:gd name="T29" fmla="*/ 151 h 210"/>
                <a:gd name="T30" fmla="*/ 310 w 311"/>
                <a:gd name="T31" fmla="*/ 132 h 210"/>
                <a:gd name="T32" fmla="*/ 310 w 311"/>
                <a:gd name="T33" fmla="*/ 132 h 210"/>
                <a:gd name="T34" fmla="*/ 311 w 311"/>
                <a:gd name="T35" fmla="*/ 131 h 210"/>
                <a:gd name="T36" fmla="*/ 311 w 311"/>
                <a:gd name="T37" fmla="*/ 130 h 210"/>
                <a:gd name="T38" fmla="*/ 305 w 311"/>
                <a:gd name="T39" fmla="*/ 128 h 210"/>
                <a:gd name="T40" fmla="*/ 279 w 311"/>
                <a:gd name="T41" fmla="*/ 125 h 210"/>
                <a:gd name="T42" fmla="*/ 258 w 311"/>
                <a:gd name="T43" fmla="*/ 113 h 210"/>
                <a:gd name="T44" fmla="*/ 233 w 311"/>
                <a:gd name="T45" fmla="*/ 108 h 210"/>
                <a:gd name="T46" fmla="*/ 212 w 311"/>
                <a:gd name="T47" fmla="*/ 95 h 210"/>
                <a:gd name="T48" fmla="*/ 188 w 311"/>
                <a:gd name="T49" fmla="*/ 88 h 210"/>
                <a:gd name="T50" fmla="*/ 168 w 311"/>
                <a:gd name="T51" fmla="*/ 74 h 210"/>
                <a:gd name="T52" fmla="*/ 144 w 311"/>
                <a:gd name="T53" fmla="*/ 66 h 210"/>
                <a:gd name="T54" fmla="*/ 125 w 311"/>
                <a:gd name="T55" fmla="*/ 50 h 210"/>
                <a:gd name="T56" fmla="*/ 101 w 311"/>
                <a:gd name="T57" fmla="*/ 41 h 210"/>
                <a:gd name="T58" fmla="*/ 83 w 311"/>
                <a:gd name="T59" fmla="*/ 24 h 210"/>
                <a:gd name="T60" fmla="*/ 61 w 311"/>
                <a:gd name="T61" fmla="*/ 13 h 210"/>
                <a:gd name="T62" fmla="*/ 49 w 311"/>
                <a:gd name="T63" fmla="*/ 0 h 210"/>
                <a:gd name="T64" fmla="*/ 48 w 311"/>
                <a:gd name="T65" fmla="*/ 1 h 210"/>
                <a:gd name="T66" fmla="*/ 37 w 311"/>
                <a:gd name="T67" fmla="*/ 17 h 210"/>
                <a:gd name="T68" fmla="*/ 36 w 311"/>
                <a:gd name="T69" fmla="*/ 18 h 210"/>
                <a:gd name="T70" fmla="*/ 15 w 311"/>
                <a:gd name="T71" fmla="*/ 45 h 210"/>
                <a:gd name="T72" fmla="*/ 14 w 311"/>
                <a:gd name="T73" fmla="*/ 46 h 210"/>
                <a:gd name="T74" fmla="*/ 0 w 311"/>
                <a:gd name="T75" fmla="*/ 65 h 210"/>
                <a:gd name="T76" fmla="*/ 0 w 311"/>
                <a:gd name="T77" fmla="*/ 65 h 210"/>
                <a:gd name="T78" fmla="*/ 0 w 311"/>
                <a:gd name="T79" fmla="*/ 66 h 210"/>
                <a:gd name="T80" fmla="*/ 36 w 311"/>
                <a:gd name="T81" fmla="*/ 8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11" h="210">
                  <a:moveTo>
                    <a:pt x="36" y="89"/>
                  </a:moveTo>
                  <a:cubicBezTo>
                    <a:pt x="47" y="103"/>
                    <a:pt x="62" y="112"/>
                    <a:pt x="80" y="117"/>
                  </a:cubicBezTo>
                  <a:cubicBezTo>
                    <a:pt x="80" y="117"/>
                    <a:pt x="80" y="117"/>
                    <a:pt x="80" y="117"/>
                  </a:cubicBezTo>
                  <a:cubicBezTo>
                    <a:pt x="93" y="130"/>
                    <a:pt x="110" y="140"/>
                    <a:pt x="129" y="144"/>
                  </a:cubicBezTo>
                  <a:cubicBezTo>
                    <a:pt x="142" y="157"/>
                    <a:pt x="158" y="164"/>
                    <a:pt x="177" y="167"/>
                  </a:cubicBezTo>
                  <a:cubicBezTo>
                    <a:pt x="191" y="179"/>
                    <a:pt x="208" y="185"/>
                    <a:pt x="227" y="187"/>
                  </a:cubicBezTo>
                  <a:cubicBezTo>
                    <a:pt x="241" y="198"/>
                    <a:pt x="258" y="204"/>
                    <a:pt x="278" y="204"/>
                  </a:cubicBezTo>
                  <a:cubicBezTo>
                    <a:pt x="278" y="203"/>
                    <a:pt x="278" y="203"/>
                    <a:pt x="278" y="203"/>
                  </a:cubicBezTo>
                  <a:cubicBezTo>
                    <a:pt x="281" y="206"/>
                    <a:pt x="285" y="208"/>
                    <a:pt x="288" y="210"/>
                  </a:cubicBezTo>
                  <a:cubicBezTo>
                    <a:pt x="288" y="209"/>
                    <a:pt x="288" y="209"/>
                    <a:pt x="288" y="209"/>
                  </a:cubicBezTo>
                  <a:cubicBezTo>
                    <a:pt x="289" y="208"/>
                    <a:pt x="289" y="208"/>
                    <a:pt x="289" y="208"/>
                  </a:cubicBezTo>
                  <a:cubicBezTo>
                    <a:pt x="295" y="186"/>
                    <a:pt x="295" y="186"/>
                    <a:pt x="295" y="186"/>
                  </a:cubicBezTo>
                  <a:cubicBezTo>
                    <a:pt x="295" y="185"/>
                    <a:pt x="295" y="185"/>
                    <a:pt x="295" y="185"/>
                  </a:cubicBezTo>
                  <a:cubicBezTo>
                    <a:pt x="305" y="152"/>
                    <a:pt x="305" y="152"/>
                    <a:pt x="305" y="152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10" y="132"/>
                    <a:pt x="310" y="132"/>
                    <a:pt x="310" y="132"/>
                  </a:cubicBezTo>
                  <a:cubicBezTo>
                    <a:pt x="310" y="132"/>
                    <a:pt x="310" y="132"/>
                    <a:pt x="310" y="132"/>
                  </a:cubicBezTo>
                  <a:cubicBezTo>
                    <a:pt x="311" y="131"/>
                    <a:pt x="311" y="131"/>
                    <a:pt x="311" y="131"/>
                  </a:cubicBezTo>
                  <a:cubicBezTo>
                    <a:pt x="311" y="130"/>
                    <a:pt x="311" y="130"/>
                    <a:pt x="311" y="130"/>
                  </a:cubicBezTo>
                  <a:cubicBezTo>
                    <a:pt x="309" y="130"/>
                    <a:pt x="307" y="129"/>
                    <a:pt x="305" y="128"/>
                  </a:cubicBezTo>
                  <a:cubicBezTo>
                    <a:pt x="297" y="126"/>
                    <a:pt x="288" y="125"/>
                    <a:pt x="279" y="125"/>
                  </a:cubicBezTo>
                  <a:cubicBezTo>
                    <a:pt x="273" y="120"/>
                    <a:pt x="265" y="116"/>
                    <a:pt x="258" y="113"/>
                  </a:cubicBezTo>
                  <a:cubicBezTo>
                    <a:pt x="250" y="110"/>
                    <a:pt x="241" y="109"/>
                    <a:pt x="233" y="108"/>
                  </a:cubicBezTo>
                  <a:cubicBezTo>
                    <a:pt x="226" y="102"/>
                    <a:pt x="219" y="98"/>
                    <a:pt x="212" y="95"/>
                  </a:cubicBezTo>
                  <a:cubicBezTo>
                    <a:pt x="204" y="91"/>
                    <a:pt x="196" y="89"/>
                    <a:pt x="188" y="88"/>
                  </a:cubicBezTo>
                  <a:cubicBezTo>
                    <a:pt x="182" y="82"/>
                    <a:pt x="175" y="78"/>
                    <a:pt x="168" y="74"/>
                  </a:cubicBezTo>
                  <a:cubicBezTo>
                    <a:pt x="161" y="71"/>
                    <a:pt x="152" y="68"/>
                    <a:pt x="144" y="66"/>
                  </a:cubicBezTo>
                  <a:cubicBezTo>
                    <a:pt x="138" y="60"/>
                    <a:pt x="132" y="55"/>
                    <a:pt x="125" y="50"/>
                  </a:cubicBezTo>
                  <a:cubicBezTo>
                    <a:pt x="118" y="46"/>
                    <a:pt x="110" y="43"/>
                    <a:pt x="101" y="41"/>
                  </a:cubicBezTo>
                  <a:cubicBezTo>
                    <a:pt x="96" y="34"/>
                    <a:pt x="90" y="28"/>
                    <a:pt x="83" y="24"/>
                  </a:cubicBezTo>
                  <a:cubicBezTo>
                    <a:pt x="76" y="19"/>
                    <a:pt x="69" y="16"/>
                    <a:pt x="61" y="13"/>
                  </a:cubicBezTo>
                  <a:cubicBezTo>
                    <a:pt x="57" y="8"/>
                    <a:pt x="53" y="4"/>
                    <a:pt x="49" y="0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9" y="76"/>
                    <a:pt x="21" y="84"/>
                    <a:pt x="36" y="89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11"/>
            <p:cNvSpPr>
              <a:spLocks/>
            </p:cNvSpPr>
            <p:nvPr/>
          </p:nvSpPr>
          <p:spPr bwMode="auto">
            <a:xfrm>
              <a:off x="5120034" y="5740401"/>
              <a:ext cx="622300" cy="652463"/>
            </a:xfrm>
            <a:custGeom>
              <a:avLst/>
              <a:gdLst>
                <a:gd name="T0" fmla="*/ 97 w 166"/>
                <a:gd name="T1" fmla="*/ 130 h 174"/>
                <a:gd name="T2" fmla="*/ 75 w 166"/>
                <a:gd name="T3" fmla="*/ 91 h 174"/>
                <a:gd name="T4" fmla="*/ 55 w 166"/>
                <a:gd name="T5" fmla="*/ 51 h 174"/>
                <a:gd name="T6" fmla="*/ 22 w 166"/>
                <a:gd name="T7" fmla="*/ 11 h 174"/>
                <a:gd name="T8" fmla="*/ 0 w 166"/>
                <a:gd name="T9" fmla="*/ 0 h 174"/>
                <a:gd name="T10" fmla="*/ 1 w 166"/>
                <a:gd name="T11" fmla="*/ 2 h 174"/>
                <a:gd name="T12" fmla="*/ 54 w 166"/>
                <a:gd name="T13" fmla="*/ 52 h 174"/>
                <a:gd name="T14" fmla="*/ 74 w 166"/>
                <a:gd name="T15" fmla="*/ 92 h 174"/>
                <a:gd name="T16" fmla="*/ 96 w 166"/>
                <a:gd name="T17" fmla="*/ 131 h 174"/>
                <a:gd name="T18" fmla="*/ 114 w 166"/>
                <a:gd name="T19" fmla="*/ 153 h 174"/>
                <a:gd name="T20" fmla="*/ 116 w 166"/>
                <a:gd name="T21" fmla="*/ 153 h 174"/>
                <a:gd name="T22" fmla="*/ 116 w 166"/>
                <a:gd name="T23" fmla="*/ 154 h 174"/>
                <a:gd name="T24" fmla="*/ 116 w 166"/>
                <a:gd name="T25" fmla="*/ 154 h 174"/>
                <a:gd name="T26" fmla="*/ 166 w 166"/>
                <a:gd name="T27" fmla="*/ 174 h 174"/>
                <a:gd name="T28" fmla="*/ 165 w 166"/>
                <a:gd name="T29" fmla="*/ 173 h 174"/>
                <a:gd name="T30" fmla="*/ 97 w 166"/>
                <a:gd name="T31" fmla="*/ 13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6" h="174">
                  <a:moveTo>
                    <a:pt x="97" y="130"/>
                  </a:moveTo>
                  <a:cubicBezTo>
                    <a:pt x="80" y="103"/>
                    <a:pt x="75" y="91"/>
                    <a:pt x="75" y="91"/>
                  </a:cubicBezTo>
                  <a:cubicBezTo>
                    <a:pt x="75" y="91"/>
                    <a:pt x="68" y="79"/>
                    <a:pt x="55" y="51"/>
                  </a:cubicBezTo>
                  <a:cubicBezTo>
                    <a:pt x="47" y="33"/>
                    <a:pt x="36" y="20"/>
                    <a:pt x="22" y="11"/>
                  </a:cubicBezTo>
                  <a:cubicBezTo>
                    <a:pt x="15" y="6"/>
                    <a:pt x="8" y="3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6" y="11"/>
                    <a:pt x="42" y="26"/>
                    <a:pt x="54" y="52"/>
                  </a:cubicBezTo>
                  <a:cubicBezTo>
                    <a:pt x="67" y="80"/>
                    <a:pt x="74" y="91"/>
                    <a:pt x="74" y="92"/>
                  </a:cubicBezTo>
                  <a:cubicBezTo>
                    <a:pt x="74" y="92"/>
                    <a:pt x="79" y="104"/>
                    <a:pt x="96" y="131"/>
                  </a:cubicBezTo>
                  <a:cubicBezTo>
                    <a:pt x="101" y="139"/>
                    <a:pt x="107" y="147"/>
                    <a:pt x="114" y="153"/>
                  </a:cubicBezTo>
                  <a:cubicBezTo>
                    <a:pt x="116" y="153"/>
                    <a:pt x="116" y="153"/>
                    <a:pt x="116" y="153"/>
                  </a:cubicBezTo>
                  <a:cubicBezTo>
                    <a:pt x="116" y="154"/>
                    <a:pt x="116" y="154"/>
                    <a:pt x="116" y="154"/>
                  </a:cubicBezTo>
                  <a:cubicBezTo>
                    <a:pt x="116" y="154"/>
                    <a:pt x="116" y="154"/>
                    <a:pt x="116" y="154"/>
                  </a:cubicBezTo>
                  <a:cubicBezTo>
                    <a:pt x="130" y="166"/>
                    <a:pt x="147" y="172"/>
                    <a:pt x="166" y="174"/>
                  </a:cubicBezTo>
                  <a:cubicBezTo>
                    <a:pt x="165" y="173"/>
                    <a:pt x="165" y="173"/>
                    <a:pt x="165" y="173"/>
                  </a:cubicBezTo>
                  <a:cubicBezTo>
                    <a:pt x="136" y="170"/>
                    <a:pt x="113" y="156"/>
                    <a:pt x="97" y="13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12"/>
            <p:cNvSpPr>
              <a:spLocks/>
            </p:cNvSpPr>
            <p:nvPr/>
          </p:nvSpPr>
          <p:spPr bwMode="auto">
            <a:xfrm>
              <a:off x="5070822" y="5691188"/>
              <a:ext cx="484188" cy="627063"/>
            </a:xfrm>
            <a:custGeom>
              <a:avLst/>
              <a:gdLst>
                <a:gd name="T0" fmla="*/ 1 w 129"/>
                <a:gd name="T1" fmla="*/ 0 h 167"/>
                <a:gd name="T2" fmla="*/ 0 w 129"/>
                <a:gd name="T3" fmla="*/ 1 h 167"/>
                <a:gd name="T4" fmla="*/ 26 w 129"/>
                <a:gd name="T5" fmla="*/ 39 h 167"/>
                <a:gd name="T6" fmla="*/ 43 w 129"/>
                <a:gd name="T7" fmla="*/ 80 h 167"/>
                <a:gd name="T8" fmla="*/ 63 w 129"/>
                <a:gd name="T9" fmla="*/ 120 h 167"/>
                <a:gd name="T10" fmla="*/ 79 w 129"/>
                <a:gd name="T11" fmla="*/ 142 h 167"/>
                <a:gd name="T12" fmla="*/ 80 w 129"/>
                <a:gd name="T13" fmla="*/ 142 h 167"/>
                <a:gd name="T14" fmla="*/ 80 w 129"/>
                <a:gd name="T15" fmla="*/ 143 h 167"/>
                <a:gd name="T16" fmla="*/ 129 w 129"/>
                <a:gd name="T17" fmla="*/ 167 h 167"/>
                <a:gd name="T18" fmla="*/ 127 w 129"/>
                <a:gd name="T19" fmla="*/ 166 h 167"/>
                <a:gd name="T20" fmla="*/ 64 w 129"/>
                <a:gd name="T21" fmla="*/ 120 h 167"/>
                <a:gd name="T22" fmla="*/ 44 w 129"/>
                <a:gd name="T23" fmla="*/ 79 h 167"/>
                <a:gd name="T24" fmla="*/ 27 w 129"/>
                <a:gd name="T25" fmla="*/ 38 h 167"/>
                <a:gd name="T26" fmla="*/ 14 w 129"/>
                <a:gd name="T27" fmla="*/ 15 h 167"/>
                <a:gd name="T28" fmla="*/ 13 w 129"/>
                <a:gd name="T29" fmla="*/ 14 h 167"/>
                <a:gd name="T30" fmla="*/ 13 w 129"/>
                <a:gd name="T31" fmla="*/ 13 h 167"/>
                <a:gd name="T32" fmla="*/ 13 w 129"/>
                <a:gd name="T33" fmla="*/ 13 h 167"/>
                <a:gd name="T34" fmla="*/ 1 w 129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9" h="167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1" y="10"/>
                    <a:pt x="19" y="23"/>
                    <a:pt x="26" y="39"/>
                  </a:cubicBezTo>
                  <a:cubicBezTo>
                    <a:pt x="37" y="67"/>
                    <a:pt x="43" y="79"/>
                    <a:pt x="43" y="80"/>
                  </a:cubicBezTo>
                  <a:cubicBezTo>
                    <a:pt x="43" y="80"/>
                    <a:pt x="48" y="92"/>
                    <a:pt x="63" y="120"/>
                  </a:cubicBezTo>
                  <a:cubicBezTo>
                    <a:pt x="68" y="129"/>
                    <a:pt x="73" y="136"/>
                    <a:pt x="79" y="142"/>
                  </a:cubicBezTo>
                  <a:cubicBezTo>
                    <a:pt x="79" y="142"/>
                    <a:pt x="80" y="142"/>
                    <a:pt x="80" y="142"/>
                  </a:cubicBezTo>
                  <a:cubicBezTo>
                    <a:pt x="80" y="143"/>
                    <a:pt x="80" y="143"/>
                    <a:pt x="80" y="143"/>
                  </a:cubicBezTo>
                  <a:cubicBezTo>
                    <a:pt x="93" y="156"/>
                    <a:pt x="110" y="164"/>
                    <a:pt x="129" y="167"/>
                  </a:cubicBezTo>
                  <a:cubicBezTo>
                    <a:pt x="127" y="166"/>
                    <a:pt x="127" y="166"/>
                    <a:pt x="127" y="166"/>
                  </a:cubicBezTo>
                  <a:cubicBezTo>
                    <a:pt x="99" y="161"/>
                    <a:pt x="79" y="146"/>
                    <a:pt x="64" y="120"/>
                  </a:cubicBezTo>
                  <a:cubicBezTo>
                    <a:pt x="49" y="92"/>
                    <a:pt x="44" y="79"/>
                    <a:pt x="44" y="79"/>
                  </a:cubicBezTo>
                  <a:cubicBezTo>
                    <a:pt x="44" y="79"/>
                    <a:pt x="39" y="67"/>
                    <a:pt x="27" y="38"/>
                  </a:cubicBezTo>
                  <a:cubicBezTo>
                    <a:pt x="23" y="29"/>
                    <a:pt x="19" y="22"/>
                    <a:pt x="14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9" y="8"/>
                    <a:pt x="5" y="4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13"/>
            <p:cNvSpPr>
              <a:spLocks/>
            </p:cNvSpPr>
            <p:nvPr/>
          </p:nvSpPr>
          <p:spPr bwMode="auto">
            <a:xfrm>
              <a:off x="5120034" y="5740401"/>
              <a:ext cx="3175" cy="6350"/>
            </a:xfrm>
            <a:custGeom>
              <a:avLst/>
              <a:gdLst>
                <a:gd name="T0" fmla="*/ 0 w 2"/>
                <a:gd name="T1" fmla="*/ 2 h 4"/>
                <a:gd name="T2" fmla="*/ 2 w 2"/>
                <a:gd name="T3" fmla="*/ 4 h 4"/>
                <a:gd name="T4" fmla="*/ 0 w 2"/>
                <a:gd name="T5" fmla="*/ 0 h 4"/>
                <a:gd name="T6" fmla="*/ 0 w 2"/>
                <a:gd name="T7" fmla="*/ 0 h 4"/>
                <a:gd name="T8" fmla="*/ 0 w 2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14"/>
            <p:cNvSpPr>
              <a:spLocks/>
            </p:cNvSpPr>
            <p:nvPr/>
          </p:nvSpPr>
          <p:spPr bwMode="auto">
            <a:xfrm>
              <a:off x="5547072" y="6315076"/>
              <a:ext cx="7938" cy="3175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0 h 2"/>
                <a:gd name="T4" fmla="*/ 5 w 5"/>
                <a:gd name="T5" fmla="*/ 2 h 2"/>
                <a:gd name="T6" fmla="*/ 5 w 5"/>
                <a:gd name="T7" fmla="*/ 2 h 2"/>
                <a:gd name="T8" fmla="*/ 5 w 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lnTo>
                    <a:pt x="0" y="0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15"/>
            <p:cNvSpPr>
              <a:spLocks/>
            </p:cNvSpPr>
            <p:nvPr/>
          </p:nvSpPr>
          <p:spPr bwMode="auto">
            <a:xfrm>
              <a:off x="5024784" y="5754688"/>
              <a:ext cx="350838" cy="477838"/>
            </a:xfrm>
            <a:custGeom>
              <a:avLst/>
              <a:gdLst>
                <a:gd name="T0" fmla="*/ 30 w 93"/>
                <a:gd name="T1" fmla="*/ 75 h 127"/>
                <a:gd name="T2" fmla="*/ 13 w 93"/>
                <a:gd name="T3" fmla="*/ 33 h 127"/>
                <a:gd name="T4" fmla="*/ 1 w 93"/>
                <a:gd name="T5" fmla="*/ 0 h 127"/>
                <a:gd name="T6" fmla="*/ 0 w 93"/>
                <a:gd name="T7" fmla="*/ 1 h 127"/>
                <a:gd name="T8" fmla="*/ 11 w 93"/>
                <a:gd name="T9" fmla="*/ 34 h 127"/>
                <a:gd name="T10" fmla="*/ 29 w 93"/>
                <a:gd name="T11" fmla="*/ 76 h 127"/>
                <a:gd name="T12" fmla="*/ 44 w 93"/>
                <a:gd name="T13" fmla="*/ 99 h 127"/>
                <a:gd name="T14" fmla="*/ 44 w 93"/>
                <a:gd name="T15" fmla="*/ 99 h 127"/>
                <a:gd name="T16" fmla="*/ 44 w 93"/>
                <a:gd name="T17" fmla="*/ 100 h 127"/>
                <a:gd name="T18" fmla="*/ 93 w 93"/>
                <a:gd name="T19" fmla="*/ 127 h 127"/>
                <a:gd name="T20" fmla="*/ 92 w 93"/>
                <a:gd name="T21" fmla="*/ 126 h 127"/>
                <a:gd name="T22" fmla="*/ 91 w 93"/>
                <a:gd name="T23" fmla="*/ 125 h 127"/>
                <a:gd name="T24" fmla="*/ 30 w 93"/>
                <a:gd name="T25" fmla="*/ 7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127">
                  <a:moveTo>
                    <a:pt x="30" y="75"/>
                  </a:moveTo>
                  <a:cubicBezTo>
                    <a:pt x="17" y="46"/>
                    <a:pt x="13" y="34"/>
                    <a:pt x="13" y="3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5" y="47"/>
                    <a:pt x="29" y="76"/>
                  </a:cubicBezTo>
                  <a:cubicBezTo>
                    <a:pt x="33" y="84"/>
                    <a:pt x="38" y="92"/>
                    <a:pt x="44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7" y="113"/>
                    <a:pt x="74" y="123"/>
                    <a:pt x="93" y="127"/>
                  </a:cubicBezTo>
                  <a:cubicBezTo>
                    <a:pt x="92" y="126"/>
                    <a:pt x="92" y="126"/>
                    <a:pt x="92" y="126"/>
                  </a:cubicBezTo>
                  <a:cubicBezTo>
                    <a:pt x="91" y="125"/>
                    <a:pt x="91" y="125"/>
                    <a:pt x="91" y="125"/>
                  </a:cubicBezTo>
                  <a:cubicBezTo>
                    <a:pt x="63" y="119"/>
                    <a:pt x="43" y="102"/>
                    <a:pt x="30" y="7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16"/>
            <p:cNvSpPr>
              <a:spLocks/>
            </p:cNvSpPr>
            <p:nvPr/>
          </p:nvSpPr>
          <p:spPr bwMode="auto">
            <a:xfrm>
              <a:off x="5367684" y="622458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17"/>
            <p:cNvSpPr>
              <a:spLocks/>
            </p:cNvSpPr>
            <p:nvPr/>
          </p:nvSpPr>
          <p:spPr bwMode="auto">
            <a:xfrm>
              <a:off x="4942234" y="5859463"/>
              <a:ext cx="249238" cy="271463"/>
            </a:xfrm>
            <a:custGeom>
              <a:avLst/>
              <a:gdLst>
                <a:gd name="T0" fmla="*/ 8 w 66"/>
                <a:gd name="T1" fmla="*/ 17 h 72"/>
                <a:gd name="T2" fmla="*/ 1 w 66"/>
                <a:gd name="T3" fmla="*/ 0 h 72"/>
                <a:gd name="T4" fmla="*/ 0 w 66"/>
                <a:gd name="T5" fmla="*/ 1 h 72"/>
                <a:gd name="T6" fmla="*/ 6 w 66"/>
                <a:gd name="T7" fmla="*/ 17 h 72"/>
                <a:gd name="T8" fmla="*/ 20 w 66"/>
                <a:gd name="T9" fmla="*/ 42 h 72"/>
                <a:gd name="T10" fmla="*/ 22 w 66"/>
                <a:gd name="T11" fmla="*/ 43 h 72"/>
                <a:gd name="T12" fmla="*/ 22 w 66"/>
                <a:gd name="T13" fmla="*/ 44 h 72"/>
                <a:gd name="T14" fmla="*/ 66 w 66"/>
                <a:gd name="T15" fmla="*/ 72 h 72"/>
                <a:gd name="T16" fmla="*/ 66 w 66"/>
                <a:gd name="T17" fmla="*/ 72 h 72"/>
                <a:gd name="T18" fmla="*/ 66 w 66"/>
                <a:gd name="T19" fmla="*/ 71 h 72"/>
                <a:gd name="T20" fmla="*/ 8 w 66"/>
                <a:gd name="T21" fmla="*/ 1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72">
                  <a:moveTo>
                    <a:pt x="8" y="17"/>
                  </a:moveTo>
                  <a:cubicBezTo>
                    <a:pt x="5" y="10"/>
                    <a:pt x="3" y="5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6"/>
                    <a:pt x="4" y="11"/>
                    <a:pt x="6" y="17"/>
                  </a:cubicBezTo>
                  <a:cubicBezTo>
                    <a:pt x="10" y="27"/>
                    <a:pt x="15" y="35"/>
                    <a:pt x="20" y="42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33" y="58"/>
                    <a:pt x="48" y="67"/>
                    <a:pt x="66" y="72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38" y="63"/>
                    <a:pt x="19" y="45"/>
                    <a:pt x="8" y="1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18"/>
            <p:cNvSpPr>
              <a:spLocks/>
            </p:cNvSpPr>
            <p:nvPr/>
          </p:nvSpPr>
          <p:spPr bwMode="auto">
            <a:xfrm>
              <a:off x="5191472" y="612616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19"/>
            <p:cNvSpPr>
              <a:spLocks/>
            </p:cNvSpPr>
            <p:nvPr/>
          </p:nvSpPr>
          <p:spPr bwMode="auto">
            <a:xfrm>
              <a:off x="4889847" y="5935663"/>
              <a:ext cx="134938" cy="90488"/>
            </a:xfrm>
            <a:custGeom>
              <a:avLst/>
              <a:gdLst>
                <a:gd name="T0" fmla="*/ 0 w 36"/>
                <a:gd name="T1" fmla="*/ 0 h 24"/>
                <a:gd name="T2" fmla="*/ 0 w 36"/>
                <a:gd name="T3" fmla="*/ 0 h 24"/>
                <a:gd name="T4" fmla="*/ 0 w 36"/>
                <a:gd name="T5" fmla="*/ 1 h 24"/>
                <a:gd name="T6" fmla="*/ 36 w 36"/>
                <a:gd name="T7" fmla="*/ 24 h 24"/>
                <a:gd name="T8" fmla="*/ 34 w 36"/>
                <a:gd name="T9" fmla="*/ 22 h 24"/>
                <a:gd name="T10" fmla="*/ 0 w 36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9" y="11"/>
                    <a:pt x="21" y="19"/>
                    <a:pt x="36" y="24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21" y="17"/>
                    <a:pt x="9" y="9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20"/>
            <p:cNvSpPr>
              <a:spLocks/>
            </p:cNvSpPr>
            <p:nvPr/>
          </p:nvSpPr>
          <p:spPr bwMode="auto">
            <a:xfrm>
              <a:off x="5018434" y="6018213"/>
              <a:ext cx="6350" cy="7938"/>
            </a:xfrm>
            <a:custGeom>
              <a:avLst/>
              <a:gdLst>
                <a:gd name="T0" fmla="*/ 4 w 4"/>
                <a:gd name="T1" fmla="*/ 2 h 5"/>
                <a:gd name="T2" fmla="*/ 0 w 4"/>
                <a:gd name="T3" fmla="*/ 0 h 5"/>
                <a:gd name="T4" fmla="*/ 4 w 4"/>
                <a:gd name="T5" fmla="*/ 5 h 5"/>
                <a:gd name="T6" fmla="*/ 4 w 4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lnTo>
                    <a:pt x="0" y="0"/>
                  </a:lnTo>
                  <a:lnTo>
                    <a:pt x="4" y="5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21"/>
            <p:cNvSpPr>
              <a:spLocks/>
            </p:cNvSpPr>
            <p:nvPr/>
          </p:nvSpPr>
          <p:spPr bwMode="auto">
            <a:xfrm>
              <a:off x="5937597" y="6161088"/>
              <a:ext cx="120650" cy="25400"/>
            </a:xfrm>
            <a:custGeom>
              <a:avLst/>
              <a:gdLst>
                <a:gd name="T0" fmla="*/ 31 w 32"/>
                <a:gd name="T1" fmla="*/ 7 h 7"/>
                <a:gd name="T2" fmla="*/ 31 w 32"/>
                <a:gd name="T3" fmla="*/ 7 h 7"/>
                <a:gd name="T4" fmla="*/ 32 w 32"/>
                <a:gd name="T5" fmla="*/ 6 h 7"/>
                <a:gd name="T6" fmla="*/ 32 w 32"/>
                <a:gd name="T7" fmla="*/ 5 h 7"/>
                <a:gd name="T8" fmla="*/ 26 w 32"/>
                <a:gd name="T9" fmla="*/ 3 h 7"/>
                <a:gd name="T10" fmla="*/ 0 w 32"/>
                <a:gd name="T11" fmla="*/ 0 h 7"/>
                <a:gd name="T12" fmla="*/ 1 w 32"/>
                <a:gd name="T13" fmla="*/ 0 h 7"/>
                <a:gd name="T14" fmla="*/ 2 w 32"/>
                <a:gd name="T15" fmla="*/ 1 h 7"/>
                <a:gd name="T16" fmla="*/ 31 w 32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7">
                  <a:moveTo>
                    <a:pt x="31" y="7"/>
                  </a:move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5"/>
                    <a:pt x="28" y="4"/>
                    <a:pt x="26" y="3"/>
                  </a:cubicBezTo>
                  <a:cubicBezTo>
                    <a:pt x="18" y="1"/>
                    <a:pt x="9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3" y="1"/>
                    <a:pt x="22" y="3"/>
                    <a:pt x="31" y="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22"/>
            <p:cNvSpPr>
              <a:spLocks/>
            </p:cNvSpPr>
            <p:nvPr/>
          </p:nvSpPr>
          <p:spPr bwMode="auto">
            <a:xfrm>
              <a:off x="5766147" y="6097588"/>
              <a:ext cx="269875" cy="165100"/>
            </a:xfrm>
            <a:custGeom>
              <a:avLst/>
              <a:gdLst>
                <a:gd name="T0" fmla="*/ 66 w 72"/>
                <a:gd name="T1" fmla="*/ 37 h 44"/>
                <a:gd name="T2" fmla="*/ 72 w 72"/>
                <a:gd name="T3" fmla="*/ 44 h 44"/>
                <a:gd name="T4" fmla="*/ 72 w 72"/>
                <a:gd name="T5" fmla="*/ 43 h 44"/>
                <a:gd name="T6" fmla="*/ 67 w 72"/>
                <a:gd name="T7" fmla="*/ 36 h 44"/>
                <a:gd name="T8" fmla="*/ 48 w 72"/>
                <a:gd name="T9" fmla="*/ 18 h 44"/>
                <a:gd name="T10" fmla="*/ 47 w 72"/>
                <a:gd name="T11" fmla="*/ 18 h 44"/>
                <a:gd name="T12" fmla="*/ 47 w 72"/>
                <a:gd name="T13" fmla="*/ 17 h 44"/>
                <a:gd name="T14" fmla="*/ 25 w 72"/>
                <a:gd name="T15" fmla="*/ 5 h 44"/>
                <a:gd name="T16" fmla="*/ 0 w 72"/>
                <a:gd name="T17" fmla="*/ 0 h 44"/>
                <a:gd name="T18" fmla="*/ 0 w 72"/>
                <a:gd name="T19" fmla="*/ 0 h 44"/>
                <a:gd name="T20" fmla="*/ 1 w 72"/>
                <a:gd name="T21" fmla="*/ 1 h 44"/>
                <a:gd name="T22" fmla="*/ 66 w 72"/>
                <a:gd name="T23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44">
                  <a:moveTo>
                    <a:pt x="66" y="37"/>
                  </a:moveTo>
                  <a:cubicBezTo>
                    <a:pt x="72" y="44"/>
                    <a:pt x="72" y="44"/>
                    <a:pt x="72" y="44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1" y="29"/>
                    <a:pt x="55" y="23"/>
                    <a:pt x="48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0" y="12"/>
                    <a:pt x="33" y="8"/>
                    <a:pt x="25" y="5"/>
                  </a:cubicBezTo>
                  <a:cubicBezTo>
                    <a:pt x="17" y="2"/>
                    <a:pt x="8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8" y="4"/>
                    <a:pt x="47" y="15"/>
                    <a:pt x="66" y="3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23"/>
            <p:cNvSpPr>
              <a:spLocks/>
            </p:cNvSpPr>
            <p:nvPr/>
          </p:nvSpPr>
          <p:spPr bwMode="auto">
            <a:xfrm>
              <a:off x="5942359" y="6161088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24"/>
            <p:cNvSpPr>
              <a:spLocks/>
            </p:cNvSpPr>
            <p:nvPr/>
          </p:nvSpPr>
          <p:spPr bwMode="auto">
            <a:xfrm>
              <a:off x="5596284" y="6021388"/>
              <a:ext cx="401638" cy="368300"/>
            </a:xfrm>
            <a:custGeom>
              <a:avLst/>
              <a:gdLst>
                <a:gd name="T0" fmla="*/ 62 w 107"/>
                <a:gd name="T1" fmla="*/ 41 h 98"/>
                <a:gd name="T2" fmla="*/ 89 w 107"/>
                <a:gd name="T3" fmla="*/ 76 h 98"/>
                <a:gd name="T4" fmla="*/ 107 w 107"/>
                <a:gd name="T5" fmla="*/ 98 h 98"/>
                <a:gd name="T6" fmla="*/ 107 w 107"/>
                <a:gd name="T7" fmla="*/ 97 h 98"/>
                <a:gd name="T8" fmla="*/ 90 w 107"/>
                <a:gd name="T9" fmla="*/ 76 h 98"/>
                <a:gd name="T10" fmla="*/ 64 w 107"/>
                <a:gd name="T11" fmla="*/ 40 h 98"/>
                <a:gd name="T12" fmla="*/ 46 w 107"/>
                <a:gd name="T13" fmla="*/ 21 h 98"/>
                <a:gd name="T14" fmla="*/ 45 w 107"/>
                <a:gd name="T15" fmla="*/ 21 h 98"/>
                <a:gd name="T16" fmla="*/ 45 w 107"/>
                <a:gd name="T17" fmla="*/ 20 h 98"/>
                <a:gd name="T18" fmla="*/ 24 w 107"/>
                <a:gd name="T19" fmla="*/ 7 h 98"/>
                <a:gd name="T20" fmla="*/ 0 w 107"/>
                <a:gd name="T21" fmla="*/ 0 h 98"/>
                <a:gd name="T22" fmla="*/ 2 w 107"/>
                <a:gd name="T23" fmla="*/ 2 h 98"/>
                <a:gd name="T24" fmla="*/ 62 w 107"/>
                <a:gd name="T25" fmla="*/ 4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98">
                  <a:moveTo>
                    <a:pt x="62" y="41"/>
                  </a:moveTo>
                  <a:cubicBezTo>
                    <a:pt x="81" y="66"/>
                    <a:pt x="89" y="76"/>
                    <a:pt x="89" y="76"/>
                  </a:cubicBezTo>
                  <a:cubicBezTo>
                    <a:pt x="89" y="77"/>
                    <a:pt x="94" y="83"/>
                    <a:pt x="107" y="98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95" y="82"/>
                    <a:pt x="90" y="76"/>
                    <a:pt x="90" y="76"/>
                  </a:cubicBezTo>
                  <a:cubicBezTo>
                    <a:pt x="90" y="76"/>
                    <a:pt x="82" y="65"/>
                    <a:pt x="64" y="40"/>
                  </a:cubicBezTo>
                  <a:cubicBezTo>
                    <a:pt x="58" y="33"/>
                    <a:pt x="52" y="27"/>
                    <a:pt x="46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39" y="15"/>
                    <a:pt x="31" y="10"/>
                    <a:pt x="24" y="7"/>
                  </a:cubicBezTo>
                  <a:cubicBezTo>
                    <a:pt x="16" y="3"/>
                    <a:pt x="8" y="1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7" y="6"/>
                    <a:pt x="46" y="18"/>
                    <a:pt x="62" y="4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25"/>
            <p:cNvSpPr>
              <a:spLocks/>
            </p:cNvSpPr>
            <p:nvPr/>
          </p:nvSpPr>
          <p:spPr bwMode="auto">
            <a:xfrm>
              <a:off x="5766147" y="6097588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26"/>
            <p:cNvSpPr>
              <a:spLocks/>
            </p:cNvSpPr>
            <p:nvPr/>
          </p:nvSpPr>
          <p:spPr bwMode="auto">
            <a:xfrm>
              <a:off x="5431184" y="5938838"/>
              <a:ext cx="544513" cy="541338"/>
            </a:xfrm>
            <a:custGeom>
              <a:avLst/>
              <a:gdLst>
                <a:gd name="T0" fmla="*/ 61 w 145"/>
                <a:gd name="T1" fmla="*/ 45 h 144"/>
                <a:gd name="T2" fmla="*/ 86 w 145"/>
                <a:gd name="T3" fmla="*/ 82 h 144"/>
                <a:gd name="T4" fmla="*/ 113 w 145"/>
                <a:gd name="T5" fmla="*/ 118 h 144"/>
                <a:gd name="T6" fmla="*/ 133 w 145"/>
                <a:gd name="T7" fmla="*/ 137 h 144"/>
                <a:gd name="T8" fmla="*/ 134 w 145"/>
                <a:gd name="T9" fmla="*/ 137 h 144"/>
                <a:gd name="T10" fmla="*/ 134 w 145"/>
                <a:gd name="T11" fmla="*/ 137 h 144"/>
                <a:gd name="T12" fmla="*/ 144 w 145"/>
                <a:gd name="T13" fmla="*/ 144 h 144"/>
                <a:gd name="T14" fmla="*/ 144 w 145"/>
                <a:gd name="T15" fmla="*/ 143 h 144"/>
                <a:gd name="T16" fmla="*/ 145 w 145"/>
                <a:gd name="T17" fmla="*/ 142 h 144"/>
                <a:gd name="T18" fmla="*/ 114 w 145"/>
                <a:gd name="T19" fmla="*/ 117 h 144"/>
                <a:gd name="T20" fmla="*/ 87 w 145"/>
                <a:gd name="T21" fmla="*/ 81 h 144"/>
                <a:gd name="T22" fmla="*/ 62 w 145"/>
                <a:gd name="T23" fmla="*/ 44 h 144"/>
                <a:gd name="T24" fmla="*/ 46 w 145"/>
                <a:gd name="T25" fmla="*/ 24 h 144"/>
                <a:gd name="T26" fmla="*/ 44 w 145"/>
                <a:gd name="T27" fmla="*/ 23 h 144"/>
                <a:gd name="T28" fmla="*/ 44 w 145"/>
                <a:gd name="T29" fmla="*/ 22 h 144"/>
                <a:gd name="T30" fmla="*/ 44 w 145"/>
                <a:gd name="T31" fmla="*/ 22 h 144"/>
                <a:gd name="T32" fmla="*/ 24 w 145"/>
                <a:gd name="T33" fmla="*/ 8 h 144"/>
                <a:gd name="T34" fmla="*/ 0 w 145"/>
                <a:gd name="T35" fmla="*/ 0 h 144"/>
                <a:gd name="T36" fmla="*/ 1 w 145"/>
                <a:gd name="T37" fmla="*/ 1 h 144"/>
                <a:gd name="T38" fmla="*/ 2 w 145"/>
                <a:gd name="T39" fmla="*/ 2 h 144"/>
                <a:gd name="T40" fmla="*/ 61 w 145"/>
                <a:gd name="T41" fmla="*/ 4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5" h="144">
                  <a:moveTo>
                    <a:pt x="61" y="45"/>
                  </a:moveTo>
                  <a:cubicBezTo>
                    <a:pt x="78" y="71"/>
                    <a:pt x="86" y="82"/>
                    <a:pt x="86" y="82"/>
                  </a:cubicBezTo>
                  <a:cubicBezTo>
                    <a:pt x="86" y="82"/>
                    <a:pt x="93" y="93"/>
                    <a:pt x="113" y="118"/>
                  </a:cubicBezTo>
                  <a:cubicBezTo>
                    <a:pt x="119" y="126"/>
                    <a:pt x="126" y="132"/>
                    <a:pt x="133" y="137"/>
                  </a:cubicBezTo>
                  <a:cubicBezTo>
                    <a:pt x="133" y="137"/>
                    <a:pt x="133" y="137"/>
                    <a:pt x="134" y="137"/>
                  </a:cubicBezTo>
                  <a:cubicBezTo>
                    <a:pt x="134" y="137"/>
                    <a:pt x="134" y="137"/>
                    <a:pt x="134" y="137"/>
                  </a:cubicBezTo>
                  <a:cubicBezTo>
                    <a:pt x="137" y="140"/>
                    <a:pt x="141" y="142"/>
                    <a:pt x="144" y="144"/>
                  </a:cubicBezTo>
                  <a:cubicBezTo>
                    <a:pt x="144" y="143"/>
                    <a:pt x="144" y="143"/>
                    <a:pt x="144" y="143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33" y="137"/>
                    <a:pt x="123" y="129"/>
                    <a:pt x="114" y="117"/>
                  </a:cubicBezTo>
                  <a:cubicBezTo>
                    <a:pt x="94" y="93"/>
                    <a:pt x="87" y="81"/>
                    <a:pt x="87" y="81"/>
                  </a:cubicBezTo>
                  <a:cubicBezTo>
                    <a:pt x="87" y="81"/>
                    <a:pt x="79" y="70"/>
                    <a:pt x="62" y="44"/>
                  </a:cubicBezTo>
                  <a:cubicBezTo>
                    <a:pt x="57" y="36"/>
                    <a:pt x="52" y="29"/>
                    <a:pt x="46" y="24"/>
                  </a:cubicBezTo>
                  <a:cubicBezTo>
                    <a:pt x="45" y="23"/>
                    <a:pt x="44" y="23"/>
                    <a:pt x="44" y="2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38" y="16"/>
                    <a:pt x="31" y="12"/>
                    <a:pt x="24" y="8"/>
                  </a:cubicBezTo>
                  <a:cubicBezTo>
                    <a:pt x="17" y="5"/>
                    <a:pt x="8" y="2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28" y="7"/>
                    <a:pt x="46" y="21"/>
                    <a:pt x="61" y="4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27"/>
            <p:cNvSpPr>
              <a:spLocks/>
            </p:cNvSpPr>
            <p:nvPr/>
          </p:nvSpPr>
          <p:spPr bwMode="auto">
            <a:xfrm>
              <a:off x="5596284" y="602138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2 w 2"/>
                <a:gd name="T3" fmla="*/ 2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1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28"/>
            <p:cNvSpPr>
              <a:spLocks/>
            </p:cNvSpPr>
            <p:nvPr/>
          </p:nvSpPr>
          <p:spPr bwMode="auto">
            <a:xfrm>
              <a:off x="5269259" y="5845176"/>
              <a:ext cx="665163" cy="612775"/>
            </a:xfrm>
            <a:custGeom>
              <a:avLst/>
              <a:gdLst>
                <a:gd name="T0" fmla="*/ 0 w 177"/>
                <a:gd name="T1" fmla="*/ 0 h 163"/>
                <a:gd name="T2" fmla="*/ 1 w 177"/>
                <a:gd name="T3" fmla="*/ 1 h 163"/>
                <a:gd name="T4" fmla="*/ 58 w 177"/>
                <a:gd name="T5" fmla="*/ 48 h 163"/>
                <a:gd name="T6" fmla="*/ 80 w 177"/>
                <a:gd name="T7" fmla="*/ 87 h 163"/>
                <a:gd name="T8" fmla="*/ 105 w 177"/>
                <a:gd name="T9" fmla="*/ 125 h 163"/>
                <a:gd name="T10" fmla="*/ 177 w 177"/>
                <a:gd name="T11" fmla="*/ 163 h 163"/>
                <a:gd name="T12" fmla="*/ 177 w 177"/>
                <a:gd name="T13" fmla="*/ 162 h 163"/>
                <a:gd name="T14" fmla="*/ 176 w 177"/>
                <a:gd name="T15" fmla="*/ 162 h 163"/>
                <a:gd name="T16" fmla="*/ 106 w 177"/>
                <a:gd name="T17" fmla="*/ 124 h 163"/>
                <a:gd name="T18" fmla="*/ 82 w 177"/>
                <a:gd name="T19" fmla="*/ 86 h 163"/>
                <a:gd name="T20" fmla="*/ 59 w 177"/>
                <a:gd name="T21" fmla="*/ 48 h 163"/>
                <a:gd name="T22" fmla="*/ 45 w 177"/>
                <a:gd name="T23" fmla="*/ 27 h 163"/>
                <a:gd name="T24" fmla="*/ 44 w 177"/>
                <a:gd name="T25" fmla="*/ 26 h 163"/>
                <a:gd name="T26" fmla="*/ 44 w 177"/>
                <a:gd name="T27" fmla="*/ 26 h 163"/>
                <a:gd name="T28" fmla="*/ 24 w 177"/>
                <a:gd name="T29" fmla="*/ 9 h 163"/>
                <a:gd name="T30" fmla="*/ 0 w 177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7" h="163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7" y="8"/>
                    <a:pt x="44" y="23"/>
                    <a:pt x="58" y="48"/>
                  </a:cubicBezTo>
                  <a:cubicBezTo>
                    <a:pt x="73" y="75"/>
                    <a:pt x="81" y="87"/>
                    <a:pt x="80" y="87"/>
                  </a:cubicBezTo>
                  <a:cubicBezTo>
                    <a:pt x="81" y="87"/>
                    <a:pt x="87" y="99"/>
                    <a:pt x="105" y="125"/>
                  </a:cubicBezTo>
                  <a:cubicBezTo>
                    <a:pt x="123" y="149"/>
                    <a:pt x="148" y="162"/>
                    <a:pt x="177" y="163"/>
                  </a:cubicBezTo>
                  <a:cubicBezTo>
                    <a:pt x="177" y="162"/>
                    <a:pt x="177" y="162"/>
                    <a:pt x="177" y="162"/>
                  </a:cubicBezTo>
                  <a:cubicBezTo>
                    <a:pt x="176" y="162"/>
                    <a:pt x="176" y="162"/>
                    <a:pt x="176" y="162"/>
                  </a:cubicBezTo>
                  <a:cubicBezTo>
                    <a:pt x="147" y="161"/>
                    <a:pt x="124" y="148"/>
                    <a:pt x="106" y="124"/>
                  </a:cubicBezTo>
                  <a:cubicBezTo>
                    <a:pt x="88" y="98"/>
                    <a:pt x="82" y="86"/>
                    <a:pt x="82" y="86"/>
                  </a:cubicBezTo>
                  <a:cubicBezTo>
                    <a:pt x="82" y="86"/>
                    <a:pt x="75" y="74"/>
                    <a:pt x="59" y="48"/>
                  </a:cubicBezTo>
                  <a:cubicBezTo>
                    <a:pt x="55" y="40"/>
                    <a:pt x="50" y="33"/>
                    <a:pt x="45" y="27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38" y="19"/>
                    <a:pt x="31" y="14"/>
                    <a:pt x="24" y="9"/>
                  </a:cubicBezTo>
                  <a:cubicBezTo>
                    <a:pt x="17" y="5"/>
                    <a:pt x="9" y="2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29"/>
            <p:cNvSpPr>
              <a:spLocks/>
            </p:cNvSpPr>
            <p:nvPr/>
          </p:nvSpPr>
          <p:spPr bwMode="auto">
            <a:xfrm>
              <a:off x="5931247" y="6453188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30"/>
            <p:cNvSpPr>
              <a:spLocks/>
            </p:cNvSpPr>
            <p:nvPr/>
          </p:nvSpPr>
          <p:spPr bwMode="auto">
            <a:xfrm>
              <a:off x="5434359" y="5943601"/>
              <a:ext cx="4763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31"/>
            <p:cNvSpPr>
              <a:spLocks/>
            </p:cNvSpPr>
            <p:nvPr/>
          </p:nvSpPr>
          <p:spPr bwMode="auto">
            <a:xfrm>
              <a:off x="4070697" y="4879976"/>
              <a:ext cx="1003300" cy="1058863"/>
            </a:xfrm>
            <a:custGeom>
              <a:avLst/>
              <a:gdLst>
                <a:gd name="T0" fmla="*/ 26 w 267"/>
                <a:gd name="T1" fmla="*/ 78 h 282"/>
                <a:gd name="T2" fmla="*/ 57 w 267"/>
                <a:gd name="T3" fmla="*/ 120 h 282"/>
                <a:gd name="T4" fmla="*/ 57 w 267"/>
                <a:gd name="T5" fmla="*/ 120 h 282"/>
                <a:gd name="T6" fmla="*/ 93 w 267"/>
                <a:gd name="T7" fmla="*/ 163 h 282"/>
                <a:gd name="T8" fmla="*/ 129 w 267"/>
                <a:gd name="T9" fmla="*/ 202 h 282"/>
                <a:gd name="T10" fmla="*/ 168 w 267"/>
                <a:gd name="T11" fmla="*/ 238 h 282"/>
                <a:gd name="T12" fmla="*/ 210 w 267"/>
                <a:gd name="T13" fmla="*/ 273 h 282"/>
                <a:gd name="T14" fmla="*/ 210 w 267"/>
                <a:gd name="T15" fmla="*/ 272 h 282"/>
                <a:gd name="T16" fmla="*/ 218 w 267"/>
                <a:gd name="T17" fmla="*/ 282 h 282"/>
                <a:gd name="T18" fmla="*/ 218 w 267"/>
                <a:gd name="T19" fmla="*/ 281 h 282"/>
                <a:gd name="T20" fmla="*/ 218 w 267"/>
                <a:gd name="T21" fmla="*/ 281 h 282"/>
                <a:gd name="T22" fmla="*/ 232 w 267"/>
                <a:gd name="T23" fmla="*/ 262 h 282"/>
                <a:gd name="T24" fmla="*/ 233 w 267"/>
                <a:gd name="T25" fmla="*/ 261 h 282"/>
                <a:gd name="T26" fmla="*/ 254 w 267"/>
                <a:gd name="T27" fmla="*/ 234 h 282"/>
                <a:gd name="T28" fmla="*/ 255 w 267"/>
                <a:gd name="T29" fmla="*/ 233 h 282"/>
                <a:gd name="T30" fmla="*/ 266 w 267"/>
                <a:gd name="T31" fmla="*/ 217 h 282"/>
                <a:gd name="T32" fmla="*/ 267 w 267"/>
                <a:gd name="T33" fmla="*/ 217 h 282"/>
                <a:gd name="T34" fmla="*/ 267 w 267"/>
                <a:gd name="T35" fmla="*/ 216 h 282"/>
                <a:gd name="T36" fmla="*/ 267 w 267"/>
                <a:gd name="T37" fmla="*/ 216 h 282"/>
                <a:gd name="T38" fmla="*/ 262 w 267"/>
                <a:gd name="T39" fmla="*/ 212 h 282"/>
                <a:gd name="T40" fmla="*/ 240 w 267"/>
                <a:gd name="T41" fmla="*/ 199 h 282"/>
                <a:gd name="T42" fmla="*/ 224 w 267"/>
                <a:gd name="T43" fmla="*/ 180 h 282"/>
                <a:gd name="T44" fmla="*/ 202 w 267"/>
                <a:gd name="T45" fmla="*/ 167 h 282"/>
                <a:gd name="T46" fmla="*/ 188 w 267"/>
                <a:gd name="T47" fmla="*/ 147 h 282"/>
                <a:gd name="T48" fmla="*/ 168 w 267"/>
                <a:gd name="T49" fmla="*/ 132 h 282"/>
                <a:gd name="T50" fmla="*/ 155 w 267"/>
                <a:gd name="T51" fmla="*/ 112 h 282"/>
                <a:gd name="T52" fmla="*/ 135 w 267"/>
                <a:gd name="T53" fmla="*/ 96 h 282"/>
                <a:gd name="T54" fmla="*/ 123 w 267"/>
                <a:gd name="T55" fmla="*/ 74 h 282"/>
                <a:gd name="T56" fmla="*/ 104 w 267"/>
                <a:gd name="T57" fmla="*/ 57 h 282"/>
                <a:gd name="T58" fmla="*/ 93 w 267"/>
                <a:gd name="T59" fmla="*/ 34 h 282"/>
                <a:gd name="T60" fmla="*/ 76 w 267"/>
                <a:gd name="T61" fmla="*/ 16 h 282"/>
                <a:gd name="T62" fmla="*/ 70 w 267"/>
                <a:gd name="T63" fmla="*/ 0 h 282"/>
                <a:gd name="T64" fmla="*/ 69 w 267"/>
                <a:gd name="T65" fmla="*/ 1 h 282"/>
                <a:gd name="T66" fmla="*/ 52 w 267"/>
                <a:gd name="T67" fmla="*/ 11 h 282"/>
                <a:gd name="T68" fmla="*/ 51 w 267"/>
                <a:gd name="T69" fmla="*/ 12 h 282"/>
                <a:gd name="T70" fmla="*/ 22 w 267"/>
                <a:gd name="T71" fmla="*/ 30 h 282"/>
                <a:gd name="T72" fmla="*/ 21 w 267"/>
                <a:gd name="T73" fmla="*/ 31 h 282"/>
                <a:gd name="T74" fmla="*/ 1 w 267"/>
                <a:gd name="T75" fmla="*/ 43 h 282"/>
                <a:gd name="T76" fmla="*/ 1 w 267"/>
                <a:gd name="T77" fmla="*/ 43 h 282"/>
                <a:gd name="T78" fmla="*/ 0 w 267"/>
                <a:gd name="T79" fmla="*/ 43 h 282"/>
                <a:gd name="T80" fmla="*/ 26 w 267"/>
                <a:gd name="T81" fmla="*/ 7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7" h="282">
                  <a:moveTo>
                    <a:pt x="26" y="78"/>
                  </a:moveTo>
                  <a:cubicBezTo>
                    <a:pt x="31" y="95"/>
                    <a:pt x="42" y="109"/>
                    <a:pt x="57" y="12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64" y="137"/>
                    <a:pt x="76" y="152"/>
                    <a:pt x="93" y="163"/>
                  </a:cubicBezTo>
                  <a:cubicBezTo>
                    <a:pt x="100" y="179"/>
                    <a:pt x="113" y="193"/>
                    <a:pt x="129" y="202"/>
                  </a:cubicBezTo>
                  <a:cubicBezTo>
                    <a:pt x="138" y="217"/>
                    <a:pt x="152" y="230"/>
                    <a:pt x="168" y="238"/>
                  </a:cubicBezTo>
                  <a:cubicBezTo>
                    <a:pt x="178" y="254"/>
                    <a:pt x="192" y="265"/>
                    <a:pt x="210" y="273"/>
                  </a:cubicBezTo>
                  <a:cubicBezTo>
                    <a:pt x="210" y="272"/>
                    <a:pt x="210" y="272"/>
                    <a:pt x="210" y="272"/>
                  </a:cubicBezTo>
                  <a:cubicBezTo>
                    <a:pt x="212" y="276"/>
                    <a:pt x="215" y="279"/>
                    <a:pt x="218" y="282"/>
                  </a:cubicBezTo>
                  <a:cubicBezTo>
                    <a:pt x="218" y="281"/>
                    <a:pt x="218" y="281"/>
                    <a:pt x="218" y="281"/>
                  </a:cubicBezTo>
                  <a:cubicBezTo>
                    <a:pt x="218" y="281"/>
                    <a:pt x="218" y="281"/>
                    <a:pt x="218" y="281"/>
                  </a:cubicBezTo>
                  <a:cubicBezTo>
                    <a:pt x="232" y="262"/>
                    <a:pt x="232" y="262"/>
                    <a:pt x="232" y="262"/>
                  </a:cubicBezTo>
                  <a:cubicBezTo>
                    <a:pt x="233" y="261"/>
                    <a:pt x="233" y="261"/>
                    <a:pt x="233" y="261"/>
                  </a:cubicBezTo>
                  <a:cubicBezTo>
                    <a:pt x="254" y="234"/>
                    <a:pt x="254" y="234"/>
                    <a:pt x="254" y="234"/>
                  </a:cubicBezTo>
                  <a:cubicBezTo>
                    <a:pt x="255" y="233"/>
                    <a:pt x="255" y="233"/>
                    <a:pt x="255" y="233"/>
                  </a:cubicBezTo>
                  <a:cubicBezTo>
                    <a:pt x="266" y="217"/>
                    <a:pt x="266" y="217"/>
                    <a:pt x="266" y="217"/>
                  </a:cubicBezTo>
                  <a:cubicBezTo>
                    <a:pt x="267" y="217"/>
                    <a:pt x="267" y="217"/>
                    <a:pt x="267" y="217"/>
                  </a:cubicBezTo>
                  <a:cubicBezTo>
                    <a:pt x="267" y="216"/>
                    <a:pt x="267" y="216"/>
                    <a:pt x="267" y="216"/>
                  </a:cubicBezTo>
                  <a:cubicBezTo>
                    <a:pt x="267" y="216"/>
                    <a:pt x="267" y="216"/>
                    <a:pt x="267" y="216"/>
                  </a:cubicBezTo>
                  <a:cubicBezTo>
                    <a:pt x="266" y="215"/>
                    <a:pt x="264" y="213"/>
                    <a:pt x="262" y="212"/>
                  </a:cubicBezTo>
                  <a:cubicBezTo>
                    <a:pt x="256" y="207"/>
                    <a:pt x="248" y="203"/>
                    <a:pt x="240" y="199"/>
                  </a:cubicBezTo>
                  <a:cubicBezTo>
                    <a:pt x="235" y="192"/>
                    <a:pt x="230" y="186"/>
                    <a:pt x="224" y="180"/>
                  </a:cubicBezTo>
                  <a:cubicBezTo>
                    <a:pt x="218" y="175"/>
                    <a:pt x="210" y="170"/>
                    <a:pt x="202" y="167"/>
                  </a:cubicBezTo>
                  <a:cubicBezTo>
                    <a:pt x="198" y="159"/>
                    <a:pt x="193" y="153"/>
                    <a:pt x="188" y="147"/>
                  </a:cubicBezTo>
                  <a:cubicBezTo>
                    <a:pt x="182" y="141"/>
                    <a:pt x="175" y="136"/>
                    <a:pt x="168" y="132"/>
                  </a:cubicBezTo>
                  <a:cubicBezTo>
                    <a:pt x="164" y="125"/>
                    <a:pt x="160" y="118"/>
                    <a:pt x="155" y="112"/>
                  </a:cubicBezTo>
                  <a:cubicBezTo>
                    <a:pt x="149" y="106"/>
                    <a:pt x="142" y="100"/>
                    <a:pt x="135" y="96"/>
                  </a:cubicBezTo>
                  <a:cubicBezTo>
                    <a:pt x="132" y="88"/>
                    <a:pt x="128" y="81"/>
                    <a:pt x="123" y="74"/>
                  </a:cubicBezTo>
                  <a:cubicBezTo>
                    <a:pt x="118" y="68"/>
                    <a:pt x="111" y="62"/>
                    <a:pt x="104" y="57"/>
                  </a:cubicBezTo>
                  <a:cubicBezTo>
                    <a:pt x="101" y="48"/>
                    <a:pt x="98" y="41"/>
                    <a:pt x="93" y="34"/>
                  </a:cubicBezTo>
                  <a:cubicBezTo>
                    <a:pt x="89" y="28"/>
                    <a:pt x="83" y="22"/>
                    <a:pt x="76" y="16"/>
                  </a:cubicBezTo>
                  <a:cubicBezTo>
                    <a:pt x="75" y="10"/>
                    <a:pt x="73" y="5"/>
                    <a:pt x="70" y="0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57"/>
                    <a:pt x="14" y="68"/>
                    <a:pt x="26" y="78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32"/>
            <p:cNvSpPr>
              <a:spLocks/>
            </p:cNvSpPr>
            <p:nvPr/>
          </p:nvSpPr>
          <p:spPr bwMode="auto">
            <a:xfrm>
              <a:off x="4356447" y="4940301"/>
              <a:ext cx="349250" cy="833438"/>
            </a:xfrm>
            <a:custGeom>
              <a:avLst/>
              <a:gdLst>
                <a:gd name="T0" fmla="*/ 44 w 93"/>
                <a:gd name="T1" fmla="*/ 157 h 222"/>
                <a:gd name="T2" fmla="*/ 37 w 93"/>
                <a:gd name="T3" fmla="*/ 112 h 222"/>
                <a:gd name="T4" fmla="*/ 33 w 93"/>
                <a:gd name="T5" fmla="*/ 68 h 222"/>
                <a:gd name="T6" fmla="*/ 17 w 93"/>
                <a:gd name="T7" fmla="*/ 18 h 222"/>
                <a:gd name="T8" fmla="*/ 0 w 93"/>
                <a:gd name="T9" fmla="*/ 0 h 222"/>
                <a:gd name="T10" fmla="*/ 1 w 93"/>
                <a:gd name="T11" fmla="*/ 3 h 222"/>
                <a:gd name="T12" fmla="*/ 32 w 93"/>
                <a:gd name="T13" fmla="*/ 68 h 222"/>
                <a:gd name="T14" fmla="*/ 36 w 93"/>
                <a:gd name="T15" fmla="*/ 112 h 222"/>
                <a:gd name="T16" fmla="*/ 43 w 93"/>
                <a:gd name="T17" fmla="*/ 157 h 222"/>
                <a:gd name="T18" fmla="*/ 52 w 93"/>
                <a:gd name="T19" fmla="*/ 184 h 222"/>
                <a:gd name="T20" fmla="*/ 54 w 93"/>
                <a:gd name="T21" fmla="*/ 185 h 222"/>
                <a:gd name="T22" fmla="*/ 53 w 93"/>
                <a:gd name="T23" fmla="*/ 186 h 222"/>
                <a:gd name="T24" fmla="*/ 53 w 93"/>
                <a:gd name="T25" fmla="*/ 186 h 222"/>
                <a:gd name="T26" fmla="*/ 93 w 93"/>
                <a:gd name="T27" fmla="*/ 222 h 222"/>
                <a:gd name="T28" fmla="*/ 92 w 93"/>
                <a:gd name="T29" fmla="*/ 221 h 222"/>
                <a:gd name="T30" fmla="*/ 44 w 93"/>
                <a:gd name="T31" fmla="*/ 157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3" h="222">
                  <a:moveTo>
                    <a:pt x="44" y="157"/>
                  </a:moveTo>
                  <a:cubicBezTo>
                    <a:pt x="38" y="126"/>
                    <a:pt x="38" y="112"/>
                    <a:pt x="37" y="112"/>
                  </a:cubicBezTo>
                  <a:cubicBezTo>
                    <a:pt x="38" y="112"/>
                    <a:pt x="36" y="99"/>
                    <a:pt x="33" y="68"/>
                  </a:cubicBezTo>
                  <a:cubicBezTo>
                    <a:pt x="32" y="48"/>
                    <a:pt x="27" y="32"/>
                    <a:pt x="17" y="18"/>
                  </a:cubicBezTo>
                  <a:cubicBezTo>
                    <a:pt x="13" y="12"/>
                    <a:pt x="7" y="6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1" y="20"/>
                    <a:pt x="30" y="40"/>
                    <a:pt x="32" y="68"/>
                  </a:cubicBezTo>
                  <a:cubicBezTo>
                    <a:pt x="35" y="99"/>
                    <a:pt x="36" y="112"/>
                    <a:pt x="36" y="112"/>
                  </a:cubicBezTo>
                  <a:cubicBezTo>
                    <a:pt x="36" y="112"/>
                    <a:pt x="37" y="126"/>
                    <a:pt x="43" y="157"/>
                  </a:cubicBezTo>
                  <a:cubicBezTo>
                    <a:pt x="45" y="167"/>
                    <a:pt x="48" y="176"/>
                    <a:pt x="52" y="184"/>
                  </a:cubicBezTo>
                  <a:cubicBezTo>
                    <a:pt x="54" y="185"/>
                    <a:pt x="54" y="185"/>
                    <a:pt x="54" y="185"/>
                  </a:cubicBezTo>
                  <a:cubicBezTo>
                    <a:pt x="53" y="186"/>
                    <a:pt x="53" y="186"/>
                    <a:pt x="53" y="186"/>
                  </a:cubicBezTo>
                  <a:cubicBezTo>
                    <a:pt x="53" y="186"/>
                    <a:pt x="53" y="186"/>
                    <a:pt x="53" y="186"/>
                  </a:cubicBezTo>
                  <a:cubicBezTo>
                    <a:pt x="62" y="202"/>
                    <a:pt x="76" y="214"/>
                    <a:pt x="93" y="222"/>
                  </a:cubicBezTo>
                  <a:cubicBezTo>
                    <a:pt x="92" y="221"/>
                    <a:pt x="92" y="221"/>
                    <a:pt x="92" y="221"/>
                  </a:cubicBezTo>
                  <a:cubicBezTo>
                    <a:pt x="66" y="208"/>
                    <a:pt x="50" y="187"/>
                    <a:pt x="44" y="15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33"/>
            <p:cNvSpPr>
              <a:spLocks/>
            </p:cNvSpPr>
            <p:nvPr/>
          </p:nvSpPr>
          <p:spPr bwMode="auto">
            <a:xfrm>
              <a:off x="4331047" y="4879976"/>
              <a:ext cx="225425" cy="758825"/>
            </a:xfrm>
            <a:custGeom>
              <a:avLst/>
              <a:gdLst>
                <a:gd name="T0" fmla="*/ 1 w 60"/>
                <a:gd name="T1" fmla="*/ 0 h 202"/>
                <a:gd name="T2" fmla="*/ 0 w 60"/>
                <a:gd name="T3" fmla="*/ 1 h 202"/>
                <a:gd name="T4" fmla="*/ 10 w 60"/>
                <a:gd name="T5" fmla="*/ 45 h 202"/>
                <a:gd name="T6" fmla="*/ 11 w 60"/>
                <a:gd name="T7" fmla="*/ 89 h 202"/>
                <a:gd name="T8" fmla="*/ 16 w 60"/>
                <a:gd name="T9" fmla="*/ 134 h 202"/>
                <a:gd name="T10" fmla="*/ 23 w 60"/>
                <a:gd name="T11" fmla="*/ 161 h 202"/>
                <a:gd name="T12" fmla="*/ 24 w 60"/>
                <a:gd name="T13" fmla="*/ 161 h 202"/>
                <a:gd name="T14" fmla="*/ 23 w 60"/>
                <a:gd name="T15" fmla="*/ 162 h 202"/>
                <a:gd name="T16" fmla="*/ 60 w 60"/>
                <a:gd name="T17" fmla="*/ 202 h 202"/>
                <a:gd name="T18" fmla="*/ 59 w 60"/>
                <a:gd name="T19" fmla="*/ 200 h 202"/>
                <a:gd name="T20" fmla="*/ 17 w 60"/>
                <a:gd name="T21" fmla="*/ 134 h 202"/>
                <a:gd name="T22" fmla="*/ 13 w 60"/>
                <a:gd name="T23" fmla="*/ 89 h 202"/>
                <a:gd name="T24" fmla="*/ 11 w 60"/>
                <a:gd name="T25" fmla="*/ 45 h 202"/>
                <a:gd name="T26" fmla="*/ 8 w 60"/>
                <a:gd name="T27" fmla="*/ 19 h 202"/>
                <a:gd name="T28" fmla="*/ 7 w 60"/>
                <a:gd name="T29" fmla="*/ 17 h 202"/>
                <a:gd name="T30" fmla="*/ 7 w 60"/>
                <a:gd name="T31" fmla="*/ 16 h 202"/>
                <a:gd name="T32" fmla="*/ 7 w 60"/>
                <a:gd name="T33" fmla="*/ 16 h 202"/>
                <a:gd name="T34" fmla="*/ 1 w 60"/>
                <a:gd name="T3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" h="202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7" y="13"/>
                    <a:pt x="10" y="28"/>
                    <a:pt x="10" y="45"/>
                  </a:cubicBezTo>
                  <a:cubicBezTo>
                    <a:pt x="11" y="76"/>
                    <a:pt x="12" y="89"/>
                    <a:pt x="11" y="89"/>
                  </a:cubicBezTo>
                  <a:cubicBezTo>
                    <a:pt x="12" y="89"/>
                    <a:pt x="11" y="103"/>
                    <a:pt x="16" y="134"/>
                  </a:cubicBezTo>
                  <a:cubicBezTo>
                    <a:pt x="17" y="144"/>
                    <a:pt x="19" y="153"/>
                    <a:pt x="23" y="161"/>
                  </a:cubicBezTo>
                  <a:cubicBezTo>
                    <a:pt x="23" y="161"/>
                    <a:pt x="23" y="161"/>
                    <a:pt x="24" y="161"/>
                  </a:cubicBezTo>
                  <a:cubicBezTo>
                    <a:pt x="23" y="162"/>
                    <a:pt x="23" y="162"/>
                    <a:pt x="23" y="162"/>
                  </a:cubicBezTo>
                  <a:cubicBezTo>
                    <a:pt x="31" y="179"/>
                    <a:pt x="43" y="192"/>
                    <a:pt x="60" y="202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35" y="185"/>
                    <a:pt x="21" y="164"/>
                    <a:pt x="17" y="134"/>
                  </a:cubicBezTo>
                  <a:cubicBezTo>
                    <a:pt x="13" y="103"/>
                    <a:pt x="13" y="89"/>
                    <a:pt x="13" y="89"/>
                  </a:cubicBezTo>
                  <a:cubicBezTo>
                    <a:pt x="13" y="89"/>
                    <a:pt x="12" y="76"/>
                    <a:pt x="11" y="45"/>
                  </a:cubicBezTo>
                  <a:cubicBezTo>
                    <a:pt x="11" y="35"/>
                    <a:pt x="10" y="27"/>
                    <a:pt x="8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0"/>
                    <a:pt x="4" y="5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34"/>
            <p:cNvSpPr>
              <a:spLocks/>
            </p:cNvSpPr>
            <p:nvPr/>
          </p:nvSpPr>
          <p:spPr bwMode="auto">
            <a:xfrm>
              <a:off x="4356447" y="4940301"/>
              <a:ext cx="4763" cy="11113"/>
            </a:xfrm>
            <a:custGeom>
              <a:avLst/>
              <a:gdLst>
                <a:gd name="T0" fmla="*/ 0 w 3"/>
                <a:gd name="T1" fmla="*/ 2 h 7"/>
                <a:gd name="T2" fmla="*/ 3 w 3"/>
                <a:gd name="T3" fmla="*/ 7 h 7"/>
                <a:gd name="T4" fmla="*/ 0 w 3"/>
                <a:gd name="T5" fmla="*/ 0 h 7"/>
                <a:gd name="T6" fmla="*/ 0 w 3"/>
                <a:gd name="T7" fmla="*/ 0 h 7"/>
                <a:gd name="T8" fmla="*/ 0 w 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lnTo>
                    <a:pt x="3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35"/>
            <p:cNvSpPr>
              <a:spLocks/>
            </p:cNvSpPr>
            <p:nvPr/>
          </p:nvSpPr>
          <p:spPr bwMode="auto">
            <a:xfrm>
              <a:off x="4551709" y="5630863"/>
              <a:ext cx="7938" cy="7938"/>
            </a:xfrm>
            <a:custGeom>
              <a:avLst/>
              <a:gdLst>
                <a:gd name="T0" fmla="*/ 5 w 5"/>
                <a:gd name="T1" fmla="*/ 3 h 5"/>
                <a:gd name="T2" fmla="*/ 0 w 5"/>
                <a:gd name="T3" fmla="*/ 0 h 5"/>
                <a:gd name="T4" fmla="*/ 3 w 5"/>
                <a:gd name="T5" fmla="*/ 5 h 5"/>
                <a:gd name="T6" fmla="*/ 3 w 5"/>
                <a:gd name="T7" fmla="*/ 5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lnTo>
                    <a:pt x="0" y="0"/>
                  </a:lnTo>
                  <a:lnTo>
                    <a:pt x="3" y="5"/>
                  </a:lnTo>
                  <a:lnTo>
                    <a:pt x="3" y="5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36"/>
            <p:cNvSpPr>
              <a:spLocks/>
            </p:cNvSpPr>
            <p:nvPr/>
          </p:nvSpPr>
          <p:spPr bwMode="auto">
            <a:xfrm>
              <a:off x="4254847" y="4921251"/>
              <a:ext cx="165100" cy="571500"/>
            </a:xfrm>
            <a:custGeom>
              <a:avLst/>
              <a:gdLst>
                <a:gd name="T0" fmla="*/ 4 w 44"/>
                <a:gd name="T1" fmla="*/ 81 h 152"/>
                <a:gd name="T2" fmla="*/ 2 w 44"/>
                <a:gd name="T3" fmla="*/ 36 h 152"/>
                <a:gd name="T4" fmla="*/ 3 w 44"/>
                <a:gd name="T5" fmla="*/ 0 h 152"/>
                <a:gd name="T6" fmla="*/ 2 w 44"/>
                <a:gd name="T7" fmla="*/ 1 h 152"/>
                <a:gd name="T8" fmla="*/ 1 w 44"/>
                <a:gd name="T9" fmla="*/ 36 h 152"/>
                <a:gd name="T10" fmla="*/ 2 w 44"/>
                <a:gd name="T11" fmla="*/ 81 h 152"/>
                <a:gd name="T12" fmla="*/ 8 w 44"/>
                <a:gd name="T13" fmla="*/ 108 h 152"/>
                <a:gd name="T14" fmla="*/ 9 w 44"/>
                <a:gd name="T15" fmla="*/ 108 h 152"/>
                <a:gd name="T16" fmla="*/ 8 w 44"/>
                <a:gd name="T17" fmla="*/ 109 h 152"/>
                <a:gd name="T18" fmla="*/ 44 w 44"/>
                <a:gd name="T19" fmla="*/ 152 h 152"/>
                <a:gd name="T20" fmla="*/ 43 w 44"/>
                <a:gd name="T21" fmla="*/ 151 h 152"/>
                <a:gd name="T22" fmla="*/ 43 w 44"/>
                <a:gd name="T23" fmla="*/ 150 h 152"/>
                <a:gd name="T24" fmla="*/ 4 w 44"/>
                <a:gd name="T25" fmla="*/ 8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52">
                  <a:moveTo>
                    <a:pt x="4" y="81"/>
                  </a:moveTo>
                  <a:cubicBezTo>
                    <a:pt x="1" y="49"/>
                    <a:pt x="2" y="36"/>
                    <a:pt x="2" y="3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0" y="49"/>
                    <a:pt x="2" y="81"/>
                  </a:cubicBezTo>
                  <a:cubicBezTo>
                    <a:pt x="3" y="91"/>
                    <a:pt x="5" y="100"/>
                    <a:pt x="8" y="108"/>
                  </a:cubicBezTo>
                  <a:cubicBezTo>
                    <a:pt x="8" y="108"/>
                    <a:pt x="8" y="108"/>
                    <a:pt x="9" y="108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15" y="126"/>
                    <a:pt x="28" y="141"/>
                    <a:pt x="44" y="152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19" y="134"/>
                    <a:pt x="6" y="111"/>
                    <a:pt x="4" y="8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37"/>
            <p:cNvSpPr>
              <a:spLocks/>
            </p:cNvSpPr>
            <p:nvPr/>
          </p:nvSpPr>
          <p:spPr bwMode="auto">
            <a:xfrm>
              <a:off x="4416772" y="548481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38"/>
            <p:cNvSpPr>
              <a:spLocks/>
            </p:cNvSpPr>
            <p:nvPr/>
          </p:nvSpPr>
          <p:spPr bwMode="auto">
            <a:xfrm>
              <a:off x="4150072" y="4992688"/>
              <a:ext cx="134938" cy="338138"/>
            </a:xfrm>
            <a:custGeom>
              <a:avLst/>
              <a:gdLst>
                <a:gd name="T0" fmla="*/ 1 w 36"/>
                <a:gd name="T1" fmla="*/ 18 h 90"/>
                <a:gd name="T2" fmla="*/ 1 w 36"/>
                <a:gd name="T3" fmla="*/ 0 h 90"/>
                <a:gd name="T4" fmla="*/ 0 w 36"/>
                <a:gd name="T5" fmla="*/ 1 h 90"/>
                <a:gd name="T6" fmla="*/ 0 w 36"/>
                <a:gd name="T7" fmla="*/ 18 h 90"/>
                <a:gd name="T8" fmla="*/ 4 w 36"/>
                <a:gd name="T9" fmla="*/ 46 h 90"/>
                <a:gd name="T10" fmla="*/ 6 w 36"/>
                <a:gd name="T11" fmla="*/ 47 h 90"/>
                <a:gd name="T12" fmla="*/ 5 w 36"/>
                <a:gd name="T13" fmla="*/ 48 h 90"/>
                <a:gd name="T14" fmla="*/ 36 w 36"/>
                <a:gd name="T15" fmla="*/ 90 h 90"/>
                <a:gd name="T16" fmla="*/ 36 w 36"/>
                <a:gd name="T17" fmla="*/ 90 h 90"/>
                <a:gd name="T18" fmla="*/ 36 w 36"/>
                <a:gd name="T19" fmla="*/ 89 h 90"/>
                <a:gd name="T20" fmla="*/ 1 w 36"/>
                <a:gd name="T21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90">
                  <a:moveTo>
                    <a:pt x="1" y="18"/>
                  </a:moveTo>
                  <a:cubicBezTo>
                    <a:pt x="1" y="11"/>
                    <a:pt x="1" y="5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11"/>
                    <a:pt x="0" y="18"/>
                  </a:cubicBezTo>
                  <a:cubicBezTo>
                    <a:pt x="0" y="28"/>
                    <a:pt x="1" y="37"/>
                    <a:pt x="4" y="46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10" y="65"/>
                    <a:pt x="21" y="79"/>
                    <a:pt x="36" y="90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13" y="71"/>
                    <a:pt x="1" y="48"/>
                    <a:pt x="1" y="1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39"/>
            <p:cNvSpPr>
              <a:spLocks/>
            </p:cNvSpPr>
            <p:nvPr/>
          </p:nvSpPr>
          <p:spPr bwMode="auto">
            <a:xfrm>
              <a:off x="4285009" y="5326063"/>
              <a:ext cx="4763" cy="47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40"/>
            <p:cNvSpPr>
              <a:spLocks/>
            </p:cNvSpPr>
            <p:nvPr/>
          </p:nvSpPr>
          <p:spPr bwMode="auto">
            <a:xfrm>
              <a:off x="4070697" y="5041901"/>
              <a:ext cx="98425" cy="130175"/>
            </a:xfrm>
            <a:custGeom>
              <a:avLst/>
              <a:gdLst>
                <a:gd name="T0" fmla="*/ 1 w 26"/>
                <a:gd name="T1" fmla="*/ 0 h 35"/>
                <a:gd name="T2" fmla="*/ 1 w 26"/>
                <a:gd name="T3" fmla="*/ 0 h 35"/>
                <a:gd name="T4" fmla="*/ 0 w 26"/>
                <a:gd name="T5" fmla="*/ 0 h 35"/>
                <a:gd name="T6" fmla="*/ 26 w 26"/>
                <a:gd name="T7" fmla="*/ 35 h 35"/>
                <a:gd name="T8" fmla="*/ 25 w 26"/>
                <a:gd name="T9" fmla="*/ 33 h 35"/>
                <a:gd name="T10" fmla="*/ 1 w 26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5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4"/>
                    <a:pt x="14" y="25"/>
                    <a:pt x="26" y="35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14" y="23"/>
                    <a:pt x="6" y="12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41"/>
            <p:cNvSpPr>
              <a:spLocks/>
            </p:cNvSpPr>
            <p:nvPr/>
          </p:nvSpPr>
          <p:spPr bwMode="auto">
            <a:xfrm>
              <a:off x="4165947" y="5165726"/>
              <a:ext cx="6350" cy="6350"/>
            </a:xfrm>
            <a:custGeom>
              <a:avLst/>
              <a:gdLst>
                <a:gd name="T0" fmla="*/ 4 w 4"/>
                <a:gd name="T1" fmla="*/ 2 h 4"/>
                <a:gd name="T2" fmla="*/ 0 w 4"/>
                <a:gd name="T3" fmla="*/ 0 h 4"/>
                <a:gd name="T4" fmla="*/ 2 w 4"/>
                <a:gd name="T5" fmla="*/ 4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42"/>
            <p:cNvSpPr>
              <a:spLocks/>
            </p:cNvSpPr>
            <p:nvPr/>
          </p:nvSpPr>
          <p:spPr bwMode="auto">
            <a:xfrm>
              <a:off x="4972397" y="5627688"/>
              <a:ext cx="101600" cy="66675"/>
            </a:xfrm>
            <a:custGeom>
              <a:avLst/>
              <a:gdLst>
                <a:gd name="T0" fmla="*/ 26 w 27"/>
                <a:gd name="T1" fmla="*/ 18 h 18"/>
                <a:gd name="T2" fmla="*/ 27 w 27"/>
                <a:gd name="T3" fmla="*/ 18 h 18"/>
                <a:gd name="T4" fmla="*/ 27 w 27"/>
                <a:gd name="T5" fmla="*/ 17 h 18"/>
                <a:gd name="T6" fmla="*/ 27 w 27"/>
                <a:gd name="T7" fmla="*/ 17 h 18"/>
                <a:gd name="T8" fmla="*/ 22 w 27"/>
                <a:gd name="T9" fmla="*/ 13 h 18"/>
                <a:gd name="T10" fmla="*/ 0 w 27"/>
                <a:gd name="T11" fmla="*/ 0 h 18"/>
                <a:gd name="T12" fmla="*/ 1 w 27"/>
                <a:gd name="T13" fmla="*/ 1 h 18"/>
                <a:gd name="T14" fmla="*/ 1 w 27"/>
                <a:gd name="T15" fmla="*/ 2 h 18"/>
                <a:gd name="T16" fmla="*/ 26 w 27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8">
                  <a:moveTo>
                    <a:pt x="26" y="1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6" y="16"/>
                    <a:pt x="24" y="14"/>
                    <a:pt x="22" y="13"/>
                  </a:cubicBezTo>
                  <a:cubicBezTo>
                    <a:pt x="16" y="8"/>
                    <a:pt x="8" y="4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1" y="6"/>
                    <a:pt x="19" y="12"/>
                    <a:pt x="26" y="1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43"/>
            <p:cNvSpPr>
              <a:spLocks/>
            </p:cNvSpPr>
            <p:nvPr/>
          </p:nvSpPr>
          <p:spPr bwMode="auto">
            <a:xfrm>
              <a:off x="4829522" y="5507038"/>
              <a:ext cx="200025" cy="252413"/>
            </a:xfrm>
            <a:custGeom>
              <a:avLst/>
              <a:gdLst>
                <a:gd name="T0" fmla="*/ 49 w 53"/>
                <a:gd name="T1" fmla="*/ 58 h 67"/>
                <a:gd name="T2" fmla="*/ 52 w 53"/>
                <a:gd name="T3" fmla="*/ 67 h 67"/>
                <a:gd name="T4" fmla="*/ 53 w 53"/>
                <a:gd name="T5" fmla="*/ 66 h 67"/>
                <a:gd name="T6" fmla="*/ 50 w 53"/>
                <a:gd name="T7" fmla="*/ 58 h 67"/>
                <a:gd name="T8" fmla="*/ 39 w 53"/>
                <a:gd name="T9" fmla="*/ 34 h 67"/>
                <a:gd name="T10" fmla="*/ 38 w 53"/>
                <a:gd name="T11" fmla="*/ 34 h 67"/>
                <a:gd name="T12" fmla="*/ 39 w 53"/>
                <a:gd name="T13" fmla="*/ 33 h 67"/>
                <a:gd name="T14" fmla="*/ 22 w 53"/>
                <a:gd name="T15" fmla="*/ 13 h 67"/>
                <a:gd name="T16" fmla="*/ 0 w 53"/>
                <a:gd name="T17" fmla="*/ 0 h 67"/>
                <a:gd name="T18" fmla="*/ 1 w 53"/>
                <a:gd name="T19" fmla="*/ 1 h 67"/>
                <a:gd name="T20" fmla="*/ 2 w 53"/>
                <a:gd name="T21" fmla="*/ 1 h 67"/>
                <a:gd name="T22" fmla="*/ 49 w 53"/>
                <a:gd name="T23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" h="67">
                  <a:moveTo>
                    <a:pt x="49" y="58"/>
                  </a:moveTo>
                  <a:cubicBezTo>
                    <a:pt x="52" y="67"/>
                    <a:pt x="52" y="67"/>
                    <a:pt x="52" y="67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7" y="49"/>
                    <a:pt x="43" y="41"/>
                    <a:pt x="39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4" y="26"/>
                    <a:pt x="28" y="19"/>
                    <a:pt x="22" y="13"/>
                  </a:cubicBezTo>
                  <a:cubicBezTo>
                    <a:pt x="16" y="8"/>
                    <a:pt x="8" y="3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5" y="13"/>
                    <a:pt x="39" y="31"/>
                    <a:pt x="49" y="5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44"/>
            <p:cNvSpPr>
              <a:spLocks/>
            </p:cNvSpPr>
            <p:nvPr/>
          </p:nvSpPr>
          <p:spPr bwMode="auto">
            <a:xfrm>
              <a:off x="4972397" y="5630863"/>
              <a:ext cx="4763" cy="4763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45"/>
            <p:cNvSpPr>
              <a:spLocks/>
            </p:cNvSpPr>
            <p:nvPr/>
          </p:nvSpPr>
          <p:spPr bwMode="auto">
            <a:xfrm>
              <a:off x="4702522" y="5375276"/>
              <a:ext cx="244475" cy="488950"/>
            </a:xfrm>
            <a:custGeom>
              <a:avLst/>
              <a:gdLst>
                <a:gd name="T0" fmla="*/ 43 w 65"/>
                <a:gd name="T1" fmla="*/ 61 h 130"/>
                <a:gd name="T2" fmla="*/ 56 w 65"/>
                <a:gd name="T3" fmla="*/ 104 h 130"/>
                <a:gd name="T4" fmla="*/ 64 w 65"/>
                <a:gd name="T5" fmla="*/ 130 h 130"/>
                <a:gd name="T6" fmla="*/ 65 w 65"/>
                <a:gd name="T7" fmla="*/ 129 h 130"/>
                <a:gd name="T8" fmla="*/ 57 w 65"/>
                <a:gd name="T9" fmla="*/ 103 h 130"/>
                <a:gd name="T10" fmla="*/ 45 w 65"/>
                <a:gd name="T11" fmla="*/ 61 h 130"/>
                <a:gd name="T12" fmla="*/ 36 w 65"/>
                <a:gd name="T13" fmla="*/ 36 h 130"/>
                <a:gd name="T14" fmla="*/ 35 w 65"/>
                <a:gd name="T15" fmla="*/ 36 h 130"/>
                <a:gd name="T16" fmla="*/ 35 w 65"/>
                <a:gd name="T17" fmla="*/ 36 h 130"/>
                <a:gd name="T18" fmla="*/ 20 w 65"/>
                <a:gd name="T19" fmla="*/ 15 h 130"/>
                <a:gd name="T20" fmla="*/ 0 w 65"/>
                <a:gd name="T21" fmla="*/ 0 h 130"/>
                <a:gd name="T22" fmla="*/ 1 w 65"/>
                <a:gd name="T23" fmla="*/ 2 h 130"/>
                <a:gd name="T24" fmla="*/ 43 w 65"/>
                <a:gd name="T25" fmla="*/ 6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130">
                  <a:moveTo>
                    <a:pt x="43" y="61"/>
                  </a:moveTo>
                  <a:cubicBezTo>
                    <a:pt x="52" y="90"/>
                    <a:pt x="56" y="103"/>
                    <a:pt x="56" y="104"/>
                  </a:cubicBezTo>
                  <a:cubicBezTo>
                    <a:pt x="56" y="104"/>
                    <a:pt x="58" y="112"/>
                    <a:pt x="64" y="130"/>
                  </a:cubicBezTo>
                  <a:cubicBezTo>
                    <a:pt x="65" y="129"/>
                    <a:pt x="65" y="129"/>
                    <a:pt x="65" y="129"/>
                  </a:cubicBezTo>
                  <a:cubicBezTo>
                    <a:pt x="59" y="111"/>
                    <a:pt x="57" y="103"/>
                    <a:pt x="57" y="103"/>
                  </a:cubicBezTo>
                  <a:cubicBezTo>
                    <a:pt x="57" y="103"/>
                    <a:pt x="53" y="90"/>
                    <a:pt x="45" y="61"/>
                  </a:cubicBezTo>
                  <a:cubicBezTo>
                    <a:pt x="42" y="52"/>
                    <a:pt x="39" y="44"/>
                    <a:pt x="36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1" y="28"/>
                    <a:pt x="26" y="21"/>
                    <a:pt x="20" y="15"/>
                  </a:cubicBezTo>
                  <a:cubicBezTo>
                    <a:pt x="14" y="9"/>
                    <a:pt x="7" y="4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3" y="15"/>
                    <a:pt x="36" y="33"/>
                    <a:pt x="43" y="6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46"/>
            <p:cNvSpPr>
              <a:spLocks/>
            </p:cNvSpPr>
            <p:nvPr/>
          </p:nvSpPr>
          <p:spPr bwMode="auto">
            <a:xfrm>
              <a:off x="4834284" y="5510213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47"/>
            <p:cNvSpPr>
              <a:spLocks/>
            </p:cNvSpPr>
            <p:nvPr/>
          </p:nvSpPr>
          <p:spPr bwMode="auto">
            <a:xfrm>
              <a:off x="4578697" y="5237163"/>
              <a:ext cx="311150" cy="701675"/>
            </a:xfrm>
            <a:custGeom>
              <a:avLst/>
              <a:gdLst>
                <a:gd name="T0" fmla="*/ 41 w 83"/>
                <a:gd name="T1" fmla="*/ 65 h 187"/>
                <a:gd name="T2" fmla="*/ 50 w 83"/>
                <a:gd name="T3" fmla="*/ 108 h 187"/>
                <a:gd name="T4" fmla="*/ 62 w 83"/>
                <a:gd name="T5" fmla="*/ 152 h 187"/>
                <a:gd name="T6" fmla="*/ 74 w 83"/>
                <a:gd name="T7" fmla="*/ 176 h 187"/>
                <a:gd name="T8" fmla="*/ 75 w 83"/>
                <a:gd name="T9" fmla="*/ 177 h 187"/>
                <a:gd name="T10" fmla="*/ 75 w 83"/>
                <a:gd name="T11" fmla="*/ 177 h 187"/>
                <a:gd name="T12" fmla="*/ 83 w 83"/>
                <a:gd name="T13" fmla="*/ 187 h 187"/>
                <a:gd name="T14" fmla="*/ 83 w 83"/>
                <a:gd name="T15" fmla="*/ 186 h 187"/>
                <a:gd name="T16" fmla="*/ 83 w 83"/>
                <a:gd name="T17" fmla="*/ 186 h 187"/>
                <a:gd name="T18" fmla="*/ 64 w 83"/>
                <a:gd name="T19" fmla="*/ 151 h 187"/>
                <a:gd name="T20" fmla="*/ 52 w 83"/>
                <a:gd name="T21" fmla="*/ 108 h 187"/>
                <a:gd name="T22" fmla="*/ 42 w 83"/>
                <a:gd name="T23" fmla="*/ 64 h 187"/>
                <a:gd name="T24" fmla="*/ 34 w 83"/>
                <a:gd name="T25" fmla="*/ 39 h 187"/>
                <a:gd name="T26" fmla="*/ 32 w 83"/>
                <a:gd name="T27" fmla="*/ 38 h 187"/>
                <a:gd name="T28" fmla="*/ 33 w 83"/>
                <a:gd name="T29" fmla="*/ 37 h 187"/>
                <a:gd name="T30" fmla="*/ 33 w 83"/>
                <a:gd name="T31" fmla="*/ 37 h 187"/>
                <a:gd name="T32" fmla="*/ 20 w 83"/>
                <a:gd name="T33" fmla="*/ 17 h 187"/>
                <a:gd name="T34" fmla="*/ 0 w 83"/>
                <a:gd name="T35" fmla="*/ 0 h 187"/>
                <a:gd name="T36" fmla="*/ 0 w 83"/>
                <a:gd name="T37" fmla="*/ 2 h 187"/>
                <a:gd name="T38" fmla="*/ 1 w 83"/>
                <a:gd name="T39" fmla="*/ 3 h 187"/>
                <a:gd name="T40" fmla="*/ 41 w 83"/>
                <a:gd name="T41" fmla="*/ 6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87">
                  <a:moveTo>
                    <a:pt x="41" y="65"/>
                  </a:moveTo>
                  <a:cubicBezTo>
                    <a:pt x="47" y="95"/>
                    <a:pt x="50" y="108"/>
                    <a:pt x="50" y="108"/>
                  </a:cubicBezTo>
                  <a:cubicBezTo>
                    <a:pt x="50" y="108"/>
                    <a:pt x="53" y="121"/>
                    <a:pt x="62" y="152"/>
                  </a:cubicBezTo>
                  <a:cubicBezTo>
                    <a:pt x="65" y="161"/>
                    <a:pt x="69" y="169"/>
                    <a:pt x="74" y="176"/>
                  </a:cubicBezTo>
                  <a:cubicBezTo>
                    <a:pt x="75" y="176"/>
                    <a:pt x="75" y="176"/>
                    <a:pt x="75" y="177"/>
                  </a:cubicBezTo>
                  <a:cubicBezTo>
                    <a:pt x="75" y="177"/>
                    <a:pt x="75" y="177"/>
                    <a:pt x="75" y="177"/>
                  </a:cubicBezTo>
                  <a:cubicBezTo>
                    <a:pt x="77" y="181"/>
                    <a:pt x="80" y="184"/>
                    <a:pt x="83" y="187"/>
                  </a:cubicBezTo>
                  <a:cubicBezTo>
                    <a:pt x="83" y="186"/>
                    <a:pt x="83" y="186"/>
                    <a:pt x="83" y="186"/>
                  </a:cubicBezTo>
                  <a:cubicBezTo>
                    <a:pt x="83" y="186"/>
                    <a:pt x="83" y="186"/>
                    <a:pt x="83" y="186"/>
                  </a:cubicBezTo>
                  <a:cubicBezTo>
                    <a:pt x="75" y="176"/>
                    <a:pt x="68" y="165"/>
                    <a:pt x="64" y="151"/>
                  </a:cubicBezTo>
                  <a:cubicBezTo>
                    <a:pt x="54" y="121"/>
                    <a:pt x="52" y="108"/>
                    <a:pt x="52" y="108"/>
                  </a:cubicBezTo>
                  <a:cubicBezTo>
                    <a:pt x="52" y="108"/>
                    <a:pt x="48" y="94"/>
                    <a:pt x="42" y="64"/>
                  </a:cubicBezTo>
                  <a:cubicBezTo>
                    <a:pt x="40" y="55"/>
                    <a:pt x="37" y="47"/>
                    <a:pt x="34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9" y="30"/>
                    <a:pt x="25" y="23"/>
                    <a:pt x="20" y="17"/>
                  </a:cubicBezTo>
                  <a:cubicBezTo>
                    <a:pt x="14" y="11"/>
                    <a:pt x="7" y="5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3" y="17"/>
                    <a:pt x="35" y="36"/>
                    <a:pt x="41" y="6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48"/>
            <p:cNvSpPr>
              <a:spLocks/>
            </p:cNvSpPr>
            <p:nvPr/>
          </p:nvSpPr>
          <p:spPr bwMode="auto">
            <a:xfrm>
              <a:off x="4699347" y="5375276"/>
              <a:ext cx="6350" cy="7938"/>
            </a:xfrm>
            <a:custGeom>
              <a:avLst/>
              <a:gdLst>
                <a:gd name="T0" fmla="*/ 0 w 4"/>
                <a:gd name="T1" fmla="*/ 3 h 5"/>
                <a:gd name="T2" fmla="*/ 4 w 4"/>
                <a:gd name="T3" fmla="*/ 5 h 5"/>
                <a:gd name="T4" fmla="*/ 2 w 4"/>
                <a:gd name="T5" fmla="*/ 0 h 5"/>
                <a:gd name="T6" fmla="*/ 2 w 4"/>
                <a:gd name="T7" fmla="*/ 0 h 5"/>
                <a:gd name="T8" fmla="*/ 0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3"/>
                  </a:moveTo>
                  <a:lnTo>
                    <a:pt x="4" y="5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49"/>
            <p:cNvSpPr>
              <a:spLocks/>
            </p:cNvSpPr>
            <p:nvPr/>
          </p:nvSpPr>
          <p:spPr bwMode="auto">
            <a:xfrm>
              <a:off x="4462809" y="5094288"/>
              <a:ext cx="396875" cy="811213"/>
            </a:xfrm>
            <a:custGeom>
              <a:avLst/>
              <a:gdLst>
                <a:gd name="T0" fmla="*/ 0 w 106"/>
                <a:gd name="T1" fmla="*/ 0 h 216"/>
                <a:gd name="T2" fmla="*/ 0 w 106"/>
                <a:gd name="T3" fmla="*/ 1 h 216"/>
                <a:gd name="T4" fmla="*/ 37 w 106"/>
                <a:gd name="T5" fmla="*/ 66 h 216"/>
                <a:gd name="T6" fmla="*/ 44 w 106"/>
                <a:gd name="T7" fmla="*/ 110 h 216"/>
                <a:gd name="T8" fmla="*/ 53 w 106"/>
                <a:gd name="T9" fmla="*/ 154 h 216"/>
                <a:gd name="T10" fmla="*/ 106 w 106"/>
                <a:gd name="T11" fmla="*/ 216 h 216"/>
                <a:gd name="T12" fmla="*/ 106 w 106"/>
                <a:gd name="T13" fmla="*/ 215 h 216"/>
                <a:gd name="T14" fmla="*/ 105 w 106"/>
                <a:gd name="T15" fmla="*/ 214 h 216"/>
                <a:gd name="T16" fmla="*/ 54 w 106"/>
                <a:gd name="T17" fmla="*/ 154 h 216"/>
                <a:gd name="T18" fmla="*/ 45 w 106"/>
                <a:gd name="T19" fmla="*/ 110 h 216"/>
                <a:gd name="T20" fmla="*/ 38 w 106"/>
                <a:gd name="T21" fmla="*/ 66 h 216"/>
                <a:gd name="T22" fmla="*/ 32 w 106"/>
                <a:gd name="T23" fmla="*/ 41 h 216"/>
                <a:gd name="T24" fmla="*/ 31 w 106"/>
                <a:gd name="T25" fmla="*/ 40 h 216"/>
                <a:gd name="T26" fmla="*/ 31 w 106"/>
                <a:gd name="T27" fmla="*/ 40 h 216"/>
                <a:gd name="T28" fmla="*/ 19 w 106"/>
                <a:gd name="T29" fmla="*/ 17 h 216"/>
                <a:gd name="T30" fmla="*/ 0 w 106"/>
                <a:gd name="T3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" h="216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2" y="17"/>
                    <a:pt x="33" y="37"/>
                    <a:pt x="37" y="66"/>
                  </a:cubicBezTo>
                  <a:cubicBezTo>
                    <a:pt x="41" y="96"/>
                    <a:pt x="44" y="110"/>
                    <a:pt x="44" y="110"/>
                  </a:cubicBezTo>
                  <a:cubicBezTo>
                    <a:pt x="44" y="110"/>
                    <a:pt x="45" y="123"/>
                    <a:pt x="53" y="154"/>
                  </a:cubicBezTo>
                  <a:cubicBezTo>
                    <a:pt x="61" y="184"/>
                    <a:pt x="79" y="205"/>
                    <a:pt x="106" y="216"/>
                  </a:cubicBezTo>
                  <a:cubicBezTo>
                    <a:pt x="106" y="215"/>
                    <a:pt x="106" y="215"/>
                    <a:pt x="106" y="215"/>
                  </a:cubicBezTo>
                  <a:cubicBezTo>
                    <a:pt x="106" y="215"/>
                    <a:pt x="106" y="214"/>
                    <a:pt x="105" y="214"/>
                  </a:cubicBezTo>
                  <a:cubicBezTo>
                    <a:pt x="79" y="203"/>
                    <a:pt x="62" y="183"/>
                    <a:pt x="54" y="154"/>
                  </a:cubicBezTo>
                  <a:cubicBezTo>
                    <a:pt x="46" y="123"/>
                    <a:pt x="45" y="110"/>
                    <a:pt x="45" y="110"/>
                  </a:cubicBezTo>
                  <a:cubicBezTo>
                    <a:pt x="45" y="109"/>
                    <a:pt x="42" y="96"/>
                    <a:pt x="38" y="66"/>
                  </a:cubicBezTo>
                  <a:cubicBezTo>
                    <a:pt x="37" y="57"/>
                    <a:pt x="35" y="48"/>
                    <a:pt x="32" y="4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8" y="31"/>
                    <a:pt x="24" y="24"/>
                    <a:pt x="19" y="17"/>
                  </a:cubicBezTo>
                  <a:cubicBezTo>
                    <a:pt x="14" y="11"/>
                    <a:pt x="7" y="5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50"/>
            <p:cNvSpPr>
              <a:spLocks/>
            </p:cNvSpPr>
            <p:nvPr/>
          </p:nvSpPr>
          <p:spPr bwMode="auto">
            <a:xfrm>
              <a:off x="4856509" y="5897563"/>
              <a:ext cx="3175" cy="4763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51"/>
            <p:cNvSpPr>
              <a:spLocks/>
            </p:cNvSpPr>
            <p:nvPr/>
          </p:nvSpPr>
          <p:spPr bwMode="auto">
            <a:xfrm>
              <a:off x="4578697" y="5243513"/>
              <a:ext cx="3175" cy="4763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52"/>
            <p:cNvSpPr>
              <a:spLocks/>
            </p:cNvSpPr>
            <p:nvPr/>
          </p:nvSpPr>
          <p:spPr bwMode="auto">
            <a:xfrm>
              <a:off x="3635722" y="3854451"/>
              <a:ext cx="698500" cy="1187450"/>
            </a:xfrm>
            <a:custGeom>
              <a:avLst/>
              <a:gdLst>
                <a:gd name="T0" fmla="*/ 11 w 186"/>
                <a:gd name="T1" fmla="*/ 57 h 316"/>
                <a:gd name="T2" fmla="*/ 24 w 186"/>
                <a:gd name="T3" fmla="*/ 108 h 316"/>
                <a:gd name="T4" fmla="*/ 25 w 186"/>
                <a:gd name="T5" fmla="*/ 107 h 316"/>
                <a:gd name="T6" fmla="*/ 43 w 186"/>
                <a:gd name="T7" fmla="*/ 160 h 316"/>
                <a:gd name="T8" fmla="*/ 63 w 186"/>
                <a:gd name="T9" fmla="*/ 210 h 316"/>
                <a:gd name="T10" fmla="*/ 86 w 186"/>
                <a:gd name="T11" fmla="*/ 258 h 316"/>
                <a:gd name="T12" fmla="*/ 112 w 186"/>
                <a:gd name="T13" fmla="*/ 305 h 316"/>
                <a:gd name="T14" fmla="*/ 113 w 186"/>
                <a:gd name="T15" fmla="*/ 305 h 316"/>
                <a:gd name="T16" fmla="*/ 116 w 186"/>
                <a:gd name="T17" fmla="*/ 316 h 316"/>
                <a:gd name="T18" fmla="*/ 117 w 186"/>
                <a:gd name="T19" fmla="*/ 316 h 316"/>
                <a:gd name="T20" fmla="*/ 117 w 186"/>
                <a:gd name="T21" fmla="*/ 316 h 316"/>
                <a:gd name="T22" fmla="*/ 137 w 186"/>
                <a:gd name="T23" fmla="*/ 304 h 316"/>
                <a:gd name="T24" fmla="*/ 138 w 186"/>
                <a:gd name="T25" fmla="*/ 303 h 316"/>
                <a:gd name="T26" fmla="*/ 167 w 186"/>
                <a:gd name="T27" fmla="*/ 285 h 316"/>
                <a:gd name="T28" fmla="*/ 168 w 186"/>
                <a:gd name="T29" fmla="*/ 284 h 316"/>
                <a:gd name="T30" fmla="*/ 185 w 186"/>
                <a:gd name="T31" fmla="*/ 274 h 316"/>
                <a:gd name="T32" fmla="*/ 185 w 186"/>
                <a:gd name="T33" fmla="*/ 274 h 316"/>
                <a:gd name="T34" fmla="*/ 186 w 186"/>
                <a:gd name="T35" fmla="*/ 273 h 316"/>
                <a:gd name="T36" fmla="*/ 186 w 186"/>
                <a:gd name="T37" fmla="*/ 273 h 316"/>
                <a:gd name="T38" fmla="*/ 183 w 186"/>
                <a:gd name="T39" fmla="*/ 267 h 316"/>
                <a:gd name="T40" fmla="*/ 167 w 186"/>
                <a:gd name="T41" fmla="*/ 248 h 316"/>
                <a:gd name="T42" fmla="*/ 159 w 186"/>
                <a:gd name="T43" fmla="*/ 224 h 316"/>
                <a:gd name="T44" fmla="*/ 144 w 186"/>
                <a:gd name="T45" fmla="*/ 204 h 316"/>
                <a:gd name="T46" fmla="*/ 137 w 186"/>
                <a:gd name="T47" fmla="*/ 180 h 316"/>
                <a:gd name="T48" fmla="*/ 124 w 186"/>
                <a:gd name="T49" fmla="*/ 159 h 316"/>
                <a:gd name="T50" fmla="*/ 119 w 186"/>
                <a:gd name="T51" fmla="*/ 136 h 316"/>
                <a:gd name="T52" fmla="*/ 106 w 186"/>
                <a:gd name="T53" fmla="*/ 113 h 316"/>
                <a:gd name="T54" fmla="*/ 103 w 186"/>
                <a:gd name="T55" fmla="*/ 89 h 316"/>
                <a:gd name="T56" fmla="*/ 92 w 186"/>
                <a:gd name="T57" fmla="*/ 65 h 316"/>
                <a:gd name="T58" fmla="*/ 89 w 186"/>
                <a:gd name="T59" fmla="*/ 41 h 316"/>
                <a:gd name="T60" fmla="*/ 81 w 186"/>
                <a:gd name="T61" fmla="*/ 18 h 316"/>
                <a:gd name="T62" fmla="*/ 80 w 186"/>
                <a:gd name="T63" fmla="*/ 0 h 316"/>
                <a:gd name="T64" fmla="*/ 79 w 186"/>
                <a:gd name="T65" fmla="*/ 1 h 316"/>
                <a:gd name="T66" fmla="*/ 60 w 186"/>
                <a:gd name="T67" fmla="*/ 4 h 316"/>
                <a:gd name="T68" fmla="*/ 58 w 186"/>
                <a:gd name="T69" fmla="*/ 5 h 316"/>
                <a:gd name="T70" fmla="*/ 25 w 186"/>
                <a:gd name="T71" fmla="*/ 11 h 316"/>
                <a:gd name="T72" fmla="*/ 24 w 186"/>
                <a:gd name="T73" fmla="*/ 11 h 316"/>
                <a:gd name="T74" fmla="*/ 1 w 186"/>
                <a:gd name="T75" fmla="*/ 15 h 316"/>
                <a:gd name="T76" fmla="*/ 0 w 186"/>
                <a:gd name="T77" fmla="*/ 15 h 316"/>
                <a:gd name="T78" fmla="*/ 0 w 186"/>
                <a:gd name="T79" fmla="*/ 15 h 316"/>
                <a:gd name="T80" fmla="*/ 11 w 186"/>
                <a:gd name="T81" fmla="*/ 57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6" h="316">
                  <a:moveTo>
                    <a:pt x="11" y="57"/>
                  </a:moveTo>
                  <a:cubicBezTo>
                    <a:pt x="10" y="75"/>
                    <a:pt x="14" y="92"/>
                    <a:pt x="24" y="108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5" y="126"/>
                    <a:pt x="31" y="144"/>
                    <a:pt x="43" y="160"/>
                  </a:cubicBezTo>
                  <a:cubicBezTo>
                    <a:pt x="44" y="178"/>
                    <a:pt x="50" y="195"/>
                    <a:pt x="63" y="210"/>
                  </a:cubicBezTo>
                  <a:cubicBezTo>
                    <a:pt x="65" y="228"/>
                    <a:pt x="73" y="244"/>
                    <a:pt x="86" y="258"/>
                  </a:cubicBezTo>
                  <a:cubicBezTo>
                    <a:pt x="89" y="276"/>
                    <a:pt x="98" y="292"/>
                    <a:pt x="112" y="305"/>
                  </a:cubicBezTo>
                  <a:cubicBezTo>
                    <a:pt x="113" y="305"/>
                    <a:pt x="113" y="305"/>
                    <a:pt x="113" y="305"/>
                  </a:cubicBezTo>
                  <a:cubicBezTo>
                    <a:pt x="114" y="309"/>
                    <a:pt x="115" y="313"/>
                    <a:pt x="116" y="316"/>
                  </a:cubicBezTo>
                  <a:cubicBezTo>
                    <a:pt x="117" y="316"/>
                    <a:pt x="117" y="316"/>
                    <a:pt x="117" y="316"/>
                  </a:cubicBezTo>
                  <a:cubicBezTo>
                    <a:pt x="117" y="316"/>
                    <a:pt x="117" y="316"/>
                    <a:pt x="117" y="316"/>
                  </a:cubicBezTo>
                  <a:cubicBezTo>
                    <a:pt x="137" y="304"/>
                    <a:pt x="137" y="304"/>
                    <a:pt x="137" y="304"/>
                  </a:cubicBezTo>
                  <a:cubicBezTo>
                    <a:pt x="138" y="303"/>
                    <a:pt x="138" y="303"/>
                    <a:pt x="138" y="303"/>
                  </a:cubicBezTo>
                  <a:cubicBezTo>
                    <a:pt x="167" y="285"/>
                    <a:pt x="167" y="285"/>
                    <a:pt x="167" y="285"/>
                  </a:cubicBezTo>
                  <a:cubicBezTo>
                    <a:pt x="168" y="284"/>
                    <a:pt x="168" y="284"/>
                    <a:pt x="168" y="284"/>
                  </a:cubicBezTo>
                  <a:cubicBezTo>
                    <a:pt x="185" y="274"/>
                    <a:pt x="185" y="274"/>
                    <a:pt x="185" y="274"/>
                  </a:cubicBezTo>
                  <a:cubicBezTo>
                    <a:pt x="185" y="274"/>
                    <a:pt x="185" y="274"/>
                    <a:pt x="185" y="274"/>
                  </a:cubicBezTo>
                  <a:cubicBezTo>
                    <a:pt x="186" y="273"/>
                    <a:pt x="186" y="273"/>
                    <a:pt x="186" y="273"/>
                  </a:cubicBezTo>
                  <a:cubicBezTo>
                    <a:pt x="186" y="273"/>
                    <a:pt x="186" y="273"/>
                    <a:pt x="186" y="273"/>
                  </a:cubicBezTo>
                  <a:cubicBezTo>
                    <a:pt x="185" y="271"/>
                    <a:pt x="184" y="269"/>
                    <a:pt x="183" y="267"/>
                  </a:cubicBezTo>
                  <a:cubicBezTo>
                    <a:pt x="179" y="261"/>
                    <a:pt x="173" y="254"/>
                    <a:pt x="167" y="248"/>
                  </a:cubicBezTo>
                  <a:cubicBezTo>
                    <a:pt x="165" y="239"/>
                    <a:pt x="162" y="232"/>
                    <a:pt x="159" y="224"/>
                  </a:cubicBezTo>
                  <a:cubicBezTo>
                    <a:pt x="155" y="217"/>
                    <a:pt x="149" y="210"/>
                    <a:pt x="144" y="204"/>
                  </a:cubicBezTo>
                  <a:cubicBezTo>
                    <a:pt x="142" y="195"/>
                    <a:pt x="140" y="187"/>
                    <a:pt x="137" y="180"/>
                  </a:cubicBezTo>
                  <a:cubicBezTo>
                    <a:pt x="134" y="172"/>
                    <a:pt x="129" y="165"/>
                    <a:pt x="124" y="159"/>
                  </a:cubicBezTo>
                  <a:cubicBezTo>
                    <a:pt x="123" y="151"/>
                    <a:pt x="121" y="143"/>
                    <a:pt x="119" y="136"/>
                  </a:cubicBezTo>
                  <a:cubicBezTo>
                    <a:pt x="116" y="128"/>
                    <a:pt x="111" y="120"/>
                    <a:pt x="106" y="113"/>
                  </a:cubicBezTo>
                  <a:cubicBezTo>
                    <a:pt x="106" y="105"/>
                    <a:pt x="105" y="97"/>
                    <a:pt x="103" y="89"/>
                  </a:cubicBezTo>
                  <a:cubicBezTo>
                    <a:pt x="100" y="81"/>
                    <a:pt x="96" y="73"/>
                    <a:pt x="92" y="65"/>
                  </a:cubicBezTo>
                  <a:cubicBezTo>
                    <a:pt x="92" y="57"/>
                    <a:pt x="91" y="49"/>
                    <a:pt x="89" y="41"/>
                  </a:cubicBezTo>
                  <a:cubicBezTo>
                    <a:pt x="88" y="33"/>
                    <a:pt x="85" y="26"/>
                    <a:pt x="81" y="18"/>
                  </a:cubicBezTo>
                  <a:cubicBezTo>
                    <a:pt x="81" y="12"/>
                    <a:pt x="81" y="6"/>
                    <a:pt x="80" y="0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30"/>
                    <a:pt x="3" y="44"/>
                    <a:pt x="11" y="57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53"/>
            <p:cNvSpPr>
              <a:spLocks/>
            </p:cNvSpPr>
            <p:nvPr/>
          </p:nvSpPr>
          <p:spPr bwMode="auto">
            <a:xfrm>
              <a:off x="3857972" y="3921126"/>
              <a:ext cx="130175" cy="901700"/>
            </a:xfrm>
            <a:custGeom>
              <a:avLst/>
              <a:gdLst>
                <a:gd name="T0" fmla="*/ 6 w 35"/>
                <a:gd name="T1" fmla="*/ 162 h 240"/>
                <a:gd name="T2" fmla="*/ 15 w 35"/>
                <a:gd name="T3" fmla="*/ 118 h 240"/>
                <a:gd name="T4" fmla="*/ 28 w 35"/>
                <a:gd name="T5" fmla="*/ 75 h 240"/>
                <a:gd name="T6" fmla="*/ 30 w 35"/>
                <a:gd name="T7" fmla="*/ 23 h 240"/>
                <a:gd name="T8" fmla="*/ 22 w 35"/>
                <a:gd name="T9" fmla="*/ 0 h 240"/>
                <a:gd name="T10" fmla="*/ 21 w 35"/>
                <a:gd name="T11" fmla="*/ 2 h 240"/>
                <a:gd name="T12" fmla="*/ 26 w 35"/>
                <a:gd name="T13" fmla="*/ 75 h 240"/>
                <a:gd name="T14" fmla="*/ 14 w 35"/>
                <a:gd name="T15" fmla="*/ 117 h 240"/>
                <a:gd name="T16" fmla="*/ 4 w 35"/>
                <a:gd name="T17" fmla="*/ 161 h 240"/>
                <a:gd name="T18" fmla="*/ 3 w 35"/>
                <a:gd name="T19" fmla="*/ 190 h 240"/>
                <a:gd name="T20" fmla="*/ 5 w 35"/>
                <a:gd name="T21" fmla="*/ 191 h 240"/>
                <a:gd name="T22" fmla="*/ 4 w 35"/>
                <a:gd name="T23" fmla="*/ 192 h 240"/>
                <a:gd name="T24" fmla="*/ 4 w 35"/>
                <a:gd name="T25" fmla="*/ 192 h 240"/>
                <a:gd name="T26" fmla="*/ 27 w 35"/>
                <a:gd name="T27" fmla="*/ 240 h 240"/>
                <a:gd name="T28" fmla="*/ 27 w 35"/>
                <a:gd name="T29" fmla="*/ 239 h 240"/>
                <a:gd name="T30" fmla="*/ 6 w 35"/>
                <a:gd name="T31" fmla="*/ 162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240">
                  <a:moveTo>
                    <a:pt x="6" y="162"/>
                  </a:moveTo>
                  <a:cubicBezTo>
                    <a:pt x="11" y="130"/>
                    <a:pt x="16" y="118"/>
                    <a:pt x="15" y="118"/>
                  </a:cubicBezTo>
                  <a:cubicBezTo>
                    <a:pt x="16" y="118"/>
                    <a:pt x="19" y="104"/>
                    <a:pt x="28" y="75"/>
                  </a:cubicBezTo>
                  <a:cubicBezTo>
                    <a:pt x="33" y="56"/>
                    <a:pt x="34" y="39"/>
                    <a:pt x="30" y="23"/>
                  </a:cubicBezTo>
                  <a:cubicBezTo>
                    <a:pt x="29" y="15"/>
                    <a:pt x="26" y="8"/>
                    <a:pt x="22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33" y="25"/>
                    <a:pt x="35" y="47"/>
                    <a:pt x="26" y="75"/>
                  </a:cubicBezTo>
                  <a:cubicBezTo>
                    <a:pt x="18" y="104"/>
                    <a:pt x="14" y="117"/>
                    <a:pt x="14" y="117"/>
                  </a:cubicBezTo>
                  <a:cubicBezTo>
                    <a:pt x="14" y="117"/>
                    <a:pt x="10" y="130"/>
                    <a:pt x="4" y="161"/>
                  </a:cubicBezTo>
                  <a:cubicBezTo>
                    <a:pt x="3" y="171"/>
                    <a:pt x="2" y="181"/>
                    <a:pt x="3" y="190"/>
                  </a:cubicBezTo>
                  <a:cubicBezTo>
                    <a:pt x="5" y="191"/>
                    <a:pt x="5" y="191"/>
                    <a:pt x="5" y="191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6" y="210"/>
                    <a:pt x="15" y="226"/>
                    <a:pt x="27" y="240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8" y="217"/>
                    <a:pt x="0" y="192"/>
                    <a:pt x="6" y="16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54"/>
            <p:cNvSpPr>
              <a:spLocks/>
            </p:cNvSpPr>
            <p:nvPr/>
          </p:nvSpPr>
          <p:spPr bwMode="auto">
            <a:xfrm>
              <a:off x="3786534" y="3854451"/>
              <a:ext cx="153988" cy="788988"/>
            </a:xfrm>
            <a:custGeom>
              <a:avLst/>
              <a:gdLst>
                <a:gd name="T0" fmla="*/ 40 w 41"/>
                <a:gd name="T1" fmla="*/ 0 h 210"/>
                <a:gd name="T2" fmla="*/ 39 w 41"/>
                <a:gd name="T3" fmla="*/ 1 h 210"/>
                <a:gd name="T4" fmla="*/ 33 w 41"/>
                <a:gd name="T5" fmla="*/ 46 h 210"/>
                <a:gd name="T6" fmla="*/ 18 w 41"/>
                <a:gd name="T7" fmla="*/ 87 h 210"/>
                <a:gd name="T8" fmla="*/ 5 w 41"/>
                <a:gd name="T9" fmla="*/ 131 h 210"/>
                <a:gd name="T10" fmla="*/ 2 w 41"/>
                <a:gd name="T11" fmla="*/ 158 h 210"/>
                <a:gd name="T12" fmla="*/ 3 w 41"/>
                <a:gd name="T13" fmla="*/ 159 h 210"/>
                <a:gd name="T14" fmla="*/ 2 w 41"/>
                <a:gd name="T15" fmla="*/ 159 h 210"/>
                <a:gd name="T16" fmla="*/ 23 w 41"/>
                <a:gd name="T17" fmla="*/ 210 h 210"/>
                <a:gd name="T18" fmla="*/ 22 w 41"/>
                <a:gd name="T19" fmla="*/ 208 h 210"/>
                <a:gd name="T20" fmla="*/ 6 w 41"/>
                <a:gd name="T21" fmla="*/ 131 h 210"/>
                <a:gd name="T22" fmla="*/ 19 w 41"/>
                <a:gd name="T23" fmla="*/ 88 h 210"/>
                <a:gd name="T24" fmla="*/ 34 w 41"/>
                <a:gd name="T25" fmla="*/ 46 h 210"/>
                <a:gd name="T26" fmla="*/ 40 w 41"/>
                <a:gd name="T27" fmla="*/ 20 h 210"/>
                <a:gd name="T28" fmla="*/ 39 w 41"/>
                <a:gd name="T29" fmla="*/ 18 h 210"/>
                <a:gd name="T30" fmla="*/ 41 w 41"/>
                <a:gd name="T31" fmla="*/ 18 h 210"/>
                <a:gd name="T32" fmla="*/ 41 w 41"/>
                <a:gd name="T33" fmla="*/ 18 h 210"/>
                <a:gd name="T34" fmla="*/ 40 w 41"/>
                <a:gd name="T3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210">
                  <a:moveTo>
                    <a:pt x="40" y="0"/>
                  </a:moveTo>
                  <a:cubicBezTo>
                    <a:pt x="39" y="1"/>
                    <a:pt x="39" y="1"/>
                    <a:pt x="39" y="1"/>
                  </a:cubicBezTo>
                  <a:cubicBezTo>
                    <a:pt x="41" y="15"/>
                    <a:pt x="39" y="29"/>
                    <a:pt x="33" y="46"/>
                  </a:cubicBezTo>
                  <a:cubicBezTo>
                    <a:pt x="22" y="74"/>
                    <a:pt x="18" y="87"/>
                    <a:pt x="18" y="87"/>
                  </a:cubicBezTo>
                  <a:cubicBezTo>
                    <a:pt x="18" y="88"/>
                    <a:pt x="13" y="100"/>
                    <a:pt x="5" y="131"/>
                  </a:cubicBezTo>
                  <a:cubicBezTo>
                    <a:pt x="3" y="140"/>
                    <a:pt x="2" y="149"/>
                    <a:pt x="2" y="158"/>
                  </a:cubicBezTo>
                  <a:cubicBezTo>
                    <a:pt x="3" y="158"/>
                    <a:pt x="3" y="159"/>
                    <a:pt x="3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3" y="178"/>
                    <a:pt x="10" y="195"/>
                    <a:pt x="23" y="210"/>
                  </a:cubicBezTo>
                  <a:cubicBezTo>
                    <a:pt x="22" y="208"/>
                    <a:pt x="22" y="208"/>
                    <a:pt x="22" y="208"/>
                  </a:cubicBezTo>
                  <a:cubicBezTo>
                    <a:pt x="5" y="185"/>
                    <a:pt x="0" y="160"/>
                    <a:pt x="6" y="131"/>
                  </a:cubicBezTo>
                  <a:cubicBezTo>
                    <a:pt x="14" y="100"/>
                    <a:pt x="19" y="88"/>
                    <a:pt x="19" y="88"/>
                  </a:cubicBezTo>
                  <a:cubicBezTo>
                    <a:pt x="19" y="88"/>
                    <a:pt x="23" y="75"/>
                    <a:pt x="34" y="46"/>
                  </a:cubicBezTo>
                  <a:cubicBezTo>
                    <a:pt x="37" y="37"/>
                    <a:pt x="39" y="29"/>
                    <a:pt x="40" y="20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2"/>
                    <a:pt x="41" y="6"/>
                    <a:pt x="4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55"/>
            <p:cNvSpPr>
              <a:spLocks/>
            </p:cNvSpPr>
            <p:nvPr/>
          </p:nvSpPr>
          <p:spPr bwMode="auto">
            <a:xfrm>
              <a:off x="3932584" y="3921126"/>
              <a:ext cx="7938" cy="7938"/>
            </a:xfrm>
            <a:custGeom>
              <a:avLst/>
              <a:gdLst>
                <a:gd name="T0" fmla="*/ 0 w 5"/>
                <a:gd name="T1" fmla="*/ 0 h 5"/>
                <a:gd name="T2" fmla="*/ 2 w 5"/>
                <a:gd name="T3" fmla="*/ 5 h 5"/>
                <a:gd name="T4" fmla="*/ 5 w 5"/>
                <a:gd name="T5" fmla="*/ 0 h 5"/>
                <a:gd name="T6" fmla="*/ 5 w 5"/>
                <a:gd name="T7" fmla="*/ 0 h 5"/>
                <a:gd name="T8" fmla="*/ 0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2" y="5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56"/>
            <p:cNvSpPr>
              <a:spLocks/>
            </p:cNvSpPr>
            <p:nvPr/>
          </p:nvSpPr>
          <p:spPr bwMode="auto">
            <a:xfrm>
              <a:off x="3869084" y="4635501"/>
              <a:ext cx="6350" cy="7938"/>
            </a:xfrm>
            <a:custGeom>
              <a:avLst/>
              <a:gdLst>
                <a:gd name="T0" fmla="*/ 4 w 4"/>
                <a:gd name="T1" fmla="*/ 2 h 5"/>
                <a:gd name="T2" fmla="*/ 0 w 4"/>
                <a:gd name="T3" fmla="*/ 0 h 5"/>
                <a:gd name="T4" fmla="*/ 2 w 4"/>
                <a:gd name="T5" fmla="*/ 5 h 5"/>
                <a:gd name="T6" fmla="*/ 2 w 4"/>
                <a:gd name="T7" fmla="*/ 5 h 5"/>
                <a:gd name="T8" fmla="*/ 4 w 4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lnTo>
                    <a:pt x="0" y="0"/>
                  </a:lnTo>
                  <a:lnTo>
                    <a:pt x="2" y="5"/>
                  </a:lnTo>
                  <a:lnTo>
                    <a:pt x="2" y="5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57"/>
            <p:cNvSpPr>
              <a:spLocks/>
            </p:cNvSpPr>
            <p:nvPr/>
          </p:nvSpPr>
          <p:spPr bwMode="auto">
            <a:xfrm>
              <a:off x="3718272" y="3868738"/>
              <a:ext cx="142875" cy="590550"/>
            </a:xfrm>
            <a:custGeom>
              <a:avLst/>
              <a:gdLst>
                <a:gd name="T0" fmla="*/ 9 w 38"/>
                <a:gd name="T1" fmla="*/ 76 h 157"/>
                <a:gd name="T2" fmla="*/ 24 w 38"/>
                <a:gd name="T3" fmla="*/ 33 h 157"/>
                <a:gd name="T4" fmla="*/ 38 w 38"/>
                <a:gd name="T5" fmla="*/ 0 h 157"/>
                <a:gd name="T6" fmla="*/ 36 w 38"/>
                <a:gd name="T7" fmla="*/ 1 h 157"/>
                <a:gd name="T8" fmla="*/ 23 w 38"/>
                <a:gd name="T9" fmla="*/ 33 h 157"/>
                <a:gd name="T10" fmla="*/ 8 w 38"/>
                <a:gd name="T11" fmla="*/ 75 h 157"/>
                <a:gd name="T12" fmla="*/ 3 w 38"/>
                <a:gd name="T13" fmla="*/ 102 h 157"/>
                <a:gd name="T14" fmla="*/ 4 w 38"/>
                <a:gd name="T15" fmla="*/ 103 h 157"/>
                <a:gd name="T16" fmla="*/ 3 w 38"/>
                <a:gd name="T17" fmla="*/ 103 h 157"/>
                <a:gd name="T18" fmla="*/ 21 w 38"/>
                <a:gd name="T19" fmla="*/ 157 h 157"/>
                <a:gd name="T20" fmla="*/ 20 w 38"/>
                <a:gd name="T21" fmla="*/ 155 h 157"/>
                <a:gd name="T22" fmla="*/ 20 w 38"/>
                <a:gd name="T23" fmla="*/ 154 h 157"/>
                <a:gd name="T24" fmla="*/ 9 w 38"/>
                <a:gd name="T25" fmla="*/ 7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157">
                  <a:moveTo>
                    <a:pt x="9" y="76"/>
                  </a:moveTo>
                  <a:cubicBezTo>
                    <a:pt x="18" y="45"/>
                    <a:pt x="24" y="33"/>
                    <a:pt x="24" y="3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17" y="45"/>
                    <a:pt x="8" y="75"/>
                  </a:cubicBezTo>
                  <a:cubicBezTo>
                    <a:pt x="5" y="85"/>
                    <a:pt x="3" y="94"/>
                    <a:pt x="3" y="102"/>
                  </a:cubicBezTo>
                  <a:cubicBezTo>
                    <a:pt x="3" y="103"/>
                    <a:pt x="3" y="103"/>
                    <a:pt x="4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22"/>
                    <a:pt x="9" y="141"/>
                    <a:pt x="21" y="157"/>
                  </a:cubicBezTo>
                  <a:cubicBezTo>
                    <a:pt x="20" y="155"/>
                    <a:pt x="20" y="155"/>
                    <a:pt x="20" y="155"/>
                  </a:cubicBezTo>
                  <a:cubicBezTo>
                    <a:pt x="20" y="154"/>
                    <a:pt x="20" y="154"/>
                    <a:pt x="20" y="154"/>
                  </a:cubicBezTo>
                  <a:cubicBezTo>
                    <a:pt x="4" y="131"/>
                    <a:pt x="0" y="105"/>
                    <a:pt x="9" y="7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58"/>
            <p:cNvSpPr>
              <a:spLocks/>
            </p:cNvSpPr>
            <p:nvPr/>
          </p:nvSpPr>
          <p:spPr bwMode="auto">
            <a:xfrm>
              <a:off x="3792884" y="4448176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59"/>
            <p:cNvSpPr>
              <a:spLocks/>
            </p:cNvSpPr>
            <p:nvPr/>
          </p:nvSpPr>
          <p:spPr bwMode="auto">
            <a:xfrm>
              <a:off x="3665884" y="3895726"/>
              <a:ext cx="63500" cy="363538"/>
            </a:xfrm>
            <a:custGeom>
              <a:avLst/>
              <a:gdLst>
                <a:gd name="T0" fmla="*/ 10 w 17"/>
                <a:gd name="T1" fmla="*/ 17 h 97"/>
                <a:gd name="T2" fmla="*/ 17 w 17"/>
                <a:gd name="T3" fmla="*/ 0 h 97"/>
                <a:gd name="T4" fmla="*/ 16 w 17"/>
                <a:gd name="T5" fmla="*/ 0 h 97"/>
                <a:gd name="T6" fmla="*/ 9 w 17"/>
                <a:gd name="T7" fmla="*/ 16 h 97"/>
                <a:gd name="T8" fmla="*/ 3 w 17"/>
                <a:gd name="T9" fmla="*/ 44 h 97"/>
                <a:gd name="T10" fmla="*/ 4 w 17"/>
                <a:gd name="T11" fmla="*/ 45 h 97"/>
                <a:gd name="T12" fmla="*/ 3 w 17"/>
                <a:gd name="T13" fmla="*/ 46 h 97"/>
                <a:gd name="T14" fmla="*/ 16 w 17"/>
                <a:gd name="T15" fmla="*/ 97 h 97"/>
                <a:gd name="T16" fmla="*/ 17 w 17"/>
                <a:gd name="T17" fmla="*/ 96 h 97"/>
                <a:gd name="T18" fmla="*/ 17 w 17"/>
                <a:gd name="T19" fmla="*/ 95 h 97"/>
                <a:gd name="T20" fmla="*/ 10 w 17"/>
                <a:gd name="T21" fmla="*/ 1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97">
                  <a:moveTo>
                    <a:pt x="10" y="17"/>
                  </a:moveTo>
                  <a:cubicBezTo>
                    <a:pt x="13" y="10"/>
                    <a:pt x="15" y="5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5"/>
                    <a:pt x="12" y="10"/>
                    <a:pt x="9" y="16"/>
                  </a:cubicBezTo>
                  <a:cubicBezTo>
                    <a:pt x="6" y="25"/>
                    <a:pt x="4" y="35"/>
                    <a:pt x="3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2" y="64"/>
                    <a:pt x="6" y="81"/>
                    <a:pt x="16" y="97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5"/>
                    <a:pt x="17" y="95"/>
                    <a:pt x="17" y="95"/>
                  </a:cubicBezTo>
                  <a:cubicBezTo>
                    <a:pt x="2" y="71"/>
                    <a:pt x="0" y="45"/>
                    <a:pt x="10" y="1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60"/>
            <p:cNvSpPr>
              <a:spLocks/>
            </p:cNvSpPr>
            <p:nvPr/>
          </p:nvSpPr>
          <p:spPr bwMode="auto">
            <a:xfrm>
              <a:off x="3729384" y="425291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61"/>
            <p:cNvSpPr>
              <a:spLocks/>
            </p:cNvSpPr>
            <p:nvPr/>
          </p:nvSpPr>
          <p:spPr bwMode="auto">
            <a:xfrm>
              <a:off x="3635722" y="3910013"/>
              <a:ext cx="41275" cy="158750"/>
            </a:xfrm>
            <a:custGeom>
              <a:avLst/>
              <a:gdLst>
                <a:gd name="T0" fmla="*/ 1 w 11"/>
                <a:gd name="T1" fmla="*/ 0 h 42"/>
                <a:gd name="T2" fmla="*/ 0 w 11"/>
                <a:gd name="T3" fmla="*/ 0 h 42"/>
                <a:gd name="T4" fmla="*/ 0 w 11"/>
                <a:gd name="T5" fmla="*/ 0 h 42"/>
                <a:gd name="T6" fmla="*/ 11 w 11"/>
                <a:gd name="T7" fmla="*/ 42 h 42"/>
                <a:gd name="T8" fmla="*/ 11 w 11"/>
                <a:gd name="T9" fmla="*/ 40 h 42"/>
                <a:gd name="T10" fmla="*/ 1 w 11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4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3" y="29"/>
                    <a:pt x="11" y="4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4" y="27"/>
                    <a:pt x="1" y="14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62"/>
            <p:cNvSpPr>
              <a:spLocks/>
            </p:cNvSpPr>
            <p:nvPr/>
          </p:nvSpPr>
          <p:spPr bwMode="auto">
            <a:xfrm>
              <a:off x="3676997" y="4060826"/>
              <a:ext cx="3175" cy="7938"/>
            </a:xfrm>
            <a:custGeom>
              <a:avLst/>
              <a:gdLst>
                <a:gd name="T0" fmla="*/ 2 w 2"/>
                <a:gd name="T1" fmla="*/ 2 h 5"/>
                <a:gd name="T2" fmla="*/ 0 w 2"/>
                <a:gd name="T3" fmla="*/ 0 h 5"/>
                <a:gd name="T4" fmla="*/ 0 w 2"/>
                <a:gd name="T5" fmla="*/ 5 h 5"/>
                <a:gd name="T6" fmla="*/ 2 w 2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63"/>
            <p:cNvSpPr>
              <a:spLocks/>
            </p:cNvSpPr>
            <p:nvPr/>
          </p:nvSpPr>
          <p:spPr bwMode="auto">
            <a:xfrm>
              <a:off x="4262784" y="4781551"/>
              <a:ext cx="71438" cy="101600"/>
            </a:xfrm>
            <a:custGeom>
              <a:avLst/>
              <a:gdLst>
                <a:gd name="T0" fmla="*/ 18 w 19"/>
                <a:gd name="T1" fmla="*/ 27 h 27"/>
                <a:gd name="T2" fmla="*/ 18 w 19"/>
                <a:gd name="T3" fmla="*/ 27 h 27"/>
                <a:gd name="T4" fmla="*/ 19 w 19"/>
                <a:gd name="T5" fmla="*/ 26 h 27"/>
                <a:gd name="T6" fmla="*/ 19 w 19"/>
                <a:gd name="T7" fmla="*/ 26 h 27"/>
                <a:gd name="T8" fmla="*/ 16 w 19"/>
                <a:gd name="T9" fmla="*/ 20 h 27"/>
                <a:gd name="T10" fmla="*/ 0 w 19"/>
                <a:gd name="T11" fmla="*/ 0 h 27"/>
                <a:gd name="T12" fmla="*/ 0 w 19"/>
                <a:gd name="T13" fmla="*/ 2 h 27"/>
                <a:gd name="T14" fmla="*/ 0 w 19"/>
                <a:gd name="T15" fmla="*/ 3 h 27"/>
                <a:gd name="T16" fmla="*/ 18 w 19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7">
                  <a:moveTo>
                    <a:pt x="18" y="27"/>
                  </a:moveTo>
                  <a:cubicBezTo>
                    <a:pt x="18" y="27"/>
                    <a:pt x="18" y="27"/>
                    <a:pt x="18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4"/>
                    <a:pt x="17" y="22"/>
                    <a:pt x="16" y="20"/>
                  </a:cubicBezTo>
                  <a:cubicBezTo>
                    <a:pt x="12" y="14"/>
                    <a:pt x="6" y="6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8" y="10"/>
                    <a:pt x="14" y="18"/>
                    <a:pt x="18" y="2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64"/>
            <p:cNvSpPr>
              <a:spLocks/>
            </p:cNvSpPr>
            <p:nvPr/>
          </p:nvSpPr>
          <p:spPr bwMode="auto">
            <a:xfrm>
              <a:off x="4177059" y="4616451"/>
              <a:ext cx="93663" cy="307975"/>
            </a:xfrm>
            <a:custGeom>
              <a:avLst/>
              <a:gdLst>
                <a:gd name="T0" fmla="*/ 23 w 25"/>
                <a:gd name="T1" fmla="*/ 72 h 82"/>
                <a:gd name="T2" fmla="*/ 23 w 25"/>
                <a:gd name="T3" fmla="*/ 82 h 82"/>
                <a:gd name="T4" fmla="*/ 24 w 25"/>
                <a:gd name="T5" fmla="*/ 81 h 82"/>
                <a:gd name="T6" fmla="*/ 25 w 25"/>
                <a:gd name="T7" fmla="*/ 72 h 82"/>
                <a:gd name="T8" fmla="*/ 23 w 25"/>
                <a:gd name="T9" fmla="*/ 47 h 82"/>
                <a:gd name="T10" fmla="*/ 23 w 25"/>
                <a:gd name="T11" fmla="*/ 46 h 82"/>
                <a:gd name="T12" fmla="*/ 23 w 25"/>
                <a:gd name="T13" fmla="*/ 46 h 82"/>
                <a:gd name="T14" fmla="*/ 15 w 25"/>
                <a:gd name="T15" fmla="*/ 21 h 82"/>
                <a:gd name="T16" fmla="*/ 0 w 25"/>
                <a:gd name="T17" fmla="*/ 0 h 82"/>
                <a:gd name="T18" fmla="*/ 0 w 25"/>
                <a:gd name="T19" fmla="*/ 2 h 82"/>
                <a:gd name="T20" fmla="*/ 0 w 25"/>
                <a:gd name="T21" fmla="*/ 3 h 82"/>
                <a:gd name="T22" fmla="*/ 23 w 25"/>
                <a:gd name="T23" fmla="*/ 7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2">
                  <a:moveTo>
                    <a:pt x="23" y="72"/>
                  </a:moveTo>
                  <a:cubicBezTo>
                    <a:pt x="23" y="82"/>
                    <a:pt x="23" y="82"/>
                    <a:pt x="23" y="82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63"/>
                    <a:pt x="25" y="55"/>
                    <a:pt x="23" y="47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1" y="37"/>
                    <a:pt x="19" y="29"/>
                    <a:pt x="15" y="21"/>
                  </a:cubicBezTo>
                  <a:cubicBezTo>
                    <a:pt x="11" y="14"/>
                    <a:pt x="5" y="7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8" y="22"/>
                    <a:pt x="25" y="44"/>
                    <a:pt x="23" y="7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65"/>
            <p:cNvSpPr>
              <a:spLocks/>
            </p:cNvSpPr>
            <p:nvPr/>
          </p:nvSpPr>
          <p:spPr bwMode="auto">
            <a:xfrm>
              <a:off x="4262784" y="478948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66"/>
            <p:cNvSpPr>
              <a:spLocks/>
            </p:cNvSpPr>
            <p:nvPr/>
          </p:nvSpPr>
          <p:spPr bwMode="auto">
            <a:xfrm>
              <a:off x="4100859" y="4451351"/>
              <a:ext cx="82550" cy="544513"/>
            </a:xfrm>
            <a:custGeom>
              <a:avLst/>
              <a:gdLst>
                <a:gd name="T0" fmla="*/ 18 w 22"/>
                <a:gd name="T1" fmla="*/ 72 h 145"/>
                <a:gd name="T2" fmla="*/ 14 w 22"/>
                <a:gd name="T3" fmla="*/ 116 h 145"/>
                <a:gd name="T4" fmla="*/ 13 w 22"/>
                <a:gd name="T5" fmla="*/ 145 h 145"/>
                <a:gd name="T6" fmla="*/ 14 w 22"/>
                <a:gd name="T7" fmla="*/ 144 h 145"/>
                <a:gd name="T8" fmla="*/ 16 w 22"/>
                <a:gd name="T9" fmla="*/ 117 h 145"/>
                <a:gd name="T10" fmla="*/ 20 w 22"/>
                <a:gd name="T11" fmla="*/ 72 h 145"/>
                <a:gd name="T12" fmla="*/ 20 w 22"/>
                <a:gd name="T13" fmla="*/ 47 h 145"/>
                <a:gd name="T14" fmla="*/ 19 w 22"/>
                <a:gd name="T15" fmla="*/ 46 h 145"/>
                <a:gd name="T16" fmla="*/ 20 w 22"/>
                <a:gd name="T17" fmla="*/ 46 h 145"/>
                <a:gd name="T18" fmla="*/ 13 w 22"/>
                <a:gd name="T19" fmla="*/ 21 h 145"/>
                <a:gd name="T20" fmla="*/ 0 w 22"/>
                <a:gd name="T21" fmla="*/ 0 h 145"/>
                <a:gd name="T22" fmla="*/ 0 w 22"/>
                <a:gd name="T23" fmla="*/ 2 h 145"/>
                <a:gd name="T24" fmla="*/ 18 w 22"/>
                <a:gd name="T25" fmla="*/ 7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45">
                  <a:moveTo>
                    <a:pt x="18" y="72"/>
                  </a:moveTo>
                  <a:cubicBezTo>
                    <a:pt x="15" y="103"/>
                    <a:pt x="14" y="116"/>
                    <a:pt x="14" y="116"/>
                  </a:cubicBezTo>
                  <a:cubicBezTo>
                    <a:pt x="14" y="117"/>
                    <a:pt x="13" y="125"/>
                    <a:pt x="13" y="145"/>
                  </a:cubicBezTo>
                  <a:cubicBezTo>
                    <a:pt x="14" y="144"/>
                    <a:pt x="14" y="144"/>
                    <a:pt x="14" y="144"/>
                  </a:cubicBezTo>
                  <a:cubicBezTo>
                    <a:pt x="15" y="125"/>
                    <a:pt x="16" y="117"/>
                    <a:pt x="16" y="117"/>
                  </a:cubicBezTo>
                  <a:cubicBezTo>
                    <a:pt x="16" y="117"/>
                    <a:pt x="17" y="103"/>
                    <a:pt x="20" y="72"/>
                  </a:cubicBezTo>
                  <a:cubicBezTo>
                    <a:pt x="21" y="63"/>
                    <a:pt x="21" y="55"/>
                    <a:pt x="20" y="47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9" y="37"/>
                    <a:pt x="16" y="29"/>
                    <a:pt x="13" y="21"/>
                  </a:cubicBezTo>
                  <a:cubicBezTo>
                    <a:pt x="10" y="13"/>
                    <a:pt x="5" y="6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2"/>
                    <a:pt x="22" y="44"/>
                    <a:pt x="18" y="7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67"/>
            <p:cNvSpPr>
              <a:spLocks/>
            </p:cNvSpPr>
            <p:nvPr/>
          </p:nvSpPr>
          <p:spPr bwMode="auto">
            <a:xfrm>
              <a:off x="4172297" y="4624388"/>
              <a:ext cx="4763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68"/>
            <p:cNvSpPr>
              <a:spLocks/>
            </p:cNvSpPr>
            <p:nvPr/>
          </p:nvSpPr>
          <p:spPr bwMode="auto">
            <a:xfrm>
              <a:off x="4034184" y="4278313"/>
              <a:ext cx="74613" cy="763588"/>
            </a:xfrm>
            <a:custGeom>
              <a:avLst/>
              <a:gdLst>
                <a:gd name="T0" fmla="*/ 15 w 20"/>
                <a:gd name="T1" fmla="*/ 74 h 203"/>
                <a:gd name="T2" fmla="*/ 8 w 20"/>
                <a:gd name="T3" fmla="*/ 118 h 203"/>
                <a:gd name="T4" fmla="*/ 4 w 20"/>
                <a:gd name="T5" fmla="*/ 163 h 203"/>
                <a:gd name="T6" fmla="*/ 6 w 20"/>
                <a:gd name="T7" fmla="*/ 191 h 203"/>
                <a:gd name="T8" fmla="*/ 7 w 20"/>
                <a:gd name="T9" fmla="*/ 191 h 203"/>
                <a:gd name="T10" fmla="*/ 7 w 20"/>
                <a:gd name="T11" fmla="*/ 192 h 203"/>
                <a:gd name="T12" fmla="*/ 10 w 20"/>
                <a:gd name="T13" fmla="*/ 203 h 203"/>
                <a:gd name="T14" fmla="*/ 11 w 20"/>
                <a:gd name="T15" fmla="*/ 203 h 203"/>
                <a:gd name="T16" fmla="*/ 11 w 20"/>
                <a:gd name="T17" fmla="*/ 203 h 203"/>
                <a:gd name="T18" fmla="*/ 5 w 20"/>
                <a:gd name="T19" fmla="*/ 163 h 203"/>
                <a:gd name="T20" fmla="*/ 10 w 20"/>
                <a:gd name="T21" fmla="*/ 118 h 203"/>
                <a:gd name="T22" fmla="*/ 16 w 20"/>
                <a:gd name="T23" fmla="*/ 75 h 203"/>
                <a:gd name="T24" fmla="*/ 18 w 20"/>
                <a:gd name="T25" fmla="*/ 48 h 203"/>
                <a:gd name="T26" fmla="*/ 17 w 20"/>
                <a:gd name="T27" fmla="*/ 47 h 203"/>
                <a:gd name="T28" fmla="*/ 18 w 20"/>
                <a:gd name="T29" fmla="*/ 46 h 203"/>
                <a:gd name="T30" fmla="*/ 18 w 20"/>
                <a:gd name="T31" fmla="*/ 46 h 203"/>
                <a:gd name="T32" fmla="*/ 13 w 20"/>
                <a:gd name="T33" fmla="*/ 23 h 203"/>
                <a:gd name="T34" fmla="*/ 0 w 20"/>
                <a:gd name="T35" fmla="*/ 0 h 203"/>
                <a:gd name="T36" fmla="*/ 0 w 20"/>
                <a:gd name="T37" fmla="*/ 1 h 203"/>
                <a:gd name="T38" fmla="*/ 0 w 20"/>
                <a:gd name="T39" fmla="*/ 2 h 203"/>
                <a:gd name="T40" fmla="*/ 15 w 20"/>
                <a:gd name="T41" fmla="*/ 7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03">
                  <a:moveTo>
                    <a:pt x="15" y="74"/>
                  </a:moveTo>
                  <a:cubicBezTo>
                    <a:pt x="10" y="105"/>
                    <a:pt x="9" y="118"/>
                    <a:pt x="8" y="118"/>
                  </a:cubicBezTo>
                  <a:cubicBezTo>
                    <a:pt x="8" y="118"/>
                    <a:pt x="6" y="131"/>
                    <a:pt x="4" y="163"/>
                  </a:cubicBezTo>
                  <a:cubicBezTo>
                    <a:pt x="4" y="173"/>
                    <a:pt x="4" y="182"/>
                    <a:pt x="6" y="191"/>
                  </a:cubicBezTo>
                  <a:cubicBezTo>
                    <a:pt x="7" y="191"/>
                    <a:pt x="7" y="191"/>
                    <a:pt x="7" y="191"/>
                  </a:cubicBezTo>
                  <a:cubicBezTo>
                    <a:pt x="7" y="192"/>
                    <a:pt x="7" y="192"/>
                    <a:pt x="7" y="192"/>
                  </a:cubicBezTo>
                  <a:cubicBezTo>
                    <a:pt x="8" y="196"/>
                    <a:pt x="9" y="200"/>
                    <a:pt x="10" y="203"/>
                  </a:cubicBezTo>
                  <a:cubicBezTo>
                    <a:pt x="11" y="203"/>
                    <a:pt x="11" y="203"/>
                    <a:pt x="11" y="203"/>
                  </a:cubicBezTo>
                  <a:cubicBezTo>
                    <a:pt x="11" y="203"/>
                    <a:pt x="11" y="203"/>
                    <a:pt x="11" y="203"/>
                  </a:cubicBezTo>
                  <a:cubicBezTo>
                    <a:pt x="7" y="191"/>
                    <a:pt x="5" y="178"/>
                    <a:pt x="5" y="163"/>
                  </a:cubicBezTo>
                  <a:cubicBezTo>
                    <a:pt x="7" y="132"/>
                    <a:pt x="10" y="119"/>
                    <a:pt x="10" y="118"/>
                  </a:cubicBezTo>
                  <a:cubicBezTo>
                    <a:pt x="10" y="118"/>
                    <a:pt x="11" y="105"/>
                    <a:pt x="16" y="75"/>
                  </a:cubicBezTo>
                  <a:cubicBezTo>
                    <a:pt x="18" y="65"/>
                    <a:pt x="19" y="56"/>
                    <a:pt x="18" y="48"/>
                  </a:cubicBezTo>
                  <a:cubicBezTo>
                    <a:pt x="18" y="48"/>
                    <a:pt x="17" y="47"/>
                    <a:pt x="17" y="47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38"/>
                    <a:pt x="15" y="30"/>
                    <a:pt x="13" y="23"/>
                  </a:cubicBezTo>
                  <a:cubicBezTo>
                    <a:pt x="10" y="15"/>
                    <a:pt x="5" y="7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4"/>
                    <a:pt x="20" y="46"/>
                    <a:pt x="15" y="7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69"/>
            <p:cNvSpPr>
              <a:spLocks/>
            </p:cNvSpPr>
            <p:nvPr/>
          </p:nvSpPr>
          <p:spPr bwMode="auto">
            <a:xfrm>
              <a:off x="4097684" y="4451351"/>
              <a:ext cx="3175" cy="7938"/>
            </a:xfrm>
            <a:custGeom>
              <a:avLst/>
              <a:gdLst>
                <a:gd name="T0" fmla="*/ 0 w 1"/>
                <a:gd name="T1" fmla="*/ 1 h 2"/>
                <a:gd name="T2" fmla="*/ 1 w 1"/>
                <a:gd name="T3" fmla="*/ 2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70"/>
            <p:cNvSpPr>
              <a:spLocks/>
            </p:cNvSpPr>
            <p:nvPr/>
          </p:nvSpPr>
          <p:spPr bwMode="auto">
            <a:xfrm>
              <a:off x="3943697" y="4098926"/>
              <a:ext cx="115888" cy="901700"/>
            </a:xfrm>
            <a:custGeom>
              <a:avLst/>
              <a:gdLst>
                <a:gd name="T0" fmla="*/ 10 w 31"/>
                <a:gd name="T1" fmla="*/ 0 h 240"/>
                <a:gd name="T2" fmla="*/ 9 w 31"/>
                <a:gd name="T3" fmla="*/ 2 h 240"/>
                <a:gd name="T4" fmla="*/ 20 w 31"/>
                <a:gd name="T5" fmla="*/ 76 h 240"/>
                <a:gd name="T6" fmla="*/ 10 w 31"/>
                <a:gd name="T7" fmla="*/ 119 h 240"/>
                <a:gd name="T8" fmla="*/ 3 w 31"/>
                <a:gd name="T9" fmla="*/ 164 h 240"/>
                <a:gd name="T10" fmla="*/ 30 w 31"/>
                <a:gd name="T11" fmla="*/ 240 h 240"/>
                <a:gd name="T12" fmla="*/ 31 w 31"/>
                <a:gd name="T13" fmla="*/ 240 h 240"/>
                <a:gd name="T14" fmla="*/ 30 w 31"/>
                <a:gd name="T15" fmla="*/ 239 h 240"/>
                <a:gd name="T16" fmla="*/ 4 w 31"/>
                <a:gd name="T17" fmla="*/ 164 h 240"/>
                <a:gd name="T18" fmla="*/ 12 w 31"/>
                <a:gd name="T19" fmla="*/ 119 h 240"/>
                <a:gd name="T20" fmla="*/ 21 w 31"/>
                <a:gd name="T21" fmla="*/ 76 h 240"/>
                <a:gd name="T22" fmla="*/ 24 w 31"/>
                <a:gd name="T23" fmla="*/ 50 h 240"/>
                <a:gd name="T24" fmla="*/ 24 w 31"/>
                <a:gd name="T25" fmla="*/ 50 h 240"/>
                <a:gd name="T26" fmla="*/ 24 w 31"/>
                <a:gd name="T27" fmla="*/ 49 h 240"/>
                <a:gd name="T28" fmla="*/ 21 w 31"/>
                <a:gd name="T29" fmla="*/ 24 h 240"/>
                <a:gd name="T30" fmla="*/ 10 w 31"/>
                <a:gd name="T3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240">
                  <a:moveTo>
                    <a:pt x="10" y="0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23" y="25"/>
                    <a:pt x="26" y="47"/>
                    <a:pt x="20" y="76"/>
                  </a:cubicBezTo>
                  <a:cubicBezTo>
                    <a:pt x="13" y="105"/>
                    <a:pt x="10" y="119"/>
                    <a:pt x="10" y="119"/>
                  </a:cubicBezTo>
                  <a:cubicBezTo>
                    <a:pt x="10" y="119"/>
                    <a:pt x="7" y="132"/>
                    <a:pt x="3" y="164"/>
                  </a:cubicBezTo>
                  <a:cubicBezTo>
                    <a:pt x="0" y="194"/>
                    <a:pt x="9" y="220"/>
                    <a:pt x="30" y="240"/>
                  </a:cubicBezTo>
                  <a:cubicBezTo>
                    <a:pt x="31" y="240"/>
                    <a:pt x="31" y="240"/>
                    <a:pt x="31" y="240"/>
                  </a:cubicBezTo>
                  <a:cubicBezTo>
                    <a:pt x="31" y="239"/>
                    <a:pt x="30" y="239"/>
                    <a:pt x="30" y="239"/>
                  </a:cubicBezTo>
                  <a:cubicBezTo>
                    <a:pt x="10" y="219"/>
                    <a:pt x="1" y="194"/>
                    <a:pt x="4" y="164"/>
                  </a:cubicBezTo>
                  <a:cubicBezTo>
                    <a:pt x="8" y="132"/>
                    <a:pt x="12" y="119"/>
                    <a:pt x="12" y="119"/>
                  </a:cubicBezTo>
                  <a:cubicBezTo>
                    <a:pt x="12" y="119"/>
                    <a:pt x="14" y="106"/>
                    <a:pt x="21" y="76"/>
                  </a:cubicBezTo>
                  <a:cubicBezTo>
                    <a:pt x="23" y="67"/>
                    <a:pt x="24" y="58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0"/>
                    <a:pt x="23" y="32"/>
                    <a:pt x="21" y="24"/>
                  </a:cubicBezTo>
                  <a:cubicBezTo>
                    <a:pt x="18" y="16"/>
                    <a:pt x="14" y="8"/>
                    <a:pt x="1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71"/>
            <p:cNvSpPr>
              <a:spLocks/>
            </p:cNvSpPr>
            <p:nvPr/>
          </p:nvSpPr>
          <p:spPr bwMode="auto">
            <a:xfrm>
              <a:off x="4056409" y="4995863"/>
              <a:ext cx="3175" cy="4763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72"/>
            <p:cNvSpPr>
              <a:spLocks/>
            </p:cNvSpPr>
            <p:nvPr/>
          </p:nvSpPr>
          <p:spPr bwMode="auto">
            <a:xfrm>
              <a:off x="4034184" y="4283076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73"/>
            <p:cNvSpPr>
              <a:spLocks/>
            </p:cNvSpPr>
            <p:nvPr/>
          </p:nvSpPr>
          <p:spPr bwMode="auto">
            <a:xfrm>
              <a:off x="3567459" y="2700338"/>
              <a:ext cx="373063" cy="1209675"/>
            </a:xfrm>
            <a:custGeom>
              <a:avLst/>
              <a:gdLst>
                <a:gd name="T0" fmla="*/ 13 w 99"/>
                <a:gd name="T1" fmla="*/ 43 h 322"/>
                <a:gd name="T2" fmla="*/ 8 w 99"/>
                <a:gd name="T3" fmla="*/ 95 h 322"/>
                <a:gd name="T4" fmla="*/ 8 w 99"/>
                <a:gd name="T5" fmla="*/ 95 h 322"/>
                <a:gd name="T6" fmla="*/ 6 w 99"/>
                <a:gd name="T7" fmla="*/ 150 h 322"/>
                <a:gd name="T8" fmla="*/ 6 w 99"/>
                <a:gd name="T9" fmla="*/ 204 h 322"/>
                <a:gd name="T10" fmla="*/ 11 w 99"/>
                <a:gd name="T11" fmla="*/ 257 h 322"/>
                <a:gd name="T12" fmla="*/ 18 w 99"/>
                <a:gd name="T13" fmla="*/ 311 h 322"/>
                <a:gd name="T14" fmla="*/ 18 w 99"/>
                <a:gd name="T15" fmla="*/ 310 h 322"/>
                <a:gd name="T16" fmla="*/ 18 w 99"/>
                <a:gd name="T17" fmla="*/ 322 h 322"/>
                <a:gd name="T18" fmla="*/ 18 w 99"/>
                <a:gd name="T19" fmla="*/ 322 h 322"/>
                <a:gd name="T20" fmla="*/ 19 w 99"/>
                <a:gd name="T21" fmla="*/ 322 h 322"/>
                <a:gd name="T22" fmla="*/ 42 w 99"/>
                <a:gd name="T23" fmla="*/ 318 h 322"/>
                <a:gd name="T24" fmla="*/ 43 w 99"/>
                <a:gd name="T25" fmla="*/ 318 h 322"/>
                <a:gd name="T26" fmla="*/ 76 w 99"/>
                <a:gd name="T27" fmla="*/ 312 h 322"/>
                <a:gd name="T28" fmla="*/ 78 w 99"/>
                <a:gd name="T29" fmla="*/ 311 h 322"/>
                <a:gd name="T30" fmla="*/ 97 w 99"/>
                <a:gd name="T31" fmla="*/ 308 h 322"/>
                <a:gd name="T32" fmla="*/ 97 w 99"/>
                <a:gd name="T33" fmla="*/ 308 h 322"/>
                <a:gd name="T34" fmla="*/ 98 w 99"/>
                <a:gd name="T35" fmla="*/ 307 h 322"/>
                <a:gd name="T36" fmla="*/ 99 w 99"/>
                <a:gd name="T37" fmla="*/ 307 h 322"/>
                <a:gd name="T38" fmla="*/ 98 w 99"/>
                <a:gd name="T39" fmla="*/ 301 h 322"/>
                <a:gd name="T40" fmla="*/ 90 w 99"/>
                <a:gd name="T41" fmla="*/ 277 h 322"/>
                <a:gd name="T42" fmla="*/ 91 w 99"/>
                <a:gd name="T43" fmla="*/ 252 h 322"/>
                <a:gd name="T44" fmla="*/ 84 w 99"/>
                <a:gd name="T45" fmla="*/ 227 h 322"/>
                <a:gd name="T46" fmla="*/ 86 w 99"/>
                <a:gd name="T47" fmla="*/ 203 h 322"/>
                <a:gd name="T48" fmla="*/ 82 w 99"/>
                <a:gd name="T49" fmla="*/ 178 h 322"/>
                <a:gd name="T50" fmla="*/ 85 w 99"/>
                <a:gd name="T51" fmla="*/ 155 h 322"/>
                <a:gd name="T52" fmla="*/ 82 w 99"/>
                <a:gd name="T53" fmla="*/ 129 h 322"/>
                <a:gd name="T54" fmla="*/ 87 w 99"/>
                <a:gd name="T55" fmla="*/ 105 h 322"/>
                <a:gd name="T56" fmla="*/ 86 w 99"/>
                <a:gd name="T57" fmla="*/ 80 h 322"/>
                <a:gd name="T58" fmla="*/ 92 w 99"/>
                <a:gd name="T59" fmla="*/ 56 h 322"/>
                <a:gd name="T60" fmla="*/ 92 w 99"/>
                <a:gd name="T61" fmla="*/ 31 h 322"/>
                <a:gd name="T62" fmla="*/ 98 w 99"/>
                <a:gd name="T63" fmla="*/ 15 h 322"/>
                <a:gd name="T64" fmla="*/ 97 w 99"/>
                <a:gd name="T65" fmla="*/ 15 h 322"/>
                <a:gd name="T66" fmla="*/ 78 w 99"/>
                <a:gd name="T67" fmla="*/ 11 h 322"/>
                <a:gd name="T68" fmla="*/ 76 w 99"/>
                <a:gd name="T69" fmla="*/ 11 h 322"/>
                <a:gd name="T70" fmla="*/ 43 w 99"/>
                <a:gd name="T71" fmla="*/ 5 h 322"/>
                <a:gd name="T72" fmla="*/ 42 w 99"/>
                <a:gd name="T73" fmla="*/ 4 h 322"/>
                <a:gd name="T74" fmla="*/ 19 w 99"/>
                <a:gd name="T75" fmla="*/ 0 h 322"/>
                <a:gd name="T76" fmla="*/ 18 w 99"/>
                <a:gd name="T77" fmla="*/ 0 h 322"/>
                <a:gd name="T78" fmla="*/ 18 w 99"/>
                <a:gd name="T79" fmla="*/ 0 h 322"/>
                <a:gd name="T80" fmla="*/ 13 w 99"/>
                <a:gd name="T81" fmla="*/ 4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9" h="322">
                  <a:moveTo>
                    <a:pt x="13" y="43"/>
                  </a:moveTo>
                  <a:cubicBezTo>
                    <a:pt x="6" y="59"/>
                    <a:pt x="4" y="77"/>
                    <a:pt x="8" y="95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1" y="112"/>
                    <a:pt x="1" y="132"/>
                    <a:pt x="6" y="150"/>
                  </a:cubicBezTo>
                  <a:cubicBezTo>
                    <a:pt x="0" y="168"/>
                    <a:pt x="0" y="186"/>
                    <a:pt x="6" y="204"/>
                  </a:cubicBezTo>
                  <a:cubicBezTo>
                    <a:pt x="2" y="221"/>
                    <a:pt x="4" y="240"/>
                    <a:pt x="11" y="257"/>
                  </a:cubicBezTo>
                  <a:cubicBezTo>
                    <a:pt x="7" y="275"/>
                    <a:pt x="10" y="293"/>
                    <a:pt x="18" y="311"/>
                  </a:cubicBezTo>
                  <a:cubicBezTo>
                    <a:pt x="18" y="310"/>
                    <a:pt x="18" y="310"/>
                    <a:pt x="18" y="310"/>
                  </a:cubicBezTo>
                  <a:cubicBezTo>
                    <a:pt x="18" y="314"/>
                    <a:pt x="18" y="318"/>
                    <a:pt x="18" y="322"/>
                  </a:cubicBezTo>
                  <a:cubicBezTo>
                    <a:pt x="18" y="322"/>
                    <a:pt x="18" y="322"/>
                    <a:pt x="18" y="322"/>
                  </a:cubicBezTo>
                  <a:cubicBezTo>
                    <a:pt x="19" y="322"/>
                    <a:pt x="19" y="322"/>
                    <a:pt x="19" y="322"/>
                  </a:cubicBezTo>
                  <a:cubicBezTo>
                    <a:pt x="42" y="318"/>
                    <a:pt x="42" y="318"/>
                    <a:pt x="42" y="318"/>
                  </a:cubicBezTo>
                  <a:cubicBezTo>
                    <a:pt x="43" y="318"/>
                    <a:pt x="43" y="318"/>
                    <a:pt x="43" y="318"/>
                  </a:cubicBezTo>
                  <a:cubicBezTo>
                    <a:pt x="76" y="312"/>
                    <a:pt x="76" y="312"/>
                    <a:pt x="76" y="312"/>
                  </a:cubicBezTo>
                  <a:cubicBezTo>
                    <a:pt x="78" y="311"/>
                    <a:pt x="78" y="311"/>
                    <a:pt x="78" y="311"/>
                  </a:cubicBezTo>
                  <a:cubicBezTo>
                    <a:pt x="97" y="308"/>
                    <a:pt x="97" y="308"/>
                    <a:pt x="97" y="308"/>
                  </a:cubicBezTo>
                  <a:cubicBezTo>
                    <a:pt x="97" y="308"/>
                    <a:pt x="97" y="308"/>
                    <a:pt x="97" y="308"/>
                  </a:cubicBezTo>
                  <a:cubicBezTo>
                    <a:pt x="98" y="307"/>
                    <a:pt x="98" y="307"/>
                    <a:pt x="98" y="307"/>
                  </a:cubicBezTo>
                  <a:cubicBezTo>
                    <a:pt x="99" y="307"/>
                    <a:pt x="99" y="307"/>
                    <a:pt x="99" y="307"/>
                  </a:cubicBezTo>
                  <a:cubicBezTo>
                    <a:pt x="98" y="305"/>
                    <a:pt x="98" y="303"/>
                    <a:pt x="98" y="301"/>
                  </a:cubicBezTo>
                  <a:cubicBezTo>
                    <a:pt x="96" y="293"/>
                    <a:pt x="93" y="285"/>
                    <a:pt x="90" y="277"/>
                  </a:cubicBezTo>
                  <a:cubicBezTo>
                    <a:pt x="91" y="268"/>
                    <a:pt x="92" y="260"/>
                    <a:pt x="91" y="252"/>
                  </a:cubicBezTo>
                  <a:cubicBezTo>
                    <a:pt x="90" y="244"/>
                    <a:pt x="87" y="235"/>
                    <a:pt x="84" y="227"/>
                  </a:cubicBezTo>
                  <a:cubicBezTo>
                    <a:pt x="86" y="219"/>
                    <a:pt x="87" y="211"/>
                    <a:pt x="86" y="203"/>
                  </a:cubicBezTo>
                  <a:cubicBezTo>
                    <a:pt x="86" y="195"/>
                    <a:pt x="85" y="187"/>
                    <a:pt x="82" y="178"/>
                  </a:cubicBezTo>
                  <a:cubicBezTo>
                    <a:pt x="84" y="171"/>
                    <a:pt x="85" y="163"/>
                    <a:pt x="85" y="155"/>
                  </a:cubicBezTo>
                  <a:cubicBezTo>
                    <a:pt x="86" y="147"/>
                    <a:pt x="84" y="138"/>
                    <a:pt x="82" y="129"/>
                  </a:cubicBezTo>
                  <a:cubicBezTo>
                    <a:pt x="85" y="121"/>
                    <a:pt x="87" y="113"/>
                    <a:pt x="87" y="105"/>
                  </a:cubicBezTo>
                  <a:cubicBezTo>
                    <a:pt x="88" y="97"/>
                    <a:pt x="87" y="88"/>
                    <a:pt x="86" y="80"/>
                  </a:cubicBezTo>
                  <a:cubicBezTo>
                    <a:pt x="89" y="72"/>
                    <a:pt x="91" y="64"/>
                    <a:pt x="92" y="56"/>
                  </a:cubicBezTo>
                  <a:cubicBezTo>
                    <a:pt x="93" y="48"/>
                    <a:pt x="93" y="40"/>
                    <a:pt x="92" y="31"/>
                  </a:cubicBezTo>
                  <a:cubicBezTo>
                    <a:pt x="95" y="26"/>
                    <a:pt x="97" y="21"/>
                    <a:pt x="98" y="15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3" y="13"/>
                    <a:pt x="11" y="28"/>
                    <a:pt x="13" y="43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74"/>
            <p:cNvSpPr>
              <a:spLocks/>
            </p:cNvSpPr>
            <p:nvPr/>
          </p:nvSpPr>
          <p:spPr bwMode="auto">
            <a:xfrm>
              <a:off x="3572222" y="2817813"/>
              <a:ext cx="349250" cy="849313"/>
            </a:xfrm>
            <a:custGeom>
              <a:avLst/>
              <a:gdLst>
                <a:gd name="T0" fmla="*/ 18 w 93"/>
                <a:gd name="T1" fmla="*/ 146 h 226"/>
                <a:gd name="T2" fmla="*/ 43 w 93"/>
                <a:gd name="T3" fmla="*/ 108 h 226"/>
                <a:gd name="T4" fmla="*/ 70 w 93"/>
                <a:gd name="T5" fmla="*/ 73 h 226"/>
                <a:gd name="T6" fmla="*/ 91 w 93"/>
                <a:gd name="T7" fmla="*/ 25 h 226"/>
                <a:gd name="T8" fmla="*/ 91 w 93"/>
                <a:gd name="T9" fmla="*/ 0 h 226"/>
                <a:gd name="T10" fmla="*/ 90 w 93"/>
                <a:gd name="T11" fmla="*/ 2 h 226"/>
                <a:gd name="T12" fmla="*/ 69 w 93"/>
                <a:gd name="T13" fmla="*/ 72 h 226"/>
                <a:gd name="T14" fmla="*/ 42 w 93"/>
                <a:gd name="T15" fmla="*/ 107 h 226"/>
                <a:gd name="T16" fmla="*/ 17 w 93"/>
                <a:gd name="T17" fmla="*/ 145 h 226"/>
                <a:gd name="T18" fmla="*/ 6 w 93"/>
                <a:gd name="T19" fmla="*/ 171 h 226"/>
                <a:gd name="T20" fmla="*/ 6 w 93"/>
                <a:gd name="T21" fmla="*/ 173 h 226"/>
                <a:gd name="T22" fmla="*/ 5 w 93"/>
                <a:gd name="T23" fmla="*/ 173 h 226"/>
                <a:gd name="T24" fmla="*/ 5 w 93"/>
                <a:gd name="T25" fmla="*/ 173 h 226"/>
                <a:gd name="T26" fmla="*/ 10 w 93"/>
                <a:gd name="T27" fmla="*/ 226 h 226"/>
                <a:gd name="T28" fmla="*/ 10 w 93"/>
                <a:gd name="T29" fmla="*/ 225 h 226"/>
                <a:gd name="T30" fmla="*/ 18 w 93"/>
                <a:gd name="T31" fmla="*/ 14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3" h="226">
                  <a:moveTo>
                    <a:pt x="18" y="146"/>
                  </a:moveTo>
                  <a:cubicBezTo>
                    <a:pt x="35" y="118"/>
                    <a:pt x="43" y="108"/>
                    <a:pt x="43" y="108"/>
                  </a:cubicBezTo>
                  <a:cubicBezTo>
                    <a:pt x="43" y="108"/>
                    <a:pt x="51" y="97"/>
                    <a:pt x="70" y="73"/>
                  </a:cubicBezTo>
                  <a:cubicBezTo>
                    <a:pt x="82" y="57"/>
                    <a:pt x="89" y="41"/>
                    <a:pt x="91" y="25"/>
                  </a:cubicBezTo>
                  <a:cubicBezTo>
                    <a:pt x="92" y="17"/>
                    <a:pt x="92" y="9"/>
                    <a:pt x="91" y="0"/>
                  </a:cubicBezTo>
                  <a:cubicBezTo>
                    <a:pt x="90" y="2"/>
                    <a:pt x="90" y="2"/>
                    <a:pt x="90" y="2"/>
                  </a:cubicBezTo>
                  <a:cubicBezTo>
                    <a:pt x="93" y="28"/>
                    <a:pt x="86" y="49"/>
                    <a:pt x="69" y="72"/>
                  </a:cubicBezTo>
                  <a:cubicBezTo>
                    <a:pt x="50" y="96"/>
                    <a:pt x="42" y="107"/>
                    <a:pt x="42" y="107"/>
                  </a:cubicBezTo>
                  <a:cubicBezTo>
                    <a:pt x="42" y="107"/>
                    <a:pt x="34" y="118"/>
                    <a:pt x="17" y="145"/>
                  </a:cubicBezTo>
                  <a:cubicBezTo>
                    <a:pt x="12" y="153"/>
                    <a:pt x="8" y="162"/>
                    <a:pt x="6" y="171"/>
                  </a:cubicBezTo>
                  <a:cubicBezTo>
                    <a:pt x="6" y="173"/>
                    <a:pt x="6" y="173"/>
                    <a:pt x="6" y="173"/>
                  </a:cubicBezTo>
                  <a:cubicBezTo>
                    <a:pt x="5" y="173"/>
                    <a:pt x="5" y="173"/>
                    <a:pt x="5" y="173"/>
                  </a:cubicBezTo>
                  <a:cubicBezTo>
                    <a:pt x="5" y="173"/>
                    <a:pt x="5" y="173"/>
                    <a:pt x="5" y="173"/>
                  </a:cubicBezTo>
                  <a:cubicBezTo>
                    <a:pt x="1" y="190"/>
                    <a:pt x="3" y="209"/>
                    <a:pt x="10" y="226"/>
                  </a:cubicBezTo>
                  <a:cubicBezTo>
                    <a:pt x="10" y="225"/>
                    <a:pt x="10" y="225"/>
                    <a:pt x="10" y="225"/>
                  </a:cubicBezTo>
                  <a:cubicBezTo>
                    <a:pt x="0" y="198"/>
                    <a:pt x="2" y="172"/>
                    <a:pt x="18" y="14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75"/>
            <p:cNvSpPr>
              <a:spLocks/>
            </p:cNvSpPr>
            <p:nvPr/>
          </p:nvSpPr>
          <p:spPr bwMode="auto">
            <a:xfrm>
              <a:off x="3564284" y="2757488"/>
              <a:ext cx="371475" cy="709613"/>
            </a:xfrm>
            <a:custGeom>
              <a:avLst/>
              <a:gdLst>
                <a:gd name="T0" fmla="*/ 99 w 99"/>
                <a:gd name="T1" fmla="*/ 0 h 189"/>
                <a:gd name="T2" fmla="*/ 98 w 99"/>
                <a:gd name="T3" fmla="*/ 0 h 189"/>
                <a:gd name="T4" fmla="*/ 76 w 99"/>
                <a:gd name="T5" fmla="*/ 39 h 189"/>
                <a:gd name="T6" fmla="*/ 47 w 99"/>
                <a:gd name="T7" fmla="*/ 73 h 189"/>
                <a:gd name="T8" fmla="*/ 20 w 99"/>
                <a:gd name="T9" fmla="*/ 109 h 189"/>
                <a:gd name="T10" fmla="*/ 7 w 99"/>
                <a:gd name="T11" fmla="*/ 133 h 189"/>
                <a:gd name="T12" fmla="*/ 7 w 99"/>
                <a:gd name="T13" fmla="*/ 134 h 189"/>
                <a:gd name="T14" fmla="*/ 7 w 99"/>
                <a:gd name="T15" fmla="*/ 134 h 189"/>
                <a:gd name="T16" fmla="*/ 7 w 99"/>
                <a:gd name="T17" fmla="*/ 189 h 189"/>
                <a:gd name="T18" fmla="*/ 8 w 99"/>
                <a:gd name="T19" fmla="*/ 187 h 189"/>
                <a:gd name="T20" fmla="*/ 21 w 99"/>
                <a:gd name="T21" fmla="*/ 110 h 189"/>
                <a:gd name="T22" fmla="*/ 48 w 99"/>
                <a:gd name="T23" fmla="*/ 74 h 189"/>
                <a:gd name="T24" fmla="*/ 77 w 99"/>
                <a:gd name="T25" fmla="*/ 40 h 189"/>
                <a:gd name="T26" fmla="*/ 92 w 99"/>
                <a:gd name="T27" fmla="*/ 18 h 189"/>
                <a:gd name="T28" fmla="*/ 92 w 99"/>
                <a:gd name="T29" fmla="*/ 16 h 189"/>
                <a:gd name="T30" fmla="*/ 93 w 99"/>
                <a:gd name="T31" fmla="*/ 16 h 189"/>
                <a:gd name="T32" fmla="*/ 93 w 99"/>
                <a:gd name="T33" fmla="*/ 16 h 189"/>
                <a:gd name="T34" fmla="*/ 99 w 99"/>
                <a:gd name="T3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89">
                  <a:moveTo>
                    <a:pt x="99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5" y="14"/>
                    <a:pt x="87" y="26"/>
                    <a:pt x="76" y="39"/>
                  </a:cubicBezTo>
                  <a:cubicBezTo>
                    <a:pt x="56" y="62"/>
                    <a:pt x="47" y="73"/>
                    <a:pt x="47" y="73"/>
                  </a:cubicBezTo>
                  <a:cubicBezTo>
                    <a:pt x="47" y="73"/>
                    <a:pt x="38" y="83"/>
                    <a:pt x="20" y="109"/>
                  </a:cubicBezTo>
                  <a:cubicBezTo>
                    <a:pt x="14" y="117"/>
                    <a:pt x="10" y="125"/>
                    <a:pt x="7" y="133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1" y="152"/>
                    <a:pt x="1" y="171"/>
                    <a:pt x="7" y="189"/>
                  </a:cubicBezTo>
                  <a:cubicBezTo>
                    <a:pt x="8" y="187"/>
                    <a:pt x="8" y="187"/>
                    <a:pt x="8" y="187"/>
                  </a:cubicBezTo>
                  <a:cubicBezTo>
                    <a:pt x="0" y="160"/>
                    <a:pt x="4" y="134"/>
                    <a:pt x="21" y="110"/>
                  </a:cubicBezTo>
                  <a:cubicBezTo>
                    <a:pt x="39" y="84"/>
                    <a:pt x="48" y="74"/>
                    <a:pt x="48" y="74"/>
                  </a:cubicBezTo>
                  <a:cubicBezTo>
                    <a:pt x="48" y="74"/>
                    <a:pt x="57" y="63"/>
                    <a:pt x="77" y="40"/>
                  </a:cubicBezTo>
                  <a:cubicBezTo>
                    <a:pt x="83" y="33"/>
                    <a:pt x="88" y="26"/>
                    <a:pt x="92" y="18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6" y="11"/>
                    <a:pt x="98" y="6"/>
                    <a:pt x="99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76"/>
            <p:cNvSpPr>
              <a:spLocks/>
            </p:cNvSpPr>
            <p:nvPr/>
          </p:nvSpPr>
          <p:spPr bwMode="auto">
            <a:xfrm>
              <a:off x="3910359" y="2817813"/>
              <a:ext cx="3175" cy="7938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5 h 5"/>
                <a:gd name="T4" fmla="*/ 2 w 2"/>
                <a:gd name="T5" fmla="*/ 0 h 5"/>
                <a:gd name="T6" fmla="*/ 2 w 2"/>
                <a:gd name="T7" fmla="*/ 0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5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77"/>
            <p:cNvSpPr>
              <a:spLocks/>
            </p:cNvSpPr>
            <p:nvPr/>
          </p:nvSpPr>
          <p:spPr bwMode="auto">
            <a:xfrm>
              <a:off x="3591272" y="3459163"/>
              <a:ext cx="3175" cy="7938"/>
            </a:xfrm>
            <a:custGeom>
              <a:avLst/>
              <a:gdLst>
                <a:gd name="T0" fmla="*/ 2 w 2"/>
                <a:gd name="T1" fmla="*/ 5 h 5"/>
                <a:gd name="T2" fmla="*/ 2 w 2"/>
                <a:gd name="T3" fmla="*/ 0 h 5"/>
                <a:gd name="T4" fmla="*/ 0 w 2"/>
                <a:gd name="T5" fmla="*/ 5 h 5"/>
                <a:gd name="T6" fmla="*/ 0 w 2"/>
                <a:gd name="T7" fmla="*/ 5 h 5"/>
                <a:gd name="T8" fmla="*/ 2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78"/>
            <p:cNvSpPr>
              <a:spLocks/>
            </p:cNvSpPr>
            <p:nvPr/>
          </p:nvSpPr>
          <p:spPr bwMode="auto">
            <a:xfrm>
              <a:off x="3564284" y="2741613"/>
              <a:ext cx="296863" cy="527050"/>
            </a:xfrm>
            <a:custGeom>
              <a:avLst/>
              <a:gdLst>
                <a:gd name="T0" fmla="*/ 25 w 79"/>
                <a:gd name="T1" fmla="*/ 60 h 140"/>
                <a:gd name="T2" fmla="*/ 54 w 79"/>
                <a:gd name="T3" fmla="*/ 26 h 140"/>
                <a:gd name="T4" fmla="*/ 79 w 79"/>
                <a:gd name="T5" fmla="*/ 0 h 140"/>
                <a:gd name="T6" fmla="*/ 77 w 79"/>
                <a:gd name="T7" fmla="*/ 0 h 140"/>
                <a:gd name="T8" fmla="*/ 53 w 79"/>
                <a:gd name="T9" fmla="*/ 25 h 140"/>
                <a:gd name="T10" fmla="*/ 24 w 79"/>
                <a:gd name="T11" fmla="*/ 59 h 140"/>
                <a:gd name="T12" fmla="*/ 10 w 79"/>
                <a:gd name="T13" fmla="*/ 83 h 140"/>
                <a:gd name="T14" fmla="*/ 10 w 79"/>
                <a:gd name="T15" fmla="*/ 84 h 140"/>
                <a:gd name="T16" fmla="*/ 9 w 79"/>
                <a:gd name="T17" fmla="*/ 84 h 140"/>
                <a:gd name="T18" fmla="*/ 7 w 79"/>
                <a:gd name="T19" fmla="*/ 140 h 140"/>
                <a:gd name="T20" fmla="*/ 7 w 79"/>
                <a:gd name="T21" fmla="*/ 138 h 140"/>
                <a:gd name="T22" fmla="*/ 7 w 79"/>
                <a:gd name="T23" fmla="*/ 137 h 140"/>
                <a:gd name="T24" fmla="*/ 25 w 79"/>
                <a:gd name="T25" fmla="*/ 6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40">
                  <a:moveTo>
                    <a:pt x="25" y="60"/>
                  </a:moveTo>
                  <a:cubicBezTo>
                    <a:pt x="44" y="35"/>
                    <a:pt x="54" y="26"/>
                    <a:pt x="54" y="26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43" y="34"/>
                    <a:pt x="24" y="59"/>
                  </a:cubicBezTo>
                  <a:cubicBezTo>
                    <a:pt x="18" y="67"/>
                    <a:pt x="13" y="75"/>
                    <a:pt x="10" y="83"/>
                  </a:cubicBezTo>
                  <a:cubicBezTo>
                    <a:pt x="10" y="83"/>
                    <a:pt x="10" y="83"/>
                    <a:pt x="10" y="84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2" y="101"/>
                    <a:pt x="2" y="121"/>
                    <a:pt x="7" y="140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7" y="137"/>
                    <a:pt x="7" y="137"/>
                    <a:pt x="7" y="137"/>
                  </a:cubicBezTo>
                  <a:cubicBezTo>
                    <a:pt x="0" y="109"/>
                    <a:pt x="6" y="84"/>
                    <a:pt x="25" y="6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79"/>
            <p:cNvSpPr>
              <a:spLocks/>
            </p:cNvSpPr>
            <p:nvPr/>
          </p:nvSpPr>
          <p:spPr bwMode="auto">
            <a:xfrm>
              <a:off x="3591272" y="3257551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80"/>
            <p:cNvSpPr>
              <a:spLocks/>
            </p:cNvSpPr>
            <p:nvPr/>
          </p:nvSpPr>
          <p:spPr bwMode="auto">
            <a:xfrm>
              <a:off x="3583334" y="2716213"/>
              <a:ext cx="146050" cy="341313"/>
            </a:xfrm>
            <a:custGeom>
              <a:avLst/>
              <a:gdLst>
                <a:gd name="T0" fmla="*/ 27 w 39"/>
                <a:gd name="T1" fmla="*/ 14 h 91"/>
                <a:gd name="T2" fmla="*/ 39 w 39"/>
                <a:gd name="T3" fmla="*/ 1 h 91"/>
                <a:gd name="T4" fmla="*/ 38 w 39"/>
                <a:gd name="T5" fmla="*/ 0 h 91"/>
                <a:gd name="T6" fmla="*/ 26 w 39"/>
                <a:gd name="T7" fmla="*/ 13 h 91"/>
                <a:gd name="T8" fmla="*/ 10 w 39"/>
                <a:gd name="T9" fmla="*/ 36 h 91"/>
                <a:gd name="T10" fmla="*/ 10 w 39"/>
                <a:gd name="T11" fmla="*/ 39 h 91"/>
                <a:gd name="T12" fmla="*/ 9 w 39"/>
                <a:gd name="T13" fmla="*/ 39 h 91"/>
                <a:gd name="T14" fmla="*/ 4 w 39"/>
                <a:gd name="T15" fmla="*/ 91 h 91"/>
                <a:gd name="T16" fmla="*/ 4 w 39"/>
                <a:gd name="T17" fmla="*/ 91 h 91"/>
                <a:gd name="T18" fmla="*/ 5 w 39"/>
                <a:gd name="T19" fmla="*/ 90 h 91"/>
                <a:gd name="T20" fmla="*/ 27 w 39"/>
                <a:gd name="T21" fmla="*/ 1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91">
                  <a:moveTo>
                    <a:pt x="27" y="14"/>
                  </a:moveTo>
                  <a:cubicBezTo>
                    <a:pt x="31" y="9"/>
                    <a:pt x="35" y="4"/>
                    <a:pt x="39" y="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4" y="4"/>
                    <a:pt x="30" y="8"/>
                    <a:pt x="26" y="13"/>
                  </a:cubicBezTo>
                  <a:cubicBezTo>
                    <a:pt x="19" y="20"/>
                    <a:pt x="14" y="28"/>
                    <a:pt x="10" y="36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2" y="55"/>
                    <a:pt x="0" y="73"/>
                    <a:pt x="4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5" y="90"/>
                    <a:pt x="5" y="90"/>
                    <a:pt x="5" y="90"/>
                  </a:cubicBezTo>
                  <a:cubicBezTo>
                    <a:pt x="0" y="62"/>
                    <a:pt x="7" y="36"/>
                    <a:pt x="27" y="1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81"/>
            <p:cNvSpPr>
              <a:spLocks/>
            </p:cNvSpPr>
            <p:nvPr/>
          </p:nvSpPr>
          <p:spPr bwMode="auto">
            <a:xfrm>
              <a:off x="3597622" y="3054351"/>
              <a:ext cx="4763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82"/>
            <p:cNvSpPr>
              <a:spLocks/>
            </p:cNvSpPr>
            <p:nvPr/>
          </p:nvSpPr>
          <p:spPr bwMode="auto">
            <a:xfrm>
              <a:off x="3608734" y="2700338"/>
              <a:ext cx="30163" cy="161925"/>
            </a:xfrm>
            <a:custGeom>
              <a:avLst/>
              <a:gdLst>
                <a:gd name="T0" fmla="*/ 8 w 8"/>
                <a:gd name="T1" fmla="*/ 0 h 43"/>
                <a:gd name="T2" fmla="*/ 7 w 8"/>
                <a:gd name="T3" fmla="*/ 0 h 43"/>
                <a:gd name="T4" fmla="*/ 7 w 8"/>
                <a:gd name="T5" fmla="*/ 0 h 43"/>
                <a:gd name="T6" fmla="*/ 2 w 8"/>
                <a:gd name="T7" fmla="*/ 43 h 43"/>
                <a:gd name="T8" fmla="*/ 3 w 8"/>
                <a:gd name="T9" fmla="*/ 40 h 43"/>
                <a:gd name="T10" fmla="*/ 8 w 8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3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" y="13"/>
                    <a:pt x="0" y="28"/>
                    <a:pt x="2" y="43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26"/>
                    <a:pt x="3" y="13"/>
                    <a:pt x="8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83"/>
            <p:cNvSpPr>
              <a:spLocks/>
            </p:cNvSpPr>
            <p:nvPr/>
          </p:nvSpPr>
          <p:spPr bwMode="auto">
            <a:xfrm>
              <a:off x="3616672" y="2851151"/>
              <a:ext cx="3175" cy="11113"/>
            </a:xfrm>
            <a:custGeom>
              <a:avLst/>
              <a:gdLst>
                <a:gd name="T0" fmla="*/ 2 w 2"/>
                <a:gd name="T1" fmla="*/ 7 h 7"/>
                <a:gd name="T2" fmla="*/ 2 w 2"/>
                <a:gd name="T3" fmla="*/ 0 h 7"/>
                <a:gd name="T4" fmla="*/ 0 w 2"/>
                <a:gd name="T5" fmla="*/ 7 h 7"/>
                <a:gd name="T6" fmla="*/ 2 w 2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7">
                  <a:moveTo>
                    <a:pt x="2" y="7"/>
                  </a:moveTo>
                  <a:lnTo>
                    <a:pt x="2" y="0"/>
                  </a:lnTo>
                  <a:lnTo>
                    <a:pt x="0" y="7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84"/>
            <p:cNvSpPr>
              <a:spLocks/>
            </p:cNvSpPr>
            <p:nvPr/>
          </p:nvSpPr>
          <p:spPr bwMode="auto">
            <a:xfrm>
              <a:off x="3902422" y="3738563"/>
              <a:ext cx="38100" cy="119063"/>
            </a:xfrm>
            <a:custGeom>
              <a:avLst/>
              <a:gdLst>
                <a:gd name="T0" fmla="*/ 8 w 10"/>
                <a:gd name="T1" fmla="*/ 32 h 32"/>
                <a:gd name="T2" fmla="*/ 8 w 10"/>
                <a:gd name="T3" fmla="*/ 32 h 32"/>
                <a:gd name="T4" fmla="*/ 9 w 10"/>
                <a:gd name="T5" fmla="*/ 31 h 32"/>
                <a:gd name="T6" fmla="*/ 10 w 10"/>
                <a:gd name="T7" fmla="*/ 31 h 32"/>
                <a:gd name="T8" fmla="*/ 9 w 10"/>
                <a:gd name="T9" fmla="*/ 25 h 32"/>
                <a:gd name="T10" fmla="*/ 1 w 10"/>
                <a:gd name="T11" fmla="*/ 0 h 32"/>
                <a:gd name="T12" fmla="*/ 1 w 10"/>
                <a:gd name="T13" fmla="*/ 2 h 32"/>
                <a:gd name="T14" fmla="*/ 0 w 10"/>
                <a:gd name="T15" fmla="*/ 3 h 32"/>
                <a:gd name="T16" fmla="*/ 8 w 10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2">
                  <a:moveTo>
                    <a:pt x="8" y="32"/>
                  </a:move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29"/>
                    <a:pt x="9" y="27"/>
                    <a:pt x="9" y="25"/>
                  </a:cubicBezTo>
                  <a:cubicBezTo>
                    <a:pt x="7" y="17"/>
                    <a:pt x="4" y="8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5" y="13"/>
                    <a:pt x="7" y="22"/>
                    <a:pt x="8" y="3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85"/>
            <p:cNvSpPr>
              <a:spLocks/>
            </p:cNvSpPr>
            <p:nvPr/>
          </p:nvSpPr>
          <p:spPr bwMode="auto">
            <a:xfrm>
              <a:off x="3853209" y="3554413"/>
              <a:ext cx="63500" cy="319088"/>
            </a:xfrm>
            <a:custGeom>
              <a:avLst/>
              <a:gdLst>
                <a:gd name="T0" fmla="*/ 4 w 17"/>
                <a:gd name="T1" fmla="*/ 76 h 85"/>
                <a:gd name="T2" fmla="*/ 0 w 17"/>
                <a:gd name="T3" fmla="*/ 85 h 85"/>
                <a:gd name="T4" fmla="*/ 2 w 17"/>
                <a:gd name="T5" fmla="*/ 84 h 85"/>
                <a:gd name="T6" fmla="*/ 5 w 17"/>
                <a:gd name="T7" fmla="*/ 76 h 85"/>
                <a:gd name="T8" fmla="*/ 13 w 17"/>
                <a:gd name="T9" fmla="*/ 52 h 85"/>
                <a:gd name="T10" fmla="*/ 13 w 17"/>
                <a:gd name="T11" fmla="*/ 51 h 85"/>
                <a:gd name="T12" fmla="*/ 14 w 17"/>
                <a:gd name="T13" fmla="*/ 51 h 85"/>
                <a:gd name="T14" fmla="*/ 15 w 17"/>
                <a:gd name="T15" fmla="*/ 25 h 85"/>
                <a:gd name="T16" fmla="*/ 8 w 17"/>
                <a:gd name="T17" fmla="*/ 0 h 85"/>
                <a:gd name="T18" fmla="*/ 8 w 17"/>
                <a:gd name="T19" fmla="*/ 1 h 85"/>
                <a:gd name="T20" fmla="*/ 8 w 17"/>
                <a:gd name="T21" fmla="*/ 2 h 85"/>
                <a:gd name="T22" fmla="*/ 4 w 17"/>
                <a:gd name="T23" fmla="*/ 7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85">
                  <a:moveTo>
                    <a:pt x="4" y="76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9" y="68"/>
                    <a:pt x="12" y="60"/>
                    <a:pt x="13" y="52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5" y="42"/>
                    <a:pt x="16" y="34"/>
                    <a:pt x="15" y="25"/>
                  </a:cubicBezTo>
                  <a:cubicBezTo>
                    <a:pt x="14" y="17"/>
                    <a:pt x="11" y="8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7" y="27"/>
                    <a:pt x="16" y="50"/>
                    <a:pt x="4" y="7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86"/>
            <p:cNvSpPr>
              <a:spLocks/>
            </p:cNvSpPr>
            <p:nvPr/>
          </p:nvSpPr>
          <p:spPr bwMode="auto">
            <a:xfrm>
              <a:off x="3902422" y="3744913"/>
              <a:ext cx="3175" cy="4763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87"/>
            <p:cNvSpPr>
              <a:spLocks/>
            </p:cNvSpPr>
            <p:nvPr/>
          </p:nvSpPr>
          <p:spPr bwMode="auto">
            <a:xfrm>
              <a:off x="3726209" y="3370263"/>
              <a:ext cx="176213" cy="525463"/>
            </a:xfrm>
            <a:custGeom>
              <a:avLst/>
              <a:gdLst>
                <a:gd name="T0" fmla="*/ 31 w 47"/>
                <a:gd name="T1" fmla="*/ 75 h 140"/>
                <a:gd name="T2" fmla="*/ 11 w 47"/>
                <a:gd name="T3" fmla="*/ 114 h 140"/>
                <a:gd name="T4" fmla="*/ 0 w 47"/>
                <a:gd name="T5" fmla="*/ 140 h 140"/>
                <a:gd name="T6" fmla="*/ 1 w 47"/>
                <a:gd name="T7" fmla="*/ 140 h 140"/>
                <a:gd name="T8" fmla="*/ 12 w 47"/>
                <a:gd name="T9" fmla="*/ 115 h 140"/>
                <a:gd name="T10" fmla="*/ 32 w 47"/>
                <a:gd name="T11" fmla="*/ 75 h 140"/>
                <a:gd name="T12" fmla="*/ 42 w 47"/>
                <a:gd name="T13" fmla="*/ 51 h 140"/>
                <a:gd name="T14" fmla="*/ 41 w 47"/>
                <a:gd name="T15" fmla="*/ 51 h 140"/>
                <a:gd name="T16" fmla="*/ 42 w 47"/>
                <a:gd name="T17" fmla="*/ 50 h 140"/>
                <a:gd name="T18" fmla="*/ 44 w 47"/>
                <a:gd name="T19" fmla="*/ 25 h 140"/>
                <a:gd name="T20" fmla="*/ 40 w 47"/>
                <a:gd name="T21" fmla="*/ 0 h 140"/>
                <a:gd name="T22" fmla="*/ 39 w 47"/>
                <a:gd name="T23" fmla="*/ 3 h 140"/>
                <a:gd name="T24" fmla="*/ 31 w 47"/>
                <a:gd name="T25" fmla="*/ 7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140">
                  <a:moveTo>
                    <a:pt x="31" y="75"/>
                  </a:moveTo>
                  <a:cubicBezTo>
                    <a:pt x="17" y="102"/>
                    <a:pt x="11" y="114"/>
                    <a:pt x="11" y="114"/>
                  </a:cubicBezTo>
                  <a:cubicBezTo>
                    <a:pt x="11" y="115"/>
                    <a:pt x="7" y="122"/>
                    <a:pt x="0" y="140"/>
                  </a:cubicBezTo>
                  <a:cubicBezTo>
                    <a:pt x="1" y="140"/>
                    <a:pt x="1" y="140"/>
                    <a:pt x="1" y="140"/>
                  </a:cubicBezTo>
                  <a:cubicBezTo>
                    <a:pt x="8" y="122"/>
                    <a:pt x="12" y="115"/>
                    <a:pt x="12" y="115"/>
                  </a:cubicBezTo>
                  <a:cubicBezTo>
                    <a:pt x="12" y="115"/>
                    <a:pt x="18" y="103"/>
                    <a:pt x="32" y="75"/>
                  </a:cubicBezTo>
                  <a:cubicBezTo>
                    <a:pt x="36" y="67"/>
                    <a:pt x="40" y="59"/>
                    <a:pt x="42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4" y="42"/>
                    <a:pt x="45" y="33"/>
                    <a:pt x="44" y="25"/>
                  </a:cubicBezTo>
                  <a:cubicBezTo>
                    <a:pt x="44" y="17"/>
                    <a:pt x="43" y="9"/>
                    <a:pt x="40" y="0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7" y="27"/>
                    <a:pt x="44" y="49"/>
                    <a:pt x="31" y="7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88"/>
            <p:cNvSpPr>
              <a:spLocks/>
            </p:cNvSpPr>
            <p:nvPr/>
          </p:nvSpPr>
          <p:spPr bwMode="auto">
            <a:xfrm>
              <a:off x="3880197" y="3557588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189"/>
            <p:cNvSpPr>
              <a:spLocks/>
            </p:cNvSpPr>
            <p:nvPr/>
          </p:nvSpPr>
          <p:spPr bwMode="auto">
            <a:xfrm>
              <a:off x="3635722" y="3186113"/>
              <a:ext cx="263525" cy="723900"/>
            </a:xfrm>
            <a:custGeom>
              <a:avLst/>
              <a:gdLst>
                <a:gd name="T0" fmla="*/ 51 w 70"/>
                <a:gd name="T1" fmla="*/ 75 h 193"/>
                <a:gd name="T2" fmla="*/ 29 w 70"/>
                <a:gd name="T3" fmla="*/ 114 h 193"/>
                <a:gd name="T4" fmla="*/ 8 w 70"/>
                <a:gd name="T5" fmla="*/ 154 h 193"/>
                <a:gd name="T6" fmla="*/ 1 w 70"/>
                <a:gd name="T7" fmla="*/ 180 h 193"/>
                <a:gd name="T8" fmla="*/ 1 w 70"/>
                <a:gd name="T9" fmla="*/ 181 h 193"/>
                <a:gd name="T10" fmla="*/ 0 w 70"/>
                <a:gd name="T11" fmla="*/ 181 h 193"/>
                <a:gd name="T12" fmla="*/ 0 w 70"/>
                <a:gd name="T13" fmla="*/ 193 h 193"/>
                <a:gd name="T14" fmla="*/ 0 w 70"/>
                <a:gd name="T15" fmla="*/ 193 h 193"/>
                <a:gd name="T16" fmla="*/ 1 w 70"/>
                <a:gd name="T17" fmla="*/ 193 h 193"/>
                <a:gd name="T18" fmla="*/ 10 w 70"/>
                <a:gd name="T19" fmla="*/ 155 h 193"/>
                <a:gd name="T20" fmla="*/ 30 w 70"/>
                <a:gd name="T21" fmla="*/ 114 h 193"/>
                <a:gd name="T22" fmla="*/ 52 w 70"/>
                <a:gd name="T23" fmla="*/ 76 h 193"/>
                <a:gd name="T24" fmla="*/ 63 w 70"/>
                <a:gd name="T25" fmla="*/ 52 h 193"/>
                <a:gd name="T26" fmla="*/ 63 w 70"/>
                <a:gd name="T27" fmla="*/ 50 h 193"/>
                <a:gd name="T28" fmla="*/ 64 w 70"/>
                <a:gd name="T29" fmla="*/ 49 h 193"/>
                <a:gd name="T30" fmla="*/ 64 w 70"/>
                <a:gd name="T31" fmla="*/ 49 h 193"/>
                <a:gd name="T32" fmla="*/ 67 w 70"/>
                <a:gd name="T33" fmla="*/ 26 h 193"/>
                <a:gd name="T34" fmla="*/ 64 w 70"/>
                <a:gd name="T35" fmla="*/ 0 h 193"/>
                <a:gd name="T36" fmla="*/ 64 w 70"/>
                <a:gd name="T37" fmla="*/ 2 h 193"/>
                <a:gd name="T38" fmla="*/ 63 w 70"/>
                <a:gd name="T39" fmla="*/ 3 h 193"/>
                <a:gd name="T40" fmla="*/ 51 w 70"/>
                <a:gd name="T41" fmla="*/ 7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193">
                  <a:moveTo>
                    <a:pt x="51" y="75"/>
                  </a:moveTo>
                  <a:cubicBezTo>
                    <a:pt x="35" y="102"/>
                    <a:pt x="29" y="114"/>
                    <a:pt x="29" y="114"/>
                  </a:cubicBezTo>
                  <a:cubicBezTo>
                    <a:pt x="29" y="114"/>
                    <a:pt x="22" y="125"/>
                    <a:pt x="8" y="154"/>
                  </a:cubicBezTo>
                  <a:cubicBezTo>
                    <a:pt x="5" y="163"/>
                    <a:pt x="2" y="171"/>
                    <a:pt x="1" y="180"/>
                  </a:cubicBezTo>
                  <a:cubicBezTo>
                    <a:pt x="1" y="180"/>
                    <a:pt x="1" y="181"/>
                    <a:pt x="1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0" y="189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1" y="193"/>
                    <a:pt x="1" y="193"/>
                    <a:pt x="1" y="193"/>
                  </a:cubicBezTo>
                  <a:cubicBezTo>
                    <a:pt x="1" y="181"/>
                    <a:pt x="4" y="168"/>
                    <a:pt x="10" y="155"/>
                  </a:cubicBezTo>
                  <a:cubicBezTo>
                    <a:pt x="23" y="126"/>
                    <a:pt x="30" y="114"/>
                    <a:pt x="30" y="114"/>
                  </a:cubicBezTo>
                  <a:cubicBezTo>
                    <a:pt x="30" y="114"/>
                    <a:pt x="37" y="102"/>
                    <a:pt x="52" y="76"/>
                  </a:cubicBezTo>
                  <a:cubicBezTo>
                    <a:pt x="57" y="68"/>
                    <a:pt x="61" y="60"/>
                    <a:pt x="63" y="52"/>
                  </a:cubicBezTo>
                  <a:cubicBezTo>
                    <a:pt x="63" y="51"/>
                    <a:pt x="63" y="50"/>
                    <a:pt x="63" y="50"/>
                  </a:cubicBezTo>
                  <a:cubicBezTo>
                    <a:pt x="64" y="49"/>
                    <a:pt x="64" y="49"/>
                    <a:pt x="64" y="49"/>
                  </a:cubicBezTo>
                  <a:cubicBezTo>
                    <a:pt x="64" y="49"/>
                    <a:pt x="64" y="49"/>
                    <a:pt x="64" y="49"/>
                  </a:cubicBezTo>
                  <a:cubicBezTo>
                    <a:pt x="66" y="42"/>
                    <a:pt x="67" y="34"/>
                    <a:pt x="67" y="26"/>
                  </a:cubicBezTo>
                  <a:cubicBezTo>
                    <a:pt x="68" y="18"/>
                    <a:pt x="66" y="8"/>
                    <a:pt x="64" y="0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2"/>
                    <a:pt x="63" y="2"/>
                    <a:pt x="63" y="3"/>
                  </a:cubicBezTo>
                  <a:cubicBezTo>
                    <a:pt x="70" y="28"/>
                    <a:pt x="66" y="50"/>
                    <a:pt x="51" y="7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190"/>
            <p:cNvSpPr>
              <a:spLocks/>
            </p:cNvSpPr>
            <p:nvPr/>
          </p:nvSpPr>
          <p:spPr bwMode="auto">
            <a:xfrm>
              <a:off x="3872259" y="3370263"/>
              <a:ext cx="3175" cy="11113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3 h 3"/>
                <a:gd name="T4" fmla="*/ 1 w 1"/>
                <a:gd name="T5" fmla="*/ 0 h 3"/>
                <a:gd name="T6" fmla="*/ 1 w 1"/>
                <a:gd name="T7" fmla="*/ 0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191"/>
            <p:cNvSpPr>
              <a:spLocks/>
            </p:cNvSpPr>
            <p:nvPr/>
          </p:nvSpPr>
          <p:spPr bwMode="auto">
            <a:xfrm>
              <a:off x="3591272" y="3001963"/>
              <a:ext cx="314325" cy="866775"/>
            </a:xfrm>
            <a:custGeom>
              <a:avLst/>
              <a:gdLst>
                <a:gd name="T0" fmla="*/ 80 w 84"/>
                <a:gd name="T1" fmla="*/ 0 h 231"/>
                <a:gd name="T2" fmla="*/ 78 w 84"/>
                <a:gd name="T3" fmla="*/ 1 h 231"/>
                <a:gd name="T4" fmla="*/ 62 w 84"/>
                <a:gd name="T5" fmla="*/ 73 h 231"/>
                <a:gd name="T6" fmla="*/ 37 w 84"/>
                <a:gd name="T7" fmla="*/ 110 h 231"/>
                <a:gd name="T8" fmla="*/ 15 w 84"/>
                <a:gd name="T9" fmla="*/ 150 h 231"/>
                <a:gd name="T10" fmla="*/ 12 w 84"/>
                <a:gd name="T11" fmla="*/ 231 h 231"/>
                <a:gd name="T12" fmla="*/ 12 w 84"/>
                <a:gd name="T13" fmla="*/ 230 h 231"/>
                <a:gd name="T14" fmla="*/ 13 w 84"/>
                <a:gd name="T15" fmla="*/ 229 h 231"/>
                <a:gd name="T16" fmla="*/ 16 w 84"/>
                <a:gd name="T17" fmla="*/ 150 h 231"/>
                <a:gd name="T18" fmla="*/ 38 w 84"/>
                <a:gd name="T19" fmla="*/ 111 h 231"/>
                <a:gd name="T20" fmla="*/ 63 w 84"/>
                <a:gd name="T21" fmla="*/ 74 h 231"/>
                <a:gd name="T22" fmla="*/ 75 w 84"/>
                <a:gd name="T23" fmla="*/ 52 h 231"/>
                <a:gd name="T24" fmla="*/ 75 w 84"/>
                <a:gd name="T25" fmla="*/ 51 h 231"/>
                <a:gd name="T26" fmla="*/ 76 w 84"/>
                <a:gd name="T27" fmla="*/ 51 h 231"/>
                <a:gd name="T28" fmla="*/ 81 w 84"/>
                <a:gd name="T29" fmla="*/ 25 h 231"/>
                <a:gd name="T30" fmla="*/ 80 w 84"/>
                <a:gd name="T31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231">
                  <a:moveTo>
                    <a:pt x="80" y="0"/>
                  </a:moveTo>
                  <a:cubicBezTo>
                    <a:pt x="78" y="1"/>
                    <a:pt x="78" y="1"/>
                    <a:pt x="78" y="1"/>
                  </a:cubicBezTo>
                  <a:cubicBezTo>
                    <a:pt x="84" y="27"/>
                    <a:pt x="78" y="49"/>
                    <a:pt x="62" y="73"/>
                  </a:cubicBezTo>
                  <a:cubicBezTo>
                    <a:pt x="45" y="99"/>
                    <a:pt x="38" y="110"/>
                    <a:pt x="37" y="110"/>
                  </a:cubicBezTo>
                  <a:cubicBezTo>
                    <a:pt x="37" y="111"/>
                    <a:pt x="30" y="121"/>
                    <a:pt x="15" y="150"/>
                  </a:cubicBezTo>
                  <a:cubicBezTo>
                    <a:pt x="0" y="176"/>
                    <a:pt x="0" y="204"/>
                    <a:pt x="12" y="231"/>
                  </a:cubicBezTo>
                  <a:cubicBezTo>
                    <a:pt x="12" y="230"/>
                    <a:pt x="12" y="230"/>
                    <a:pt x="12" y="230"/>
                  </a:cubicBezTo>
                  <a:cubicBezTo>
                    <a:pt x="13" y="230"/>
                    <a:pt x="13" y="230"/>
                    <a:pt x="13" y="229"/>
                  </a:cubicBezTo>
                  <a:cubicBezTo>
                    <a:pt x="1" y="203"/>
                    <a:pt x="2" y="177"/>
                    <a:pt x="16" y="150"/>
                  </a:cubicBezTo>
                  <a:cubicBezTo>
                    <a:pt x="31" y="122"/>
                    <a:pt x="38" y="111"/>
                    <a:pt x="38" y="111"/>
                  </a:cubicBezTo>
                  <a:cubicBezTo>
                    <a:pt x="39" y="111"/>
                    <a:pt x="46" y="100"/>
                    <a:pt x="63" y="74"/>
                  </a:cubicBezTo>
                  <a:cubicBezTo>
                    <a:pt x="68" y="67"/>
                    <a:pt x="72" y="59"/>
                    <a:pt x="75" y="52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9" y="42"/>
                    <a:pt x="81" y="34"/>
                    <a:pt x="81" y="25"/>
                  </a:cubicBezTo>
                  <a:cubicBezTo>
                    <a:pt x="82" y="17"/>
                    <a:pt x="81" y="8"/>
                    <a:pt x="8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192"/>
            <p:cNvSpPr>
              <a:spLocks/>
            </p:cNvSpPr>
            <p:nvPr/>
          </p:nvSpPr>
          <p:spPr bwMode="auto">
            <a:xfrm>
              <a:off x="3635722" y="3862388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193"/>
            <p:cNvSpPr>
              <a:spLocks/>
            </p:cNvSpPr>
            <p:nvPr/>
          </p:nvSpPr>
          <p:spPr bwMode="auto">
            <a:xfrm>
              <a:off x="3872259" y="3192463"/>
              <a:ext cx="3175" cy="4763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194"/>
            <p:cNvSpPr>
              <a:spLocks/>
            </p:cNvSpPr>
            <p:nvPr/>
          </p:nvSpPr>
          <p:spPr bwMode="auto">
            <a:xfrm>
              <a:off x="3635722" y="1570038"/>
              <a:ext cx="698500" cy="1187450"/>
            </a:xfrm>
            <a:custGeom>
              <a:avLst/>
              <a:gdLst>
                <a:gd name="T0" fmla="*/ 96 w 186"/>
                <a:gd name="T1" fmla="*/ 38 h 316"/>
                <a:gd name="T2" fmla="*/ 72 w 186"/>
                <a:gd name="T3" fmla="*/ 85 h 316"/>
                <a:gd name="T4" fmla="*/ 73 w 186"/>
                <a:gd name="T5" fmla="*/ 85 h 316"/>
                <a:gd name="T6" fmla="*/ 50 w 186"/>
                <a:gd name="T7" fmla="*/ 136 h 316"/>
                <a:gd name="T8" fmla="*/ 31 w 186"/>
                <a:gd name="T9" fmla="*/ 186 h 316"/>
                <a:gd name="T10" fmla="*/ 17 w 186"/>
                <a:gd name="T11" fmla="*/ 237 h 316"/>
                <a:gd name="T12" fmla="*/ 4 w 186"/>
                <a:gd name="T13" fmla="*/ 290 h 316"/>
                <a:gd name="T14" fmla="*/ 5 w 186"/>
                <a:gd name="T15" fmla="*/ 290 h 316"/>
                <a:gd name="T16" fmla="*/ 0 w 186"/>
                <a:gd name="T17" fmla="*/ 301 h 316"/>
                <a:gd name="T18" fmla="*/ 0 w 186"/>
                <a:gd name="T19" fmla="*/ 301 h 316"/>
                <a:gd name="T20" fmla="*/ 1 w 186"/>
                <a:gd name="T21" fmla="*/ 301 h 316"/>
                <a:gd name="T22" fmla="*/ 24 w 186"/>
                <a:gd name="T23" fmla="*/ 305 h 316"/>
                <a:gd name="T24" fmla="*/ 25 w 186"/>
                <a:gd name="T25" fmla="*/ 306 h 316"/>
                <a:gd name="T26" fmla="*/ 58 w 186"/>
                <a:gd name="T27" fmla="*/ 312 h 316"/>
                <a:gd name="T28" fmla="*/ 60 w 186"/>
                <a:gd name="T29" fmla="*/ 312 h 316"/>
                <a:gd name="T30" fmla="*/ 79 w 186"/>
                <a:gd name="T31" fmla="*/ 316 h 316"/>
                <a:gd name="T32" fmla="*/ 79 w 186"/>
                <a:gd name="T33" fmla="*/ 316 h 316"/>
                <a:gd name="T34" fmla="*/ 80 w 186"/>
                <a:gd name="T35" fmla="*/ 316 h 316"/>
                <a:gd name="T36" fmla="*/ 81 w 186"/>
                <a:gd name="T37" fmla="*/ 316 h 316"/>
                <a:gd name="T38" fmla="*/ 82 w 186"/>
                <a:gd name="T39" fmla="*/ 310 h 316"/>
                <a:gd name="T40" fmla="*/ 83 w 186"/>
                <a:gd name="T41" fmla="*/ 284 h 316"/>
                <a:gd name="T42" fmla="*/ 93 w 186"/>
                <a:gd name="T43" fmla="*/ 261 h 316"/>
                <a:gd name="T44" fmla="*/ 96 w 186"/>
                <a:gd name="T45" fmla="*/ 236 h 316"/>
                <a:gd name="T46" fmla="*/ 107 w 186"/>
                <a:gd name="T47" fmla="*/ 214 h 316"/>
                <a:gd name="T48" fmla="*/ 111 w 186"/>
                <a:gd name="T49" fmla="*/ 190 h 316"/>
                <a:gd name="T50" fmla="*/ 123 w 186"/>
                <a:gd name="T51" fmla="*/ 169 h 316"/>
                <a:gd name="T52" fmla="*/ 129 w 186"/>
                <a:gd name="T53" fmla="*/ 144 h 316"/>
                <a:gd name="T54" fmla="*/ 143 w 186"/>
                <a:gd name="T55" fmla="*/ 124 h 316"/>
                <a:gd name="T56" fmla="*/ 151 w 186"/>
                <a:gd name="T57" fmla="*/ 99 h 316"/>
                <a:gd name="T58" fmla="*/ 166 w 186"/>
                <a:gd name="T59" fmla="*/ 79 h 316"/>
                <a:gd name="T60" fmla="*/ 174 w 186"/>
                <a:gd name="T61" fmla="*/ 56 h 316"/>
                <a:gd name="T62" fmla="*/ 186 w 186"/>
                <a:gd name="T63" fmla="*/ 43 h 316"/>
                <a:gd name="T64" fmla="*/ 185 w 186"/>
                <a:gd name="T65" fmla="*/ 43 h 316"/>
                <a:gd name="T66" fmla="*/ 168 w 186"/>
                <a:gd name="T67" fmla="*/ 32 h 316"/>
                <a:gd name="T68" fmla="*/ 167 w 186"/>
                <a:gd name="T69" fmla="*/ 32 h 316"/>
                <a:gd name="T70" fmla="*/ 138 w 186"/>
                <a:gd name="T71" fmla="*/ 14 h 316"/>
                <a:gd name="T72" fmla="*/ 137 w 186"/>
                <a:gd name="T73" fmla="*/ 13 h 316"/>
                <a:gd name="T74" fmla="*/ 117 w 186"/>
                <a:gd name="T75" fmla="*/ 1 h 316"/>
                <a:gd name="T76" fmla="*/ 117 w 186"/>
                <a:gd name="T77" fmla="*/ 0 h 316"/>
                <a:gd name="T78" fmla="*/ 116 w 186"/>
                <a:gd name="T79" fmla="*/ 0 h 316"/>
                <a:gd name="T80" fmla="*/ 96 w 186"/>
                <a:gd name="T81" fmla="*/ 3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6" h="316">
                  <a:moveTo>
                    <a:pt x="96" y="38"/>
                  </a:moveTo>
                  <a:cubicBezTo>
                    <a:pt x="84" y="51"/>
                    <a:pt x="76" y="67"/>
                    <a:pt x="72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60" y="99"/>
                    <a:pt x="53" y="117"/>
                    <a:pt x="50" y="136"/>
                  </a:cubicBezTo>
                  <a:cubicBezTo>
                    <a:pt x="39" y="150"/>
                    <a:pt x="33" y="167"/>
                    <a:pt x="31" y="186"/>
                  </a:cubicBezTo>
                  <a:cubicBezTo>
                    <a:pt x="21" y="201"/>
                    <a:pt x="17" y="219"/>
                    <a:pt x="17" y="237"/>
                  </a:cubicBezTo>
                  <a:cubicBezTo>
                    <a:pt x="7" y="253"/>
                    <a:pt x="3" y="271"/>
                    <a:pt x="4" y="290"/>
                  </a:cubicBezTo>
                  <a:cubicBezTo>
                    <a:pt x="5" y="290"/>
                    <a:pt x="5" y="290"/>
                    <a:pt x="5" y="290"/>
                  </a:cubicBezTo>
                  <a:cubicBezTo>
                    <a:pt x="3" y="293"/>
                    <a:pt x="1" y="297"/>
                    <a:pt x="0" y="301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1" y="301"/>
                    <a:pt x="1" y="301"/>
                    <a:pt x="1" y="301"/>
                  </a:cubicBezTo>
                  <a:cubicBezTo>
                    <a:pt x="24" y="305"/>
                    <a:pt x="24" y="305"/>
                    <a:pt x="24" y="305"/>
                  </a:cubicBezTo>
                  <a:cubicBezTo>
                    <a:pt x="25" y="306"/>
                    <a:pt x="25" y="306"/>
                    <a:pt x="25" y="306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60" y="312"/>
                    <a:pt x="60" y="312"/>
                    <a:pt x="60" y="312"/>
                  </a:cubicBezTo>
                  <a:cubicBezTo>
                    <a:pt x="79" y="316"/>
                    <a:pt x="79" y="316"/>
                    <a:pt x="79" y="316"/>
                  </a:cubicBezTo>
                  <a:cubicBezTo>
                    <a:pt x="79" y="316"/>
                    <a:pt x="79" y="316"/>
                    <a:pt x="79" y="316"/>
                  </a:cubicBezTo>
                  <a:cubicBezTo>
                    <a:pt x="80" y="316"/>
                    <a:pt x="80" y="316"/>
                    <a:pt x="80" y="316"/>
                  </a:cubicBezTo>
                  <a:cubicBezTo>
                    <a:pt x="81" y="316"/>
                    <a:pt x="81" y="316"/>
                    <a:pt x="81" y="316"/>
                  </a:cubicBezTo>
                  <a:cubicBezTo>
                    <a:pt x="81" y="314"/>
                    <a:pt x="82" y="312"/>
                    <a:pt x="82" y="310"/>
                  </a:cubicBezTo>
                  <a:cubicBezTo>
                    <a:pt x="84" y="302"/>
                    <a:pt x="84" y="293"/>
                    <a:pt x="83" y="284"/>
                  </a:cubicBezTo>
                  <a:cubicBezTo>
                    <a:pt x="88" y="277"/>
                    <a:pt x="91" y="269"/>
                    <a:pt x="93" y="261"/>
                  </a:cubicBezTo>
                  <a:cubicBezTo>
                    <a:pt x="95" y="254"/>
                    <a:pt x="96" y="245"/>
                    <a:pt x="96" y="236"/>
                  </a:cubicBezTo>
                  <a:cubicBezTo>
                    <a:pt x="101" y="229"/>
                    <a:pt x="104" y="222"/>
                    <a:pt x="107" y="214"/>
                  </a:cubicBezTo>
                  <a:cubicBezTo>
                    <a:pt x="109" y="206"/>
                    <a:pt x="111" y="198"/>
                    <a:pt x="111" y="190"/>
                  </a:cubicBezTo>
                  <a:cubicBezTo>
                    <a:pt x="116" y="183"/>
                    <a:pt x="120" y="176"/>
                    <a:pt x="123" y="169"/>
                  </a:cubicBezTo>
                  <a:cubicBezTo>
                    <a:pt x="126" y="162"/>
                    <a:pt x="128" y="152"/>
                    <a:pt x="129" y="144"/>
                  </a:cubicBezTo>
                  <a:cubicBezTo>
                    <a:pt x="135" y="138"/>
                    <a:pt x="139" y="131"/>
                    <a:pt x="143" y="124"/>
                  </a:cubicBezTo>
                  <a:cubicBezTo>
                    <a:pt x="146" y="116"/>
                    <a:pt x="149" y="108"/>
                    <a:pt x="151" y="99"/>
                  </a:cubicBezTo>
                  <a:cubicBezTo>
                    <a:pt x="157" y="93"/>
                    <a:pt x="162" y="87"/>
                    <a:pt x="166" y="79"/>
                  </a:cubicBezTo>
                  <a:cubicBezTo>
                    <a:pt x="169" y="72"/>
                    <a:pt x="172" y="65"/>
                    <a:pt x="174" y="56"/>
                  </a:cubicBezTo>
                  <a:cubicBezTo>
                    <a:pt x="179" y="52"/>
                    <a:pt x="183" y="48"/>
                    <a:pt x="186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68" y="32"/>
                    <a:pt x="168" y="32"/>
                    <a:pt x="168" y="32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38" y="14"/>
                    <a:pt x="138" y="14"/>
                    <a:pt x="138" y="14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07" y="11"/>
                    <a:pt x="100" y="24"/>
                    <a:pt x="96" y="38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95"/>
            <p:cNvSpPr>
              <a:spLocks/>
            </p:cNvSpPr>
            <p:nvPr/>
          </p:nvSpPr>
          <p:spPr bwMode="auto">
            <a:xfrm>
              <a:off x="3699222" y="1781176"/>
              <a:ext cx="590550" cy="682625"/>
            </a:xfrm>
            <a:custGeom>
              <a:avLst/>
              <a:gdLst>
                <a:gd name="T0" fmla="*/ 37 w 157"/>
                <a:gd name="T1" fmla="*/ 109 h 182"/>
                <a:gd name="T2" fmla="*/ 74 w 157"/>
                <a:gd name="T3" fmla="*/ 83 h 182"/>
                <a:gd name="T4" fmla="*/ 111 w 157"/>
                <a:gd name="T5" fmla="*/ 60 h 182"/>
                <a:gd name="T6" fmla="*/ 149 w 157"/>
                <a:gd name="T7" fmla="*/ 23 h 182"/>
                <a:gd name="T8" fmla="*/ 157 w 157"/>
                <a:gd name="T9" fmla="*/ 0 h 182"/>
                <a:gd name="T10" fmla="*/ 156 w 157"/>
                <a:gd name="T11" fmla="*/ 2 h 182"/>
                <a:gd name="T12" fmla="*/ 111 w 157"/>
                <a:gd name="T13" fmla="*/ 59 h 182"/>
                <a:gd name="T14" fmla="*/ 73 w 157"/>
                <a:gd name="T15" fmla="*/ 82 h 182"/>
                <a:gd name="T16" fmla="*/ 36 w 157"/>
                <a:gd name="T17" fmla="*/ 108 h 182"/>
                <a:gd name="T18" fmla="*/ 16 w 157"/>
                <a:gd name="T19" fmla="*/ 128 h 182"/>
                <a:gd name="T20" fmla="*/ 16 w 157"/>
                <a:gd name="T21" fmla="*/ 130 h 182"/>
                <a:gd name="T22" fmla="*/ 14 w 157"/>
                <a:gd name="T23" fmla="*/ 130 h 182"/>
                <a:gd name="T24" fmla="*/ 14 w 157"/>
                <a:gd name="T25" fmla="*/ 130 h 182"/>
                <a:gd name="T26" fmla="*/ 0 w 157"/>
                <a:gd name="T27" fmla="*/ 182 h 182"/>
                <a:gd name="T28" fmla="*/ 1 w 157"/>
                <a:gd name="T29" fmla="*/ 181 h 182"/>
                <a:gd name="T30" fmla="*/ 37 w 157"/>
                <a:gd name="T31" fmla="*/ 109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" h="182">
                  <a:moveTo>
                    <a:pt x="37" y="109"/>
                  </a:moveTo>
                  <a:cubicBezTo>
                    <a:pt x="62" y="90"/>
                    <a:pt x="73" y="83"/>
                    <a:pt x="74" y="83"/>
                  </a:cubicBezTo>
                  <a:cubicBezTo>
                    <a:pt x="74" y="83"/>
                    <a:pt x="85" y="76"/>
                    <a:pt x="111" y="60"/>
                  </a:cubicBezTo>
                  <a:cubicBezTo>
                    <a:pt x="128" y="50"/>
                    <a:pt x="140" y="38"/>
                    <a:pt x="149" y="23"/>
                  </a:cubicBezTo>
                  <a:cubicBezTo>
                    <a:pt x="152" y="16"/>
                    <a:pt x="155" y="9"/>
                    <a:pt x="157" y="0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49" y="27"/>
                    <a:pt x="135" y="44"/>
                    <a:pt x="111" y="59"/>
                  </a:cubicBezTo>
                  <a:cubicBezTo>
                    <a:pt x="84" y="75"/>
                    <a:pt x="73" y="82"/>
                    <a:pt x="73" y="82"/>
                  </a:cubicBezTo>
                  <a:cubicBezTo>
                    <a:pt x="73" y="82"/>
                    <a:pt x="61" y="89"/>
                    <a:pt x="36" y="108"/>
                  </a:cubicBezTo>
                  <a:cubicBezTo>
                    <a:pt x="28" y="114"/>
                    <a:pt x="21" y="121"/>
                    <a:pt x="16" y="128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4" y="145"/>
                    <a:pt x="0" y="163"/>
                    <a:pt x="0" y="182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1" y="152"/>
                    <a:pt x="12" y="128"/>
                    <a:pt x="37" y="10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96"/>
            <p:cNvSpPr>
              <a:spLocks/>
            </p:cNvSpPr>
            <p:nvPr/>
          </p:nvSpPr>
          <p:spPr bwMode="auto">
            <a:xfrm>
              <a:off x="3751609" y="1731963"/>
              <a:ext cx="582613" cy="536575"/>
            </a:xfrm>
            <a:custGeom>
              <a:avLst/>
              <a:gdLst>
                <a:gd name="T0" fmla="*/ 155 w 155"/>
                <a:gd name="T1" fmla="*/ 0 h 143"/>
                <a:gd name="T2" fmla="*/ 154 w 155"/>
                <a:gd name="T3" fmla="*/ 0 h 143"/>
                <a:gd name="T4" fmla="*/ 119 w 155"/>
                <a:gd name="T5" fmla="*/ 28 h 143"/>
                <a:gd name="T6" fmla="*/ 80 w 155"/>
                <a:gd name="T7" fmla="*/ 49 h 143"/>
                <a:gd name="T8" fmla="*/ 41 w 155"/>
                <a:gd name="T9" fmla="*/ 73 h 143"/>
                <a:gd name="T10" fmla="*/ 21 w 155"/>
                <a:gd name="T11" fmla="*/ 91 h 143"/>
                <a:gd name="T12" fmla="*/ 21 w 155"/>
                <a:gd name="T13" fmla="*/ 92 h 143"/>
                <a:gd name="T14" fmla="*/ 20 w 155"/>
                <a:gd name="T15" fmla="*/ 92 h 143"/>
                <a:gd name="T16" fmla="*/ 0 w 155"/>
                <a:gd name="T17" fmla="*/ 143 h 143"/>
                <a:gd name="T18" fmla="*/ 2 w 155"/>
                <a:gd name="T19" fmla="*/ 141 h 143"/>
                <a:gd name="T20" fmla="*/ 42 w 155"/>
                <a:gd name="T21" fmla="*/ 74 h 143"/>
                <a:gd name="T22" fmla="*/ 80 w 155"/>
                <a:gd name="T23" fmla="*/ 51 h 143"/>
                <a:gd name="T24" fmla="*/ 119 w 155"/>
                <a:gd name="T25" fmla="*/ 30 h 143"/>
                <a:gd name="T26" fmla="*/ 142 w 155"/>
                <a:gd name="T27" fmla="*/ 15 h 143"/>
                <a:gd name="T28" fmla="*/ 142 w 155"/>
                <a:gd name="T29" fmla="*/ 13 h 143"/>
                <a:gd name="T30" fmla="*/ 143 w 155"/>
                <a:gd name="T31" fmla="*/ 13 h 143"/>
                <a:gd name="T32" fmla="*/ 143 w 155"/>
                <a:gd name="T33" fmla="*/ 13 h 143"/>
                <a:gd name="T34" fmla="*/ 155 w 155"/>
                <a:gd name="T3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5" h="143">
                  <a:moveTo>
                    <a:pt x="155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46" y="11"/>
                    <a:pt x="134" y="20"/>
                    <a:pt x="119" y="28"/>
                  </a:cubicBezTo>
                  <a:cubicBezTo>
                    <a:pt x="92" y="43"/>
                    <a:pt x="80" y="49"/>
                    <a:pt x="80" y="49"/>
                  </a:cubicBezTo>
                  <a:cubicBezTo>
                    <a:pt x="80" y="50"/>
                    <a:pt x="68" y="55"/>
                    <a:pt x="41" y="73"/>
                  </a:cubicBezTo>
                  <a:cubicBezTo>
                    <a:pt x="33" y="78"/>
                    <a:pt x="26" y="85"/>
                    <a:pt x="21" y="91"/>
                  </a:cubicBezTo>
                  <a:cubicBezTo>
                    <a:pt x="21" y="92"/>
                    <a:pt x="21" y="92"/>
                    <a:pt x="21" y="92"/>
                  </a:cubicBezTo>
                  <a:cubicBezTo>
                    <a:pt x="20" y="92"/>
                    <a:pt x="20" y="92"/>
                    <a:pt x="20" y="92"/>
                  </a:cubicBezTo>
                  <a:cubicBezTo>
                    <a:pt x="8" y="107"/>
                    <a:pt x="2" y="124"/>
                    <a:pt x="0" y="143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4" y="113"/>
                    <a:pt x="17" y="91"/>
                    <a:pt x="42" y="74"/>
                  </a:cubicBezTo>
                  <a:cubicBezTo>
                    <a:pt x="68" y="56"/>
                    <a:pt x="80" y="51"/>
                    <a:pt x="80" y="51"/>
                  </a:cubicBezTo>
                  <a:cubicBezTo>
                    <a:pt x="80" y="51"/>
                    <a:pt x="92" y="44"/>
                    <a:pt x="119" y="30"/>
                  </a:cubicBezTo>
                  <a:cubicBezTo>
                    <a:pt x="128" y="25"/>
                    <a:pt x="135" y="20"/>
                    <a:pt x="142" y="15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8" y="9"/>
                    <a:pt x="152" y="5"/>
                    <a:pt x="155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97"/>
            <p:cNvSpPr>
              <a:spLocks/>
            </p:cNvSpPr>
            <p:nvPr/>
          </p:nvSpPr>
          <p:spPr bwMode="auto">
            <a:xfrm>
              <a:off x="4285009" y="1781176"/>
              <a:ext cx="4763" cy="6350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4 h 4"/>
                <a:gd name="T4" fmla="*/ 3 w 3"/>
                <a:gd name="T5" fmla="*/ 0 h 4"/>
                <a:gd name="T6" fmla="*/ 3 w 3"/>
                <a:gd name="T7" fmla="*/ 0 h 4"/>
                <a:gd name="T8" fmla="*/ 0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198"/>
            <p:cNvSpPr>
              <a:spLocks/>
            </p:cNvSpPr>
            <p:nvPr/>
          </p:nvSpPr>
          <p:spPr bwMode="auto">
            <a:xfrm>
              <a:off x="3751609" y="2262188"/>
              <a:ext cx="7938" cy="6350"/>
            </a:xfrm>
            <a:custGeom>
              <a:avLst/>
              <a:gdLst>
                <a:gd name="T0" fmla="*/ 5 w 5"/>
                <a:gd name="T1" fmla="*/ 4 h 4"/>
                <a:gd name="T2" fmla="*/ 5 w 5"/>
                <a:gd name="T3" fmla="*/ 0 h 4"/>
                <a:gd name="T4" fmla="*/ 0 w 5"/>
                <a:gd name="T5" fmla="*/ 4 h 4"/>
                <a:gd name="T6" fmla="*/ 0 w 5"/>
                <a:gd name="T7" fmla="*/ 4 h 4"/>
                <a:gd name="T8" fmla="*/ 5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4"/>
                  </a:moveTo>
                  <a:lnTo>
                    <a:pt x="5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199"/>
            <p:cNvSpPr>
              <a:spLocks/>
            </p:cNvSpPr>
            <p:nvPr/>
          </p:nvSpPr>
          <p:spPr bwMode="auto">
            <a:xfrm>
              <a:off x="3823047" y="1690688"/>
              <a:ext cx="442913" cy="390525"/>
            </a:xfrm>
            <a:custGeom>
              <a:avLst/>
              <a:gdLst>
                <a:gd name="T0" fmla="*/ 46 w 118"/>
                <a:gd name="T1" fmla="*/ 37 h 104"/>
                <a:gd name="T2" fmla="*/ 86 w 118"/>
                <a:gd name="T3" fmla="*/ 15 h 104"/>
                <a:gd name="T4" fmla="*/ 118 w 118"/>
                <a:gd name="T5" fmla="*/ 0 h 104"/>
                <a:gd name="T6" fmla="*/ 117 w 118"/>
                <a:gd name="T7" fmla="*/ 0 h 104"/>
                <a:gd name="T8" fmla="*/ 85 w 118"/>
                <a:gd name="T9" fmla="*/ 14 h 104"/>
                <a:gd name="T10" fmla="*/ 45 w 118"/>
                <a:gd name="T11" fmla="*/ 35 h 104"/>
                <a:gd name="T12" fmla="*/ 24 w 118"/>
                <a:gd name="T13" fmla="*/ 52 h 104"/>
                <a:gd name="T14" fmla="*/ 24 w 118"/>
                <a:gd name="T15" fmla="*/ 53 h 104"/>
                <a:gd name="T16" fmla="*/ 23 w 118"/>
                <a:gd name="T17" fmla="*/ 53 h 104"/>
                <a:gd name="T18" fmla="*/ 0 w 118"/>
                <a:gd name="T19" fmla="*/ 104 h 104"/>
                <a:gd name="T20" fmla="*/ 1 w 118"/>
                <a:gd name="T21" fmla="*/ 103 h 104"/>
                <a:gd name="T22" fmla="*/ 2 w 118"/>
                <a:gd name="T23" fmla="*/ 102 h 104"/>
                <a:gd name="T24" fmla="*/ 46 w 118"/>
                <a:gd name="T25" fmla="*/ 3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04">
                  <a:moveTo>
                    <a:pt x="46" y="37"/>
                  </a:moveTo>
                  <a:cubicBezTo>
                    <a:pt x="73" y="21"/>
                    <a:pt x="86" y="16"/>
                    <a:pt x="86" y="15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5" y="14"/>
                    <a:pt x="73" y="19"/>
                    <a:pt x="45" y="35"/>
                  </a:cubicBezTo>
                  <a:cubicBezTo>
                    <a:pt x="37" y="40"/>
                    <a:pt x="30" y="46"/>
                    <a:pt x="24" y="52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10" y="67"/>
                    <a:pt x="3" y="85"/>
                    <a:pt x="0" y="104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5" y="74"/>
                    <a:pt x="20" y="52"/>
                    <a:pt x="46" y="3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00"/>
            <p:cNvSpPr>
              <a:spLocks/>
            </p:cNvSpPr>
            <p:nvPr/>
          </p:nvSpPr>
          <p:spPr bwMode="auto">
            <a:xfrm>
              <a:off x="3827809" y="2073276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01"/>
            <p:cNvSpPr>
              <a:spLocks/>
            </p:cNvSpPr>
            <p:nvPr/>
          </p:nvSpPr>
          <p:spPr bwMode="auto">
            <a:xfrm>
              <a:off x="3905597" y="1619251"/>
              <a:ext cx="247650" cy="269875"/>
            </a:xfrm>
            <a:custGeom>
              <a:avLst/>
              <a:gdLst>
                <a:gd name="T0" fmla="*/ 50 w 66"/>
                <a:gd name="T1" fmla="*/ 9 h 72"/>
                <a:gd name="T2" fmla="*/ 66 w 66"/>
                <a:gd name="T3" fmla="*/ 1 h 72"/>
                <a:gd name="T4" fmla="*/ 65 w 66"/>
                <a:gd name="T5" fmla="*/ 0 h 72"/>
                <a:gd name="T6" fmla="*/ 49 w 66"/>
                <a:gd name="T7" fmla="*/ 7 h 72"/>
                <a:gd name="T8" fmla="*/ 26 w 66"/>
                <a:gd name="T9" fmla="*/ 24 h 72"/>
                <a:gd name="T10" fmla="*/ 26 w 66"/>
                <a:gd name="T11" fmla="*/ 26 h 72"/>
                <a:gd name="T12" fmla="*/ 24 w 66"/>
                <a:gd name="T13" fmla="*/ 25 h 72"/>
                <a:gd name="T14" fmla="*/ 0 w 66"/>
                <a:gd name="T15" fmla="*/ 72 h 72"/>
                <a:gd name="T16" fmla="*/ 1 w 66"/>
                <a:gd name="T17" fmla="*/ 72 h 72"/>
                <a:gd name="T18" fmla="*/ 2 w 66"/>
                <a:gd name="T19" fmla="*/ 71 h 72"/>
                <a:gd name="T20" fmla="*/ 50 w 66"/>
                <a:gd name="T21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72">
                  <a:moveTo>
                    <a:pt x="50" y="9"/>
                  </a:moveTo>
                  <a:cubicBezTo>
                    <a:pt x="56" y="6"/>
                    <a:pt x="62" y="3"/>
                    <a:pt x="66" y="1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0" y="2"/>
                    <a:pt x="55" y="5"/>
                    <a:pt x="49" y="7"/>
                  </a:cubicBezTo>
                  <a:cubicBezTo>
                    <a:pt x="41" y="12"/>
                    <a:pt x="33" y="17"/>
                    <a:pt x="26" y="24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12" y="38"/>
                    <a:pt x="4" y="54"/>
                    <a:pt x="0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7" y="43"/>
                    <a:pt x="23" y="22"/>
                    <a:pt x="50" y="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02"/>
            <p:cNvSpPr>
              <a:spLocks/>
            </p:cNvSpPr>
            <p:nvPr/>
          </p:nvSpPr>
          <p:spPr bwMode="auto">
            <a:xfrm>
              <a:off x="3910359" y="1885951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203"/>
            <p:cNvSpPr>
              <a:spLocks/>
            </p:cNvSpPr>
            <p:nvPr/>
          </p:nvSpPr>
          <p:spPr bwMode="auto">
            <a:xfrm>
              <a:off x="3996084" y="1570038"/>
              <a:ext cx="79375" cy="142875"/>
            </a:xfrm>
            <a:custGeom>
              <a:avLst/>
              <a:gdLst>
                <a:gd name="T0" fmla="*/ 21 w 21"/>
                <a:gd name="T1" fmla="*/ 1 h 38"/>
                <a:gd name="T2" fmla="*/ 21 w 21"/>
                <a:gd name="T3" fmla="*/ 0 h 38"/>
                <a:gd name="T4" fmla="*/ 20 w 21"/>
                <a:gd name="T5" fmla="*/ 0 h 38"/>
                <a:gd name="T6" fmla="*/ 0 w 21"/>
                <a:gd name="T7" fmla="*/ 38 h 38"/>
                <a:gd name="T8" fmla="*/ 2 w 21"/>
                <a:gd name="T9" fmla="*/ 37 h 38"/>
                <a:gd name="T10" fmla="*/ 21 w 21"/>
                <a:gd name="T11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8">
                  <a:moveTo>
                    <a:pt x="21" y="1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1" y="11"/>
                    <a:pt x="4" y="24"/>
                    <a:pt x="0" y="38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6" y="23"/>
                    <a:pt x="12" y="11"/>
                    <a:pt x="2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204"/>
            <p:cNvSpPr>
              <a:spLocks/>
            </p:cNvSpPr>
            <p:nvPr/>
          </p:nvSpPr>
          <p:spPr bwMode="auto">
            <a:xfrm>
              <a:off x="3996084" y="1709738"/>
              <a:ext cx="7938" cy="6350"/>
            </a:xfrm>
            <a:custGeom>
              <a:avLst/>
              <a:gdLst>
                <a:gd name="T0" fmla="*/ 5 w 5"/>
                <a:gd name="T1" fmla="*/ 4 h 4"/>
                <a:gd name="T2" fmla="*/ 5 w 5"/>
                <a:gd name="T3" fmla="*/ 0 h 4"/>
                <a:gd name="T4" fmla="*/ 0 w 5"/>
                <a:gd name="T5" fmla="*/ 2 h 4"/>
                <a:gd name="T6" fmla="*/ 5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4"/>
                  </a:moveTo>
                  <a:lnTo>
                    <a:pt x="5" y="0"/>
                  </a:lnTo>
                  <a:lnTo>
                    <a:pt x="0" y="2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206"/>
            <p:cNvSpPr>
              <a:spLocks/>
            </p:cNvSpPr>
            <p:nvPr/>
          </p:nvSpPr>
          <p:spPr bwMode="auto">
            <a:xfrm>
              <a:off x="3932584" y="2636838"/>
              <a:ext cx="19050" cy="120650"/>
            </a:xfrm>
            <a:custGeom>
              <a:avLst/>
              <a:gdLst>
                <a:gd name="T0" fmla="*/ 0 w 5"/>
                <a:gd name="T1" fmla="*/ 32 h 32"/>
                <a:gd name="T2" fmla="*/ 0 w 5"/>
                <a:gd name="T3" fmla="*/ 32 h 32"/>
                <a:gd name="T4" fmla="*/ 1 w 5"/>
                <a:gd name="T5" fmla="*/ 32 h 32"/>
                <a:gd name="T6" fmla="*/ 2 w 5"/>
                <a:gd name="T7" fmla="*/ 32 h 32"/>
                <a:gd name="T8" fmla="*/ 3 w 5"/>
                <a:gd name="T9" fmla="*/ 26 h 32"/>
                <a:gd name="T10" fmla="*/ 4 w 5"/>
                <a:gd name="T11" fmla="*/ 0 h 32"/>
                <a:gd name="T12" fmla="*/ 4 w 5"/>
                <a:gd name="T13" fmla="*/ 1 h 32"/>
                <a:gd name="T14" fmla="*/ 3 w 5"/>
                <a:gd name="T15" fmla="*/ 2 h 32"/>
                <a:gd name="T16" fmla="*/ 0 w 5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32"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0"/>
                    <a:pt x="3" y="28"/>
                    <a:pt x="3" y="26"/>
                  </a:cubicBezTo>
                  <a:cubicBezTo>
                    <a:pt x="5" y="18"/>
                    <a:pt x="5" y="8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4" y="13"/>
                    <a:pt x="3" y="22"/>
                    <a:pt x="0" y="3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207"/>
            <p:cNvSpPr>
              <a:spLocks/>
            </p:cNvSpPr>
            <p:nvPr/>
          </p:nvSpPr>
          <p:spPr bwMode="auto">
            <a:xfrm>
              <a:off x="3853209" y="2457450"/>
              <a:ext cx="142875" cy="284163"/>
            </a:xfrm>
            <a:custGeom>
              <a:avLst/>
              <a:gdLst>
                <a:gd name="T0" fmla="*/ 7 w 38"/>
                <a:gd name="T1" fmla="*/ 69 h 76"/>
                <a:gd name="T2" fmla="*/ 0 w 38"/>
                <a:gd name="T3" fmla="*/ 76 h 76"/>
                <a:gd name="T4" fmla="*/ 2 w 38"/>
                <a:gd name="T5" fmla="*/ 76 h 76"/>
                <a:gd name="T6" fmla="*/ 8 w 38"/>
                <a:gd name="T7" fmla="*/ 70 h 76"/>
                <a:gd name="T8" fmla="*/ 24 w 38"/>
                <a:gd name="T9" fmla="*/ 50 h 76"/>
                <a:gd name="T10" fmla="*/ 24 w 38"/>
                <a:gd name="T11" fmla="*/ 49 h 76"/>
                <a:gd name="T12" fmla="*/ 25 w 38"/>
                <a:gd name="T13" fmla="*/ 49 h 76"/>
                <a:gd name="T14" fmla="*/ 35 w 38"/>
                <a:gd name="T15" fmla="*/ 25 h 76"/>
                <a:gd name="T16" fmla="*/ 38 w 38"/>
                <a:gd name="T17" fmla="*/ 0 h 76"/>
                <a:gd name="T18" fmla="*/ 37 w 38"/>
                <a:gd name="T19" fmla="*/ 1 h 76"/>
                <a:gd name="T20" fmla="*/ 37 w 38"/>
                <a:gd name="T21" fmla="*/ 2 h 76"/>
                <a:gd name="T22" fmla="*/ 7 w 38"/>
                <a:gd name="T23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76">
                  <a:moveTo>
                    <a:pt x="7" y="69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14" y="64"/>
                    <a:pt x="20" y="57"/>
                    <a:pt x="24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9" y="42"/>
                    <a:pt x="33" y="34"/>
                    <a:pt x="35" y="25"/>
                  </a:cubicBezTo>
                  <a:cubicBezTo>
                    <a:pt x="37" y="18"/>
                    <a:pt x="38" y="9"/>
                    <a:pt x="38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2"/>
                    <a:pt x="37" y="2"/>
                  </a:cubicBezTo>
                  <a:cubicBezTo>
                    <a:pt x="37" y="28"/>
                    <a:pt x="27" y="49"/>
                    <a:pt x="7" y="6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208"/>
            <p:cNvSpPr>
              <a:spLocks/>
            </p:cNvSpPr>
            <p:nvPr/>
          </p:nvSpPr>
          <p:spPr bwMode="auto">
            <a:xfrm>
              <a:off x="3943696" y="2641600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209"/>
            <p:cNvSpPr>
              <a:spLocks/>
            </p:cNvSpPr>
            <p:nvPr/>
          </p:nvSpPr>
          <p:spPr bwMode="auto">
            <a:xfrm>
              <a:off x="3726209" y="2284413"/>
              <a:ext cx="327025" cy="434975"/>
            </a:xfrm>
            <a:custGeom>
              <a:avLst/>
              <a:gdLst>
                <a:gd name="T0" fmla="*/ 52 w 87"/>
                <a:gd name="T1" fmla="*/ 66 h 116"/>
                <a:gd name="T2" fmla="*/ 20 w 87"/>
                <a:gd name="T3" fmla="*/ 96 h 116"/>
                <a:gd name="T4" fmla="*/ 0 w 87"/>
                <a:gd name="T5" fmla="*/ 115 h 116"/>
                <a:gd name="T6" fmla="*/ 1 w 87"/>
                <a:gd name="T7" fmla="*/ 116 h 116"/>
                <a:gd name="T8" fmla="*/ 20 w 87"/>
                <a:gd name="T9" fmla="*/ 97 h 116"/>
                <a:gd name="T10" fmla="*/ 53 w 87"/>
                <a:gd name="T11" fmla="*/ 67 h 116"/>
                <a:gd name="T12" fmla="*/ 71 w 87"/>
                <a:gd name="T13" fmla="*/ 48 h 116"/>
                <a:gd name="T14" fmla="*/ 71 w 87"/>
                <a:gd name="T15" fmla="*/ 47 h 116"/>
                <a:gd name="T16" fmla="*/ 71 w 87"/>
                <a:gd name="T17" fmla="*/ 47 h 116"/>
                <a:gd name="T18" fmla="*/ 83 w 87"/>
                <a:gd name="T19" fmla="*/ 24 h 116"/>
                <a:gd name="T20" fmla="*/ 87 w 87"/>
                <a:gd name="T21" fmla="*/ 0 h 116"/>
                <a:gd name="T22" fmla="*/ 86 w 87"/>
                <a:gd name="T23" fmla="*/ 2 h 116"/>
                <a:gd name="T24" fmla="*/ 52 w 87"/>
                <a:gd name="T25" fmla="*/ 6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16">
                  <a:moveTo>
                    <a:pt x="52" y="66"/>
                  </a:moveTo>
                  <a:cubicBezTo>
                    <a:pt x="29" y="86"/>
                    <a:pt x="20" y="96"/>
                    <a:pt x="20" y="96"/>
                  </a:cubicBezTo>
                  <a:cubicBezTo>
                    <a:pt x="20" y="96"/>
                    <a:pt x="13" y="101"/>
                    <a:pt x="0" y="115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14" y="102"/>
                    <a:pt x="20" y="97"/>
                    <a:pt x="20" y="97"/>
                  </a:cubicBezTo>
                  <a:cubicBezTo>
                    <a:pt x="21" y="97"/>
                    <a:pt x="30" y="87"/>
                    <a:pt x="53" y="67"/>
                  </a:cubicBezTo>
                  <a:cubicBezTo>
                    <a:pt x="60" y="61"/>
                    <a:pt x="66" y="54"/>
                    <a:pt x="71" y="48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6" y="40"/>
                    <a:pt x="80" y="32"/>
                    <a:pt x="83" y="24"/>
                  </a:cubicBezTo>
                  <a:cubicBezTo>
                    <a:pt x="85" y="16"/>
                    <a:pt x="87" y="8"/>
                    <a:pt x="87" y="0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4" y="27"/>
                    <a:pt x="74" y="47"/>
                    <a:pt x="52" y="6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210"/>
            <p:cNvSpPr>
              <a:spLocks/>
            </p:cNvSpPr>
            <p:nvPr/>
          </p:nvSpPr>
          <p:spPr bwMode="auto">
            <a:xfrm>
              <a:off x="3992909" y="2460625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211"/>
            <p:cNvSpPr>
              <a:spLocks/>
            </p:cNvSpPr>
            <p:nvPr/>
          </p:nvSpPr>
          <p:spPr bwMode="auto">
            <a:xfrm>
              <a:off x="3635721" y="2111375"/>
              <a:ext cx="484188" cy="588963"/>
            </a:xfrm>
            <a:custGeom>
              <a:avLst/>
              <a:gdLst>
                <a:gd name="T0" fmla="*/ 90 w 129"/>
                <a:gd name="T1" fmla="*/ 65 h 157"/>
                <a:gd name="T2" fmla="*/ 56 w 129"/>
                <a:gd name="T3" fmla="*/ 93 h 157"/>
                <a:gd name="T4" fmla="*/ 22 w 129"/>
                <a:gd name="T5" fmla="*/ 123 h 157"/>
                <a:gd name="T6" fmla="*/ 5 w 129"/>
                <a:gd name="T7" fmla="*/ 145 h 157"/>
                <a:gd name="T8" fmla="*/ 5 w 129"/>
                <a:gd name="T9" fmla="*/ 146 h 157"/>
                <a:gd name="T10" fmla="*/ 5 w 129"/>
                <a:gd name="T11" fmla="*/ 146 h 157"/>
                <a:gd name="T12" fmla="*/ 0 w 129"/>
                <a:gd name="T13" fmla="*/ 157 h 157"/>
                <a:gd name="T14" fmla="*/ 0 w 129"/>
                <a:gd name="T15" fmla="*/ 157 h 157"/>
                <a:gd name="T16" fmla="*/ 1 w 129"/>
                <a:gd name="T17" fmla="*/ 157 h 157"/>
                <a:gd name="T18" fmla="*/ 23 w 129"/>
                <a:gd name="T19" fmla="*/ 124 h 157"/>
                <a:gd name="T20" fmla="*/ 56 w 129"/>
                <a:gd name="T21" fmla="*/ 94 h 157"/>
                <a:gd name="T22" fmla="*/ 91 w 129"/>
                <a:gd name="T23" fmla="*/ 66 h 157"/>
                <a:gd name="T24" fmla="*/ 110 w 129"/>
                <a:gd name="T25" fmla="*/ 48 h 157"/>
                <a:gd name="T26" fmla="*/ 110 w 129"/>
                <a:gd name="T27" fmla="*/ 46 h 157"/>
                <a:gd name="T28" fmla="*/ 111 w 129"/>
                <a:gd name="T29" fmla="*/ 46 h 157"/>
                <a:gd name="T30" fmla="*/ 111 w 129"/>
                <a:gd name="T31" fmla="*/ 46 h 157"/>
                <a:gd name="T32" fmla="*/ 123 w 129"/>
                <a:gd name="T33" fmla="*/ 25 h 157"/>
                <a:gd name="T34" fmla="*/ 129 w 129"/>
                <a:gd name="T35" fmla="*/ 0 h 157"/>
                <a:gd name="T36" fmla="*/ 128 w 129"/>
                <a:gd name="T37" fmla="*/ 1 h 157"/>
                <a:gd name="T38" fmla="*/ 128 w 129"/>
                <a:gd name="T39" fmla="*/ 2 h 157"/>
                <a:gd name="T40" fmla="*/ 90 w 129"/>
                <a:gd name="T41" fmla="*/ 6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" h="157">
                  <a:moveTo>
                    <a:pt x="90" y="65"/>
                  </a:moveTo>
                  <a:cubicBezTo>
                    <a:pt x="66" y="84"/>
                    <a:pt x="56" y="93"/>
                    <a:pt x="56" y="93"/>
                  </a:cubicBezTo>
                  <a:cubicBezTo>
                    <a:pt x="56" y="93"/>
                    <a:pt x="45" y="101"/>
                    <a:pt x="22" y="123"/>
                  </a:cubicBezTo>
                  <a:cubicBezTo>
                    <a:pt x="15" y="130"/>
                    <a:pt x="10" y="137"/>
                    <a:pt x="5" y="145"/>
                  </a:cubicBezTo>
                  <a:cubicBezTo>
                    <a:pt x="5" y="145"/>
                    <a:pt x="5" y="145"/>
                    <a:pt x="5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3" y="149"/>
                    <a:pt x="1" y="153"/>
                    <a:pt x="0" y="157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1" y="157"/>
                    <a:pt x="1" y="157"/>
                    <a:pt x="1" y="157"/>
                  </a:cubicBezTo>
                  <a:cubicBezTo>
                    <a:pt x="5" y="145"/>
                    <a:pt x="13" y="134"/>
                    <a:pt x="23" y="124"/>
                  </a:cubicBezTo>
                  <a:cubicBezTo>
                    <a:pt x="46" y="102"/>
                    <a:pt x="56" y="94"/>
                    <a:pt x="56" y="94"/>
                  </a:cubicBezTo>
                  <a:cubicBezTo>
                    <a:pt x="57" y="94"/>
                    <a:pt x="67" y="85"/>
                    <a:pt x="91" y="66"/>
                  </a:cubicBezTo>
                  <a:cubicBezTo>
                    <a:pt x="98" y="60"/>
                    <a:pt x="105" y="54"/>
                    <a:pt x="110" y="48"/>
                  </a:cubicBezTo>
                  <a:cubicBezTo>
                    <a:pt x="110" y="47"/>
                    <a:pt x="110" y="46"/>
                    <a:pt x="110" y="46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6" y="39"/>
                    <a:pt x="120" y="32"/>
                    <a:pt x="123" y="25"/>
                  </a:cubicBezTo>
                  <a:cubicBezTo>
                    <a:pt x="126" y="18"/>
                    <a:pt x="128" y="8"/>
                    <a:pt x="129" y="0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1"/>
                    <a:pt x="128" y="2"/>
                    <a:pt x="128" y="2"/>
                  </a:cubicBezTo>
                  <a:cubicBezTo>
                    <a:pt x="124" y="28"/>
                    <a:pt x="113" y="47"/>
                    <a:pt x="90" y="6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212"/>
            <p:cNvSpPr>
              <a:spLocks/>
            </p:cNvSpPr>
            <p:nvPr/>
          </p:nvSpPr>
          <p:spPr bwMode="auto">
            <a:xfrm>
              <a:off x="4048471" y="2284413"/>
              <a:ext cx="4763" cy="793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213"/>
            <p:cNvSpPr>
              <a:spLocks/>
            </p:cNvSpPr>
            <p:nvPr/>
          </p:nvSpPr>
          <p:spPr bwMode="auto">
            <a:xfrm>
              <a:off x="3643659" y="1941513"/>
              <a:ext cx="558800" cy="717550"/>
            </a:xfrm>
            <a:custGeom>
              <a:avLst/>
              <a:gdLst>
                <a:gd name="T0" fmla="*/ 149 w 149"/>
                <a:gd name="T1" fmla="*/ 0 h 191"/>
                <a:gd name="T2" fmla="*/ 147 w 149"/>
                <a:gd name="T3" fmla="*/ 1 h 191"/>
                <a:gd name="T4" fmla="*/ 105 w 149"/>
                <a:gd name="T5" fmla="*/ 62 h 191"/>
                <a:gd name="T6" fmla="*/ 69 w 149"/>
                <a:gd name="T7" fmla="*/ 88 h 191"/>
                <a:gd name="T8" fmla="*/ 34 w 149"/>
                <a:gd name="T9" fmla="*/ 116 h 191"/>
                <a:gd name="T10" fmla="*/ 2 w 149"/>
                <a:gd name="T11" fmla="*/ 191 h 191"/>
                <a:gd name="T12" fmla="*/ 3 w 149"/>
                <a:gd name="T13" fmla="*/ 191 h 191"/>
                <a:gd name="T14" fmla="*/ 3 w 149"/>
                <a:gd name="T15" fmla="*/ 190 h 191"/>
                <a:gd name="T16" fmla="*/ 35 w 149"/>
                <a:gd name="T17" fmla="*/ 117 h 191"/>
                <a:gd name="T18" fmla="*/ 70 w 149"/>
                <a:gd name="T19" fmla="*/ 89 h 191"/>
                <a:gd name="T20" fmla="*/ 106 w 149"/>
                <a:gd name="T21" fmla="*/ 63 h 191"/>
                <a:gd name="T22" fmla="*/ 126 w 149"/>
                <a:gd name="T23" fmla="*/ 47 h 191"/>
                <a:gd name="T24" fmla="*/ 126 w 149"/>
                <a:gd name="T25" fmla="*/ 46 h 191"/>
                <a:gd name="T26" fmla="*/ 126 w 149"/>
                <a:gd name="T27" fmla="*/ 46 h 191"/>
                <a:gd name="T28" fmla="*/ 141 w 149"/>
                <a:gd name="T29" fmla="*/ 25 h 191"/>
                <a:gd name="T30" fmla="*/ 149 w 149"/>
                <a:gd name="T31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9" h="191">
                  <a:moveTo>
                    <a:pt x="149" y="0"/>
                  </a:moveTo>
                  <a:cubicBezTo>
                    <a:pt x="147" y="1"/>
                    <a:pt x="147" y="1"/>
                    <a:pt x="147" y="1"/>
                  </a:cubicBezTo>
                  <a:cubicBezTo>
                    <a:pt x="142" y="27"/>
                    <a:pt x="129" y="46"/>
                    <a:pt x="105" y="62"/>
                  </a:cubicBezTo>
                  <a:cubicBezTo>
                    <a:pt x="80" y="80"/>
                    <a:pt x="69" y="88"/>
                    <a:pt x="69" y="88"/>
                  </a:cubicBezTo>
                  <a:cubicBezTo>
                    <a:pt x="69" y="88"/>
                    <a:pt x="58" y="95"/>
                    <a:pt x="34" y="116"/>
                  </a:cubicBezTo>
                  <a:cubicBezTo>
                    <a:pt x="11" y="136"/>
                    <a:pt x="0" y="162"/>
                    <a:pt x="2" y="191"/>
                  </a:cubicBezTo>
                  <a:cubicBezTo>
                    <a:pt x="3" y="191"/>
                    <a:pt x="3" y="191"/>
                    <a:pt x="3" y="191"/>
                  </a:cubicBezTo>
                  <a:cubicBezTo>
                    <a:pt x="3" y="191"/>
                    <a:pt x="3" y="190"/>
                    <a:pt x="3" y="190"/>
                  </a:cubicBezTo>
                  <a:cubicBezTo>
                    <a:pt x="2" y="161"/>
                    <a:pt x="12" y="137"/>
                    <a:pt x="35" y="117"/>
                  </a:cubicBezTo>
                  <a:cubicBezTo>
                    <a:pt x="59" y="96"/>
                    <a:pt x="70" y="89"/>
                    <a:pt x="70" y="89"/>
                  </a:cubicBezTo>
                  <a:cubicBezTo>
                    <a:pt x="70" y="89"/>
                    <a:pt x="81" y="81"/>
                    <a:pt x="106" y="63"/>
                  </a:cubicBezTo>
                  <a:cubicBezTo>
                    <a:pt x="114" y="58"/>
                    <a:pt x="120" y="53"/>
                    <a:pt x="126" y="47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32" y="39"/>
                    <a:pt x="137" y="32"/>
                    <a:pt x="141" y="25"/>
                  </a:cubicBezTo>
                  <a:cubicBezTo>
                    <a:pt x="144" y="17"/>
                    <a:pt x="147" y="9"/>
                    <a:pt x="149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214"/>
            <p:cNvSpPr>
              <a:spLocks/>
            </p:cNvSpPr>
            <p:nvPr/>
          </p:nvSpPr>
          <p:spPr bwMode="auto">
            <a:xfrm>
              <a:off x="3654771" y="265588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215"/>
            <p:cNvSpPr>
              <a:spLocks/>
            </p:cNvSpPr>
            <p:nvPr/>
          </p:nvSpPr>
          <p:spPr bwMode="auto">
            <a:xfrm>
              <a:off x="4116734" y="2114550"/>
              <a:ext cx="0" cy="4763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216"/>
            <p:cNvSpPr>
              <a:spLocks/>
            </p:cNvSpPr>
            <p:nvPr/>
          </p:nvSpPr>
          <p:spPr bwMode="auto">
            <a:xfrm>
              <a:off x="4070696" y="676275"/>
              <a:ext cx="1003300" cy="1055688"/>
            </a:xfrm>
            <a:custGeom>
              <a:avLst/>
              <a:gdLst>
                <a:gd name="T0" fmla="*/ 185 w 267"/>
                <a:gd name="T1" fmla="*/ 28 h 281"/>
                <a:gd name="T2" fmla="*/ 146 w 267"/>
                <a:gd name="T3" fmla="*/ 63 h 281"/>
                <a:gd name="T4" fmla="*/ 147 w 267"/>
                <a:gd name="T5" fmla="*/ 64 h 281"/>
                <a:gd name="T6" fmla="*/ 107 w 267"/>
                <a:gd name="T7" fmla="*/ 103 h 281"/>
                <a:gd name="T8" fmla="*/ 71 w 267"/>
                <a:gd name="T9" fmla="*/ 143 h 281"/>
                <a:gd name="T10" fmla="*/ 39 w 267"/>
                <a:gd name="T11" fmla="*/ 185 h 281"/>
                <a:gd name="T12" fmla="*/ 8 w 267"/>
                <a:gd name="T13" fmla="*/ 229 h 281"/>
                <a:gd name="T14" fmla="*/ 9 w 267"/>
                <a:gd name="T15" fmla="*/ 230 h 281"/>
                <a:gd name="T16" fmla="*/ 0 w 267"/>
                <a:gd name="T17" fmla="*/ 238 h 281"/>
                <a:gd name="T18" fmla="*/ 1 w 267"/>
                <a:gd name="T19" fmla="*/ 238 h 281"/>
                <a:gd name="T20" fmla="*/ 1 w 267"/>
                <a:gd name="T21" fmla="*/ 239 h 281"/>
                <a:gd name="T22" fmla="*/ 21 w 267"/>
                <a:gd name="T23" fmla="*/ 251 h 281"/>
                <a:gd name="T24" fmla="*/ 22 w 267"/>
                <a:gd name="T25" fmla="*/ 252 h 281"/>
                <a:gd name="T26" fmla="*/ 51 w 267"/>
                <a:gd name="T27" fmla="*/ 270 h 281"/>
                <a:gd name="T28" fmla="*/ 52 w 267"/>
                <a:gd name="T29" fmla="*/ 270 h 281"/>
                <a:gd name="T30" fmla="*/ 69 w 267"/>
                <a:gd name="T31" fmla="*/ 281 h 281"/>
                <a:gd name="T32" fmla="*/ 69 w 267"/>
                <a:gd name="T33" fmla="*/ 281 h 281"/>
                <a:gd name="T34" fmla="*/ 70 w 267"/>
                <a:gd name="T35" fmla="*/ 281 h 281"/>
                <a:gd name="T36" fmla="*/ 70 w 267"/>
                <a:gd name="T37" fmla="*/ 281 h 281"/>
                <a:gd name="T38" fmla="*/ 74 w 267"/>
                <a:gd name="T39" fmla="*/ 276 h 281"/>
                <a:gd name="T40" fmla="*/ 84 w 267"/>
                <a:gd name="T41" fmla="*/ 253 h 281"/>
                <a:gd name="T42" fmla="*/ 102 w 267"/>
                <a:gd name="T43" fmla="*/ 235 h 281"/>
                <a:gd name="T44" fmla="*/ 113 w 267"/>
                <a:gd name="T45" fmla="*/ 212 h 281"/>
                <a:gd name="T46" fmla="*/ 132 w 267"/>
                <a:gd name="T47" fmla="*/ 196 h 281"/>
                <a:gd name="T48" fmla="*/ 145 w 267"/>
                <a:gd name="T49" fmla="*/ 175 h 281"/>
                <a:gd name="T50" fmla="*/ 163 w 267"/>
                <a:gd name="T51" fmla="*/ 160 h 281"/>
                <a:gd name="T52" fmla="*/ 178 w 267"/>
                <a:gd name="T53" fmla="*/ 139 h 281"/>
                <a:gd name="T54" fmla="*/ 198 w 267"/>
                <a:gd name="T55" fmla="*/ 125 h 281"/>
                <a:gd name="T56" fmla="*/ 214 w 267"/>
                <a:gd name="T57" fmla="*/ 104 h 281"/>
                <a:gd name="T58" fmla="*/ 235 w 267"/>
                <a:gd name="T59" fmla="*/ 91 h 281"/>
                <a:gd name="T60" fmla="*/ 252 w 267"/>
                <a:gd name="T61" fmla="*/ 73 h 281"/>
                <a:gd name="T62" fmla="*/ 267 w 267"/>
                <a:gd name="T63" fmla="*/ 65 h 281"/>
                <a:gd name="T64" fmla="*/ 266 w 267"/>
                <a:gd name="T65" fmla="*/ 64 h 281"/>
                <a:gd name="T66" fmla="*/ 255 w 267"/>
                <a:gd name="T67" fmla="*/ 49 h 281"/>
                <a:gd name="T68" fmla="*/ 254 w 267"/>
                <a:gd name="T69" fmla="*/ 47 h 281"/>
                <a:gd name="T70" fmla="*/ 233 w 267"/>
                <a:gd name="T71" fmla="*/ 20 h 281"/>
                <a:gd name="T72" fmla="*/ 232 w 267"/>
                <a:gd name="T73" fmla="*/ 19 h 281"/>
                <a:gd name="T74" fmla="*/ 218 w 267"/>
                <a:gd name="T75" fmla="*/ 1 h 281"/>
                <a:gd name="T76" fmla="*/ 218 w 267"/>
                <a:gd name="T77" fmla="*/ 0 h 281"/>
                <a:gd name="T78" fmla="*/ 218 w 267"/>
                <a:gd name="T79" fmla="*/ 0 h 281"/>
                <a:gd name="T80" fmla="*/ 185 w 267"/>
                <a:gd name="T81" fmla="*/ 28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7" h="281">
                  <a:moveTo>
                    <a:pt x="185" y="28"/>
                  </a:moveTo>
                  <a:cubicBezTo>
                    <a:pt x="169" y="35"/>
                    <a:pt x="156" y="47"/>
                    <a:pt x="146" y="63"/>
                  </a:cubicBezTo>
                  <a:cubicBezTo>
                    <a:pt x="147" y="64"/>
                    <a:pt x="147" y="64"/>
                    <a:pt x="147" y="64"/>
                  </a:cubicBezTo>
                  <a:cubicBezTo>
                    <a:pt x="130" y="72"/>
                    <a:pt x="116" y="86"/>
                    <a:pt x="107" y="103"/>
                  </a:cubicBezTo>
                  <a:cubicBezTo>
                    <a:pt x="91" y="112"/>
                    <a:pt x="79" y="125"/>
                    <a:pt x="71" y="143"/>
                  </a:cubicBezTo>
                  <a:cubicBezTo>
                    <a:pt x="57" y="153"/>
                    <a:pt x="46" y="168"/>
                    <a:pt x="39" y="185"/>
                  </a:cubicBezTo>
                  <a:cubicBezTo>
                    <a:pt x="25" y="196"/>
                    <a:pt x="14" y="211"/>
                    <a:pt x="8" y="229"/>
                  </a:cubicBezTo>
                  <a:cubicBezTo>
                    <a:pt x="9" y="230"/>
                    <a:pt x="9" y="230"/>
                    <a:pt x="9" y="230"/>
                  </a:cubicBezTo>
                  <a:cubicBezTo>
                    <a:pt x="6" y="232"/>
                    <a:pt x="3" y="235"/>
                    <a:pt x="0" y="238"/>
                  </a:cubicBezTo>
                  <a:cubicBezTo>
                    <a:pt x="1" y="238"/>
                    <a:pt x="1" y="238"/>
                    <a:pt x="1" y="238"/>
                  </a:cubicBezTo>
                  <a:cubicBezTo>
                    <a:pt x="1" y="239"/>
                    <a:pt x="1" y="239"/>
                    <a:pt x="1" y="239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2" y="252"/>
                    <a:pt x="22" y="252"/>
                    <a:pt x="22" y="252"/>
                  </a:cubicBezTo>
                  <a:cubicBezTo>
                    <a:pt x="51" y="270"/>
                    <a:pt x="51" y="270"/>
                    <a:pt x="51" y="270"/>
                  </a:cubicBezTo>
                  <a:cubicBezTo>
                    <a:pt x="52" y="270"/>
                    <a:pt x="52" y="270"/>
                    <a:pt x="52" y="270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70" y="281"/>
                    <a:pt x="70" y="281"/>
                    <a:pt x="70" y="281"/>
                  </a:cubicBezTo>
                  <a:cubicBezTo>
                    <a:pt x="70" y="281"/>
                    <a:pt x="70" y="281"/>
                    <a:pt x="70" y="281"/>
                  </a:cubicBezTo>
                  <a:cubicBezTo>
                    <a:pt x="71" y="280"/>
                    <a:pt x="73" y="278"/>
                    <a:pt x="74" y="276"/>
                  </a:cubicBezTo>
                  <a:cubicBezTo>
                    <a:pt x="78" y="270"/>
                    <a:pt x="82" y="261"/>
                    <a:pt x="84" y="253"/>
                  </a:cubicBezTo>
                  <a:cubicBezTo>
                    <a:pt x="91" y="248"/>
                    <a:pt x="97" y="242"/>
                    <a:pt x="102" y="235"/>
                  </a:cubicBezTo>
                  <a:cubicBezTo>
                    <a:pt x="106" y="229"/>
                    <a:pt x="110" y="221"/>
                    <a:pt x="113" y="212"/>
                  </a:cubicBezTo>
                  <a:cubicBezTo>
                    <a:pt x="121" y="208"/>
                    <a:pt x="127" y="202"/>
                    <a:pt x="132" y="196"/>
                  </a:cubicBezTo>
                  <a:cubicBezTo>
                    <a:pt x="137" y="190"/>
                    <a:pt x="141" y="183"/>
                    <a:pt x="145" y="175"/>
                  </a:cubicBezTo>
                  <a:cubicBezTo>
                    <a:pt x="152" y="171"/>
                    <a:pt x="158" y="166"/>
                    <a:pt x="163" y="160"/>
                  </a:cubicBezTo>
                  <a:cubicBezTo>
                    <a:pt x="169" y="154"/>
                    <a:pt x="174" y="146"/>
                    <a:pt x="178" y="139"/>
                  </a:cubicBezTo>
                  <a:cubicBezTo>
                    <a:pt x="185" y="135"/>
                    <a:pt x="192" y="130"/>
                    <a:pt x="198" y="125"/>
                  </a:cubicBezTo>
                  <a:cubicBezTo>
                    <a:pt x="204" y="119"/>
                    <a:pt x="209" y="112"/>
                    <a:pt x="214" y="104"/>
                  </a:cubicBezTo>
                  <a:cubicBezTo>
                    <a:pt x="222" y="101"/>
                    <a:pt x="229" y="97"/>
                    <a:pt x="235" y="91"/>
                  </a:cubicBezTo>
                  <a:cubicBezTo>
                    <a:pt x="241" y="86"/>
                    <a:pt x="247" y="80"/>
                    <a:pt x="252" y="73"/>
                  </a:cubicBezTo>
                  <a:cubicBezTo>
                    <a:pt x="257" y="71"/>
                    <a:pt x="262" y="68"/>
                    <a:pt x="267" y="65"/>
                  </a:cubicBezTo>
                  <a:cubicBezTo>
                    <a:pt x="266" y="64"/>
                    <a:pt x="266" y="64"/>
                    <a:pt x="266" y="64"/>
                  </a:cubicBezTo>
                  <a:cubicBezTo>
                    <a:pt x="255" y="49"/>
                    <a:pt x="255" y="49"/>
                    <a:pt x="255" y="49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33" y="20"/>
                    <a:pt x="233" y="20"/>
                    <a:pt x="233" y="20"/>
                  </a:cubicBezTo>
                  <a:cubicBezTo>
                    <a:pt x="232" y="19"/>
                    <a:pt x="232" y="19"/>
                    <a:pt x="232" y="19"/>
                  </a:cubicBezTo>
                  <a:cubicBezTo>
                    <a:pt x="218" y="1"/>
                    <a:pt x="218" y="1"/>
                    <a:pt x="218" y="1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05" y="6"/>
                    <a:pt x="194" y="16"/>
                    <a:pt x="185" y="28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217"/>
            <p:cNvSpPr>
              <a:spLocks/>
            </p:cNvSpPr>
            <p:nvPr/>
          </p:nvSpPr>
          <p:spPr bwMode="auto">
            <a:xfrm>
              <a:off x="4218334" y="950913"/>
              <a:ext cx="800100" cy="420688"/>
            </a:xfrm>
            <a:custGeom>
              <a:avLst/>
              <a:gdLst>
                <a:gd name="T0" fmla="*/ 61 w 213"/>
                <a:gd name="T1" fmla="*/ 58 h 112"/>
                <a:gd name="T2" fmla="*/ 105 w 213"/>
                <a:gd name="T3" fmla="*/ 47 h 112"/>
                <a:gd name="T4" fmla="*/ 148 w 213"/>
                <a:gd name="T5" fmla="*/ 39 h 112"/>
                <a:gd name="T6" fmla="*/ 196 w 213"/>
                <a:gd name="T7" fmla="*/ 18 h 112"/>
                <a:gd name="T8" fmla="*/ 213 w 213"/>
                <a:gd name="T9" fmla="*/ 0 h 112"/>
                <a:gd name="T10" fmla="*/ 210 w 213"/>
                <a:gd name="T11" fmla="*/ 1 h 112"/>
                <a:gd name="T12" fmla="*/ 148 w 213"/>
                <a:gd name="T13" fmla="*/ 38 h 112"/>
                <a:gd name="T14" fmla="*/ 104 w 213"/>
                <a:gd name="T15" fmla="*/ 46 h 112"/>
                <a:gd name="T16" fmla="*/ 60 w 213"/>
                <a:gd name="T17" fmla="*/ 57 h 112"/>
                <a:gd name="T18" fmla="*/ 35 w 213"/>
                <a:gd name="T19" fmla="*/ 68 h 112"/>
                <a:gd name="T20" fmla="*/ 34 w 213"/>
                <a:gd name="T21" fmla="*/ 70 h 112"/>
                <a:gd name="T22" fmla="*/ 32 w 213"/>
                <a:gd name="T23" fmla="*/ 70 h 112"/>
                <a:gd name="T24" fmla="*/ 32 w 213"/>
                <a:gd name="T25" fmla="*/ 70 h 112"/>
                <a:gd name="T26" fmla="*/ 0 w 213"/>
                <a:gd name="T27" fmla="*/ 112 h 112"/>
                <a:gd name="T28" fmla="*/ 1 w 213"/>
                <a:gd name="T29" fmla="*/ 112 h 112"/>
                <a:gd name="T30" fmla="*/ 61 w 213"/>
                <a:gd name="T31" fmla="*/ 5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112">
                  <a:moveTo>
                    <a:pt x="61" y="58"/>
                  </a:moveTo>
                  <a:cubicBezTo>
                    <a:pt x="91" y="49"/>
                    <a:pt x="104" y="47"/>
                    <a:pt x="105" y="47"/>
                  </a:cubicBezTo>
                  <a:cubicBezTo>
                    <a:pt x="105" y="47"/>
                    <a:pt x="118" y="45"/>
                    <a:pt x="148" y="39"/>
                  </a:cubicBezTo>
                  <a:cubicBezTo>
                    <a:pt x="168" y="36"/>
                    <a:pt x="183" y="29"/>
                    <a:pt x="196" y="18"/>
                  </a:cubicBezTo>
                  <a:cubicBezTo>
                    <a:pt x="202" y="13"/>
                    <a:pt x="208" y="7"/>
                    <a:pt x="213" y="0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195" y="22"/>
                    <a:pt x="176" y="33"/>
                    <a:pt x="148" y="38"/>
                  </a:cubicBezTo>
                  <a:cubicBezTo>
                    <a:pt x="118" y="43"/>
                    <a:pt x="104" y="46"/>
                    <a:pt x="104" y="46"/>
                  </a:cubicBezTo>
                  <a:cubicBezTo>
                    <a:pt x="104" y="46"/>
                    <a:pt x="91" y="48"/>
                    <a:pt x="60" y="57"/>
                  </a:cubicBezTo>
                  <a:cubicBezTo>
                    <a:pt x="51" y="60"/>
                    <a:pt x="42" y="64"/>
                    <a:pt x="35" y="68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18" y="80"/>
                    <a:pt x="7" y="95"/>
                    <a:pt x="0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2" y="85"/>
                    <a:pt x="31" y="67"/>
                    <a:pt x="61" y="5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218"/>
            <p:cNvSpPr>
              <a:spLocks/>
            </p:cNvSpPr>
            <p:nvPr/>
          </p:nvSpPr>
          <p:spPr bwMode="auto">
            <a:xfrm>
              <a:off x="4337396" y="915988"/>
              <a:ext cx="736600" cy="296863"/>
            </a:xfrm>
            <a:custGeom>
              <a:avLst/>
              <a:gdLst>
                <a:gd name="T0" fmla="*/ 196 w 196"/>
                <a:gd name="T1" fmla="*/ 1 h 79"/>
                <a:gd name="T2" fmla="*/ 195 w 196"/>
                <a:gd name="T3" fmla="*/ 0 h 79"/>
                <a:gd name="T4" fmla="*/ 152 w 196"/>
                <a:gd name="T5" fmla="*/ 14 h 79"/>
                <a:gd name="T6" fmla="*/ 108 w 196"/>
                <a:gd name="T7" fmla="*/ 20 h 79"/>
                <a:gd name="T8" fmla="*/ 64 w 196"/>
                <a:gd name="T9" fmla="*/ 28 h 79"/>
                <a:gd name="T10" fmla="*/ 38 w 196"/>
                <a:gd name="T11" fmla="*/ 38 h 79"/>
                <a:gd name="T12" fmla="*/ 38 w 196"/>
                <a:gd name="T13" fmla="*/ 38 h 79"/>
                <a:gd name="T14" fmla="*/ 37 w 196"/>
                <a:gd name="T15" fmla="*/ 38 h 79"/>
                <a:gd name="T16" fmla="*/ 0 w 196"/>
                <a:gd name="T17" fmla="*/ 79 h 79"/>
                <a:gd name="T18" fmla="*/ 3 w 196"/>
                <a:gd name="T19" fmla="*/ 77 h 79"/>
                <a:gd name="T20" fmla="*/ 64 w 196"/>
                <a:gd name="T21" fmla="*/ 29 h 79"/>
                <a:gd name="T22" fmla="*/ 108 w 196"/>
                <a:gd name="T23" fmla="*/ 21 h 79"/>
                <a:gd name="T24" fmla="*/ 152 w 196"/>
                <a:gd name="T25" fmla="*/ 16 h 79"/>
                <a:gd name="T26" fmla="*/ 178 w 196"/>
                <a:gd name="T27" fmla="*/ 10 h 79"/>
                <a:gd name="T28" fmla="*/ 180 w 196"/>
                <a:gd name="T29" fmla="*/ 8 h 79"/>
                <a:gd name="T30" fmla="*/ 181 w 196"/>
                <a:gd name="T31" fmla="*/ 9 h 79"/>
                <a:gd name="T32" fmla="*/ 181 w 196"/>
                <a:gd name="T33" fmla="*/ 9 h 79"/>
                <a:gd name="T34" fmla="*/ 196 w 196"/>
                <a:gd name="T35" fmla="*/ 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6" h="79">
                  <a:moveTo>
                    <a:pt x="196" y="1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83" y="8"/>
                    <a:pt x="169" y="13"/>
                    <a:pt x="152" y="14"/>
                  </a:cubicBezTo>
                  <a:cubicBezTo>
                    <a:pt x="122" y="18"/>
                    <a:pt x="108" y="20"/>
                    <a:pt x="108" y="20"/>
                  </a:cubicBezTo>
                  <a:cubicBezTo>
                    <a:pt x="108" y="20"/>
                    <a:pt x="95" y="21"/>
                    <a:pt x="64" y="28"/>
                  </a:cubicBezTo>
                  <a:cubicBezTo>
                    <a:pt x="54" y="30"/>
                    <a:pt x="46" y="33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21" y="47"/>
                    <a:pt x="9" y="61"/>
                    <a:pt x="0" y="79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15" y="52"/>
                    <a:pt x="35" y="36"/>
                    <a:pt x="64" y="29"/>
                  </a:cubicBezTo>
                  <a:cubicBezTo>
                    <a:pt x="95" y="22"/>
                    <a:pt x="108" y="21"/>
                    <a:pt x="108" y="21"/>
                  </a:cubicBezTo>
                  <a:cubicBezTo>
                    <a:pt x="108" y="21"/>
                    <a:pt x="122" y="19"/>
                    <a:pt x="152" y="16"/>
                  </a:cubicBezTo>
                  <a:cubicBezTo>
                    <a:pt x="162" y="15"/>
                    <a:pt x="170" y="13"/>
                    <a:pt x="178" y="10"/>
                  </a:cubicBezTo>
                  <a:cubicBezTo>
                    <a:pt x="180" y="8"/>
                    <a:pt x="180" y="8"/>
                    <a:pt x="180" y="8"/>
                  </a:cubicBezTo>
                  <a:cubicBezTo>
                    <a:pt x="181" y="9"/>
                    <a:pt x="181" y="9"/>
                    <a:pt x="181" y="9"/>
                  </a:cubicBezTo>
                  <a:cubicBezTo>
                    <a:pt x="181" y="9"/>
                    <a:pt x="181" y="9"/>
                    <a:pt x="181" y="9"/>
                  </a:cubicBezTo>
                  <a:cubicBezTo>
                    <a:pt x="186" y="7"/>
                    <a:pt x="191" y="4"/>
                    <a:pt x="196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219"/>
            <p:cNvSpPr>
              <a:spLocks/>
            </p:cNvSpPr>
            <p:nvPr/>
          </p:nvSpPr>
          <p:spPr bwMode="auto">
            <a:xfrm>
              <a:off x="5007321" y="946150"/>
              <a:ext cx="11113" cy="7938"/>
            </a:xfrm>
            <a:custGeom>
              <a:avLst/>
              <a:gdLst>
                <a:gd name="T0" fmla="*/ 4 w 7"/>
                <a:gd name="T1" fmla="*/ 0 h 5"/>
                <a:gd name="T2" fmla="*/ 0 w 7"/>
                <a:gd name="T3" fmla="*/ 5 h 5"/>
                <a:gd name="T4" fmla="*/ 7 w 7"/>
                <a:gd name="T5" fmla="*/ 3 h 5"/>
                <a:gd name="T6" fmla="*/ 7 w 7"/>
                <a:gd name="T7" fmla="*/ 3 h 5"/>
                <a:gd name="T8" fmla="*/ 4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lnTo>
                    <a:pt x="0" y="5"/>
                  </a:lnTo>
                  <a:lnTo>
                    <a:pt x="7" y="3"/>
                  </a:lnTo>
                  <a:lnTo>
                    <a:pt x="7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220"/>
            <p:cNvSpPr>
              <a:spLocks/>
            </p:cNvSpPr>
            <p:nvPr/>
          </p:nvSpPr>
          <p:spPr bwMode="auto">
            <a:xfrm>
              <a:off x="4337396" y="1206500"/>
              <a:ext cx="12700" cy="6350"/>
            </a:xfrm>
            <a:custGeom>
              <a:avLst/>
              <a:gdLst>
                <a:gd name="T0" fmla="*/ 5 w 8"/>
                <a:gd name="T1" fmla="*/ 4 h 4"/>
                <a:gd name="T2" fmla="*/ 8 w 8"/>
                <a:gd name="T3" fmla="*/ 0 h 4"/>
                <a:gd name="T4" fmla="*/ 0 w 8"/>
                <a:gd name="T5" fmla="*/ 4 h 4"/>
                <a:gd name="T6" fmla="*/ 0 w 8"/>
                <a:gd name="T7" fmla="*/ 4 h 4"/>
                <a:gd name="T8" fmla="*/ 5 w 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5" y="4"/>
                  </a:moveTo>
                  <a:lnTo>
                    <a:pt x="8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221"/>
            <p:cNvSpPr>
              <a:spLocks/>
            </p:cNvSpPr>
            <p:nvPr/>
          </p:nvSpPr>
          <p:spPr bwMode="auto">
            <a:xfrm>
              <a:off x="4473921" y="852488"/>
              <a:ext cx="555625" cy="211138"/>
            </a:xfrm>
            <a:custGeom>
              <a:avLst/>
              <a:gdLst>
                <a:gd name="T0" fmla="*/ 67 w 148"/>
                <a:gd name="T1" fmla="*/ 9 h 56"/>
                <a:gd name="T2" fmla="*/ 112 w 148"/>
                <a:gd name="T3" fmla="*/ 4 h 56"/>
                <a:gd name="T4" fmla="*/ 148 w 148"/>
                <a:gd name="T5" fmla="*/ 2 h 56"/>
                <a:gd name="T6" fmla="*/ 147 w 148"/>
                <a:gd name="T7" fmla="*/ 0 h 56"/>
                <a:gd name="T8" fmla="*/ 112 w 148"/>
                <a:gd name="T9" fmla="*/ 3 h 56"/>
                <a:gd name="T10" fmla="*/ 67 w 148"/>
                <a:gd name="T11" fmla="*/ 8 h 56"/>
                <a:gd name="T12" fmla="*/ 41 w 148"/>
                <a:gd name="T13" fmla="*/ 16 h 56"/>
                <a:gd name="T14" fmla="*/ 40 w 148"/>
                <a:gd name="T15" fmla="*/ 17 h 56"/>
                <a:gd name="T16" fmla="*/ 40 w 148"/>
                <a:gd name="T17" fmla="*/ 17 h 56"/>
                <a:gd name="T18" fmla="*/ 0 w 148"/>
                <a:gd name="T19" fmla="*/ 56 h 56"/>
                <a:gd name="T20" fmla="*/ 1 w 148"/>
                <a:gd name="T21" fmla="*/ 55 h 56"/>
                <a:gd name="T22" fmla="*/ 2 w 148"/>
                <a:gd name="T23" fmla="*/ 55 h 56"/>
                <a:gd name="T24" fmla="*/ 67 w 148"/>
                <a:gd name="T25" fmla="*/ 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56">
                  <a:moveTo>
                    <a:pt x="67" y="9"/>
                  </a:moveTo>
                  <a:cubicBezTo>
                    <a:pt x="98" y="4"/>
                    <a:pt x="112" y="4"/>
                    <a:pt x="112" y="4"/>
                  </a:cubicBezTo>
                  <a:cubicBezTo>
                    <a:pt x="148" y="2"/>
                    <a:pt x="148" y="2"/>
                    <a:pt x="148" y="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2" y="3"/>
                    <a:pt x="98" y="3"/>
                    <a:pt x="67" y="8"/>
                  </a:cubicBezTo>
                  <a:cubicBezTo>
                    <a:pt x="57" y="10"/>
                    <a:pt x="49" y="12"/>
                    <a:pt x="41" y="16"/>
                  </a:cubicBezTo>
                  <a:cubicBezTo>
                    <a:pt x="41" y="16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23" y="25"/>
                    <a:pt x="9" y="39"/>
                    <a:pt x="0" y="56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6" y="29"/>
                    <a:pt x="37" y="14"/>
                    <a:pt x="67" y="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222"/>
            <p:cNvSpPr>
              <a:spLocks/>
            </p:cNvSpPr>
            <p:nvPr/>
          </p:nvSpPr>
          <p:spPr bwMode="auto">
            <a:xfrm>
              <a:off x="4477096" y="1058863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223"/>
            <p:cNvSpPr>
              <a:spLocks/>
            </p:cNvSpPr>
            <p:nvPr/>
          </p:nvSpPr>
          <p:spPr bwMode="auto">
            <a:xfrm>
              <a:off x="4619971" y="747713"/>
              <a:ext cx="327025" cy="168275"/>
            </a:xfrm>
            <a:custGeom>
              <a:avLst/>
              <a:gdLst>
                <a:gd name="T0" fmla="*/ 69 w 87"/>
                <a:gd name="T1" fmla="*/ 3 h 45"/>
                <a:gd name="T2" fmla="*/ 87 w 87"/>
                <a:gd name="T3" fmla="*/ 1 h 45"/>
                <a:gd name="T4" fmla="*/ 86 w 87"/>
                <a:gd name="T5" fmla="*/ 0 h 45"/>
                <a:gd name="T6" fmla="*/ 69 w 87"/>
                <a:gd name="T7" fmla="*/ 2 h 45"/>
                <a:gd name="T8" fmla="*/ 42 w 87"/>
                <a:gd name="T9" fmla="*/ 8 h 45"/>
                <a:gd name="T10" fmla="*/ 40 w 87"/>
                <a:gd name="T11" fmla="*/ 10 h 45"/>
                <a:gd name="T12" fmla="*/ 39 w 87"/>
                <a:gd name="T13" fmla="*/ 9 h 45"/>
                <a:gd name="T14" fmla="*/ 0 w 87"/>
                <a:gd name="T15" fmla="*/ 44 h 45"/>
                <a:gd name="T16" fmla="*/ 1 w 87"/>
                <a:gd name="T17" fmla="*/ 45 h 45"/>
                <a:gd name="T18" fmla="*/ 2 w 87"/>
                <a:gd name="T19" fmla="*/ 44 h 45"/>
                <a:gd name="T20" fmla="*/ 69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69" y="3"/>
                  </a:moveTo>
                  <a:cubicBezTo>
                    <a:pt x="76" y="2"/>
                    <a:pt x="82" y="2"/>
                    <a:pt x="87" y="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1" y="0"/>
                    <a:pt x="76" y="1"/>
                    <a:pt x="69" y="2"/>
                  </a:cubicBezTo>
                  <a:cubicBezTo>
                    <a:pt x="59" y="3"/>
                    <a:pt x="50" y="5"/>
                    <a:pt x="42" y="8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23" y="16"/>
                    <a:pt x="10" y="28"/>
                    <a:pt x="0" y="44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7" y="20"/>
                    <a:pt x="39" y="6"/>
                    <a:pt x="69" y="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24"/>
            <p:cNvSpPr>
              <a:spLocks/>
            </p:cNvSpPr>
            <p:nvPr/>
          </p:nvSpPr>
          <p:spPr bwMode="auto">
            <a:xfrm>
              <a:off x="4623146" y="912813"/>
              <a:ext cx="4763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225"/>
            <p:cNvSpPr>
              <a:spLocks/>
            </p:cNvSpPr>
            <p:nvPr/>
          </p:nvSpPr>
          <p:spPr bwMode="auto">
            <a:xfrm>
              <a:off x="4766021" y="676275"/>
              <a:ext cx="123825" cy="104775"/>
            </a:xfrm>
            <a:custGeom>
              <a:avLst/>
              <a:gdLst>
                <a:gd name="T0" fmla="*/ 33 w 33"/>
                <a:gd name="T1" fmla="*/ 1 h 28"/>
                <a:gd name="T2" fmla="*/ 33 w 33"/>
                <a:gd name="T3" fmla="*/ 0 h 28"/>
                <a:gd name="T4" fmla="*/ 33 w 33"/>
                <a:gd name="T5" fmla="*/ 0 h 28"/>
                <a:gd name="T6" fmla="*/ 0 w 33"/>
                <a:gd name="T7" fmla="*/ 28 h 28"/>
                <a:gd name="T8" fmla="*/ 3 w 33"/>
                <a:gd name="T9" fmla="*/ 27 h 28"/>
                <a:gd name="T10" fmla="*/ 33 w 33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8">
                  <a:moveTo>
                    <a:pt x="33" y="1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0" y="6"/>
                    <a:pt x="9" y="16"/>
                    <a:pt x="0" y="28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1" y="16"/>
                    <a:pt x="21" y="7"/>
                    <a:pt x="33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226"/>
            <p:cNvSpPr>
              <a:spLocks/>
            </p:cNvSpPr>
            <p:nvPr/>
          </p:nvSpPr>
          <p:spPr bwMode="auto">
            <a:xfrm>
              <a:off x="4766021" y="777875"/>
              <a:ext cx="11113" cy="7938"/>
            </a:xfrm>
            <a:custGeom>
              <a:avLst/>
              <a:gdLst>
                <a:gd name="T0" fmla="*/ 3 w 7"/>
                <a:gd name="T1" fmla="*/ 5 h 5"/>
                <a:gd name="T2" fmla="*/ 7 w 7"/>
                <a:gd name="T3" fmla="*/ 0 h 5"/>
                <a:gd name="T4" fmla="*/ 0 w 7"/>
                <a:gd name="T5" fmla="*/ 2 h 5"/>
                <a:gd name="T6" fmla="*/ 3 w 7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3" y="5"/>
                  </a:moveTo>
                  <a:lnTo>
                    <a:pt x="7" y="0"/>
                  </a:lnTo>
                  <a:lnTo>
                    <a:pt x="0" y="2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227"/>
            <p:cNvSpPr>
              <a:spLocks/>
            </p:cNvSpPr>
            <p:nvPr/>
          </p:nvSpPr>
          <p:spPr bwMode="auto">
            <a:xfrm>
              <a:off x="4331046" y="1627188"/>
              <a:ext cx="55563" cy="104775"/>
            </a:xfrm>
            <a:custGeom>
              <a:avLst/>
              <a:gdLst>
                <a:gd name="T0" fmla="*/ 0 w 15"/>
                <a:gd name="T1" fmla="*/ 28 h 28"/>
                <a:gd name="T2" fmla="*/ 0 w 15"/>
                <a:gd name="T3" fmla="*/ 28 h 28"/>
                <a:gd name="T4" fmla="*/ 1 w 15"/>
                <a:gd name="T5" fmla="*/ 28 h 28"/>
                <a:gd name="T6" fmla="*/ 1 w 15"/>
                <a:gd name="T7" fmla="*/ 28 h 28"/>
                <a:gd name="T8" fmla="*/ 5 w 15"/>
                <a:gd name="T9" fmla="*/ 23 h 28"/>
                <a:gd name="T10" fmla="*/ 15 w 15"/>
                <a:gd name="T11" fmla="*/ 0 h 28"/>
                <a:gd name="T12" fmla="*/ 14 w 15"/>
                <a:gd name="T13" fmla="*/ 1 h 28"/>
                <a:gd name="T14" fmla="*/ 13 w 15"/>
                <a:gd name="T15" fmla="*/ 1 h 28"/>
                <a:gd name="T16" fmla="*/ 0 w 15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8"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2" y="27"/>
                    <a:pt x="4" y="25"/>
                    <a:pt x="5" y="23"/>
                  </a:cubicBezTo>
                  <a:cubicBezTo>
                    <a:pt x="9" y="16"/>
                    <a:pt x="13" y="8"/>
                    <a:pt x="15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0" y="11"/>
                    <a:pt x="6" y="20"/>
                    <a:pt x="0" y="2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228"/>
            <p:cNvSpPr>
              <a:spLocks/>
            </p:cNvSpPr>
            <p:nvPr/>
          </p:nvSpPr>
          <p:spPr bwMode="auto">
            <a:xfrm>
              <a:off x="4262784" y="1473200"/>
              <a:ext cx="233363" cy="217488"/>
            </a:xfrm>
            <a:custGeom>
              <a:avLst/>
              <a:gdLst>
                <a:gd name="T0" fmla="*/ 9 w 62"/>
                <a:gd name="T1" fmla="*/ 54 h 58"/>
                <a:gd name="T2" fmla="*/ 0 w 62"/>
                <a:gd name="T3" fmla="*/ 58 h 58"/>
                <a:gd name="T4" fmla="*/ 1 w 62"/>
                <a:gd name="T5" fmla="*/ 58 h 58"/>
                <a:gd name="T6" fmla="*/ 9 w 62"/>
                <a:gd name="T7" fmla="*/ 55 h 58"/>
                <a:gd name="T8" fmla="*/ 31 w 62"/>
                <a:gd name="T9" fmla="*/ 42 h 58"/>
                <a:gd name="T10" fmla="*/ 32 w 62"/>
                <a:gd name="T11" fmla="*/ 41 h 58"/>
                <a:gd name="T12" fmla="*/ 32 w 62"/>
                <a:gd name="T13" fmla="*/ 42 h 58"/>
                <a:gd name="T14" fmla="*/ 51 w 62"/>
                <a:gd name="T15" fmla="*/ 23 h 58"/>
                <a:gd name="T16" fmla="*/ 62 w 62"/>
                <a:gd name="T17" fmla="*/ 0 h 58"/>
                <a:gd name="T18" fmla="*/ 62 w 62"/>
                <a:gd name="T19" fmla="*/ 1 h 58"/>
                <a:gd name="T20" fmla="*/ 61 w 62"/>
                <a:gd name="T21" fmla="*/ 2 h 58"/>
                <a:gd name="T22" fmla="*/ 9 w 62"/>
                <a:gd name="T23" fmla="*/ 5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58">
                  <a:moveTo>
                    <a:pt x="9" y="54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18" y="51"/>
                    <a:pt x="25" y="47"/>
                    <a:pt x="31" y="4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40" y="36"/>
                    <a:pt x="46" y="30"/>
                    <a:pt x="51" y="23"/>
                  </a:cubicBezTo>
                  <a:cubicBezTo>
                    <a:pt x="55" y="17"/>
                    <a:pt x="59" y="8"/>
                    <a:pt x="62" y="0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1"/>
                    <a:pt x="61" y="2"/>
                    <a:pt x="61" y="2"/>
                  </a:cubicBezTo>
                  <a:cubicBezTo>
                    <a:pt x="51" y="26"/>
                    <a:pt x="35" y="42"/>
                    <a:pt x="9" y="5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229"/>
            <p:cNvSpPr>
              <a:spLocks/>
            </p:cNvSpPr>
            <p:nvPr/>
          </p:nvSpPr>
          <p:spPr bwMode="auto">
            <a:xfrm>
              <a:off x="4378671" y="1627188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230"/>
            <p:cNvSpPr>
              <a:spLocks/>
            </p:cNvSpPr>
            <p:nvPr/>
          </p:nvSpPr>
          <p:spPr bwMode="auto">
            <a:xfrm>
              <a:off x="4150071" y="1333500"/>
              <a:ext cx="466725" cy="288925"/>
            </a:xfrm>
            <a:custGeom>
              <a:avLst/>
              <a:gdLst>
                <a:gd name="T0" fmla="*/ 67 w 124"/>
                <a:gd name="T1" fmla="*/ 49 h 77"/>
                <a:gd name="T2" fmla="*/ 26 w 124"/>
                <a:gd name="T3" fmla="*/ 65 h 77"/>
                <a:gd name="T4" fmla="*/ 0 w 124"/>
                <a:gd name="T5" fmla="*/ 76 h 77"/>
                <a:gd name="T6" fmla="*/ 1 w 124"/>
                <a:gd name="T7" fmla="*/ 77 h 77"/>
                <a:gd name="T8" fmla="*/ 26 w 124"/>
                <a:gd name="T9" fmla="*/ 66 h 77"/>
                <a:gd name="T10" fmla="*/ 68 w 124"/>
                <a:gd name="T11" fmla="*/ 50 h 77"/>
                <a:gd name="T12" fmla="*/ 91 w 124"/>
                <a:gd name="T13" fmla="*/ 39 h 77"/>
                <a:gd name="T14" fmla="*/ 91 w 124"/>
                <a:gd name="T15" fmla="*/ 38 h 77"/>
                <a:gd name="T16" fmla="*/ 92 w 124"/>
                <a:gd name="T17" fmla="*/ 38 h 77"/>
                <a:gd name="T18" fmla="*/ 111 w 124"/>
                <a:gd name="T19" fmla="*/ 21 h 77"/>
                <a:gd name="T20" fmla="*/ 124 w 124"/>
                <a:gd name="T21" fmla="*/ 0 h 77"/>
                <a:gd name="T22" fmla="*/ 122 w 124"/>
                <a:gd name="T23" fmla="*/ 1 h 77"/>
                <a:gd name="T24" fmla="*/ 67 w 124"/>
                <a:gd name="T25" fmla="*/ 4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77">
                  <a:moveTo>
                    <a:pt x="67" y="49"/>
                  </a:moveTo>
                  <a:cubicBezTo>
                    <a:pt x="38" y="60"/>
                    <a:pt x="26" y="65"/>
                    <a:pt x="26" y="65"/>
                  </a:cubicBezTo>
                  <a:cubicBezTo>
                    <a:pt x="26" y="65"/>
                    <a:pt x="18" y="68"/>
                    <a:pt x="0" y="76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8" y="69"/>
                    <a:pt x="26" y="66"/>
                    <a:pt x="26" y="66"/>
                  </a:cubicBezTo>
                  <a:cubicBezTo>
                    <a:pt x="26" y="66"/>
                    <a:pt x="39" y="61"/>
                    <a:pt x="68" y="50"/>
                  </a:cubicBezTo>
                  <a:cubicBezTo>
                    <a:pt x="76" y="47"/>
                    <a:pt x="84" y="43"/>
                    <a:pt x="91" y="39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9" y="33"/>
                    <a:pt x="105" y="27"/>
                    <a:pt x="111" y="21"/>
                  </a:cubicBezTo>
                  <a:cubicBezTo>
                    <a:pt x="116" y="15"/>
                    <a:pt x="120" y="8"/>
                    <a:pt x="124" y="0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11" y="24"/>
                    <a:pt x="94" y="39"/>
                    <a:pt x="67" y="4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231"/>
            <p:cNvSpPr>
              <a:spLocks/>
            </p:cNvSpPr>
            <p:nvPr/>
          </p:nvSpPr>
          <p:spPr bwMode="auto">
            <a:xfrm>
              <a:off x="4491384" y="1476375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232"/>
            <p:cNvSpPr>
              <a:spLocks/>
            </p:cNvSpPr>
            <p:nvPr/>
          </p:nvSpPr>
          <p:spPr bwMode="auto">
            <a:xfrm>
              <a:off x="4070696" y="1195388"/>
              <a:ext cx="669925" cy="379413"/>
            </a:xfrm>
            <a:custGeom>
              <a:avLst/>
              <a:gdLst>
                <a:gd name="T0" fmla="*/ 118 w 178"/>
                <a:gd name="T1" fmla="*/ 47 h 101"/>
                <a:gd name="T2" fmla="*/ 76 w 178"/>
                <a:gd name="T3" fmla="*/ 61 h 101"/>
                <a:gd name="T4" fmla="*/ 33 w 178"/>
                <a:gd name="T5" fmla="*/ 77 h 101"/>
                <a:gd name="T6" fmla="*/ 10 w 178"/>
                <a:gd name="T7" fmla="*/ 91 h 101"/>
                <a:gd name="T8" fmla="*/ 10 w 178"/>
                <a:gd name="T9" fmla="*/ 92 h 101"/>
                <a:gd name="T10" fmla="*/ 9 w 178"/>
                <a:gd name="T11" fmla="*/ 92 h 101"/>
                <a:gd name="T12" fmla="*/ 0 w 178"/>
                <a:gd name="T13" fmla="*/ 100 h 101"/>
                <a:gd name="T14" fmla="*/ 1 w 178"/>
                <a:gd name="T15" fmla="*/ 100 h 101"/>
                <a:gd name="T16" fmla="*/ 1 w 178"/>
                <a:gd name="T17" fmla="*/ 101 h 101"/>
                <a:gd name="T18" fmla="*/ 34 w 178"/>
                <a:gd name="T19" fmla="*/ 78 h 101"/>
                <a:gd name="T20" fmla="*/ 76 w 178"/>
                <a:gd name="T21" fmla="*/ 62 h 101"/>
                <a:gd name="T22" fmla="*/ 118 w 178"/>
                <a:gd name="T23" fmla="*/ 48 h 101"/>
                <a:gd name="T24" fmla="*/ 143 w 178"/>
                <a:gd name="T25" fmla="*/ 38 h 101"/>
                <a:gd name="T26" fmla="*/ 144 w 178"/>
                <a:gd name="T27" fmla="*/ 36 h 101"/>
                <a:gd name="T28" fmla="*/ 145 w 178"/>
                <a:gd name="T29" fmla="*/ 37 h 101"/>
                <a:gd name="T30" fmla="*/ 145 w 178"/>
                <a:gd name="T31" fmla="*/ 37 h 101"/>
                <a:gd name="T32" fmla="*/ 163 w 178"/>
                <a:gd name="T33" fmla="*/ 22 h 101"/>
                <a:gd name="T34" fmla="*/ 178 w 178"/>
                <a:gd name="T35" fmla="*/ 0 h 101"/>
                <a:gd name="T36" fmla="*/ 177 w 178"/>
                <a:gd name="T37" fmla="*/ 1 h 101"/>
                <a:gd name="T38" fmla="*/ 176 w 178"/>
                <a:gd name="T39" fmla="*/ 2 h 101"/>
                <a:gd name="T40" fmla="*/ 118 w 178"/>
                <a:gd name="T41" fmla="*/ 4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8" h="101">
                  <a:moveTo>
                    <a:pt x="118" y="47"/>
                  </a:moveTo>
                  <a:cubicBezTo>
                    <a:pt x="89" y="56"/>
                    <a:pt x="76" y="61"/>
                    <a:pt x="76" y="61"/>
                  </a:cubicBezTo>
                  <a:cubicBezTo>
                    <a:pt x="76" y="61"/>
                    <a:pt x="63" y="64"/>
                    <a:pt x="33" y="77"/>
                  </a:cubicBezTo>
                  <a:cubicBezTo>
                    <a:pt x="24" y="81"/>
                    <a:pt x="17" y="85"/>
                    <a:pt x="10" y="91"/>
                  </a:cubicBezTo>
                  <a:cubicBezTo>
                    <a:pt x="10" y="91"/>
                    <a:pt x="10" y="91"/>
                    <a:pt x="10" y="92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6" y="94"/>
                    <a:pt x="3" y="97"/>
                    <a:pt x="0" y="100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10" y="91"/>
                    <a:pt x="21" y="84"/>
                    <a:pt x="34" y="78"/>
                  </a:cubicBezTo>
                  <a:cubicBezTo>
                    <a:pt x="63" y="65"/>
                    <a:pt x="76" y="62"/>
                    <a:pt x="76" y="62"/>
                  </a:cubicBezTo>
                  <a:cubicBezTo>
                    <a:pt x="76" y="62"/>
                    <a:pt x="89" y="57"/>
                    <a:pt x="118" y="48"/>
                  </a:cubicBezTo>
                  <a:cubicBezTo>
                    <a:pt x="127" y="46"/>
                    <a:pt x="136" y="42"/>
                    <a:pt x="143" y="38"/>
                  </a:cubicBezTo>
                  <a:cubicBezTo>
                    <a:pt x="143" y="37"/>
                    <a:pt x="143" y="37"/>
                    <a:pt x="144" y="36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52" y="33"/>
                    <a:pt x="158" y="28"/>
                    <a:pt x="163" y="22"/>
                  </a:cubicBezTo>
                  <a:cubicBezTo>
                    <a:pt x="169" y="16"/>
                    <a:pt x="174" y="8"/>
                    <a:pt x="178" y="0"/>
                  </a:cubicBezTo>
                  <a:cubicBezTo>
                    <a:pt x="177" y="1"/>
                    <a:pt x="177" y="1"/>
                    <a:pt x="177" y="1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63" y="25"/>
                    <a:pt x="146" y="39"/>
                    <a:pt x="118" y="4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233"/>
            <p:cNvSpPr>
              <a:spLocks/>
            </p:cNvSpPr>
            <p:nvPr/>
          </p:nvSpPr>
          <p:spPr bwMode="auto">
            <a:xfrm>
              <a:off x="4608859" y="1330325"/>
              <a:ext cx="7938" cy="6350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2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34"/>
            <p:cNvSpPr>
              <a:spLocks/>
            </p:cNvSpPr>
            <p:nvPr/>
          </p:nvSpPr>
          <p:spPr bwMode="auto">
            <a:xfrm>
              <a:off x="4100859" y="1066800"/>
              <a:ext cx="774700" cy="473075"/>
            </a:xfrm>
            <a:custGeom>
              <a:avLst/>
              <a:gdLst>
                <a:gd name="T0" fmla="*/ 206 w 206"/>
                <a:gd name="T1" fmla="*/ 0 h 126"/>
                <a:gd name="T2" fmla="*/ 204 w 206"/>
                <a:gd name="T3" fmla="*/ 1 h 126"/>
                <a:gd name="T4" fmla="*/ 143 w 206"/>
                <a:gd name="T5" fmla="*/ 43 h 126"/>
                <a:gd name="T6" fmla="*/ 100 w 206"/>
                <a:gd name="T7" fmla="*/ 54 h 126"/>
                <a:gd name="T8" fmla="*/ 57 w 206"/>
                <a:gd name="T9" fmla="*/ 67 h 126"/>
                <a:gd name="T10" fmla="*/ 0 w 206"/>
                <a:gd name="T11" fmla="*/ 125 h 126"/>
                <a:gd name="T12" fmla="*/ 1 w 206"/>
                <a:gd name="T13" fmla="*/ 126 h 126"/>
                <a:gd name="T14" fmla="*/ 2 w 206"/>
                <a:gd name="T15" fmla="*/ 125 h 126"/>
                <a:gd name="T16" fmla="*/ 57 w 206"/>
                <a:gd name="T17" fmla="*/ 69 h 126"/>
                <a:gd name="T18" fmla="*/ 101 w 206"/>
                <a:gd name="T19" fmla="*/ 55 h 126"/>
                <a:gd name="T20" fmla="*/ 144 w 206"/>
                <a:gd name="T21" fmla="*/ 44 h 126"/>
                <a:gd name="T22" fmla="*/ 168 w 206"/>
                <a:gd name="T23" fmla="*/ 36 h 126"/>
                <a:gd name="T24" fmla="*/ 168 w 206"/>
                <a:gd name="T25" fmla="*/ 35 h 126"/>
                <a:gd name="T26" fmla="*/ 169 w 206"/>
                <a:gd name="T27" fmla="*/ 35 h 126"/>
                <a:gd name="T28" fmla="*/ 190 w 206"/>
                <a:gd name="T29" fmla="*/ 21 h 126"/>
                <a:gd name="T30" fmla="*/ 206 w 206"/>
                <a:gd name="T31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6" h="126">
                  <a:moveTo>
                    <a:pt x="206" y="0"/>
                  </a:moveTo>
                  <a:cubicBezTo>
                    <a:pt x="204" y="1"/>
                    <a:pt x="204" y="1"/>
                    <a:pt x="204" y="1"/>
                  </a:cubicBezTo>
                  <a:cubicBezTo>
                    <a:pt x="190" y="23"/>
                    <a:pt x="172" y="36"/>
                    <a:pt x="143" y="43"/>
                  </a:cubicBezTo>
                  <a:cubicBezTo>
                    <a:pt x="113" y="50"/>
                    <a:pt x="100" y="54"/>
                    <a:pt x="100" y="54"/>
                  </a:cubicBezTo>
                  <a:cubicBezTo>
                    <a:pt x="100" y="54"/>
                    <a:pt x="87" y="57"/>
                    <a:pt x="57" y="67"/>
                  </a:cubicBezTo>
                  <a:cubicBezTo>
                    <a:pt x="28" y="78"/>
                    <a:pt x="9" y="98"/>
                    <a:pt x="0" y="125"/>
                  </a:cubicBezTo>
                  <a:cubicBezTo>
                    <a:pt x="1" y="126"/>
                    <a:pt x="1" y="126"/>
                    <a:pt x="1" y="126"/>
                  </a:cubicBezTo>
                  <a:cubicBezTo>
                    <a:pt x="1" y="125"/>
                    <a:pt x="2" y="125"/>
                    <a:pt x="2" y="125"/>
                  </a:cubicBezTo>
                  <a:cubicBezTo>
                    <a:pt x="11" y="98"/>
                    <a:pt x="29" y="79"/>
                    <a:pt x="57" y="69"/>
                  </a:cubicBezTo>
                  <a:cubicBezTo>
                    <a:pt x="87" y="58"/>
                    <a:pt x="100" y="55"/>
                    <a:pt x="101" y="55"/>
                  </a:cubicBezTo>
                  <a:cubicBezTo>
                    <a:pt x="101" y="55"/>
                    <a:pt x="114" y="51"/>
                    <a:pt x="144" y="44"/>
                  </a:cubicBezTo>
                  <a:cubicBezTo>
                    <a:pt x="152" y="42"/>
                    <a:pt x="161" y="39"/>
                    <a:pt x="168" y="3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77" y="31"/>
                    <a:pt x="184" y="27"/>
                    <a:pt x="190" y="21"/>
                  </a:cubicBezTo>
                  <a:cubicBezTo>
                    <a:pt x="196" y="15"/>
                    <a:pt x="201" y="8"/>
                    <a:pt x="206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235"/>
            <p:cNvSpPr>
              <a:spLocks/>
            </p:cNvSpPr>
            <p:nvPr/>
          </p:nvSpPr>
          <p:spPr bwMode="auto">
            <a:xfrm>
              <a:off x="4105621" y="1536700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236"/>
            <p:cNvSpPr>
              <a:spLocks/>
            </p:cNvSpPr>
            <p:nvPr/>
          </p:nvSpPr>
          <p:spPr bwMode="auto">
            <a:xfrm>
              <a:off x="4732684" y="1198563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237"/>
            <p:cNvSpPr>
              <a:spLocks/>
            </p:cNvSpPr>
            <p:nvPr/>
          </p:nvSpPr>
          <p:spPr bwMode="auto">
            <a:xfrm>
              <a:off x="4889846" y="134938"/>
              <a:ext cx="1168400" cy="785813"/>
            </a:xfrm>
            <a:custGeom>
              <a:avLst/>
              <a:gdLst>
                <a:gd name="T0" fmla="*/ 248 w 311"/>
                <a:gd name="T1" fmla="*/ 15 h 209"/>
                <a:gd name="T2" fmla="*/ 199 w 311"/>
                <a:gd name="T3" fmla="*/ 33 h 209"/>
                <a:gd name="T4" fmla="*/ 199 w 311"/>
                <a:gd name="T5" fmla="*/ 34 h 209"/>
                <a:gd name="T6" fmla="*/ 148 w 311"/>
                <a:gd name="T7" fmla="*/ 56 h 209"/>
                <a:gd name="T8" fmla="*/ 100 w 311"/>
                <a:gd name="T9" fmla="*/ 81 h 209"/>
                <a:gd name="T10" fmla="*/ 55 w 311"/>
                <a:gd name="T11" fmla="*/ 108 h 209"/>
                <a:gd name="T12" fmla="*/ 10 w 311"/>
                <a:gd name="T13" fmla="*/ 139 h 209"/>
                <a:gd name="T14" fmla="*/ 11 w 311"/>
                <a:gd name="T15" fmla="*/ 139 h 209"/>
                <a:gd name="T16" fmla="*/ 0 w 311"/>
                <a:gd name="T17" fmla="*/ 144 h 209"/>
                <a:gd name="T18" fmla="*/ 0 w 311"/>
                <a:gd name="T19" fmla="*/ 144 h 209"/>
                <a:gd name="T20" fmla="*/ 0 w 311"/>
                <a:gd name="T21" fmla="*/ 145 h 209"/>
                <a:gd name="T22" fmla="*/ 14 w 311"/>
                <a:gd name="T23" fmla="*/ 163 h 209"/>
                <a:gd name="T24" fmla="*/ 15 w 311"/>
                <a:gd name="T25" fmla="*/ 164 h 209"/>
                <a:gd name="T26" fmla="*/ 36 w 311"/>
                <a:gd name="T27" fmla="*/ 191 h 209"/>
                <a:gd name="T28" fmla="*/ 37 w 311"/>
                <a:gd name="T29" fmla="*/ 193 h 209"/>
                <a:gd name="T30" fmla="*/ 48 w 311"/>
                <a:gd name="T31" fmla="*/ 208 h 209"/>
                <a:gd name="T32" fmla="*/ 49 w 311"/>
                <a:gd name="T33" fmla="*/ 209 h 209"/>
                <a:gd name="T34" fmla="*/ 49 w 311"/>
                <a:gd name="T35" fmla="*/ 209 h 209"/>
                <a:gd name="T36" fmla="*/ 49 w 311"/>
                <a:gd name="T37" fmla="*/ 209 h 209"/>
                <a:gd name="T38" fmla="*/ 54 w 311"/>
                <a:gd name="T39" fmla="*/ 206 h 209"/>
                <a:gd name="T40" fmla="*/ 73 w 311"/>
                <a:gd name="T41" fmla="*/ 188 h 209"/>
                <a:gd name="T42" fmla="*/ 95 w 311"/>
                <a:gd name="T43" fmla="*/ 177 h 209"/>
                <a:gd name="T44" fmla="*/ 114 w 311"/>
                <a:gd name="T45" fmla="*/ 161 h 209"/>
                <a:gd name="T46" fmla="*/ 138 w 311"/>
                <a:gd name="T47" fmla="*/ 152 h 209"/>
                <a:gd name="T48" fmla="*/ 157 w 311"/>
                <a:gd name="T49" fmla="*/ 137 h 209"/>
                <a:gd name="T50" fmla="*/ 180 w 311"/>
                <a:gd name="T51" fmla="*/ 129 h 209"/>
                <a:gd name="T52" fmla="*/ 201 w 311"/>
                <a:gd name="T53" fmla="*/ 115 h 209"/>
                <a:gd name="T54" fmla="*/ 225 w 311"/>
                <a:gd name="T55" fmla="*/ 109 h 209"/>
                <a:gd name="T56" fmla="*/ 247 w 311"/>
                <a:gd name="T57" fmla="*/ 96 h 209"/>
                <a:gd name="T58" fmla="*/ 271 w 311"/>
                <a:gd name="T59" fmla="*/ 92 h 209"/>
                <a:gd name="T60" fmla="*/ 293 w 311"/>
                <a:gd name="T61" fmla="*/ 81 h 209"/>
                <a:gd name="T62" fmla="*/ 311 w 311"/>
                <a:gd name="T63" fmla="*/ 79 h 209"/>
                <a:gd name="T64" fmla="*/ 310 w 311"/>
                <a:gd name="T65" fmla="*/ 78 h 209"/>
                <a:gd name="T66" fmla="*/ 305 w 311"/>
                <a:gd name="T67" fmla="*/ 59 h 209"/>
                <a:gd name="T68" fmla="*/ 305 w 311"/>
                <a:gd name="T69" fmla="*/ 57 h 209"/>
                <a:gd name="T70" fmla="*/ 295 w 311"/>
                <a:gd name="T71" fmla="*/ 25 h 209"/>
                <a:gd name="T72" fmla="*/ 295 w 311"/>
                <a:gd name="T73" fmla="*/ 23 h 209"/>
                <a:gd name="T74" fmla="*/ 289 w 311"/>
                <a:gd name="T75" fmla="*/ 1 h 209"/>
                <a:gd name="T76" fmla="*/ 288 w 311"/>
                <a:gd name="T77" fmla="*/ 0 h 209"/>
                <a:gd name="T78" fmla="*/ 288 w 311"/>
                <a:gd name="T79" fmla="*/ 0 h 209"/>
                <a:gd name="T80" fmla="*/ 248 w 311"/>
                <a:gd name="T81" fmla="*/ 1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11" h="209">
                  <a:moveTo>
                    <a:pt x="248" y="15"/>
                  </a:moveTo>
                  <a:cubicBezTo>
                    <a:pt x="230" y="16"/>
                    <a:pt x="214" y="22"/>
                    <a:pt x="199" y="33"/>
                  </a:cubicBezTo>
                  <a:cubicBezTo>
                    <a:pt x="199" y="34"/>
                    <a:pt x="199" y="34"/>
                    <a:pt x="199" y="34"/>
                  </a:cubicBezTo>
                  <a:cubicBezTo>
                    <a:pt x="181" y="35"/>
                    <a:pt x="163" y="43"/>
                    <a:pt x="148" y="56"/>
                  </a:cubicBezTo>
                  <a:cubicBezTo>
                    <a:pt x="130" y="59"/>
                    <a:pt x="114" y="67"/>
                    <a:pt x="100" y="81"/>
                  </a:cubicBezTo>
                  <a:cubicBezTo>
                    <a:pt x="83" y="85"/>
                    <a:pt x="67" y="94"/>
                    <a:pt x="55" y="108"/>
                  </a:cubicBezTo>
                  <a:cubicBezTo>
                    <a:pt x="37" y="113"/>
                    <a:pt x="22" y="123"/>
                    <a:pt x="10" y="139"/>
                  </a:cubicBezTo>
                  <a:cubicBezTo>
                    <a:pt x="11" y="139"/>
                    <a:pt x="11" y="139"/>
                    <a:pt x="11" y="139"/>
                  </a:cubicBezTo>
                  <a:cubicBezTo>
                    <a:pt x="7" y="140"/>
                    <a:pt x="3" y="142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5" y="164"/>
                    <a:pt x="15" y="164"/>
                    <a:pt x="15" y="164"/>
                  </a:cubicBezTo>
                  <a:cubicBezTo>
                    <a:pt x="36" y="191"/>
                    <a:pt x="36" y="191"/>
                    <a:pt x="36" y="191"/>
                  </a:cubicBezTo>
                  <a:cubicBezTo>
                    <a:pt x="37" y="193"/>
                    <a:pt x="37" y="193"/>
                    <a:pt x="37" y="193"/>
                  </a:cubicBezTo>
                  <a:cubicBezTo>
                    <a:pt x="48" y="208"/>
                    <a:pt x="48" y="208"/>
                    <a:pt x="48" y="208"/>
                  </a:cubicBezTo>
                  <a:cubicBezTo>
                    <a:pt x="49" y="209"/>
                    <a:pt x="49" y="209"/>
                    <a:pt x="49" y="209"/>
                  </a:cubicBezTo>
                  <a:cubicBezTo>
                    <a:pt x="49" y="209"/>
                    <a:pt x="49" y="209"/>
                    <a:pt x="49" y="209"/>
                  </a:cubicBezTo>
                  <a:cubicBezTo>
                    <a:pt x="49" y="209"/>
                    <a:pt x="49" y="209"/>
                    <a:pt x="49" y="209"/>
                  </a:cubicBezTo>
                  <a:cubicBezTo>
                    <a:pt x="51" y="208"/>
                    <a:pt x="53" y="207"/>
                    <a:pt x="54" y="206"/>
                  </a:cubicBezTo>
                  <a:cubicBezTo>
                    <a:pt x="61" y="201"/>
                    <a:pt x="67" y="194"/>
                    <a:pt x="73" y="188"/>
                  </a:cubicBezTo>
                  <a:cubicBezTo>
                    <a:pt x="81" y="185"/>
                    <a:pt x="88" y="182"/>
                    <a:pt x="95" y="177"/>
                  </a:cubicBezTo>
                  <a:cubicBezTo>
                    <a:pt x="102" y="173"/>
                    <a:pt x="109" y="167"/>
                    <a:pt x="114" y="161"/>
                  </a:cubicBezTo>
                  <a:cubicBezTo>
                    <a:pt x="123" y="159"/>
                    <a:pt x="130" y="156"/>
                    <a:pt x="138" y="152"/>
                  </a:cubicBezTo>
                  <a:cubicBezTo>
                    <a:pt x="145" y="148"/>
                    <a:pt x="151" y="143"/>
                    <a:pt x="157" y="137"/>
                  </a:cubicBezTo>
                  <a:cubicBezTo>
                    <a:pt x="165" y="135"/>
                    <a:pt x="173" y="133"/>
                    <a:pt x="180" y="129"/>
                  </a:cubicBezTo>
                  <a:cubicBezTo>
                    <a:pt x="187" y="126"/>
                    <a:pt x="195" y="121"/>
                    <a:pt x="201" y="115"/>
                  </a:cubicBezTo>
                  <a:cubicBezTo>
                    <a:pt x="210" y="114"/>
                    <a:pt x="217" y="112"/>
                    <a:pt x="225" y="109"/>
                  </a:cubicBezTo>
                  <a:cubicBezTo>
                    <a:pt x="232" y="106"/>
                    <a:pt x="240" y="101"/>
                    <a:pt x="247" y="96"/>
                  </a:cubicBezTo>
                  <a:cubicBezTo>
                    <a:pt x="256" y="96"/>
                    <a:pt x="264" y="94"/>
                    <a:pt x="271" y="92"/>
                  </a:cubicBezTo>
                  <a:cubicBezTo>
                    <a:pt x="279" y="89"/>
                    <a:pt x="286" y="85"/>
                    <a:pt x="293" y="81"/>
                  </a:cubicBezTo>
                  <a:cubicBezTo>
                    <a:pt x="299" y="81"/>
                    <a:pt x="305" y="80"/>
                    <a:pt x="311" y="79"/>
                  </a:cubicBezTo>
                  <a:cubicBezTo>
                    <a:pt x="310" y="78"/>
                    <a:pt x="310" y="78"/>
                    <a:pt x="310" y="78"/>
                  </a:cubicBezTo>
                  <a:cubicBezTo>
                    <a:pt x="305" y="59"/>
                    <a:pt x="305" y="59"/>
                    <a:pt x="305" y="59"/>
                  </a:cubicBezTo>
                  <a:cubicBezTo>
                    <a:pt x="305" y="57"/>
                    <a:pt x="305" y="57"/>
                    <a:pt x="305" y="57"/>
                  </a:cubicBezTo>
                  <a:cubicBezTo>
                    <a:pt x="295" y="25"/>
                    <a:pt x="295" y="25"/>
                    <a:pt x="295" y="25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89" y="1"/>
                    <a:pt x="289" y="1"/>
                    <a:pt x="289" y="1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4" y="1"/>
                    <a:pt x="261" y="6"/>
                    <a:pt x="248" y="15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238"/>
            <p:cNvSpPr>
              <a:spLocks/>
            </p:cNvSpPr>
            <p:nvPr/>
          </p:nvSpPr>
          <p:spPr bwMode="auto">
            <a:xfrm>
              <a:off x="5096221" y="423863"/>
              <a:ext cx="895350" cy="120650"/>
            </a:xfrm>
            <a:custGeom>
              <a:avLst/>
              <a:gdLst>
                <a:gd name="T0" fmla="*/ 76 w 238"/>
                <a:gd name="T1" fmla="*/ 3 h 32"/>
                <a:gd name="T2" fmla="*/ 121 w 238"/>
                <a:gd name="T3" fmla="*/ 8 h 32"/>
                <a:gd name="T4" fmla="*/ 164 w 238"/>
                <a:gd name="T5" fmla="*/ 17 h 32"/>
                <a:gd name="T6" fmla="*/ 216 w 238"/>
                <a:gd name="T7" fmla="*/ 15 h 32"/>
                <a:gd name="T8" fmla="*/ 238 w 238"/>
                <a:gd name="T9" fmla="*/ 4 h 32"/>
                <a:gd name="T10" fmla="*/ 236 w 238"/>
                <a:gd name="T11" fmla="*/ 4 h 32"/>
                <a:gd name="T12" fmla="*/ 164 w 238"/>
                <a:gd name="T13" fmla="*/ 15 h 32"/>
                <a:gd name="T14" fmla="*/ 121 w 238"/>
                <a:gd name="T15" fmla="*/ 7 h 32"/>
                <a:gd name="T16" fmla="*/ 76 w 238"/>
                <a:gd name="T17" fmla="*/ 1 h 32"/>
                <a:gd name="T18" fmla="*/ 48 w 238"/>
                <a:gd name="T19" fmla="*/ 3 h 32"/>
                <a:gd name="T20" fmla="*/ 46 w 238"/>
                <a:gd name="T21" fmla="*/ 4 h 32"/>
                <a:gd name="T22" fmla="*/ 45 w 238"/>
                <a:gd name="T23" fmla="*/ 4 h 32"/>
                <a:gd name="T24" fmla="*/ 45 w 238"/>
                <a:gd name="T25" fmla="*/ 4 h 32"/>
                <a:gd name="T26" fmla="*/ 0 w 238"/>
                <a:gd name="T27" fmla="*/ 32 h 32"/>
                <a:gd name="T28" fmla="*/ 1 w 238"/>
                <a:gd name="T29" fmla="*/ 31 h 32"/>
                <a:gd name="T30" fmla="*/ 76 w 238"/>
                <a:gd name="T31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8" h="32">
                  <a:moveTo>
                    <a:pt x="76" y="3"/>
                  </a:moveTo>
                  <a:cubicBezTo>
                    <a:pt x="108" y="5"/>
                    <a:pt x="120" y="9"/>
                    <a:pt x="121" y="8"/>
                  </a:cubicBezTo>
                  <a:cubicBezTo>
                    <a:pt x="121" y="9"/>
                    <a:pt x="134" y="11"/>
                    <a:pt x="164" y="17"/>
                  </a:cubicBezTo>
                  <a:cubicBezTo>
                    <a:pt x="184" y="21"/>
                    <a:pt x="201" y="20"/>
                    <a:pt x="216" y="15"/>
                  </a:cubicBezTo>
                  <a:cubicBezTo>
                    <a:pt x="224" y="12"/>
                    <a:pt x="231" y="8"/>
                    <a:pt x="238" y="4"/>
                  </a:cubicBezTo>
                  <a:cubicBezTo>
                    <a:pt x="236" y="4"/>
                    <a:pt x="236" y="4"/>
                    <a:pt x="236" y="4"/>
                  </a:cubicBezTo>
                  <a:cubicBezTo>
                    <a:pt x="214" y="18"/>
                    <a:pt x="192" y="21"/>
                    <a:pt x="164" y="15"/>
                  </a:cubicBezTo>
                  <a:cubicBezTo>
                    <a:pt x="134" y="9"/>
                    <a:pt x="121" y="7"/>
                    <a:pt x="121" y="7"/>
                  </a:cubicBezTo>
                  <a:cubicBezTo>
                    <a:pt x="121" y="7"/>
                    <a:pt x="108" y="4"/>
                    <a:pt x="76" y="1"/>
                  </a:cubicBezTo>
                  <a:cubicBezTo>
                    <a:pt x="66" y="1"/>
                    <a:pt x="57" y="1"/>
                    <a:pt x="48" y="3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28" y="8"/>
                    <a:pt x="12" y="18"/>
                    <a:pt x="0" y="3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1" y="10"/>
                    <a:pt x="45" y="0"/>
                    <a:pt x="76" y="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239"/>
            <p:cNvSpPr>
              <a:spLocks/>
            </p:cNvSpPr>
            <p:nvPr/>
          </p:nvSpPr>
          <p:spPr bwMode="auto">
            <a:xfrm>
              <a:off x="5266084" y="334963"/>
              <a:ext cx="792163" cy="104775"/>
            </a:xfrm>
            <a:custGeom>
              <a:avLst/>
              <a:gdLst>
                <a:gd name="T0" fmla="*/ 211 w 211"/>
                <a:gd name="T1" fmla="*/ 26 h 28"/>
                <a:gd name="T2" fmla="*/ 210 w 211"/>
                <a:gd name="T3" fmla="*/ 25 h 28"/>
                <a:gd name="T4" fmla="*/ 165 w 211"/>
                <a:gd name="T5" fmla="*/ 22 h 28"/>
                <a:gd name="T6" fmla="*/ 122 w 211"/>
                <a:gd name="T7" fmla="*/ 11 h 28"/>
                <a:gd name="T8" fmla="*/ 78 w 211"/>
                <a:gd name="T9" fmla="*/ 3 h 28"/>
                <a:gd name="T10" fmla="*/ 50 w 211"/>
                <a:gd name="T11" fmla="*/ 3 h 28"/>
                <a:gd name="T12" fmla="*/ 50 w 211"/>
                <a:gd name="T13" fmla="*/ 3 h 28"/>
                <a:gd name="T14" fmla="*/ 49 w 211"/>
                <a:gd name="T15" fmla="*/ 3 h 28"/>
                <a:gd name="T16" fmla="*/ 0 w 211"/>
                <a:gd name="T17" fmla="*/ 28 h 28"/>
                <a:gd name="T18" fmla="*/ 3 w 211"/>
                <a:gd name="T19" fmla="*/ 27 h 28"/>
                <a:gd name="T20" fmla="*/ 77 w 211"/>
                <a:gd name="T21" fmla="*/ 4 h 28"/>
                <a:gd name="T22" fmla="*/ 122 w 211"/>
                <a:gd name="T23" fmla="*/ 13 h 28"/>
                <a:gd name="T24" fmla="*/ 165 w 211"/>
                <a:gd name="T25" fmla="*/ 23 h 28"/>
                <a:gd name="T26" fmla="*/ 191 w 211"/>
                <a:gd name="T27" fmla="*/ 28 h 28"/>
                <a:gd name="T28" fmla="*/ 193 w 211"/>
                <a:gd name="T29" fmla="*/ 26 h 28"/>
                <a:gd name="T30" fmla="*/ 193 w 211"/>
                <a:gd name="T31" fmla="*/ 28 h 28"/>
                <a:gd name="T32" fmla="*/ 193 w 211"/>
                <a:gd name="T33" fmla="*/ 28 h 28"/>
                <a:gd name="T34" fmla="*/ 211 w 211"/>
                <a:gd name="T35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1" h="28">
                  <a:moveTo>
                    <a:pt x="211" y="26"/>
                  </a:moveTo>
                  <a:cubicBezTo>
                    <a:pt x="210" y="25"/>
                    <a:pt x="210" y="25"/>
                    <a:pt x="210" y="25"/>
                  </a:cubicBezTo>
                  <a:cubicBezTo>
                    <a:pt x="196" y="28"/>
                    <a:pt x="182" y="27"/>
                    <a:pt x="165" y="22"/>
                  </a:cubicBezTo>
                  <a:cubicBezTo>
                    <a:pt x="135" y="14"/>
                    <a:pt x="122" y="12"/>
                    <a:pt x="122" y="11"/>
                  </a:cubicBezTo>
                  <a:cubicBezTo>
                    <a:pt x="122" y="11"/>
                    <a:pt x="109" y="8"/>
                    <a:pt x="78" y="3"/>
                  </a:cubicBezTo>
                  <a:cubicBezTo>
                    <a:pt x="68" y="2"/>
                    <a:pt x="59" y="1"/>
                    <a:pt x="50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31" y="5"/>
                    <a:pt x="14" y="14"/>
                    <a:pt x="0" y="28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3" y="8"/>
                    <a:pt x="48" y="0"/>
                    <a:pt x="77" y="4"/>
                  </a:cubicBezTo>
                  <a:cubicBezTo>
                    <a:pt x="109" y="9"/>
                    <a:pt x="122" y="13"/>
                    <a:pt x="122" y="13"/>
                  </a:cubicBezTo>
                  <a:cubicBezTo>
                    <a:pt x="122" y="13"/>
                    <a:pt x="135" y="16"/>
                    <a:pt x="165" y="23"/>
                  </a:cubicBezTo>
                  <a:cubicBezTo>
                    <a:pt x="174" y="26"/>
                    <a:pt x="183" y="27"/>
                    <a:pt x="191" y="28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8"/>
                    <a:pt x="193" y="28"/>
                    <a:pt x="193" y="28"/>
                  </a:cubicBezTo>
                  <a:cubicBezTo>
                    <a:pt x="193" y="28"/>
                    <a:pt x="193" y="28"/>
                    <a:pt x="193" y="28"/>
                  </a:cubicBezTo>
                  <a:cubicBezTo>
                    <a:pt x="199" y="28"/>
                    <a:pt x="205" y="27"/>
                    <a:pt x="211" y="2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240"/>
            <p:cNvSpPr>
              <a:spLocks/>
            </p:cNvSpPr>
            <p:nvPr/>
          </p:nvSpPr>
          <p:spPr bwMode="auto">
            <a:xfrm>
              <a:off x="5983634" y="431800"/>
              <a:ext cx="7938" cy="7938"/>
            </a:xfrm>
            <a:custGeom>
              <a:avLst/>
              <a:gdLst>
                <a:gd name="T0" fmla="*/ 5 w 5"/>
                <a:gd name="T1" fmla="*/ 0 h 5"/>
                <a:gd name="T2" fmla="*/ 0 w 5"/>
                <a:gd name="T3" fmla="*/ 5 h 5"/>
                <a:gd name="T4" fmla="*/ 5 w 5"/>
                <a:gd name="T5" fmla="*/ 5 h 5"/>
                <a:gd name="T6" fmla="*/ 5 w 5"/>
                <a:gd name="T7" fmla="*/ 5 h 5"/>
                <a:gd name="T8" fmla="*/ 5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0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241"/>
            <p:cNvSpPr>
              <a:spLocks/>
            </p:cNvSpPr>
            <p:nvPr/>
          </p:nvSpPr>
          <p:spPr bwMode="auto">
            <a:xfrm>
              <a:off x="5266084" y="436563"/>
              <a:ext cx="11113" cy="3175"/>
            </a:xfrm>
            <a:custGeom>
              <a:avLst/>
              <a:gdLst>
                <a:gd name="T0" fmla="*/ 2 w 7"/>
                <a:gd name="T1" fmla="*/ 2 h 2"/>
                <a:gd name="T2" fmla="*/ 7 w 7"/>
                <a:gd name="T3" fmla="*/ 0 h 2"/>
                <a:gd name="T4" fmla="*/ 0 w 7"/>
                <a:gd name="T5" fmla="*/ 2 h 2"/>
                <a:gd name="T6" fmla="*/ 0 w 7"/>
                <a:gd name="T7" fmla="*/ 2 h 2"/>
                <a:gd name="T8" fmla="*/ 2 w 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2" y="2"/>
                  </a:moveTo>
                  <a:lnTo>
                    <a:pt x="7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242"/>
            <p:cNvSpPr>
              <a:spLocks/>
            </p:cNvSpPr>
            <p:nvPr/>
          </p:nvSpPr>
          <p:spPr bwMode="auto">
            <a:xfrm>
              <a:off x="5445471" y="252413"/>
              <a:ext cx="590550" cy="104775"/>
            </a:xfrm>
            <a:custGeom>
              <a:avLst/>
              <a:gdLst>
                <a:gd name="T0" fmla="*/ 79 w 157"/>
                <a:gd name="T1" fmla="*/ 6 h 28"/>
                <a:gd name="T2" fmla="*/ 123 w 157"/>
                <a:gd name="T3" fmla="*/ 17 h 28"/>
                <a:gd name="T4" fmla="*/ 157 w 157"/>
                <a:gd name="T5" fmla="*/ 28 h 28"/>
                <a:gd name="T6" fmla="*/ 157 w 157"/>
                <a:gd name="T7" fmla="*/ 26 h 28"/>
                <a:gd name="T8" fmla="*/ 123 w 157"/>
                <a:gd name="T9" fmla="*/ 16 h 28"/>
                <a:gd name="T10" fmla="*/ 79 w 157"/>
                <a:gd name="T11" fmla="*/ 5 h 28"/>
                <a:gd name="T12" fmla="*/ 52 w 157"/>
                <a:gd name="T13" fmla="*/ 3 h 28"/>
                <a:gd name="T14" fmla="*/ 51 w 157"/>
                <a:gd name="T15" fmla="*/ 3 h 28"/>
                <a:gd name="T16" fmla="*/ 51 w 157"/>
                <a:gd name="T17" fmla="*/ 3 h 28"/>
                <a:gd name="T18" fmla="*/ 0 w 157"/>
                <a:gd name="T19" fmla="*/ 25 h 28"/>
                <a:gd name="T20" fmla="*/ 1 w 157"/>
                <a:gd name="T21" fmla="*/ 25 h 28"/>
                <a:gd name="T22" fmla="*/ 2 w 157"/>
                <a:gd name="T23" fmla="*/ 25 h 28"/>
                <a:gd name="T24" fmla="*/ 79 w 157"/>
                <a:gd name="T25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7" h="28">
                  <a:moveTo>
                    <a:pt x="79" y="6"/>
                  </a:moveTo>
                  <a:cubicBezTo>
                    <a:pt x="110" y="12"/>
                    <a:pt x="123" y="17"/>
                    <a:pt x="123" y="17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23" y="16"/>
                    <a:pt x="123" y="16"/>
                    <a:pt x="123" y="16"/>
                  </a:cubicBezTo>
                  <a:cubicBezTo>
                    <a:pt x="123" y="16"/>
                    <a:pt x="111" y="11"/>
                    <a:pt x="79" y="5"/>
                  </a:cubicBezTo>
                  <a:cubicBezTo>
                    <a:pt x="70" y="3"/>
                    <a:pt x="61" y="2"/>
                    <a:pt x="52" y="3"/>
                  </a:cubicBezTo>
                  <a:cubicBezTo>
                    <a:pt x="52" y="3"/>
                    <a:pt x="52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32" y="4"/>
                    <a:pt x="15" y="12"/>
                    <a:pt x="0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4" y="6"/>
                    <a:pt x="50" y="0"/>
                    <a:pt x="79" y="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243"/>
            <p:cNvSpPr>
              <a:spLocks/>
            </p:cNvSpPr>
            <p:nvPr/>
          </p:nvSpPr>
          <p:spPr bwMode="auto">
            <a:xfrm>
              <a:off x="5450234" y="346075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244"/>
            <p:cNvSpPr>
              <a:spLocks/>
            </p:cNvSpPr>
            <p:nvPr/>
          </p:nvSpPr>
          <p:spPr bwMode="auto">
            <a:xfrm>
              <a:off x="5637559" y="180975"/>
              <a:ext cx="360363" cy="82550"/>
            </a:xfrm>
            <a:custGeom>
              <a:avLst/>
              <a:gdLst>
                <a:gd name="T0" fmla="*/ 79 w 96"/>
                <a:gd name="T1" fmla="*/ 8 h 22"/>
                <a:gd name="T2" fmla="*/ 96 w 96"/>
                <a:gd name="T3" fmla="*/ 13 h 22"/>
                <a:gd name="T4" fmla="*/ 96 w 96"/>
                <a:gd name="T5" fmla="*/ 11 h 22"/>
                <a:gd name="T6" fmla="*/ 79 w 96"/>
                <a:gd name="T7" fmla="*/ 6 h 22"/>
                <a:gd name="T8" fmla="*/ 51 w 96"/>
                <a:gd name="T9" fmla="*/ 3 h 22"/>
                <a:gd name="T10" fmla="*/ 50 w 96"/>
                <a:gd name="T11" fmla="*/ 4 h 22"/>
                <a:gd name="T12" fmla="*/ 49 w 96"/>
                <a:gd name="T13" fmla="*/ 3 h 22"/>
                <a:gd name="T14" fmla="*/ 0 w 96"/>
                <a:gd name="T15" fmla="*/ 21 h 22"/>
                <a:gd name="T16" fmla="*/ 0 w 96"/>
                <a:gd name="T17" fmla="*/ 22 h 22"/>
                <a:gd name="T18" fmla="*/ 1 w 96"/>
                <a:gd name="T19" fmla="*/ 22 h 22"/>
                <a:gd name="T20" fmla="*/ 79 w 96"/>
                <a:gd name="T21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22">
                  <a:moveTo>
                    <a:pt x="79" y="8"/>
                  </a:moveTo>
                  <a:cubicBezTo>
                    <a:pt x="86" y="9"/>
                    <a:pt x="91" y="11"/>
                    <a:pt x="96" y="13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1" y="10"/>
                    <a:pt x="86" y="8"/>
                    <a:pt x="79" y="6"/>
                  </a:cubicBezTo>
                  <a:cubicBezTo>
                    <a:pt x="70" y="4"/>
                    <a:pt x="60" y="3"/>
                    <a:pt x="51" y="3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31" y="4"/>
                    <a:pt x="15" y="10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4" y="4"/>
                    <a:pt x="50" y="0"/>
                    <a:pt x="79" y="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245"/>
            <p:cNvSpPr>
              <a:spLocks/>
            </p:cNvSpPr>
            <p:nvPr/>
          </p:nvSpPr>
          <p:spPr bwMode="auto">
            <a:xfrm>
              <a:off x="5637559" y="263525"/>
              <a:ext cx="4763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246"/>
            <p:cNvSpPr>
              <a:spLocks/>
            </p:cNvSpPr>
            <p:nvPr/>
          </p:nvSpPr>
          <p:spPr bwMode="auto">
            <a:xfrm>
              <a:off x="5821709" y="134938"/>
              <a:ext cx="153988" cy="57150"/>
            </a:xfrm>
            <a:custGeom>
              <a:avLst/>
              <a:gdLst>
                <a:gd name="T0" fmla="*/ 41 w 41"/>
                <a:gd name="T1" fmla="*/ 1 h 15"/>
                <a:gd name="T2" fmla="*/ 40 w 41"/>
                <a:gd name="T3" fmla="*/ 0 h 15"/>
                <a:gd name="T4" fmla="*/ 40 w 41"/>
                <a:gd name="T5" fmla="*/ 0 h 15"/>
                <a:gd name="T6" fmla="*/ 0 w 41"/>
                <a:gd name="T7" fmla="*/ 15 h 15"/>
                <a:gd name="T8" fmla="*/ 2 w 41"/>
                <a:gd name="T9" fmla="*/ 15 h 15"/>
                <a:gd name="T10" fmla="*/ 41 w 41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15">
                  <a:moveTo>
                    <a:pt x="41" y="1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1"/>
                    <a:pt x="13" y="6"/>
                    <a:pt x="0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5" y="7"/>
                    <a:pt x="27" y="2"/>
                    <a:pt x="4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247"/>
            <p:cNvSpPr>
              <a:spLocks/>
            </p:cNvSpPr>
            <p:nvPr/>
          </p:nvSpPr>
          <p:spPr bwMode="auto">
            <a:xfrm>
              <a:off x="5821709" y="192088"/>
              <a:ext cx="7938" cy="3175"/>
            </a:xfrm>
            <a:custGeom>
              <a:avLst/>
              <a:gdLst>
                <a:gd name="T0" fmla="*/ 2 w 5"/>
                <a:gd name="T1" fmla="*/ 2 h 2"/>
                <a:gd name="T2" fmla="*/ 5 w 5"/>
                <a:gd name="T3" fmla="*/ 0 h 2"/>
                <a:gd name="T4" fmla="*/ 0 w 5"/>
                <a:gd name="T5" fmla="*/ 0 h 2"/>
                <a:gd name="T6" fmla="*/ 2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2" y="2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248"/>
            <p:cNvSpPr>
              <a:spLocks/>
            </p:cNvSpPr>
            <p:nvPr/>
          </p:nvSpPr>
          <p:spPr bwMode="auto">
            <a:xfrm>
              <a:off x="5070821" y="838200"/>
              <a:ext cx="93663" cy="82550"/>
            </a:xfrm>
            <a:custGeom>
              <a:avLst/>
              <a:gdLst>
                <a:gd name="T0" fmla="*/ 0 w 25"/>
                <a:gd name="T1" fmla="*/ 21 h 22"/>
                <a:gd name="T2" fmla="*/ 1 w 25"/>
                <a:gd name="T3" fmla="*/ 22 h 22"/>
                <a:gd name="T4" fmla="*/ 1 w 25"/>
                <a:gd name="T5" fmla="*/ 22 h 22"/>
                <a:gd name="T6" fmla="*/ 1 w 25"/>
                <a:gd name="T7" fmla="*/ 22 h 22"/>
                <a:gd name="T8" fmla="*/ 6 w 25"/>
                <a:gd name="T9" fmla="*/ 19 h 22"/>
                <a:gd name="T10" fmla="*/ 25 w 25"/>
                <a:gd name="T11" fmla="*/ 0 h 22"/>
                <a:gd name="T12" fmla="*/ 24 w 25"/>
                <a:gd name="T13" fmla="*/ 1 h 22"/>
                <a:gd name="T14" fmla="*/ 23 w 25"/>
                <a:gd name="T15" fmla="*/ 1 h 22"/>
                <a:gd name="T16" fmla="*/ 0 w 25"/>
                <a:gd name="T1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2">
                  <a:moveTo>
                    <a:pt x="0" y="21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3" y="21"/>
                    <a:pt x="5" y="20"/>
                    <a:pt x="6" y="19"/>
                  </a:cubicBezTo>
                  <a:cubicBezTo>
                    <a:pt x="13" y="14"/>
                    <a:pt x="20" y="7"/>
                    <a:pt x="25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16" y="10"/>
                    <a:pt x="9" y="16"/>
                    <a:pt x="0" y="2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249"/>
            <p:cNvSpPr>
              <a:spLocks/>
            </p:cNvSpPr>
            <p:nvPr/>
          </p:nvSpPr>
          <p:spPr bwMode="auto">
            <a:xfrm>
              <a:off x="5024784" y="739775"/>
              <a:ext cx="293688" cy="120650"/>
            </a:xfrm>
            <a:custGeom>
              <a:avLst/>
              <a:gdLst>
                <a:gd name="T0" fmla="*/ 9 w 78"/>
                <a:gd name="T1" fmla="*/ 30 h 32"/>
                <a:gd name="T2" fmla="*/ 0 w 78"/>
                <a:gd name="T3" fmla="*/ 30 h 32"/>
                <a:gd name="T4" fmla="*/ 1 w 78"/>
                <a:gd name="T5" fmla="*/ 32 h 32"/>
                <a:gd name="T6" fmla="*/ 9 w 78"/>
                <a:gd name="T7" fmla="*/ 31 h 32"/>
                <a:gd name="T8" fmla="*/ 35 w 78"/>
                <a:gd name="T9" fmla="*/ 27 h 32"/>
                <a:gd name="T10" fmla="*/ 35 w 78"/>
                <a:gd name="T11" fmla="*/ 27 h 32"/>
                <a:gd name="T12" fmla="*/ 36 w 78"/>
                <a:gd name="T13" fmla="*/ 27 h 32"/>
                <a:gd name="T14" fmla="*/ 59 w 78"/>
                <a:gd name="T15" fmla="*/ 16 h 32"/>
                <a:gd name="T16" fmla="*/ 78 w 78"/>
                <a:gd name="T17" fmla="*/ 0 h 32"/>
                <a:gd name="T18" fmla="*/ 77 w 78"/>
                <a:gd name="T19" fmla="*/ 0 h 32"/>
                <a:gd name="T20" fmla="*/ 76 w 78"/>
                <a:gd name="T21" fmla="*/ 0 h 32"/>
                <a:gd name="T22" fmla="*/ 9 w 78"/>
                <a:gd name="T23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" h="32">
                  <a:moveTo>
                    <a:pt x="9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8" y="31"/>
                    <a:pt x="27" y="30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44" y="25"/>
                    <a:pt x="52" y="21"/>
                    <a:pt x="59" y="16"/>
                  </a:cubicBezTo>
                  <a:cubicBezTo>
                    <a:pt x="66" y="12"/>
                    <a:pt x="73" y="6"/>
                    <a:pt x="78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7" y="0"/>
                    <a:pt x="76" y="0"/>
                  </a:cubicBezTo>
                  <a:cubicBezTo>
                    <a:pt x="58" y="20"/>
                    <a:pt x="38" y="29"/>
                    <a:pt x="9" y="3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250"/>
            <p:cNvSpPr>
              <a:spLocks/>
            </p:cNvSpPr>
            <p:nvPr/>
          </p:nvSpPr>
          <p:spPr bwMode="auto">
            <a:xfrm>
              <a:off x="5156546" y="841375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251"/>
            <p:cNvSpPr>
              <a:spLocks/>
            </p:cNvSpPr>
            <p:nvPr/>
          </p:nvSpPr>
          <p:spPr bwMode="auto">
            <a:xfrm>
              <a:off x="4942234" y="649288"/>
              <a:ext cx="538163" cy="101600"/>
            </a:xfrm>
            <a:custGeom>
              <a:avLst/>
              <a:gdLst>
                <a:gd name="T0" fmla="*/ 73 w 143"/>
                <a:gd name="T1" fmla="*/ 25 h 27"/>
                <a:gd name="T2" fmla="*/ 28 w 143"/>
                <a:gd name="T3" fmla="*/ 25 h 27"/>
                <a:gd name="T4" fmla="*/ 0 w 143"/>
                <a:gd name="T5" fmla="*/ 26 h 27"/>
                <a:gd name="T6" fmla="*/ 1 w 143"/>
                <a:gd name="T7" fmla="*/ 27 h 27"/>
                <a:gd name="T8" fmla="*/ 28 w 143"/>
                <a:gd name="T9" fmla="*/ 26 h 27"/>
                <a:gd name="T10" fmla="*/ 73 w 143"/>
                <a:gd name="T11" fmla="*/ 26 h 27"/>
                <a:gd name="T12" fmla="*/ 98 w 143"/>
                <a:gd name="T13" fmla="*/ 24 h 27"/>
                <a:gd name="T14" fmla="*/ 99 w 143"/>
                <a:gd name="T15" fmla="*/ 23 h 27"/>
                <a:gd name="T16" fmla="*/ 99 w 143"/>
                <a:gd name="T17" fmla="*/ 24 h 27"/>
                <a:gd name="T18" fmla="*/ 124 w 143"/>
                <a:gd name="T19" fmla="*/ 15 h 27"/>
                <a:gd name="T20" fmla="*/ 143 w 143"/>
                <a:gd name="T21" fmla="*/ 0 h 27"/>
                <a:gd name="T22" fmla="*/ 141 w 143"/>
                <a:gd name="T23" fmla="*/ 0 h 27"/>
                <a:gd name="T24" fmla="*/ 73 w 143"/>
                <a:gd name="T25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27">
                  <a:moveTo>
                    <a:pt x="73" y="25"/>
                  </a:moveTo>
                  <a:cubicBezTo>
                    <a:pt x="42" y="25"/>
                    <a:pt x="28" y="25"/>
                    <a:pt x="28" y="25"/>
                  </a:cubicBezTo>
                  <a:cubicBezTo>
                    <a:pt x="28" y="25"/>
                    <a:pt x="20" y="25"/>
                    <a:pt x="0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0" y="26"/>
                    <a:pt x="28" y="26"/>
                    <a:pt x="28" y="26"/>
                  </a:cubicBezTo>
                  <a:cubicBezTo>
                    <a:pt x="28" y="26"/>
                    <a:pt x="42" y="26"/>
                    <a:pt x="73" y="26"/>
                  </a:cubicBezTo>
                  <a:cubicBezTo>
                    <a:pt x="82" y="26"/>
                    <a:pt x="90" y="26"/>
                    <a:pt x="98" y="24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108" y="22"/>
                    <a:pt x="116" y="19"/>
                    <a:pt x="124" y="15"/>
                  </a:cubicBezTo>
                  <a:cubicBezTo>
                    <a:pt x="131" y="11"/>
                    <a:pt x="137" y="6"/>
                    <a:pt x="14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22" y="18"/>
                    <a:pt x="101" y="25"/>
                    <a:pt x="73" y="2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252"/>
            <p:cNvSpPr>
              <a:spLocks/>
            </p:cNvSpPr>
            <p:nvPr/>
          </p:nvSpPr>
          <p:spPr bwMode="auto">
            <a:xfrm>
              <a:off x="5310534" y="736600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253"/>
            <p:cNvSpPr>
              <a:spLocks/>
            </p:cNvSpPr>
            <p:nvPr/>
          </p:nvSpPr>
          <p:spPr bwMode="auto">
            <a:xfrm>
              <a:off x="4889846" y="566738"/>
              <a:ext cx="755650" cy="112713"/>
            </a:xfrm>
            <a:custGeom>
              <a:avLst/>
              <a:gdLst>
                <a:gd name="T0" fmla="*/ 128 w 201"/>
                <a:gd name="T1" fmla="*/ 22 h 30"/>
                <a:gd name="T2" fmla="*/ 84 w 201"/>
                <a:gd name="T3" fmla="*/ 19 h 30"/>
                <a:gd name="T4" fmla="*/ 39 w 201"/>
                <a:gd name="T5" fmla="*/ 19 h 30"/>
                <a:gd name="T6" fmla="*/ 12 w 201"/>
                <a:gd name="T7" fmla="*/ 24 h 30"/>
                <a:gd name="T8" fmla="*/ 11 w 201"/>
                <a:gd name="T9" fmla="*/ 24 h 30"/>
                <a:gd name="T10" fmla="*/ 11 w 201"/>
                <a:gd name="T11" fmla="*/ 24 h 30"/>
                <a:gd name="T12" fmla="*/ 0 w 201"/>
                <a:gd name="T13" fmla="*/ 29 h 30"/>
                <a:gd name="T14" fmla="*/ 0 w 201"/>
                <a:gd name="T15" fmla="*/ 29 h 30"/>
                <a:gd name="T16" fmla="*/ 0 w 201"/>
                <a:gd name="T17" fmla="*/ 30 h 30"/>
                <a:gd name="T18" fmla="*/ 39 w 201"/>
                <a:gd name="T19" fmla="*/ 20 h 30"/>
                <a:gd name="T20" fmla="*/ 84 w 201"/>
                <a:gd name="T21" fmla="*/ 20 h 30"/>
                <a:gd name="T22" fmla="*/ 128 w 201"/>
                <a:gd name="T23" fmla="*/ 23 h 30"/>
                <a:gd name="T24" fmla="*/ 155 w 201"/>
                <a:gd name="T25" fmla="*/ 22 h 30"/>
                <a:gd name="T26" fmla="*/ 156 w 201"/>
                <a:gd name="T27" fmla="*/ 21 h 30"/>
                <a:gd name="T28" fmla="*/ 157 w 201"/>
                <a:gd name="T29" fmla="*/ 22 h 30"/>
                <a:gd name="T30" fmla="*/ 157 w 201"/>
                <a:gd name="T31" fmla="*/ 22 h 30"/>
                <a:gd name="T32" fmla="*/ 180 w 201"/>
                <a:gd name="T33" fmla="*/ 14 h 30"/>
                <a:gd name="T34" fmla="*/ 201 w 201"/>
                <a:gd name="T35" fmla="*/ 0 h 30"/>
                <a:gd name="T36" fmla="*/ 200 w 201"/>
                <a:gd name="T37" fmla="*/ 0 h 30"/>
                <a:gd name="T38" fmla="*/ 199 w 201"/>
                <a:gd name="T39" fmla="*/ 0 h 30"/>
                <a:gd name="T40" fmla="*/ 128 w 201"/>
                <a:gd name="T41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1" h="30">
                  <a:moveTo>
                    <a:pt x="128" y="22"/>
                  </a:moveTo>
                  <a:cubicBezTo>
                    <a:pt x="98" y="20"/>
                    <a:pt x="84" y="19"/>
                    <a:pt x="84" y="19"/>
                  </a:cubicBezTo>
                  <a:cubicBezTo>
                    <a:pt x="84" y="19"/>
                    <a:pt x="71" y="18"/>
                    <a:pt x="39" y="19"/>
                  </a:cubicBezTo>
                  <a:cubicBezTo>
                    <a:pt x="29" y="19"/>
                    <a:pt x="20" y="21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7" y="25"/>
                    <a:pt x="3" y="27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2" y="24"/>
                    <a:pt x="24" y="21"/>
                    <a:pt x="39" y="20"/>
                  </a:cubicBezTo>
                  <a:cubicBezTo>
                    <a:pt x="71" y="19"/>
                    <a:pt x="84" y="20"/>
                    <a:pt x="84" y="20"/>
                  </a:cubicBezTo>
                  <a:cubicBezTo>
                    <a:pt x="84" y="20"/>
                    <a:pt x="98" y="21"/>
                    <a:pt x="128" y="23"/>
                  </a:cubicBezTo>
                  <a:cubicBezTo>
                    <a:pt x="138" y="24"/>
                    <a:pt x="147" y="23"/>
                    <a:pt x="155" y="22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65" y="20"/>
                    <a:pt x="173" y="18"/>
                    <a:pt x="180" y="14"/>
                  </a:cubicBezTo>
                  <a:cubicBezTo>
                    <a:pt x="187" y="11"/>
                    <a:pt x="195" y="5"/>
                    <a:pt x="201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79" y="17"/>
                    <a:pt x="157" y="24"/>
                    <a:pt x="128" y="2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254"/>
            <p:cNvSpPr>
              <a:spLocks/>
            </p:cNvSpPr>
            <p:nvPr/>
          </p:nvSpPr>
          <p:spPr bwMode="auto">
            <a:xfrm>
              <a:off x="5472459" y="646113"/>
              <a:ext cx="7938" cy="3175"/>
            </a:xfrm>
            <a:custGeom>
              <a:avLst/>
              <a:gdLst>
                <a:gd name="T0" fmla="*/ 2 w 5"/>
                <a:gd name="T1" fmla="*/ 0 h 2"/>
                <a:gd name="T2" fmla="*/ 0 w 5"/>
                <a:gd name="T3" fmla="*/ 2 h 2"/>
                <a:gd name="T4" fmla="*/ 5 w 5"/>
                <a:gd name="T5" fmla="*/ 2 h 2"/>
                <a:gd name="T6" fmla="*/ 5 w 5"/>
                <a:gd name="T7" fmla="*/ 2 h 2"/>
                <a:gd name="T8" fmla="*/ 2 w 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2" y="0"/>
                  </a:moveTo>
                  <a:lnTo>
                    <a:pt x="0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255"/>
            <p:cNvSpPr>
              <a:spLocks/>
            </p:cNvSpPr>
            <p:nvPr/>
          </p:nvSpPr>
          <p:spPr bwMode="auto">
            <a:xfrm>
              <a:off x="4927946" y="495300"/>
              <a:ext cx="890588" cy="161925"/>
            </a:xfrm>
            <a:custGeom>
              <a:avLst/>
              <a:gdLst>
                <a:gd name="T0" fmla="*/ 237 w 237"/>
                <a:gd name="T1" fmla="*/ 0 h 43"/>
                <a:gd name="T2" fmla="*/ 236 w 237"/>
                <a:gd name="T3" fmla="*/ 0 h 43"/>
                <a:gd name="T4" fmla="*/ 163 w 237"/>
                <a:gd name="T5" fmla="*/ 17 h 43"/>
                <a:gd name="T6" fmla="*/ 119 w 237"/>
                <a:gd name="T7" fmla="*/ 12 h 43"/>
                <a:gd name="T8" fmla="*/ 74 w 237"/>
                <a:gd name="T9" fmla="*/ 9 h 43"/>
                <a:gd name="T10" fmla="*/ 0 w 237"/>
                <a:gd name="T11" fmla="*/ 43 h 43"/>
                <a:gd name="T12" fmla="*/ 1 w 237"/>
                <a:gd name="T13" fmla="*/ 43 h 43"/>
                <a:gd name="T14" fmla="*/ 2 w 237"/>
                <a:gd name="T15" fmla="*/ 43 h 43"/>
                <a:gd name="T16" fmla="*/ 74 w 237"/>
                <a:gd name="T17" fmla="*/ 10 h 43"/>
                <a:gd name="T18" fmla="*/ 119 w 237"/>
                <a:gd name="T19" fmla="*/ 13 h 43"/>
                <a:gd name="T20" fmla="*/ 163 w 237"/>
                <a:gd name="T21" fmla="*/ 18 h 43"/>
                <a:gd name="T22" fmla="*/ 189 w 237"/>
                <a:gd name="T23" fmla="*/ 19 h 43"/>
                <a:gd name="T24" fmla="*/ 189 w 237"/>
                <a:gd name="T25" fmla="*/ 19 h 43"/>
                <a:gd name="T26" fmla="*/ 190 w 237"/>
                <a:gd name="T27" fmla="*/ 19 h 43"/>
                <a:gd name="T28" fmla="*/ 215 w 237"/>
                <a:gd name="T29" fmla="*/ 13 h 43"/>
                <a:gd name="T30" fmla="*/ 237 w 237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7" h="43">
                  <a:moveTo>
                    <a:pt x="237" y="0"/>
                  </a:moveTo>
                  <a:cubicBezTo>
                    <a:pt x="236" y="0"/>
                    <a:pt x="236" y="0"/>
                    <a:pt x="236" y="0"/>
                  </a:cubicBezTo>
                  <a:cubicBezTo>
                    <a:pt x="214" y="16"/>
                    <a:pt x="192" y="21"/>
                    <a:pt x="163" y="17"/>
                  </a:cubicBezTo>
                  <a:cubicBezTo>
                    <a:pt x="133" y="13"/>
                    <a:pt x="119" y="12"/>
                    <a:pt x="119" y="12"/>
                  </a:cubicBezTo>
                  <a:cubicBezTo>
                    <a:pt x="119" y="12"/>
                    <a:pt x="106" y="9"/>
                    <a:pt x="74" y="9"/>
                  </a:cubicBezTo>
                  <a:cubicBezTo>
                    <a:pt x="44" y="8"/>
                    <a:pt x="18" y="20"/>
                    <a:pt x="0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2" y="43"/>
                    <a:pt x="2" y="43"/>
                  </a:cubicBezTo>
                  <a:cubicBezTo>
                    <a:pt x="20" y="20"/>
                    <a:pt x="44" y="9"/>
                    <a:pt x="74" y="10"/>
                  </a:cubicBezTo>
                  <a:cubicBezTo>
                    <a:pt x="106" y="11"/>
                    <a:pt x="119" y="13"/>
                    <a:pt x="119" y="13"/>
                  </a:cubicBezTo>
                  <a:cubicBezTo>
                    <a:pt x="119" y="13"/>
                    <a:pt x="133" y="14"/>
                    <a:pt x="163" y="18"/>
                  </a:cubicBezTo>
                  <a:cubicBezTo>
                    <a:pt x="172" y="20"/>
                    <a:pt x="181" y="20"/>
                    <a:pt x="189" y="19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90" y="19"/>
                    <a:pt x="190" y="19"/>
                    <a:pt x="190" y="19"/>
                  </a:cubicBezTo>
                  <a:cubicBezTo>
                    <a:pt x="199" y="18"/>
                    <a:pt x="207" y="16"/>
                    <a:pt x="215" y="13"/>
                  </a:cubicBezTo>
                  <a:cubicBezTo>
                    <a:pt x="222" y="10"/>
                    <a:pt x="230" y="5"/>
                    <a:pt x="237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256"/>
            <p:cNvSpPr>
              <a:spLocks/>
            </p:cNvSpPr>
            <p:nvPr/>
          </p:nvSpPr>
          <p:spPr bwMode="auto">
            <a:xfrm>
              <a:off x="4931121" y="657225"/>
              <a:ext cx="4763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257"/>
            <p:cNvSpPr>
              <a:spLocks/>
            </p:cNvSpPr>
            <p:nvPr/>
          </p:nvSpPr>
          <p:spPr bwMode="auto">
            <a:xfrm>
              <a:off x="5637559" y="566738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258"/>
            <p:cNvSpPr>
              <a:spLocks/>
            </p:cNvSpPr>
            <p:nvPr/>
          </p:nvSpPr>
          <p:spPr bwMode="auto">
            <a:xfrm>
              <a:off x="5972521" y="0"/>
              <a:ext cx="1209675" cy="431800"/>
            </a:xfrm>
            <a:custGeom>
              <a:avLst/>
              <a:gdLst>
                <a:gd name="T0" fmla="*/ 278 w 322"/>
                <a:gd name="T1" fmla="*/ 6 h 115"/>
                <a:gd name="T2" fmla="*/ 226 w 322"/>
                <a:gd name="T3" fmla="*/ 5 h 115"/>
                <a:gd name="T4" fmla="*/ 226 w 322"/>
                <a:gd name="T5" fmla="*/ 6 h 115"/>
                <a:gd name="T6" fmla="*/ 171 w 322"/>
                <a:gd name="T7" fmla="*/ 8 h 115"/>
                <a:gd name="T8" fmla="*/ 117 w 322"/>
                <a:gd name="T9" fmla="*/ 13 h 115"/>
                <a:gd name="T10" fmla="*/ 65 w 322"/>
                <a:gd name="T11" fmla="*/ 23 h 115"/>
                <a:gd name="T12" fmla="*/ 12 w 322"/>
                <a:gd name="T13" fmla="*/ 35 h 115"/>
                <a:gd name="T14" fmla="*/ 13 w 322"/>
                <a:gd name="T15" fmla="*/ 35 h 115"/>
                <a:gd name="T16" fmla="*/ 0 w 322"/>
                <a:gd name="T17" fmla="*/ 36 h 115"/>
                <a:gd name="T18" fmla="*/ 0 w 322"/>
                <a:gd name="T19" fmla="*/ 36 h 115"/>
                <a:gd name="T20" fmla="*/ 1 w 322"/>
                <a:gd name="T21" fmla="*/ 37 h 115"/>
                <a:gd name="T22" fmla="*/ 7 w 322"/>
                <a:gd name="T23" fmla="*/ 59 h 115"/>
                <a:gd name="T24" fmla="*/ 7 w 322"/>
                <a:gd name="T25" fmla="*/ 61 h 115"/>
                <a:gd name="T26" fmla="*/ 17 w 322"/>
                <a:gd name="T27" fmla="*/ 93 h 115"/>
                <a:gd name="T28" fmla="*/ 17 w 322"/>
                <a:gd name="T29" fmla="*/ 95 h 115"/>
                <a:gd name="T30" fmla="*/ 22 w 322"/>
                <a:gd name="T31" fmla="*/ 114 h 115"/>
                <a:gd name="T32" fmla="*/ 22 w 322"/>
                <a:gd name="T33" fmla="*/ 114 h 115"/>
                <a:gd name="T34" fmla="*/ 23 w 322"/>
                <a:gd name="T35" fmla="*/ 115 h 115"/>
                <a:gd name="T36" fmla="*/ 23 w 322"/>
                <a:gd name="T37" fmla="*/ 115 h 115"/>
                <a:gd name="T38" fmla="*/ 29 w 322"/>
                <a:gd name="T39" fmla="*/ 114 h 115"/>
                <a:gd name="T40" fmla="*/ 53 w 322"/>
                <a:gd name="T41" fmla="*/ 103 h 115"/>
                <a:gd name="T42" fmla="*/ 77 w 322"/>
                <a:gd name="T43" fmla="*/ 102 h 115"/>
                <a:gd name="T44" fmla="*/ 101 w 322"/>
                <a:gd name="T45" fmla="*/ 93 h 115"/>
                <a:gd name="T46" fmla="*/ 126 w 322"/>
                <a:gd name="T47" fmla="*/ 93 h 115"/>
                <a:gd name="T48" fmla="*/ 150 w 322"/>
                <a:gd name="T49" fmla="*/ 87 h 115"/>
                <a:gd name="T50" fmla="*/ 173 w 322"/>
                <a:gd name="T51" fmla="*/ 88 h 115"/>
                <a:gd name="T52" fmla="*/ 199 w 322"/>
                <a:gd name="T53" fmla="*/ 82 h 115"/>
                <a:gd name="T54" fmla="*/ 223 w 322"/>
                <a:gd name="T55" fmla="*/ 85 h 115"/>
                <a:gd name="T56" fmla="*/ 248 w 322"/>
                <a:gd name="T57" fmla="*/ 81 h 115"/>
                <a:gd name="T58" fmla="*/ 273 w 322"/>
                <a:gd name="T59" fmla="*/ 86 h 115"/>
                <a:gd name="T60" fmla="*/ 297 w 322"/>
                <a:gd name="T61" fmla="*/ 83 h 115"/>
                <a:gd name="T62" fmla="*/ 314 w 322"/>
                <a:gd name="T63" fmla="*/ 88 h 115"/>
                <a:gd name="T64" fmla="*/ 314 w 322"/>
                <a:gd name="T65" fmla="*/ 87 h 115"/>
                <a:gd name="T66" fmla="*/ 316 w 322"/>
                <a:gd name="T67" fmla="*/ 67 h 115"/>
                <a:gd name="T68" fmla="*/ 316 w 322"/>
                <a:gd name="T69" fmla="*/ 66 h 115"/>
                <a:gd name="T70" fmla="*/ 319 w 322"/>
                <a:gd name="T71" fmla="*/ 32 h 115"/>
                <a:gd name="T72" fmla="*/ 319 w 322"/>
                <a:gd name="T73" fmla="*/ 30 h 115"/>
                <a:gd name="T74" fmla="*/ 321 w 322"/>
                <a:gd name="T75" fmla="*/ 7 h 115"/>
                <a:gd name="T76" fmla="*/ 321 w 322"/>
                <a:gd name="T77" fmla="*/ 7 h 115"/>
                <a:gd name="T78" fmla="*/ 322 w 322"/>
                <a:gd name="T79" fmla="*/ 6 h 115"/>
                <a:gd name="T80" fmla="*/ 278 w 322"/>
                <a:gd name="T81" fmla="*/ 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2" h="115">
                  <a:moveTo>
                    <a:pt x="278" y="6"/>
                  </a:moveTo>
                  <a:cubicBezTo>
                    <a:pt x="262" y="0"/>
                    <a:pt x="244" y="0"/>
                    <a:pt x="226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08" y="0"/>
                    <a:pt x="189" y="1"/>
                    <a:pt x="171" y="8"/>
                  </a:cubicBezTo>
                  <a:cubicBezTo>
                    <a:pt x="153" y="4"/>
                    <a:pt x="135" y="6"/>
                    <a:pt x="117" y="13"/>
                  </a:cubicBezTo>
                  <a:cubicBezTo>
                    <a:pt x="100" y="11"/>
                    <a:pt x="81" y="15"/>
                    <a:pt x="65" y="23"/>
                  </a:cubicBezTo>
                  <a:cubicBezTo>
                    <a:pt x="47" y="21"/>
                    <a:pt x="29" y="25"/>
                    <a:pt x="12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8" y="35"/>
                    <a:pt x="4" y="35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17" y="95"/>
                    <a:pt x="17" y="95"/>
                    <a:pt x="17" y="95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5" y="115"/>
                    <a:pt x="27" y="114"/>
                    <a:pt x="29" y="114"/>
                  </a:cubicBezTo>
                  <a:cubicBezTo>
                    <a:pt x="37" y="111"/>
                    <a:pt x="45" y="108"/>
                    <a:pt x="53" y="103"/>
                  </a:cubicBezTo>
                  <a:cubicBezTo>
                    <a:pt x="61" y="104"/>
                    <a:pt x="69" y="104"/>
                    <a:pt x="77" y="102"/>
                  </a:cubicBezTo>
                  <a:cubicBezTo>
                    <a:pt x="85" y="100"/>
                    <a:pt x="94" y="97"/>
                    <a:pt x="101" y="93"/>
                  </a:cubicBezTo>
                  <a:cubicBezTo>
                    <a:pt x="110" y="94"/>
                    <a:pt x="118" y="94"/>
                    <a:pt x="126" y="93"/>
                  </a:cubicBezTo>
                  <a:cubicBezTo>
                    <a:pt x="134" y="92"/>
                    <a:pt x="142" y="90"/>
                    <a:pt x="150" y="87"/>
                  </a:cubicBezTo>
                  <a:cubicBezTo>
                    <a:pt x="158" y="88"/>
                    <a:pt x="166" y="89"/>
                    <a:pt x="173" y="88"/>
                  </a:cubicBezTo>
                  <a:cubicBezTo>
                    <a:pt x="181" y="87"/>
                    <a:pt x="190" y="85"/>
                    <a:pt x="199" y="82"/>
                  </a:cubicBezTo>
                  <a:cubicBezTo>
                    <a:pt x="207" y="84"/>
                    <a:pt x="215" y="85"/>
                    <a:pt x="223" y="85"/>
                  </a:cubicBezTo>
                  <a:cubicBezTo>
                    <a:pt x="231" y="85"/>
                    <a:pt x="240" y="84"/>
                    <a:pt x="248" y="81"/>
                  </a:cubicBezTo>
                  <a:cubicBezTo>
                    <a:pt x="256" y="84"/>
                    <a:pt x="264" y="85"/>
                    <a:pt x="273" y="86"/>
                  </a:cubicBezTo>
                  <a:cubicBezTo>
                    <a:pt x="281" y="86"/>
                    <a:pt x="289" y="85"/>
                    <a:pt x="297" y="83"/>
                  </a:cubicBezTo>
                  <a:cubicBezTo>
                    <a:pt x="303" y="86"/>
                    <a:pt x="308" y="87"/>
                    <a:pt x="314" y="88"/>
                  </a:cubicBezTo>
                  <a:cubicBezTo>
                    <a:pt x="314" y="87"/>
                    <a:pt x="314" y="87"/>
                    <a:pt x="314" y="87"/>
                  </a:cubicBezTo>
                  <a:cubicBezTo>
                    <a:pt x="316" y="67"/>
                    <a:pt x="316" y="67"/>
                    <a:pt x="316" y="67"/>
                  </a:cubicBezTo>
                  <a:cubicBezTo>
                    <a:pt x="316" y="66"/>
                    <a:pt x="316" y="66"/>
                    <a:pt x="316" y="66"/>
                  </a:cubicBezTo>
                  <a:cubicBezTo>
                    <a:pt x="319" y="32"/>
                    <a:pt x="319" y="32"/>
                    <a:pt x="319" y="32"/>
                  </a:cubicBezTo>
                  <a:cubicBezTo>
                    <a:pt x="319" y="30"/>
                    <a:pt x="319" y="30"/>
                    <a:pt x="319" y="30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2" y="6"/>
                    <a:pt x="322" y="6"/>
                    <a:pt x="322" y="6"/>
                  </a:cubicBezTo>
                  <a:cubicBezTo>
                    <a:pt x="308" y="2"/>
                    <a:pt x="293" y="2"/>
                    <a:pt x="278" y="6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259"/>
            <p:cNvSpPr>
              <a:spLocks/>
            </p:cNvSpPr>
            <p:nvPr/>
          </p:nvSpPr>
          <p:spPr bwMode="auto">
            <a:xfrm>
              <a:off x="6216996" y="38100"/>
              <a:ext cx="871538" cy="292100"/>
            </a:xfrm>
            <a:custGeom>
              <a:avLst/>
              <a:gdLst>
                <a:gd name="T0" fmla="*/ 81 w 232"/>
                <a:gd name="T1" fmla="*/ 14 h 78"/>
                <a:gd name="T2" fmla="*/ 121 w 232"/>
                <a:gd name="T3" fmla="*/ 35 h 78"/>
                <a:gd name="T4" fmla="*/ 158 w 232"/>
                <a:gd name="T5" fmla="*/ 59 h 78"/>
                <a:gd name="T6" fmla="*/ 208 w 232"/>
                <a:gd name="T7" fmla="*/ 76 h 78"/>
                <a:gd name="T8" fmla="*/ 232 w 232"/>
                <a:gd name="T9" fmla="*/ 73 h 78"/>
                <a:gd name="T10" fmla="*/ 230 w 232"/>
                <a:gd name="T11" fmla="*/ 72 h 78"/>
                <a:gd name="T12" fmla="*/ 159 w 232"/>
                <a:gd name="T13" fmla="*/ 58 h 78"/>
                <a:gd name="T14" fmla="*/ 121 w 232"/>
                <a:gd name="T15" fmla="*/ 34 h 78"/>
                <a:gd name="T16" fmla="*/ 81 w 232"/>
                <a:gd name="T17" fmla="*/ 13 h 78"/>
                <a:gd name="T18" fmla="*/ 55 w 232"/>
                <a:gd name="T19" fmla="*/ 4 h 78"/>
                <a:gd name="T20" fmla="*/ 53 w 232"/>
                <a:gd name="T21" fmla="*/ 5 h 78"/>
                <a:gd name="T22" fmla="*/ 52 w 232"/>
                <a:gd name="T23" fmla="*/ 3 h 78"/>
                <a:gd name="T24" fmla="*/ 52 w 232"/>
                <a:gd name="T25" fmla="*/ 3 h 78"/>
                <a:gd name="T26" fmla="*/ 0 w 232"/>
                <a:gd name="T27" fmla="*/ 13 h 78"/>
                <a:gd name="T28" fmla="*/ 1 w 232"/>
                <a:gd name="T29" fmla="*/ 13 h 78"/>
                <a:gd name="T30" fmla="*/ 81 w 232"/>
                <a:gd name="T31" fmla="*/ 1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78">
                  <a:moveTo>
                    <a:pt x="81" y="14"/>
                  </a:moveTo>
                  <a:cubicBezTo>
                    <a:pt x="109" y="28"/>
                    <a:pt x="120" y="35"/>
                    <a:pt x="121" y="35"/>
                  </a:cubicBezTo>
                  <a:cubicBezTo>
                    <a:pt x="121" y="36"/>
                    <a:pt x="132" y="42"/>
                    <a:pt x="158" y="59"/>
                  </a:cubicBezTo>
                  <a:cubicBezTo>
                    <a:pt x="175" y="69"/>
                    <a:pt x="191" y="75"/>
                    <a:pt x="208" y="76"/>
                  </a:cubicBezTo>
                  <a:cubicBezTo>
                    <a:pt x="216" y="76"/>
                    <a:pt x="224" y="75"/>
                    <a:pt x="232" y="73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05" y="78"/>
                    <a:pt x="183" y="73"/>
                    <a:pt x="159" y="58"/>
                  </a:cubicBezTo>
                  <a:cubicBezTo>
                    <a:pt x="133" y="41"/>
                    <a:pt x="121" y="34"/>
                    <a:pt x="121" y="34"/>
                  </a:cubicBezTo>
                  <a:cubicBezTo>
                    <a:pt x="121" y="34"/>
                    <a:pt x="110" y="27"/>
                    <a:pt x="81" y="13"/>
                  </a:cubicBezTo>
                  <a:cubicBezTo>
                    <a:pt x="73" y="8"/>
                    <a:pt x="64" y="5"/>
                    <a:pt x="55" y="4"/>
                  </a:cubicBezTo>
                  <a:cubicBezTo>
                    <a:pt x="54" y="4"/>
                    <a:pt x="53" y="4"/>
                    <a:pt x="53" y="5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35" y="1"/>
                    <a:pt x="16" y="5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7" y="0"/>
                    <a:pt x="53" y="0"/>
                    <a:pt x="81" y="1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260"/>
            <p:cNvSpPr>
              <a:spLocks/>
            </p:cNvSpPr>
            <p:nvPr/>
          </p:nvSpPr>
          <p:spPr bwMode="auto">
            <a:xfrm>
              <a:off x="6412259" y="11113"/>
              <a:ext cx="739775" cy="319088"/>
            </a:xfrm>
            <a:custGeom>
              <a:avLst/>
              <a:gdLst>
                <a:gd name="T0" fmla="*/ 197 w 197"/>
                <a:gd name="T1" fmla="*/ 85 h 85"/>
                <a:gd name="T2" fmla="*/ 197 w 197"/>
                <a:gd name="T3" fmla="*/ 84 h 85"/>
                <a:gd name="T4" fmla="*/ 156 w 197"/>
                <a:gd name="T5" fmla="*/ 65 h 85"/>
                <a:gd name="T6" fmla="*/ 120 w 197"/>
                <a:gd name="T7" fmla="*/ 40 h 85"/>
                <a:gd name="T8" fmla="*/ 81 w 197"/>
                <a:gd name="T9" fmla="*/ 16 h 85"/>
                <a:gd name="T10" fmla="*/ 56 w 197"/>
                <a:gd name="T11" fmla="*/ 5 h 85"/>
                <a:gd name="T12" fmla="*/ 55 w 197"/>
                <a:gd name="T13" fmla="*/ 6 h 85"/>
                <a:gd name="T14" fmla="*/ 55 w 197"/>
                <a:gd name="T15" fmla="*/ 5 h 85"/>
                <a:gd name="T16" fmla="*/ 0 w 197"/>
                <a:gd name="T17" fmla="*/ 10 h 85"/>
                <a:gd name="T18" fmla="*/ 3 w 197"/>
                <a:gd name="T19" fmla="*/ 11 h 85"/>
                <a:gd name="T20" fmla="*/ 80 w 197"/>
                <a:gd name="T21" fmla="*/ 17 h 85"/>
                <a:gd name="T22" fmla="*/ 119 w 197"/>
                <a:gd name="T23" fmla="*/ 41 h 85"/>
                <a:gd name="T24" fmla="*/ 155 w 197"/>
                <a:gd name="T25" fmla="*/ 66 h 85"/>
                <a:gd name="T26" fmla="*/ 178 w 197"/>
                <a:gd name="T27" fmla="*/ 79 h 85"/>
                <a:gd name="T28" fmla="*/ 180 w 197"/>
                <a:gd name="T29" fmla="*/ 79 h 85"/>
                <a:gd name="T30" fmla="*/ 180 w 197"/>
                <a:gd name="T31" fmla="*/ 80 h 85"/>
                <a:gd name="T32" fmla="*/ 180 w 197"/>
                <a:gd name="T33" fmla="*/ 80 h 85"/>
                <a:gd name="T34" fmla="*/ 197 w 197"/>
                <a:gd name="T3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7" h="85">
                  <a:moveTo>
                    <a:pt x="197" y="85"/>
                  </a:moveTo>
                  <a:cubicBezTo>
                    <a:pt x="197" y="84"/>
                    <a:pt x="197" y="84"/>
                    <a:pt x="197" y="84"/>
                  </a:cubicBezTo>
                  <a:cubicBezTo>
                    <a:pt x="183" y="81"/>
                    <a:pt x="170" y="75"/>
                    <a:pt x="156" y="65"/>
                  </a:cubicBezTo>
                  <a:cubicBezTo>
                    <a:pt x="131" y="47"/>
                    <a:pt x="120" y="40"/>
                    <a:pt x="120" y="40"/>
                  </a:cubicBezTo>
                  <a:cubicBezTo>
                    <a:pt x="119" y="40"/>
                    <a:pt x="109" y="31"/>
                    <a:pt x="81" y="16"/>
                  </a:cubicBezTo>
                  <a:cubicBezTo>
                    <a:pt x="73" y="11"/>
                    <a:pt x="64" y="7"/>
                    <a:pt x="56" y="5"/>
                  </a:cubicBezTo>
                  <a:cubicBezTo>
                    <a:pt x="55" y="5"/>
                    <a:pt x="55" y="6"/>
                    <a:pt x="55" y="6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36" y="1"/>
                    <a:pt x="18" y="3"/>
                    <a:pt x="0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9" y="0"/>
                    <a:pt x="55" y="2"/>
                    <a:pt x="80" y="17"/>
                  </a:cubicBezTo>
                  <a:cubicBezTo>
                    <a:pt x="108" y="32"/>
                    <a:pt x="119" y="41"/>
                    <a:pt x="119" y="41"/>
                  </a:cubicBezTo>
                  <a:cubicBezTo>
                    <a:pt x="119" y="41"/>
                    <a:pt x="130" y="48"/>
                    <a:pt x="155" y="66"/>
                  </a:cubicBezTo>
                  <a:cubicBezTo>
                    <a:pt x="163" y="72"/>
                    <a:pt x="170" y="76"/>
                    <a:pt x="178" y="79"/>
                  </a:cubicBezTo>
                  <a:cubicBezTo>
                    <a:pt x="180" y="79"/>
                    <a:pt x="180" y="79"/>
                    <a:pt x="180" y="79"/>
                  </a:cubicBezTo>
                  <a:cubicBezTo>
                    <a:pt x="180" y="80"/>
                    <a:pt x="180" y="80"/>
                    <a:pt x="180" y="80"/>
                  </a:cubicBezTo>
                  <a:cubicBezTo>
                    <a:pt x="180" y="80"/>
                    <a:pt x="180" y="80"/>
                    <a:pt x="180" y="80"/>
                  </a:cubicBezTo>
                  <a:cubicBezTo>
                    <a:pt x="186" y="83"/>
                    <a:pt x="191" y="84"/>
                    <a:pt x="197" y="8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261"/>
            <p:cNvSpPr>
              <a:spLocks/>
            </p:cNvSpPr>
            <p:nvPr/>
          </p:nvSpPr>
          <p:spPr bwMode="auto">
            <a:xfrm>
              <a:off x="7080596" y="307975"/>
              <a:ext cx="7938" cy="4763"/>
            </a:xfrm>
            <a:custGeom>
              <a:avLst/>
              <a:gdLst>
                <a:gd name="T0" fmla="*/ 5 w 5"/>
                <a:gd name="T1" fmla="*/ 0 h 3"/>
                <a:gd name="T2" fmla="*/ 0 w 5"/>
                <a:gd name="T3" fmla="*/ 0 h 3"/>
                <a:gd name="T4" fmla="*/ 5 w 5"/>
                <a:gd name="T5" fmla="*/ 3 h 3"/>
                <a:gd name="T6" fmla="*/ 5 w 5"/>
                <a:gd name="T7" fmla="*/ 3 h 3"/>
                <a:gd name="T8" fmla="*/ 5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0" y="0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262"/>
            <p:cNvSpPr>
              <a:spLocks/>
            </p:cNvSpPr>
            <p:nvPr/>
          </p:nvSpPr>
          <p:spPr bwMode="auto">
            <a:xfrm>
              <a:off x="6412259" y="49213"/>
              <a:ext cx="11113" cy="7938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0 w 3"/>
                <a:gd name="T5" fmla="*/ 0 h 2"/>
                <a:gd name="T6" fmla="*/ 0 w 3"/>
                <a:gd name="T7" fmla="*/ 0 h 2"/>
                <a:gd name="T8" fmla="*/ 1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263"/>
            <p:cNvSpPr>
              <a:spLocks/>
            </p:cNvSpPr>
            <p:nvPr/>
          </p:nvSpPr>
          <p:spPr bwMode="auto">
            <a:xfrm>
              <a:off x="6610696" y="-3175"/>
              <a:ext cx="547688" cy="255588"/>
            </a:xfrm>
            <a:custGeom>
              <a:avLst/>
              <a:gdLst>
                <a:gd name="T0" fmla="*/ 81 w 146"/>
                <a:gd name="T1" fmla="*/ 20 h 68"/>
                <a:gd name="T2" fmla="*/ 118 w 146"/>
                <a:gd name="T3" fmla="*/ 46 h 68"/>
                <a:gd name="T4" fmla="*/ 146 w 146"/>
                <a:gd name="T5" fmla="*/ 68 h 68"/>
                <a:gd name="T6" fmla="*/ 146 w 146"/>
                <a:gd name="T7" fmla="*/ 67 h 68"/>
                <a:gd name="T8" fmla="*/ 119 w 146"/>
                <a:gd name="T9" fmla="*/ 45 h 68"/>
                <a:gd name="T10" fmla="*/ 82 w 146"/>
                <a:gd name="T11" fmla="*/ 19 h 68"/>
                <a:gd name="T12" fmla="*/ 57 w 146"/>
                <a:gd name="T13" fmla="*/ 7 h 68"/>
                <a:gd name="T14" fmla="*/ 56 w 146"/>
                <a:gd name="T15" fmla="*/ 7 h 68"/>
                <a:gd name="T16" fmla="*/ 56 w 146"/>
                <a:gd name="T17" fmla="*/ 7 h 68"/>
                <a:gd name="T18" fmla="*/ 0 w 146"/>
                <a:gd name="T19" fmla="*/ 9 h 68"/>
                <a:gd name="T20" fmla="*/ 2 w 146"/>
                <a:gd name="T21" fmla="*/ 9 h 68"/>
                <a:gd name="T22" fmla="*/ 3 w 146"/>
                <a:gd name="T23" fmla="*/ 9 h 68"/>
                <a:gd name="T24" fmla="*/ 81 w 146"/>
                <a:gd name="T25" fmla="*/ 2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6" h="68">
                  <a:moveTo>
                    <a:pt x="81" y="20"/>
                  </a:moveTo>
                  <a:cubicBezTo>
                    <a:pt x="108" y="37"/>
                    <a:pt x="118" y="46"/>
                    <a:pt x="118" y="46"/>
                  </a:cubicBezTo>
                  <a:cubicBezTo>
                    <a:pt x="146" y="68"/>
                    <a:pt x="146" y="68"/>
                    <a:pt x="146" y="68"/>
                  </a:cubicBezTo>
                  <a:cubicBezTo>
                    <a:pt x="146" y="67"/>
                    <a:pt x="146" y="67"/>
                    <a:pt x="146" y="67"/>
                  </a:cubicBezTo>
                  <a:cubicBezTo>
                    <a:pt x="119" y="45"/>
                    <a:pt x="119" y="45"/>
                    <a:pt x="119" y="45"/>
                  </a:cubicBezTo>
                  <a:cubicBezTo>
                    <a:pt x="119" y="45"/>
                    <a:pt x="109" y="36"/>
                    <a:pt x="82" y="19"/>
                  </a:cubicBezTo>
                  <a:cubicBezTo>
                    <a:pt x="74" y="13"/>
                    <a:pt x="66" y="9"/>
                    <a:pt x="57" y="7"/>
                  </a:cubicBezTo>
                  <a:cubicBezTo>
                    <a:pt x="57" y="7"/>
                    <a:pt x="57" y="7"/>
                    <a:pt x="56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38" y="1"/>
                    <a:pt x="19" y="2"/>
                    <a:pt x="0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0" y="0"/>
                    <a:pt x="56" y="3"/>
                    <a:pt x="81" y="2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264"/>
            <p:cNvSpPr>
              <a:spLocks/>
            </p:cNvSpPr>
            <p:nvPr/>
          </p:nvSpPr>
          <p:spPr bwMode="auto">
            <a:xfrm>
              <a:off x="6618634" y="30163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265"/>
            <p:cNvSpPr>
              <a:spLocks/>
            </p:cNvSpPr>
            <p:nvPr/>
          </p:nvSpPr>
          <p:spPr bwMode="auto">
            <a:xfrm>
              <a:off x="6821834" y="-7938"/>
              <a:ext cx="349250" cy="128588"/>
            </a:xfrm>
            <a:custGeom>
              <a:avLst/>
              <a:gdLst>
                <a:gd name="T0" fmla="*/ 79 w 93"/>
                <a:gd name="T1" fmla="*/ 23 h 34"/>
                <a:gd name="T2" fmla="*/ 93 w 93"/>
                <a:gd name="T3" fmla="*/ 34 h 34"/>
                <a:gd name="T4" fmla="*/ 93 w 93"/>
                <a:gd name="T5" fmla="*/ 32 h 34"/>
                <a:gd name="T6" fmla="*/ 80 w 93"/>
                <a:gd name="T7" fmla="*/ 22 h 34"/>
                <a:gd name="T8" fmla="*/ 55 w 93"/>
                <a:gd name="T9" fmla="*/ 8 h 34"/>
                <a:gd name="T10" fmla="*/ 53 w 93"/>
                <a:gd name="T11" fmla="*/ 9 h 34"/>
                <a:gd name="T12" fmla="*/ 52 w 93"/>
                <a:gd name="T13" fmla="*/ 8 h 34"/>
                <a:gd name="T14" fmla="*/ 0 w 93"/>
                <a:gd name="T15" fmla="*/ 7 h 34"/>
                <a:gd name="T16" fmla="*/ 0 w 93"/>
                <a:gd name="T17" fmla="*/ 8 h 34"/>
                <a:gd name="T18" fmla="*/ 1 w 93"/>
                <a:gd name="T19" fmla="*/ 8 h 34"/>
                <a:gd name="T20" fmla="*/ 79 w 93"/>
                <a:gd name="T21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34">
                  <a:moveTo>
                    <a:pt x="79" y="23"/>
                  </a:moveTo>
                  <a:cubicBezTo>
                    <a:pt x="84" y="27"/>
                    <a:pt x="89" y="31"/>
                    <a:pt x="93" y="34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89" y="29"/>
                    <a:pt x="85" y="26"/>
                    <a:pt x="80" y="22"/>
                  </a:cubicBezTo>
                  <a:cubicBezTo>
                    <a:pt x="72" y="16"/>
                    <a:pt x="63" y="12"/>
                    <a:pt x="55" y="8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36" y="2"/>
                    <a:pt x="18" y="2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9" y="0"/>
                    <a:pt x="55" y="5"/>
                    <a:pt x="79" y="2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266"/>
            <p:cNvSpPr>
              <a:spLocks/>
            </p:cNvSpPr>
            <p:nvPr/>
          </p:nvSpPr>
          <p:spPr bwMode="auto">
            <a:xfrm>
              <a:off x="6821834" y="22225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67"/>
            <p:cNvSpPr>
              <a:spLocks/>
            </p:cNvSpPr>
            <p:nvPr/>
          </p:nvSpPr>
          <p:spPr bwMode="auto">
            <a:xfrm>
              <a:off x="7017096" y="7938"/>
              <a:ext cx="165100" cy="19050"/>
            </a:xfrm>
            <a:custGeom>
              <a:avLst/>
              <a:gdLst>
                <a:gd name="T0" fmla="*/ 43 w 44"/>
                <a:gd name="T1" fmla="*/ 5 h 5"/>
                <a:gd name="T2" fmla="*/ 43 w 44"/>
                <a:gd name="T3" fmla="*/ 5 h 5"/>
                <a:gd name="T4" fmla="*/ 44 w 44"/>
                <a:gd name="T5" fmla="*/ 4 h 5"/>
                <a:gd name="T6" fmla="*/ 0 w 44"/>
                <a:gd name="T7" fmla="*/ 4 h 5"/>
                <a:gd name="T8" fmla="*/ 3 w 44"/>
                <a:gd name="T9" fmla="*/ 4 h 5"/>
                <a:gd name="T10" fmla="*/ 43 w 4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5">
                  <a:moveTo>
                    <a:pt x="43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0" y="0"/>
                    <a:pt x="15" y="0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7" y="2"/>
                    <a:pt x="31" y="2"/>
                    <a:pt x="43" y="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268"/>
            <p:cNvSpPr>
              <a:spLocks/>
            </p:cNvSpPr>
            <p:nvPr/>
          </p:nvSpPr>
          <p:spPr bwMode="auto">
            <a:xfrm>
              <a:off x="7017096" y="22225"/>
              <a:ext cx="11113" cy="4763"/>
            </a:xfrm>
            <a:custGeom>
              <a:avLst/>
              <a:gdLst>
                <a:gd name="T0" fmla="*/ 2 w 7"/>
                <a:gd name="T1" fmla="*/ 3 h 3"/>
                <a:gd name="T2" fmla="*/ 7 w 7"/>
                <a:gd name="T3" fmla="*/ 0 h 3"/>
                <a:gd name="T4" fmla="*/ 0 w 7"/>
                <a:gd name="T5" fmla="*/ 0 h 3"/>
                <a:gd name="T6" fmla="*/ 2 w 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2" y="3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269"/>
            <p:cNvSpPr>
              <a:spLocks/>
            </p:cNvSpPr>
            <p:nvPr/>
          </p:nvSpPr>
          <p:spPr bwMode="auto">
            <a:xfrm>
              <a:off x="6055071" y="387350"/>
              <a:ext cx="115888" cy="44450"/>
            </a:xfrm>
            <a:custGeom>
              <a:avLst/>
              <a:gdLst>
                <a:gd name="T0" fmla="*/ 0 w 31"/>
                <a:gd name="T1" fmla="*/ 11 h 12"/>
                <a:gd name="T2" fmla="*/ 0 w 31"/>
                <a:gd name="T3" fmla="*/ 11 h 12"/>
                <a:gd name="T4" fmla="*/ 1 w 31"/>
                <a:gd name="T5" fmla="*/ 12 h 12"/>
                <a:gd name="T6" fmla="*/ 1 w 31"/>
                <a:gd name="T7" fmla="*/ 12 h 12"/>
                <a:gd name="T8" fmla="*/ 7 w 31"/>
                <a:gd name="T9" fmla="*/ 11 h 12"/>
                <a:gd name="T10" fmla="*/ 31 w 31"/>
                <a:gd name="T11" fmla="*/ 0 h 12"/>
                <a:gd name="T12" fmla="*/ 29 w 31"/>
                <a:gd name="T13" fmla="*/ 0 h 12"/>
                <a:gd name="T14" fmla="*/ 28 w 31"/>
                <a:gd name="T15" fmla="*/ 0 h 12"/>
                <a:gd name="T16" fmla="*/ 0 w 31"/>
                <a:gd name="T1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2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2"/>
                    <a:pt x="5" y="11"/>
                    <a:pt x="7" y="11"/>
                  </a:cubicBezTo>
                  <a:cubicBezTo>
                    <a:pt x="15" y="8"/>
                    <a:pt x="23" y="5"/>
                    <a:pt x="3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8" y="0"/>
                  </a:cubicBezTo>
                  <a:cubicBezTo>
                    <a:pt x="19" y="5"/>
                    <a:pt x="10" y="9"/>
                    <a:pt x="0" y="1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270"/>
            <p:cNvSpPr>
              <a:spLocks/>
            </p:cNvSpPr>
            <p:nvPr/>
          </p:nvSpPr>
          <p:spPr bwMode="auto">
            <a:xfrm>
              <a:off x="6036021" y="349250"/>
              <a:ext cx="315913" cy="46038"/>
            </a:xfrm>
            <a:custGeom>
              <a:avLst/>
              <a:gdLst>
                <a:gd name="T0" fmla="*/ 9 w 84"/>
                <a:gd name="T1" fmla="*/ 3 h 12"/>
                <a:gd name="T2" fmla="*/ 0 w 84"/>
                <a:gd name="T3" fmla="*/ 0 h 12"/>
                <a:gd name="T4" fmla="*/ 0 w 84"/>
                <a:gd name="T5" fmla="*/ 2 h 12"/>
                <a:gd name="T6" fmla="*/ 8 w 84"/>
                <a:gd name="T7" fmla="*/ 5 h 12"/>
                <a:gd name="T8" fmla="*/ 33 w 84"/>
                <a:gd name="T9" fmla="*/ 10 h 12"/>
                <a:gd name="T10" fmla="*/ 34 w 84"/>
                <a:gd name="T11" fmla="*/ 10 h 12"/>
                <a:gd name="T12" fmla="*/ 34 w 84"/>
                <a:gd name="T13" fmla="*/ 10 h 12"/>
                <a:gd name="T14" fmla="*/ 60 w 84"/>
                <a:gd name="T15" fmla="*/ 9 h 12"/>
                <a:gd name="T16" fmla="*/ 84 w 84"/>
                <a:gd name="T17" fmla="*/ 0 h 12"/>
                <a:gd name="T18" fmla="*/ 83 w 84"/>
                <a:gd name="T19" fmla="*/ 0 h 12"/>
                <a:gd name="T20" fmla="*/ 82 w 84"/>
                <a:gd name="T21" fmla="*/ 0 h 12"/>
                <a:gd name="T22" fmla="*/ 9 w 84"/>
                <a:gd name="T2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2">
                  <a:moveTo>
                    <a:pt x="9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7" y="7"/>
                    <a:pt x="25" y="9"/>
                    <a:pt x="3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43" y="11"/>
                    <a:pt x="52" y="11"/>
                    <a:pt x="60" y="9"/>
                  </a:cubicBezTo>
                  <a:cubicBezTo>
                    <a:pt x="68" y="7"/>
                    <a:pt x="77" y="4"/>
                    <a:pt x="8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2" y="0"/>
                    <a:pt x="82" y="0"/>
                  </a:cubicBezTo>
                  <a:cubicBezTo>
                    <a:pt x="58" y="12"/>
                    <a:pt x="36" y="12"/>
                    <a:pt x="9" y="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271"/>
            <p:cNvSpPr>
              <a:spLocks/>
            </p:cNvSpPr>
            <p:nvPr/>
          </p:nvSpPr>
          <p:spPr bwMode="auto">
            <a:xfrm>
              <a:off x="6159846" y="387350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272"/>
            <p:cNvSpPr>
              <a:spLocks/>
            </p:cNvSpPr>
            <p:nvPr/>
          </p:nvSpPr>
          <p:spPr bwMode="auto">
            <a:xfrm>
              <a:off x="5997921" y="222250"/>
              <a:ext cx="538163" cy="138113"/>
            </a:xfrm>
            <a:custGeom>
              <a:avLst/>
              <a:gdLst>
                <a:gd name="T0" fmla="*/ 68 w 143"/>
                <a:gd name="T1" fmla="*/ 25 h 37"/>
                <a:gd name="T2" fmla="*/ 27 w 143"/>
                <a:gd name="T3" fmla="*/ 9 h 37"/>
                <a:gd name="T4" fmla="*/ 0 w 143"/>
                <a:gd name="T5" fmla="*/ 0 h 37"/>
                <a:gd name="T6" fmla="*/ 0 w 143"/>
                <a:gd name="T7" fmla="*/ 2 h 37"/>
                <a:gd name="T8" fmla="*/ 26 w 143"/>
                <a:gd name="T9" fmla="*/ 11 h 37"/>
                <a:gd name="T10" fmla="*/ 67 w 143"/>
                <a:gd name="T11" fmla="*/ 27 h 37"/>
                <a:gd name="T12" fmla="*/ 92 w 143"/>
                <a:gd name="T13" fmla="*/ 34 h 37"/>
                <a:gd name="T14" fmla="*/ 93 w 143"/>
                <a:gd name="T15" fmla="*/ 33 h 37"/>
                <a:gd name="T16" fmla="*/ 93 w 143"/>
                <a:gd name="T17" fmla="*/ 34 h 37"/>
                <a:gd name="T18" fmla="*/ 119 w 143"/>
                <a:gd name="T19" fmla="*/ 34 h 37"/>
                <a:gd name="T20" fmla="*/ 143 w 143"/>
                <a:gd name="T21" fmla="*/ 28 h 37"/>
                <a:gd name="T22" fmla="*/ 140 w 143"/>
                <a:gd name="T23" fmla="*/ 27 h 37"/>
                <a:gd name="T24" fmla="*/ 68 w 143"/>
                <a:gd name="T25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37">
                  <a:moveTo>
                    <a:pt x="68" y="25"/>
                  </a:moveTo>
                  <a:cubicBezTo>
                    <a:pt x="39" y="14"/>
                    <a:pt x="27" y="9"/>
                    <a:pt x="27" y="9"/>
                  </a:cubicBezTo>
                  <a:cubicBezTo>
                    <a:pt x="26" y="9"/>
                    <a:pt x="19" y="6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8" y="7"/>
                    <a:pt x="26" y="11"/>
                    <a:pt x="26" y="11"/>
                  </a:cubicBezTo>
                  <a:cubicBezTo>
                    <a:pt x="26" y="11"/>
                    <a:pt x="39" y="15"/>
                    <a:pt x="67" y="27"/>
                  </a:cubicBezTo>
                  <a:cubicBezTo>
                    <a:pt x="76" y="30"/>
                    <a:pt x="84" y="33"/>
                    <a:pt x="92" y="34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102" y="35"/>
                    <a:pt x="111" y="35"/>
                    <a:pt x="119" y="34"/>
                  </a:cubicBezTo>
                  <a:cubicBezTo>
                    <a:pt x="127" y="33"/>
                    <a:pt x="135" y="31"/>
                    <a:pt x="143" y="28"/>
                  </a:cubicBezTo>
                  <a:cubicBezTo>
                    <a:pt x="140" y="27"/>
                    <a:pt x="140" y="27"/>
                    <a:pt x="140" y="27"/>
                  </a:cubicBezTo>
                  <a:cubicBezTo>
                    <a:pt x="116" y="37"/>
                    <a:pt x="94" y="36"/>
                    <a:pt x="68" y="2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273"/>
            <p:cNvSpPr>
              <a:spLocks/>
            </p:cNvSpPr>
            <p:nvPr/>
          </p:nvSpPr>
          <p:spPr bwMode="auto">
            <a:xfrm>
              <a:off x="6343996" y="346075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274"/>
            <p:cNvSpPr>
              <a:spLocks/>
            </p:cNvSpPr>
            <p:nvPr/>
          </p:nvSpPr>
          <p:spPr bwMode="auto">
            <a:xfrm>
              <a:off x="5972521" y="131763"/>
              <a:ext cx="747713" cy="206375"/>
            </a:xfrm>
            <a:custGeom>
              <a:avLst/>
              <a:gdLst>
                <a:gd name="T0" fmla="*/ 123 w 199"/>
                <a:gd name="T1" fmla="*/ 41 h 55"/>
                <a:gd name="T2" fmla="*/ 83 w 199"/>
                <a:gd name="T3" fmla="*/ 22 h 55"/>
                <a:gd name="T4" fmla="*/ 40 w 199"/>
                <a:gd name="T5" fmla="*/ 6 h 55"/>
                <a:gd name="T6" fmla="*/ 14 w 199"/>
                <a:gd name="T7" fmla="*/ 1 h 55"/>
                <a:gd name="T8" fmla="*/ 13 w 199"/>
                <a:gd name="T9" fmla="*/ 1 h 55"/>
                <a:gd name="T10" fmla="*/ 13 w 199"/>
                <a:gd name="T11" fmla="*/ 0 h 55"/>
                <a:gd name="T12" fmla="*/ 0 w 199"/>
                <a:gd name="T13" fmla="*/ 1 h 55"/>
                <a:gd name="T14" fmla="*/ 0 w 199"/>
                <a:gd name="T15" fmla="*/ 1 h 55"/>
                <a:gd name="T16" fmla="*/ 1 w 199"/>
                <a:gd name="T17" fmla="*/ 2 h 55"/>
                <a:gd name="T18" fmla="*/ 40 w 199"/>
                <a:gd name="T19" fmla="*/ 7 h 55"/>
                <a:gd name="T20" fmla="*/ 82 w 199"/>
                <a:gd name="T21" fmla="*/ 24 h 55"/>
                <a:gd name="T22" fmla="*/ 122 w 199"/>
                <a:gd name="T23" fmla="*/ 42 h 55"/>
                <a:gd name="T24" fmla="*/ 147 w 199"/>
                <a:gd name="T25" fmla="*/ 51 h 55"/>
                <a:gd name="T26" fmla="*/ 149 w 199"/>
                <a:gd name="T27" fmla="*/ 50 h 55"/>
                <a:gd name="T28" fmla="*/ 150 w 199"/>
                <a:gd name="T29" fmla="*/ 51 h 55"/>
                <a:gd name="T30" fmla="*/ 150 w 199"/>
                <a:gd name="T31" fmla="*/ 52 h 55"/>
                <a:gd name="T32" fmla="*/ 173 w 199"/>
                <a:gd name="T33" fmla="*/ 53 h 55"/>
                <a:gd name="T34" fmla="*/ 199 w 199"/>
                <a:gd name="T35" fmla="*/ 47 h 55"/>
                <a:gd name="T36" fmla="*/ 197 w 199"/>
                <a:gd name="T37" fmla="*/ 47 h 55"/>
                <a:gd name="T38" fmla="*/ 196 w 199"/>
                <a:gd name="T39" fmla="*/ 47 h 55"/>
                <a:gd name="T40" fmla="*/ 123 w 199"/>
                <a:gd name="T41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9" h="55">
                  <a:moveTo>
                    <a:pt x="123" y="41"/>
                  </a:moveTo>
                  <a:cubicBezTo>
                    <a:pt x="95" y="28"/>
                    <a:pt x="83" y="23"/>
                    <a:pt x="83" y="22"/>
                  </a:cubicBezTo>
                  <a:cubicBezTo>
                    <a:pt x="82" y="22"/>
                    <a:pt x="71" y="16"/>
                    <a:pt x="40" y="6"/>
                  </a:cubicBezTo>
                  <a:cubicBezTo>
                    <a:pt x="31" y="3"/>
                    <a:pt x="22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0"/>
                    <a:pt x="4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3" y="1"/>
                    <a:pt x="26" y="2"/>
                    <a:pt x="40" y="7"/>
                  </a:cubicBezTo>
                  <a:cubicBezTo>
                    <a:pt x="70" y="17"/>
                    <a:pt x="82" y="24"/>
                    <a:pt x="82" y="24"/>
                  </a:cubicBezTo>
                  <a:cubicBezTo>
                    <a:pt x="82" y="24"/>
                    <a:pt x="95" y="29"/>
                    <a:pt x="122" y="42"/>
                  </a:cubicBezTo>
                  <a:cubicBezTo>
                    <a:pt x="131" y="46"/>
                    <a:pt x="139" y="49"/>
                    <a:pt x="147" y="5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50" y="51"/>
                    <a:pt x="150" y="51"/>
                    <a:pt x="150" y="51"/>
                  </a:cubicBezTo>
                  <a:cubicBezTo>
                    <a:pt x="150" y="52"/>
                    <a:pt x="150" y="52"/>
                    <a:pt x="150" y="52"/>
                  </a:cubicBezTo>
                  <a:cubicBezTo>
                    <a:pt x="158" y="53"/>
                    <a:pt x="166" y="54"/>
                    <a:pt x="173" y="53"/>
                  </a:cubicBezTo>
                  <a:cubicBezTo>
                    <a:pt x="181" y="52"/>
                    <a:pt x="191" y="50"/>
                    <a:pt x="199" y="47"/>
                  </a:cubicBezTo>
                  <a:cubicBezTo>
                    <a:pt x="197" y="47"/>
                    <a:pt x="197" y="47"/>
                    <a:pt x="197" y="47"/>
                  </a:cubicBezTo>
                  <a:cubicBezTo>
                    <a:pt x="197" y="47"/>
                    <a:pt x="197" y="47"/>
                    <a:pt x="196" y="47"/>
                  </a:cubicBezTo>
                  <a:cubicBezTo>
                    <a:pt x="171" y="55"/>
                    <a:pt x="149" y="53"/>
                    <a:pt x="123" y="4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275"/>
            <p:cNvSpPr>
              <a:spLocks/>
            </p:cNvSpPr>
            <p:nvPr/>
          </p:nvSpPr>
          <p:spPr bwMode="auto">
            <a:xfrm>
              <a:off x="6524971" y="319088"/>
              <a:ext cx="11113" cy="7938"/>
            </a:xfrm>
            <a:custGeom>
              <a:avLst/>
              <a:gdLst>
                <a:gd name="T0" fmla="*/ 4 w 7"/>
                <a:gd name="T1" fmla="*/ 0 h 5"/>
                <a:gd name="T2" fmla="*/ 0 w 7"/>
                <a:gd name="T3" fmla="*/ 3 h 5"/>
                <a:gd name="T4" fmla="*/ 7 w 7"/>
                <a:gd name="T5" fmla="*/ 5 h 5"/>
                <a:gd name="T6" fmla="*/ 7 w 7"/>
                <a:gd name="T7" fmla="*/ 3 h 5"/>
                <a:gd name="T8" fmla="*/ 4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lnTo>
                    <a:pt x="0" y="3"/>
                  </a:lnTo>
                  <a:lnTo>
                    <a:pt x="7" y="5"/>
                  </a:lnTo>
                  <a:lnTo>
                    <a:pt x="7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276"/>
            <p:cNvSpPr>
              <a:spLocks/>
            </p:cNvSpPr>
            <p:nvPr/>
          </p:nvSpPr>
          <p:spPr bwMode="auto">
            <a:xfrm>
              <a:off x="6016971" y="68263"/>
              <a:ext cx="887413" cy="261938"/>
            </a:xfrm>
            <a:custGeom>
              <a:avLst/>
              <a:gdLst>
                <a:gd name="T0" fmla="*/ 236 w 236"/>
                <a:gd name="T1" fmla="*/ 63 h 70"/>
                <a:gd name="T2" fmla="*/ 235 w 236"/>
                <a:gd name="T3" fmla="*/ 62 h 70"/>
                <a:gd name="T4" fmla="*/ 161 w 236"/>
                <a:gd name="T5" fmla="*/ 52 h 70"/>
                <a:gd name="T6" fmla="*/ 122 w 236"/>
                <a:gd name="T7" fmla="*/ 31 h 70"/>
                <a:gd name="T8" fmla="*/ 81 w 236"/>
                <a:gd name="T9" fmla="*/ 12 h 70"/>
                <a:gd name="T10" fmla="*/ 0 w 236"/>
                <a:gd name="T11" fmla="*/ 17 h 70"/>
                <a:gd name="T12" fmla="*/ 1 w 236"/>
                <a:gd name="T13" fmla="*/ 17 h 70"/>
                <a:gd name="T14" fmla="*/ 2 w 236"/>
                <a:gd name="T15" fmla="*/ 18 h 70"/>
                <a:gd name="T16" fmla="*/ 81 w 236"/>
                <a:gd name="T17" fmla="*/ 13 h 70"/>
                <a:gd name="T18" fmla="*/ 122 w 236"/>
                <a:gd name="T19" fmla="*/ 32 h 70"/>
                <a:gd name="T20" fmla="*/ 161 w 236"/>
                <a:gd name="T21" fmla="*/ 53 h 70"/>
                <a:gd name="T22" fmla="*/ 184 w 236"/>
                <a:gd name="T23" fmla="*/ 64 h 70"/>
                <a:gd name="T24" fmla="*/ 185 w 236"/>
                <a:gd name="T25" fmla="*/ 63 h 70"/>
                <a:gd name="T26" fmla="*/ 185 w 236"/>
                <a:gd name="T27" fmla="*/ 64 h 70"/>
                <a:gd name="T28" fmla="*/ 211 w 236"/>
                <a:gd name="T29" fmla="*/ 67 h 70"/>
                <a:gd name="T30" fmla="*/ 236 w 236"/>
                <a:gd name="T31" fmla="*/ 6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6" h="70">
                  <a:moveTo>
                    <a:pt x="236" y="63"/>
                  </a:moveTo>
                  <a:cubicBezTo>
                    <a:pt x="235" y="62"/>
                    <a:pt x="235" y="62"/>
                    <a:pt x="235" y="62"/>
                  </a:cubicBezTo>
                  <a:cubicBezTo>
                    <a:pt x="209" y="70"/>
                    <a:pt x="187" y="67"/>
                    <a:pt x="161" y="52"/>
                  </a:cubicBezTo>
                  <a:cubicBezTo>
                    <a:pt x="134" y="37"/>
                    <a:pt x="122" y="31"/>
                    <a:pt x="122" y="31"/>
                  </a:cubicBezTo>
                  <a:cubicBezTo>
                    <a:pt x="122" y="31"/>
                    <a:pt x="111" y="24"/>
                    <a:pt x="81" y="12"/>
                  </a:cubicBezTo>
                  <a:cubicBezTo>
                    <a:pt x="53" y="0"/>
                    <a:pt x="25" y="2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7" y="3"/>
                    <a:pt x="53" y="2"/>
                    <a:pt x="81" y="13"/>
                  </a:cubicBezTo>
                  <a:cubicBezTo>
                    <a:pt x="110" y="26"/>
                    <a:pt x="121" y="32"/>
                    <a:pt x="122" y="32"/>
                  </a:cubicBezTo>
                  <a:cubicBezTo>
                    <a:pt x="122" y="33"/>
                    <a:pt x="134" y="39"/>
                    <a:pt x="161" y="53"/>
                  </a:cubicBezTo>
                  <a:cubicBezTo>
                    <a:pt x="169" y="58"/>
                    <a:pt x="177" y="61"/>
                    <a:pt x="184" y="64"/>
                  </a:cubicBezTo>
                  <a:cubicBezTo>
                    <a:pt x="185" y="63"/>
                    <a:pt x="185" y="63"/>
                    <a:pt x="185" y="63"/>
                  </a:cubicBezTo>
                  <a:cubicBezTo>
                    <a:pt x="185" y="64"/>
                    <a:pt x="185" y="64"/>
                    <a:pt x="185" y="64"/>
                  </a:cubicBezTo>
                  <a:cubicBezTo>
                    <a:pt x="194" y="66"/>
                    <a:pt x="202" y="67"/>
                    <a:pt x="211" y="67"/>
                  </a:cubicBezTo>
                  <a:cubicBezTo>
                    <a:pt x="219" y="67"/>
                    <a:pt x="228" y="66"/>
                    <a:pt x="236" y="6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277"/>
            <p:cNvSpPr>
              <a:spLocks/>
            </p:cNvSpPr>
            <p:nvPr/>
          </p:nvSpPr>
          <p:spPr bwMode="auto">
            <a:xfrm>
              <a:off x="6021734" y="131763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278"/>
            <p:cNvSpPr>
              <a:spLocks/>
            </p:cNvSpPr>
            <p:nvPr/>
          </p:nvSpPr>
          <p:spPr bwMode="auto">
            <a:xfrm>
              <a:off x="6709121" y="304800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279"/>
            <p:cNvSpPr>
              <a:spLocks/>
            </p:cNvSpPr>
            <p:nvPr/>
          </p:nvSpPr>
          <p:spPr bwMode="auto">
            <a:xfrm>
              <a:off x="7152034" y="22225"/>
              <a:ext cx="1193800" cy="609600"/>
            </a:xfrm>
            <a:custGeom>
              <a:avLst/>
              <a:gdLst>
                <a:gd name="T0" fmla="*/ 278 w 318"/>
                <a:gd name="T1" fmla="*/ 72 h 162"/>
                <a:gd name="T2" fmla="*/ 229 w 318"/>
                <a:gd name="T3" fmla="*/ 52 h 162"/>
                <a:gd name="T4" fmla="*/ 229 w 318"/>
                <a:gd name="T5" fmla="*/ 53 h 162"/>
                <a:gd name="T6" fmla="*/ 176 w 318"/>
                <a:gd name="T7" fmla="*/ 35 h 162"/>
                <a:gd name="T8" fmla="*/ 125 w 318"/>
                <a:gd name="T9" fmla="*/ 21 h 162"/>
                <a:gd name="T10" fmla="*/ 72 w 318"/>
                <a:gd name="T11" fmla="*/ 11 h 162"/>
                <a:gd name="T12" fmla="*/ 19 w 318"/>
                <a:gd name="T13" fmla="*/ 4 h 162"/>
                <a:gd name="T14" fmla="*/ 19 w 318"/>
                <a:gd name="T15" fmla="*/ 4 h 162"/>
                <a:gd name="T16" fmla="*/ 8 w 318"/>
                <a:gd name="T17" fmla="*/ 0 h 162"/>
                <a:gd name="T18" fmla="*/ 7 w 318"/>
                <a:gd name="T19" fmla="*/ 1 h 162"/>
                <a:gd name="T20" fmla="*/ 7 w 318"/>
                <a:gd name="T21" fmla="*/ 1 h 162"/>
                <a:gd name="T22" fmla="*/ 5 w 318"/>
                <a:gd name="T23" fmla="*/ 24 h 162"/>
                <a:gd name="T24" fmla="*/ 5 w 318"/>
                <a:gd name="T25" fmla="*/ 26 h 162"/>
                <a:gd name="T26" fmla="*/ 2 w 318"/>
                <a:gd name="T27" fmla="*/ 60 h 162"/>
                <a:gd name="T28" fmla="*/ 2 w 318"/>
                <a:gd name="T29" fmla="*/ 61 h 162"/>
                <a:gd name="T30" fmla="*/ 0 w 318"/>
                <a:gd name="T31" fmla="*/ 81 h 162"/>
                <a:gd name="T32" fmla="*/ 0 w 318"/>
                <a:gd name="T33" fmla="*/ 81 h 162"/>
                <a:gd name="T34" fmla="*/ 0 w 318"/>
                <a:gd name="T35" fmla="*/ 82 h 162"/>
                <a:gd name="T36" fmla="*/ 0 w 318"/>
                <a:gd name="T37" fmla="*/ 82 h 162"/>
                <a:gd name="T38" fmla="*/ 6 w 318"/>
                <a:gd name="T39" fmla="*/ 83 h 162"/>
                <a:gd name="T40" fmla="*/ 32 w 318"/>
                <a:gd name="T41" fmla="*/ 82 h 162"/>
                <a:gd name="T42" fmla="*/ 55 w 318"/>
                <a:gd name="T43" fmla="*/ 89 h 162"/>
                <a:gd name="T44" fmla="*/ 81 w 318"/>
                <a:gd name="T45" fmla="*/ 90 h 162"/>
                <a:gd name="T46" fmla="*/ 104 w 318"/>
                <a:gd name="T47" fmla="*/ 99 h 162"/>
                <a:gd name="T48" fmla="*/ 129 w 318"/>
                <a:gd name="T49" fmla="*/ 101 h 162"/>
                <a:gd name="T50" fmla="*/ 150 w 318"/>
                <a:gd name="T51" fmla="*/ 111 h 162"/>
                <a:gd name="T52" fmla="*/ 176 w 318"/>
                <a:gd name="T53" fmla="*/ 115 h 162"/>
                <a:gd name="T54" fmla="*/ 197 w 318"/>
                <a:gd name="T55" fmla="*/ 126 h 162"/>
                <a:gd name="T56" fmla="*/ 223 w 318"/>
                <a:gd name="T57" fmla="*/ 132 h 162"/>
                <a:gd name="T58" fmla="*/ 244 w 318"/>
                <a:gd name="T59" fmla="*/ 145 h 162"/>
                <a:gd name="T60" fmla="*/ 267 w 318"/>
                <a:gd name="T61" fmla="*/ 151 h 162"/>
                <a:gd name="T62" fmla="*/ 281 w 318"/>
                <a:gd name="T63" fmla="*/ 162 h 162"/>
                <a:gd name="T64" fmla="*/ 282 w 318"/>
                <a:gd name="T65" fmla="*/ 161 h 162"/>
                <a:gd name="T66" fmla="*/ 290 w 318"/>
                <a:gd name="T67" fmla="*/ 143 h 162"/>
                <a:gd name="T68" fmla="*/ 291 w 318"/>
                <a:gd name="T69" fmla="*/ 142 h 162"/>
                <a:gd name="T70" fmla="*/ 306 w 318"/>
                <a:gd name="T71" fmla="*/ 112 h 162"/>
                <a:gd name="T72" fmla="*/ 307 w 318"/>
                <a:gd name="T73" fmla="*/ 110 h 162"/>
                <a:gd name="T74" fmla="*/ 317 w 318"/>
                <a:gd name="T75" fmla="*/ 89 h 162"/>
                <a:gd name="T76" fmla="*/ 318 w 318"/>
                <a:gd name="T77" fmla="*/ 89 h 162"/>
                <a:gd name="T78" fmla="*/ 318 w 318"/>
                <a:gd name="T79" fmla="*/ 88 h 162"/>
                <a:gd name="T80" fmla="*/ 278 w 318"/>
                <a:gd name="T81" fmla="*/ 7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18" h="162">
                  <a:moveTo>
                    <a:pt x="278" y="72"/>
                  </a:moveTo>
                  <a:cubicBezTo>
                    <a:pt x="264" y="61"/>
                    <a:pt x="248" y="54"/>
                    <a:pt x="229" y="52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5" y="42"/>
                    <a:pt x="196" y="36"/>
                    <a:pt x="176" y="35"/>
                  </a:cubicBezTo>
                  <a:cubicBezTo>
                    <a:pt x="161" y="25"/>
                    <a:pt x="144" y="21"/>
                    <a:pt x="125" y="21"/>
                  </a:cubicBezTo>
                  <a:cubicBezTo>
                    <a:pt x="109" y="13"/>
                    <a:pt x="91" y="9"/>
                    <a:pt x="72" y="11"/>
                  </a:cubicBezTo>
                  <a:cubicBezTo>
                    <a:pt x="56" y="3"/>
                    <a:pt x="38" y="1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5" y="3"/>
                    <a:pt x="11" y="1"/>
                    <a:pt x="8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3"/>
                    <a:pt x="4" y="83"/>
                    <a:pt x="6" y="83"/>
                  </a:cubicBezTo>
                  <a:cubicBezTo>
                    <a:pt x="14" y="84"/>
                    <a:pt x="23" y="83"/>
                    <a:pt x="32" y="82"/>
                  </a:cubicBezTo>
                  <a:cubicBezTo>
                    <a:pt x="40" y="86"/>
                    <a:pt x="47" y="88"/>
                    <a:pt x="55" y="89"/>
                  </a:cubicBezTo>
                  <a:cubicBezTo>
                    <a:pt x="63" y="91"/>
                    <a:pt x="72" y="91"/>
                    <a:pt x="81" y="90"/>
                  </a:cubicBezTo>
                  <a:cubicBezTo>
                    <a:pt x="88" y="94"/>
                    <a:pt x="96" y="97"/>
                    <a:pt x="104" y="99"/>
                  </a:cubicBezTo>
                  <a:cubicBezTo>
                    <a:pt x="112" y="101"/>
                    <a:pt x="120" y="101"/>
                    <a:pt x="129" y="101"/>
                  </a:cubicBezTo>
                  <a:cubicBezTo>
                    <a:pt x="136" y="106"/>
                    <a:pt x="143" y="109"/>
                    <a:pt x="150" y="111"/>
                  </a:cubicBezTo>
                  <a:cubicBezTo>
                    <a:pt x="158" y="113"/>
                    <a:pt x="167" y="114"/>
                    <a:pt x="176" y="115"/>
                  </a:cubicBezTo>
                  <a:cubicBezTo>
                    <a:pt x="183" y="120"/>
                    <a:pt x="190" y="124"/>
                    <a:pt x="197" y="126"/>
                  </a:cubicBezTo>
                  <a:cubicBezTo>
                    <a:pt x="205" y="129"/>
                    <a:pt x="214" y="131"/>
                    <a:pt x="223" y="132"/>
                  </a:cubicBezTo>
                  <a:cubicBezTo>
                    <a:pt x="229" y="137"/>
                    <a:pt x="236" y="142"/>
                    <a:pt x="244" y="145"/>
                  </a:cubicBezTo>
                  <a:cubicBezTo>
                    <a:pt x="251" y="148"/>
                    <a:pt x="259" y="150"/>
                    <a:pt x="267" y="151"/>
                  </a:cubicBezTo>
                  <a:cubicBezTo>
                    <a:pt x="272" y="156"/>
                    <a:pt x="276" y="159"/>
                    <a:pt x="281" y="162"/>
                  </a:cubicBezTo>
                  <a:cubicBezTo>
                    <a:pt x="282" y="161"/>
                    <a:pt x="282" y="161"/>
                    <a:pt x="282" y="161"/>
                  </a:cubicBezTo>
                  <a:cubicBezTo>
                    <a:pt x="290" y="143"/>
                    <a:pt x="290" y="143"/>
                    <a:pt x="290" y="143"/>
                  </a:cubicBezTo>
                  <a:cubicBezTo>
                    <a:pt x="291" y="142"/>
                    <a:pt x="291" y="142"/>
                    <a:pt x="291" y="142"/>
                  </a:cubicBezTo>
                  <a:cubicBezTo>
                    <a:pt x="306" y="112"/>
                    <a:pt x="306" y="112"/>
                    <a:pt x="306" y="112"/>
                  </a:cubicBezTo>
                  <a:cubicBezTo>
                    <a:pt x="307" y="110"/>
                    <a:pt x="307" y="110"/>
                    <a:pt x="307" y="110"/>
                  </a:cubicBezTo>
                  <a:cubicBezTo>
                    <a:pt x="317" y="89"/>
                    <a:pt x="317" y="89"/>
                    <a:pt x="317" y="89"/>
                  </a:cubicBezTo>
                  <a:cubicBezTo>
                    <a:pt x="318" y="89"/>
                    <a:pt x="318" y="89"/>
                    <a:pt x="318" y="89"/>
                  </a:cubicBezTo>
                  <a:cubicBezTo>
                    <a:pt x="318" y="88"/>
                    <a:pt x="318" y="88"/>
                    <a:pt x="318" y="88"/>
                  </a:cubicBezTo>
                  <a:cubicBezTo>
                    <a:pt x="306" y="80"/>
                    <a:pt x="293" y="74"/>
                    <a:pt x="278" y="72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280"/>
            <p:cNvSpPr>
              <a:spLocks/>
            </p:cNvSpPr>
            <p:nvPr/>
          </p:nvSpPr>
          <p:spPr bwMode="auto">
            <a:xfrm>
              <a:off x="7421909" y="57150"/>
              <a:ext cx="733425" cy="533400"/>
            </a:xfrm>
            <a:custGeom>
              <a:avLst/>
              <a:gdLst>
                <a:gd name="T0" fmla="*/ 76 w 195"/>
                <a:gd name="T1" fmla="*/ 32 h 142"/>
                <a:gd name="T2" fmla="*/ 105 w 195"/>
                <a:gd name="T3" fmla="*/ 67 h 142"/>
                <a:gd name="T4" fmla="*/ 132 w 195"/>
                <a:gd name="T5" fmla="*/ 102 h 142"/>
                <a:gd name="T6" fmla="*/ 172 w 195"/>
                <a:gd name="T7" fmla="*/ 136 h 142"/>
                <a:gd name="T8" fmla="*/ 195 w 195"/>
                <a:gd name="T9" fmla="*/ 142 h 142"/>
                <a:gd name="T10" fmla="*/ 193 w 195"/>
                <a:gd name="T11" fmla="*/ 141 h 142"/>
                <a:gd name="T12" fmla="*/ 133 w 195"/>
                <a:gd name="T13" fmla="*/ 101 h 142"/>
                <a:gd name="T14" fmla="*/ 106 w 195"/>
                <a:gd name="T15" fmla="*/ 66 h 142"/>
                <a:gd name="T16" fmla="*/ 77 w 195"/>
                <a:gd name="T17" fmla="*/ 31 h 142"/>
                <a:gd name="T18" fmla="*/ 55 w 195"/>
                <a:gd name="T19" fmla="*/ 14 h 142"/>
                <a:gd name="T20" fmla="*/ 53 w 195"/>
                <a:gd name="T21" fmla="*/ 14 h 142"/>
                <a:gd name="T22" fmla="*/ 53 w 195"/>
                <a:gd name="T23" fmla="*/ 12 h 142"/>
                <a:gd name="T24" fmla="*/ 53 w 195"/>
                <a:gd name="T25" fmla="*/ 12 h 142"/>
                <a:gd name="T26" fmla="*/ 0 w 195"/>
                <a:gd name="T27" fmla="*/ 2 h 142"/>
                <a:gd name="T28" fmla="*/ 1 w 195"/>
                <a:gd name="T29" fmla="*/ 3 h 142"/>
                <a:gd name="T30" fmla="*/ 76 w 195"/>
                <a:gd name="T31" fmla="*/ 3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5" h="142">
                  <a:moveTo>
                    <a:pt x="76" y="32"/>
                  </a:moveTo>
                  <a:cubicBezTo>
                    <a:pt x="97" y="56"/>
                    <a:pt x="105" y="67"/>
                    <a:pt x="105" y="67"/>
                  </a:cubicBezTo>
                  <a:cubicBezTo>
                    <a:pt x="105" y="67"/>
                    <a:pt x="113" y="77"/>
                    <a:pt x="132" y="102"/>
                  </a:cubicBezTo>
                  <a:cubicBezTo>
                    <a:pt x="143" y="118"/>
                    <a:pt x="156" y="129"/>
                    <a:pt x="172" y="136"/>
                  </a:cubicBezTo>
                  <a:cubicBezTo>
                    <a:pt x="179" y="139"/>
                    <a:pt x="187" y="141"/>
                    <a:pt x="195" y="142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68" y="137"/>
                    <a:pt x="149" y="124"/>
                    <a:pt x="133" y="101"/>
                  </a:cubicBezTo>
                  <a:cubicBezTo>
                    <a:pt x="114" y="77"/>
                    <a:pt x="106" y="66"/>
                    <a:pt x="106" y="66"/>
                  </a:cubicBezTo>
                  <a:cubicBezTo>
                    <a:pt x="106" y="66"/>
                    <a:pt x="98" y="55"/>
                    <a:pt x="77" y="31"/>
                  </a:cubicBezTo>
                  <a:cubicBezTo>
                    <a:pt x="70" y="24"/>
                    <a:pt x="63" y="18"/>
                    <a:pt x="55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37" y="4"/>
                    <a:pt x="19" y="0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0" y="0"/>
                    <a:pt x="55" y="10"/>
                    <a:pt x="76" y="3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281"/>
            <p:cNvSpPr>
              <a:spLocks/>
            </p:cNvSpPr>
            <p:nvPr/>
          </p:nvSpPr>
          <p:spPr bwMode="auto">
            <a:xfrm>
              <a:off x="7621934" y="101600"/>
              <a:ext cx="588963" cy="530225"/>
            </a:xfrm>
            <a:custGeom>
              <a:avLst/>
              <a:gdLst>
                <a:gd name="T0" fmla="*/ 156 w 157"/>
                <a:gd name="T1" fmla="*/ 141 h 141"/>
                <a:gd name="T2" fmla="*/ 157 w 157"/>
                <a:gd name="T3" fmla="*/ 140 h 141"/>
                <a:gd name="T4" fmla="*/ 125 w 157"/>
                <a:gd name="T5" fmla="*/ 107 h 141"/>
                <a:gd name="T6" fmla="*/ 100 w 157"/>
                <a:gd name="T7" fmla="*/ 70 h 141"/>
                <a:gd name="T8" fmla="*/ 73 w 157"/>
                <a:gd name="T9" fmla="*/ 34 h 141"/>
                <a:gd name="T10" fmla="*/ 53 w 157"/>
                <a:gd name="T11" fmla="*/ 16 h 141"/>
                <a:gd name="T12" fmla="*/ 52 w 157"/>
                <a:gd name="T13" fmla="*/ 16 h 141"/>
                <a:gd name="T14" fmla="*/ 52 w 157"/>
                <a:gd name="T15" fmla="*/ 15 h 141"/>
                <a:gd name="T16" fmla="*/ 0 w 157"/>
                <a:gd name="T17" fmla="*/ 0 h 141"/>
                <a:gd name="T18" fmla="*/ 2 w 157"/>
                <a:gd name="T19" fmla="*/ 2 h 141"/>
                <a:gd name="T20" fmla="*/ 72 w 157"/>
                <a:gd name="T21" fmla="*/ 35 h 141"/>
                <a:gd name="T22" fmla="*/ 99 w 157"/>
                <a:gd name="T23" fmla="*/ 71 h 141"/>
                <a:gd name="T24" fmla="*/ 124 w 157"/>
                <a:gd name="T25" fmla="*/ 108 h 141"/>
                <a:gd name="T26" fmla="*/ 140 w 157"/>
                <a:gd name="T27" fmla="*/ 129 h 141"/>
                <a:gd name="T28" fmla="*/ 142 w 157"/>
                <a:gd name="T29" fmla="*/ 129 h 141"/>
                <a:gd name="T30" fmla="*/ 142 w 157"/>
                <a:gd name="T31" fmla="*/ 130 h 141"/>
                <a:gd name="T32" fmla="*/ 142 w 157"/>
                <a:gd name="T33" fmla="*/ 130 h 141"/>
                <a:gd name="T34" fmla="*/ 156 w 157"/>
                <a:gd name="T35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7" h="141">
                  <a:moveTo>
                    <a:pt x="156" y="141"/>
                  </a:moveTo>
                  <a:cubicBezTo>
                    <a:pt x="157" y="140"/>
                    <a:pt x="157" y="140"/>
                    <a:pt x="157" y="140"/>
                  </a:cubicBezTo>
                  <a:cubicBezTo>
                    <a:pt x="144" y="133"/>
                    <a:pt x="134" y="122"/>
                    <a:pt x="125" y="107"/>
                  </a:cubicBezTo>
                  <a:cubicBezTo>
                    <a:pt x="108" y="82"/>
                    <a:pt x="100" y="71"/>
                    <a:pt x="100" y="70"/>
                  </a:cubicBezTo>
                  <a:cubicBezTo>
                    <a:pt x="100" y="70"/>
                    <a:pt x="93" y="59"/>
                    <a:pt x="73" y="34"/>
                  </a:cubicBezTo>
                  <a:cubicBezTo>
                    <a:pt x="67" y="27"/>
                    <a:pt x="60" y="21"/>
                    <a:pt x="53" y="16"/>
                  </a:cubicBezTo>
                  <a:cubicBezTo>
                    <a:pt x="53" y="16"/>
                    <a:pt x="53" y="16"/>
                    <a:pt x="52" y="16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37" y="4"/>
                    <a:pt x="19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0" y="1"/>
                    <a:pt x="53" y="12"/>
                    <a:pt x="72" y="35"/>
                  </a:cubicBezTo>
                  <a:cubicBezTo>
                    <a:pt x="92" y="60"/>
                    <a:pt x="99" y="71"/>
                    <a:pt x="99" y="71"/>
                  </a:cubicBezTo>
                  <a:cubicBezTo>
                    <a:pt x="99" y="71"/>
                    <a:pt x="107" y="82"/>
                    <a:pt x="124" y="108"/>
                  </a:cubicBezTo>
                  <a:cubicBezTo>
                    <a:pt x="129" y="116"/>
                    <a:pt x="135" y="123"/>
                    <a:pt x="140" y="129"/>
                  </a:cubicBezTo>
                  <a:cubicBezTo>
                    <a:pt x="142" y="129"/>
                    <a:pt x="142" y="129"/>
                    <a:pt x="142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7" y="135"/>
                    <a:pt x="151" y="138"/>
                    <a:pt x="156" y="14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282"/>
            <p:cNvSpPr>
              <a:spLocks/>
            </p:cNvSpPr>
            <p:nvPr/>
          </p:nvSpPr>
          <p:spPr bwMode="auto">
            <a:xfrm>
              <a:off x="8147396" y="585788"/>
              <a:ext cx="7938" cy="4763"/>
            </a:xfrm>
            <a:custGeom>
              <a:avLst/>
              <a:gdLst>
                <a:gd name="T0" fmla="*/ 5 w 5"/>
                <a:gd name="T1" fmla="*/ 0 h 3"/>
                <a:gd name="T2" fmla="*/ 0 w 5"/>
                <a:gd name="T3" fmla="*/ 0 h 3"/>
                <a:gd name="T4" fmla="*/ 5 w 5"/>
                <a:gd name="T5" fmla="*/ 3 h 3"/>
                <a:gd name="T6" fmla="*/ 5 w 5"/>
                <a:gd name="T7" fmla="*/ 3 h 3"/>
                <a:gd name="T8" fmla="*/ 5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0" y="0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283"/>
            <p:cNvSpPr>
              <a:spLocks/>
            </p:cNvSpPr>
            <p:nvPr/>
          </p:nvSpPr>
          <p:spPr bwMode="auto">
            <a:xfrm>
              <a:off x="7621934" y="101600"/>
              <a:ext cx="6350" cy="7938"/>
            </a:xfrm>
            <a:custGeom>
              <a:avLst/>
              <a:gdLst>
                <a:gd name="T0" fmla="*/ 0 w 4"/>
                <a:gd name="T1" fmla="*/ 5 h 5"/>
                <a:gd name="T2" fmla="*/ 4 w 4"/>
                <a:gd name="T3" fmla="*/ 5 h 5"/>
                <a:gd name="T4" fmla="*/ 0 w 4"/>
                <a:gd name="T5" fmla="*/ 0 h 5"/>
                <a:gd name="T6" fmla="*/ 0 w 4"/>
                <a:gd name="T7" fmla="*/ 0 h 5"/>
                <a:gd name="T8" fmla="*/ 0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284"/>
            <p:cNvSpPr>
              <a:spLocks/>
            </p:cNvSpPr>
            <p:nvPr/>
          </p:nvSpPr>
          <p:spPr bwMode="auto">
            <a:xfrm>
              <a:off x="7812434" y="153988"/>
              <a:ext cx="431800" cy="406400"/>
            </a:xfrm>
            <a:custGeom>
              <a:avLst/>
              <a:gdLst>
                <a:gd name="T0" fmla="*/ 72 w 115"/>
                <a:gd name="T1" fmla="*/ 39 h 108"/>
                <a:gd name="T2" fmla="*/ 97 w 115"/>
                <a:gd name="T3" fmla="*/ 77 h 108"/>
                <a:gd name="T4" fmla="*/ 114 w 115"/>
                <a:gd name="T5" fmla="*/ 108 h 108"/>
                <a:gd name="T6" fmla="*/ 115 w 115"/>
                <a:gd name="T7" fmla="*/ 107 h 108"/>
                <a:gd name="T8" fmla="*/ 98 w 115"/>
                <a:gd name="T9" fmla="*/ 77 h 108"/>
                <a:gd name="T10" fmla="*/ 73 w 115"/>
                <a:gd name="T11" fmla="*/ 39 h 108"/>
                <a:gd name="T12" fmla="*/ 54 w 115"/>
                <a:gd name="T13" fmla="*/ 19 h 108"/>
                <a:gd name="T14" fmla="*/ 53 w 115"/>
                <a:gd name="T15" fmla="*/ 19 h 108"/>
                <a:gd name="T16" fmla="*/ 53 w 115"/>
                <a:gd name="T17" fmla="*/ 18 h 108"/>
                <a:gd name="T18" fmla="*/ 0 w 115"/>
                <a:gd name="T19" fmla="*/ 0 h 108"/>
                <a:gd name="T20" fmla="*/ 1 w 115"/>
                <a:gd name="T21" fmla="*/ 1 h 108"/>
                <a:gd name="T22" fmla="*/ 2 w 115"/>
                <a:gd name="T23" fmla="*/ 2 h 108"/>
                <a:gd name="T24" fmla="*/ 72 w 115"/>
                <a:gd name="T25" fmla="*/ 3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108">
                  <a:moveTo>
                    <a:pt x="72" y="39"/>
                  </a:moveTo>
                  <a:cubicBezTo>
                    <a:pt x="90" y="65"/>
                    <a:pt x="96" y="77"/>
                    <a:pt x="97" y="77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15" y="107"/>
                    <a:pt x="115" y="107"/>
                    <a:pt x="115" y="107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7" y="77"/>
                    <a:pt x="91" y="65"/>
                    <a:pt x="73" y="39"/>
                  </a:cubicBezTo>
                  <a:cubicBezTo>
                    <a:pt x="67" y="31"/>
                    <a:pt x="61" y="24"/>
                    <a:pt x="54" y="19"/>
                  </a:cubicBezTo>
                  <a:cubicBezTo>
                    <a:pt x="54" y="19"/>
                    <a:pt x="53" y="19"/>
                    <a:pt x="53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38" y="7"/>
                    <a:pt x="20" y="1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1" y="3"/>
                    <a:pt x="54" y="15"/>
                    <a:pt x="72" y="3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285"/>
            <p:cNvSpPr>
              <a:spLocks/>
            </p:cNvSpPr>
            <p:nvPr/>
          </p:nvSpPr>
          <p:spPr bwMode="auto">
            <a:xfrm>
              <a:off x="7817196" y="157163"/>
              <a:ext cx="3175" cy="4763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286"/>
            <p:cNvSpPr>
              <a:spLocks/>
            </p:cNvSpPr>
            <p:nvPr/>
          </p:nvSpPr>
          <p:spPr bwMode="auto">
            <a:xfrm>
              <a:off x="8012459" y="217488"/>
              <a:ext cx="292100" cy="225425"/>
            </a:xfrm>
            <a:custGeom>
              <a:avLst/>
              <a:gdLst>
                <a:gd name="T0" fmla="*/ 68 w 78"/>
                <a:gd name="T1" fmla="*/ 44 h 60"/>
                <a:gd name="T2" fmla="*/ 77 w 78"/>
                <a:gd name="T3" fmla="*/ 60 h 60"/>
                <a:gd name="T4" fmla="*/ 78 w 78"/>
                <a:gd name="T5" fmla="*/ 58 h 60"/>
                <a:gd name="T6" fmla="*/ 69 w 78"/>
                <a:gd name="T7" fmla="*/ 43 h 60"/>
                <a:gd name="T8" fmla="*/ 51 w 78"/>
                <a:gd name="T9" fmla="*/ 22 h 60"/>
                <a:gd name="T10" fmla="*/ 49 w 78"/>
                <a:gd name="T11" fmla="*/ 21 h 60"/>
                <a:gd name="T12" fmla="*/ 49 w 78"/>
                <a:gd name="T13" fmla="*/ 20 h 60"/>
                <a:gd name="T14" fmla="*/ 0 w 78"/>
                <a:gd name="T15" fmla="*/ 0 h 60"/>
                <a:gd name="T16" fmla="*/ 0 w 78"/>
                <a:gd name="T17" fmla="*/ 1 h 60"/>
                <a:gd name="T18" fmla="*/ 1 w 78"/>
                <a:gd name="T19" fmla="*/ 2 h 60"/>
                <a:gd name="T20" fmla="*/ 68 w 78"/>
                <a:gd name="T21" fmla="*/ 4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60">
                  <a:moveTo>
                    <a:pt x="68" y="44"/>
                  </a:moveTo>
                  <a:cubicBezTo>
                    <a:pt x="72" y="50"/>
                    <a:pt x="75" y="55"/>
                    <a:pt x="77" y="60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5" y="54"/>
                    <a:pt x="73" y="49"/>
                    <a:pt x="69" y="43"/>
                  </a:cubicBezTo>
                  <a:cubicBezTo>
                    <a:pt x="64" y="35"/>
                    <a:pt x="58" y="28"/>
                    <a:pt x="51" y="22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35" y="9"/>
                    <a:pt x="19" y="2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0" y="5"/>
                    <a:pt x="52" y="19"/>
                    <a:pt x="68" y="4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287"/>
            <p:cNvSpPr>
              <a:spLocks/>
            </p:cNvSpPr>
            <p:nvPr/>
          </p:nvSpPr>
          <p:spPr bwMode="auto">
            <a:xfrm>
              <a:off x="8012459" y="222250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288"/>
            <p:cNvSpPr>
              <a:spLocks/>
            </p:cNvSpPr>
            <p:nvPr/>
          </p:nvSpPr>
          <p:spPr bwMode="auto">
            <a:xfrm>
              <a:off x="8196609" y="293688"/>
              <a:ext cx="149225" cy="63500"/>
            </a:xfrm>
            <a:custGeom>
              <a:avLst/>
              <a:gdLst>
                <a:gd name="T0" fmla="*/ 39 w 40"/>
                <a:gd name="T1" fmla="*/ 17 h 17"/>
                <a:gd name="T2" fmla="*/ 40 w 40"/>
                <a:gd name="T3" fmla="*/ 17 h 17"/>
                <a:gd name="T4" fmla="*/ 40 w 40"/>
                <a:gd name="T5" fmla="*/ 16 h 17"/>
                <a:gd name="T6" fmla="*/ 0 w 40"/>
                <a:gd name="T7" fmla="*/ 0 h 17"/>
                <a:gd name="T8" fmla="*/ 2 w 40"/>
                <a:gd name="T9" fmla="*/ 2 h 17"/>
                <a:gd name="T10" fmla="*/ 39 w 40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7">
                  <a:moveTo>
                    <a:pt x="39" y="17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28" y="8"/>
                    <a:pt x="15" y="2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6" y="4"/>
                    <a:pt x="29" y="9"/>
                    <a:pt x="39" y="1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289"/>
            <p:cNvSpPr>
              <a:spLocks/>
            </p:cNvSpPr>
            <p:nvPr/>
          </p:nvSpPr>
          <p:spPr bwMode="auto">
            <a:xfrm>
              <a:off x="8196609" y="293688"/>
              <a:ext cx="6350" cy="6350"/>
            </a:xfrm>
            <a:custGeom>
              <a:avLst/>
              <a:gdLst>
                <a:gd name="T0" fmla="*/ 0 w 4"/>
                <a:gd name="T1" fmla="*/ 2 h 4"/>
                <a:gd name="T2" fmla="*/ 4 w 4"/>
                <a:gd name="T3" fmla="*/ 4 h 4"/>
                <a:gd name="T4" fmla="*/ 0 w 4"/>
                <a:gd name="T5" fmla="*/ 0 h 4"/>
                <a:gd name="T6" fmla="*/ 0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290"/>
            <p:cNvSpPr>
              <a:spLocks/>
            </p:cNvSpPr>
            <p:nvPr/>
          </p:nvSpPr>
          <p:spPr bwMode="auto">
            <a:xfrm>
              <a:off x="7152034" y="327025"/>
              <a:ext cx="119063" cy="11113"/>
            </a:xfrm>
            <a:custGeom>
              <a:avLst/>
              <a:gdLst>
                <a:gd name="T0" fmla="*/ 0 w 32"/>
                <a:gd name="T1" fmla="*/ 0 h 3"/>
                <a:gd name="T2" fmla="*/ 0 w 32"/>
                <a:gd name="T3" fmla="*/ 0 h 3"/>
                <a:gd name="T4" fmla="*/ 0 w 32"/>
                <a:gd name="T5" fmla="*/ 1 h 3"/>
                <a:gd name="T6" fmla="*/ 0 w 32"/>
                <a:gd name="T7" fmla="*/ 1 h 3"/>
                <a:gd name="T8" fmla="*/ 6 w 32"/>
                <a:gd name="T9" fmla="*/ 2 h 3"/>
                <a:gd name="T10" fmla="*/ 32 w 32"/>
                <a:gd name="T11" fmla="*/ 1 h 3"/>
                <a:gd name="T12" fmla="*/ 31 w 32"/>
                <a:gd name="T13" fmla="*/ 0 h 3"/>
                <a:gd name="T14" fmla="*/ 30 w 32"/>
                <a:gd name="T15" fmla="*/ 0 h 3"/>
                <a:gd name="T16" fmla="*/ 0 w 3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4" y="2"/>
                    <a:pt x="6" y="2"/>
                  </a:cubicBezTo>
                  <a:cubicBezTo>
                    <a:pt x="14" y="3"/>
                    <a:pt x="24" y="2"/>
                    <a:pt x="32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19" y="2"/>
                    <a:pt x="10" y="2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291"/>
            <p:cNvSpPr>
              <a:spLocks/>
            </p:cNvSpPr>
            <p:nvPr/>
          </p:nvSpPr>
          <p:spPr bwMode="auto">
            <a:xfrm>
              <a:off x="7158384" y="247650"/>
              <a:ext cx="296863" cy="117475"/>
            </a:xfrm>
            <a:custGeom>
              <a:avLst/>
              <a:gdLst>
                <a:gd name="T0" fmla="*/ 7 w 79"/>
                <a:gd name="T1" fmla="*/ 6 h 31"/>
                <a:gd name="T2" fmla="*/ 0 w 79"/>
                <a:gd name="T3" fmla="*/ 0 h 31"/>
                <a:gd name="T4" fmla="*/ 0 w 79"/>
                <a:gd name="T5" fmla="*/ 1 h 31"/>
                <a:gd name="T6" fmla="*/ 6 w 79"/>
                <a:gd name="T7" fmla="*/ 7 h 31"/>
                <a:gd name="T8" fmla="*/ 28 w 79"/>
                <a:gd name="T9" fmla="*/ 21 h 31"/>
                <a:gd name="T10" fmla="*/ 29 w 79"/>
                <a:gd name="T11" fmla="*/ 21 h 31"/>
                <a:gd name="T12" fmla="*/ 29 w 79"/>
                <a:gd name="T13" fmla="*/ 21 h 31"/>
                <a:gd name="T14" fmla="*/ 53 w 79"/>
                <a:gd name="T15" fmla="*/ 29 h 31"/>
                <a:gd name="T16" fmla="*/ 79 w 79"/>
                <a:gd name="T17" fmla="*/ 30 h 31"/>
                <a:gd name="T18" fmla="*/ 78 w 79"/>
                <a:gd name="T19" fmla="*/ 29 h 31"/>
                <a:gd name="T20" fmla="*/ 77 w 79"/>
                <a:gd name="T21" fmla="*/ 29 h 31"/>
                <a:gd name="T22" fmla="*/ 7 w 79"/>
                <a:gd name="T23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31">
                  <a:moveTo>
                    <a:pt x="7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14" y="13"/>
                    <a:pt x="21" y="17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7" y="25"/>
                    <a:pt x="45" y="28"/>
                    <a:pt x="53" y="29"/>
                  </a:cubicBezTo>
                  <a:cubicBezTo>
                    <a:pt x="61" y="31"/>
                    <a:pt x="71" y="31"/>
                    <a:pt x="79" y="30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78" y="29"/>
                    <a:pt x="77" y="29"/>
                    <a:pt x="77" y="29"/>
                  </a:cubicBezTo>
                  <a:cubicBezTo>
                    <a:pt x="51" y="31"/>
                    <a:pt x="30" y="24"/>
                    <a:pt x="7" y="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292"/>
            <p:cNvSpPr>
              <a:spLocks/>
            </p:cNvSpPr>
            <p:nvPr/>
          </p:nvSpPr>
          <p:spPr bwMode="auto">
            <a:xfrm>
              <a:off x="7264746" y="327025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293"/>
            <p:cNvSpPr>
              <a:spLocks/>
            </p:cNvSpPr>
            <p:nvPr/>
          </p:nvSpPr>
          <p:spPr bwMode="auto">
            <a:xfrm>
              <a:off x="7171084" y="112713"/>
              <a:ext cx="465138" cy="288925"/>
            </a:xfrm>
            <a:custGeom>
              <a:avLst/>
              <a:gdLst>
                <a:gd name="T0" fmla="*/ 55 w 124"/>
                <a:gd name="T1" fmla="*/ 48 h 77"/>
                <a:gd name="T2" fmla="*/ 22 w 124"/>
                <a:gd name="T3" fmla="*/ 19 h 77"/>
                <a:gd name="T4" fmla="*/ 0 w 124"/>
                <a:gd name="T5" fmla="*/ 0 h 77"/>
                <a:gd name="T6" fmla="*/ 0 w 124"/>
                <a:gd name="T7" fmla="*/ 2 h 77"/>
                <a:gd name="T8" fmla="*/ 21 w 124"/>
                <a:gd name="T9" fmla="*/ 19 h 77"/>
                <a:gd name="T10" fmla="*/ 54 w 124"/>
                <a:gd name="T11" fmla="*/ 49 h 77"/>
                <a:gd name="T12" fmla="*/ 74 w 124"/>
                <a:gd name="T13" fmla="*/ 65 h 77"/>
                <a:gd name="T14" fmla="*/ 75 w 124"/>
                <a:gd name="T15" fmla="*/ 65 h 77"/>
                <a:gd name="T16" fmla="*/ 75 w 124"/>
                <a:gd name="T17" fmla="*/ 65 h 77"/>
                <a:gd name="T18" fmla="*/ 99 w 124"/>
                <a:gd name="T19" fmla="*/ 75 h 77"/>
                <a:gd name="T20" fmla="*/ 124 w 124"/>
                <a:gd name="T21" fmla="*/ 77 h 77"/>
                <a:gd name="T22" fmla="*/ 122 w 124"/>
                <a:gd name="T23" fmla="*/ 76 h 77"/>
                <a:gd name="T24" fmla="*/ 55 w 124"/>
                <a:gd name="T25" fmla="*/ 4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77">
                  <a:moveTo>
                    <a:pt x="55" y="48"/>
                  </a:moveTo>
                  <a:cubicBezTo>
                    <a:pt x="32" y="27"/>
                    <a:pt x="22" y="19"/>
                    <a:pt x="22" y="19"/>
                  </a:cubicBezTo>
                  <a:cubicBezTo>
                    <a:pt x="22" y="18"/>
                    <a:pt x="16" y="13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5" y="14"/>
                    <a:pt x="21" y="19"/>
                    <a:pt x="21" y="19"/>
                  </a:cubicBezTo>
                  <a:cubicBezTo>
                    <a:pt x="21" y="20"/>
                    <a:pt x="31" y="28"/>
                    <a:pt x="54" y="49"/>
                  </a:cubicBezTo>
                  <a:cubicBezTo>
                    <a:pt x="60" y="56"/>
                    <a:pt x="67" y="61"/>
                    <a:pt x="74" y="65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83" y="70"/>
                    <a:pt x="91" y="73"/>
                    <a:pt x="99" y="75"/>
                  </a:cubicBezTo>
                  <a:cubicBezTo>
                    <a:pt x="107" y="77"/>
                    <a:pt x="115" y="77"/>
                    <a:pt x="124" y="77"/>
                  </a:cubicBezTo>
                  <a:cubicBezTo>
                    <a:pt x="122" y="76"/>
                    <a:pt x="122" y="76"/>
                    <a:pt x="122" y="76"/>
                  </a:cubicBezTo>
                  <a:cubicBezTo>
                    <a:pt x="96" y="76"/>
                    <a:pt x="75" y="68"/>
                    <a:pt x="55" y="4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294"/>
            <p:cNvSpPr>
              <a:spLocks/>
            </p:cNvSpPr>
            <p:nvPr/>
          </p:nvSpPr>
          <p:spPr bwMode="auto">
            <a:xfrm>
              <a:off x="7448896" y="357188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295"/>
            <p:cNvSpPr>
              <a:spLocks/>
            </p:cNvSpPr>
            <p:nvPr/>
          </p:nvSpPr>
          <p:spPr bwMode="auto">
            <a:xfrm>
              <a:off x="7177434" y="22225"/>
              <a:ext cx="635000" cy="431800"/>
            </a:xfrm>
            <a:custGeom>
              <a:avLst/>
              <a:gdLst>
                <a:gd name="T0" fmla="*/ 100 w 169"/>
                <a:gd name="T1" fmla="*/ 82 h 115"/>
                <a:gd name="T2" fmla="*/ 70 w 169"/>
                <a:gd name="T3" fmla="*/ 50 h 115"/>
                <a:gd name="T4" fmla="*/ 36 w 169"/>
                <a:gd name="T5" fmla="*/ 19 h 115"/>
                <a:gd name="T6" fmla="*/ 13 w 169"/>
                <a:gd name="T7" fmla="*/ 5 h 115"/>
                <a:gd name="T8" fmla="*/ 12 w 169"/>
                <a:gd name="T9" fmla="*/ 5 h 115"/>
                <a:gd name="T10" fmla="*/ 12 w 169"/>
                <a:gd name="T11" fmla="*/ 4 h 115"/>
                <a:gd name="T12" fmla="*/ 1 w 169"/>
                <a:gd name="T13" fmla="*/ 0 h 115"/>
                <a:gd name="T14" fmla="*/ 0 w 169"/>
                <a:gd name="T15" fmla="*/ 1 h 115"/>
                <a:gd name="T16" fmla="*/ 0 w 169"/>
                <a:gd name="T17" fmla="*/ 1 h 115"/>
                <a:gd name="T18" fmla="*/ 35 w 169"/>
                <a:gd name="T19" fmla="*/ 20 h 115"/>
                <a:gd name="T20" fmla="*/ 69 w 169"/>
                <a:gd name="T21" fmla="*/ 51 h 115"/>
                <a:gd name="T22" fmla="*/ 99 w 169"/>
                <a:gd name="T23" fmla="*/ 83 h 115"/>
                <a:gd name="T24" fmla="*/ 120 w 169"/>
                <a:gd name="T25" fmla="*/ 100 h 115"/>
                <a:gd name="T26" fmla="*/ 122 w 169"/>
                <a:gd name="T27" fmla="*/ 100 h 115"/>
                <a:gd name="T28" fmla="*/ 122 w 169"/>
                <a:gd name="T29" fmla="*/ 101 h 115"/>
                <a:gd name="T30" fmla="*/ 122 w 169"/>
                <a:gd name="T31" fmla="*/ 101 h 115"/>
                <a:gd name="T32" fmla="*/ 143 w 169"/>
                <a:gd name="T33" fmla="*/ 111 h 115"/>
                <a:gd name="T34" fmla="*/ 169 w 169"/>
                <a:gd name="T35" fmla="*/ 115 h 115"/>
                <a:gd name="T36" fmla="*/ 168 w 169"/>
                <a:gd name="T37" fmla="*/ 114 h 115"/>
                <a:gd name="T38" fmla="*/ 167 w 169"/>
                <a:gd name="T39" fmla="*/ 113 h 115"/>
                <a:gd name="T40" fmla="*/ 100 w 169"/>
                <a:gd name="T41" fmla="*/ 8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9" h="115">
                  <a:moveTo>
                    <a:pt x="100" y="82"/>
                  </a:moveTo>
                  <a:cubicBezTo>
                    <a:pt x="79" y="60"/>
                    <a:pt x="70" y="50"/>
                    <a:pt x="70" y="50"/>
                  </a:cubicBezTo>
                  <a:cubicBezTo>
                    <a:pt x="69" y="50"/>
                    <a:pt x="61" y="40"/>
                    <a:pt x="36" y="19"/>
                  </a:cubicBezTo>
                  <a:cubicBezTo>
                    <a:pt x="29" y="13"/>
                    <a:pt x="21" y="8"/>
                    <a:pt x="13" y="5"/>
                  </a:cubicBezTo>
                  <a:cubicBezTo>
                    <a:pt x="13" y="5"/>
                    <a:pt x="12" y="5"/>
                    <a:pt x="12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8" y="3"/>
                    <a:pt x="4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3" y="5"/>
                    <a:pt x="24" y="11"/>
                    <a:pt x="35" y="20"/>
                  </a:cubicBezTo>
                  <a:cubicBezTo>
                    <a:pt x="60" y="41"/>
                    <a:pt x="68" y="51"/>
                    <a:pt x="69" y="51"/>
                  </a:cubicBezTo>
                  <a:cubicBezTo>
                    <a:pt x="69" y="51"/>
                    <a:pt x="78" y="60"/>
                    <a:pt x="99" y="83"/>
                  </a:cubicBezTo>
                  <a:cubicBezTo>
                    <a:pt x="106" y="90"/>
                    <a:pt x="113" y="95"/>
                    <a:pt x="120" y="100"/>
                  </a:cubicBezTo>
                  <a:cubicBezTo>
                    <a:pt x="120" y="100"/>
                    <a:pt x="121" y="100"/>
                    <a:pt x="122" y="100"/>
                  </a:cubicBezTo>
                  <a:cubicBezTo>
                    <a:pt x="122" y="101"/>
                    <a:pt x="122" y="101"/>
                    <a:pt x="122" y="101"/>
                  </a:cubicBezTo>
                  <a:cubicBezTo>
                    <a:pt x="122" y="101"/>
                    <a:pt x="122" y="101"/>
                    <a:pt x="122" y="101"/>
                  </a:cubicBezTo>
                  <a:cubicBezTo>
                    <a:pt x="129" y="106"/>
                    <a:pt x="136" y="109"/>
                    <a:pt x="143" y="111"/>
                  </a:cubicBezTo>
                  <a:cubicBezTo>
                    <a:pt x="151" y="113"/>
                    <a:pt x="161" y="114"/>
                    <a:pt x="169" y="115"/>
                  </a:cubicBezTo>
                  <a:cubicBezTo>
                    <a:pt x="168" y="114"/>
                    <a:pt x="168" y="114"/>
                    <a:pt x="168" y="114"/>
                  </a:cubicBezTo>
                  <a:cubicBezTo>
                    <a:pt x="167" y="114"/>
                    <a:pt x="167" y="114"/>
                    <a:pt x="167" y="113"/>
                  </a:cubicBezTo>
                  <a:cubicBezTo>
                    <a:pt x="140" y="112"/>
                    <a:pt x="120" y="103"/>
                    <a:pt x="100" y="8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296"/>
            <p:cNvSpPr>
              <a:spLocks/>
            </p:cNvSpPr>
            <p:nvPr/>
          </p:nvSpPr>
          <p:spPr bwMode="auto">
            <a:xfrm>
              <a:off x="7628284" y="398463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1 h 1"/>
                <a:gd name="T6" fmla="*/ 2 w 2"/>
                <a:gd name="T7" fmla="*/ 1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297"/>
            <p:cNvSpPr>
              <a:spLocks/>
            </p:cNvSpPr>
            <p:nvPr/>
          </p:nvSpPr>
          <p:spPr bwMode="auto">
            <a:xfrm>
              <a:off x="7223471" y="19050"/>
              <a:ext cx="765175" cy="500063"/>
            </a:xfrm>
            <a:custGeom>
              <a:avLst/>
              <a:gdLst>
                <a:gd name="T0" fmla="*/ 204 w 204"/>
                <a:gd name="T1" fmla="*/ 133 h 133"/>
                <a:gd name="T2" fmla="*/ 203 w 204"/>
                <a:gd name="T3" fmla="*/ 131 h 133"/>
                <a:gd name="T4" fmla="*/ 137 w 204"/>
                <a:gd name="T5" fmla="*/ 96 h 133"/>
                <a:gd name="T6" fmla="*/ 109 w 204"/>
                <a:gd name="T7" fmla="*/ 62 h 133"/>
                <a:gd name="T8" fmla="*/ 77 w 204"/>
                <a:gd name="T9" fmla="*/ 29 h 133"/>
                <a:gd name="T10" fmla="*/ 0 w 204"/>
                <a:gd name="T11" fmla="*/ 5 h 133"/>
                <a:gd name="T12" fmla="*/ 0 w 204"/>
                <a:gd name="T13" fmla="*/ 5 h 133"/>
                <a:gd name="T14" fmla="*/ 1 w 204"/>
                <a:gd name="T15" fmla="*/ 6 h 133"/>
                <a:gd name="T16" fmla="*/ 76 w 204"/>
                <a:gd name="T17" fmla="*/ 30 h 133"/>
                <a:gd name="T18" fmla="*/ 108 w 204"/>
                <a:gd name="T19" fmla="*/ 63 h 133"/>
                <a:gd name="T20" fmla="*/ 137 w 204"/>
                <a:gd name="T21" fmla="*/ 96 h 133"/>
                <a:gd name="T22" fmla="*/ 155 w 204"/>
                <a:gd name="T23" fmla="*/ 114 h 133"/>
                <a:gd name="T24" fmla="*/ 156 w 204"/>
                <a:gd name="T25" fmla="*/ 114 h 133"/>
                <a:gd name="T26" fmla="*/ 156 w 204"/>
                <a:gd name="T27" fmla="*/ 115 h 133"/>
                <a:gd name="T28" fmla="*/ 178 w 204"/>
                <a:gd name="T29" fmla="*/ 127 h 133"/>
                <a:gd name="T30" fmla="*/ 204 w 204"/>
                <a:gd name="T31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133">
                  <a:moveTo>
                    <a:pt x="204" y="133"/>
                  </a:moveTo>
                  <a:cubicBezTo>
                    <a:pt x="203" y="131"/>
                    <a:pt x="203" y="131"/>
                    <a:pt x="203" y="131"/>
                  </a:cubicBezTo>
                  <a:cubicBezTo>
                    <a:pt x="176" y="129"/>
                    <a:pt x="156" y="118"/>
                    <a:pt x="137" y="96"/>
                  </a:cubicBezTo>
                  <a:cubicBezTo>
                    <a:pt x="118" y="72"/>
                    <a:pt x="109" y="62"/>
                    <a:pt x="109" y="62"/>
                  </a:cubicBezTo>
                  <a:cubicBezTo>
                    <a:pt x="108" y="62"/>
                    <a:pt x="100" y="51"/>
                    <a:pt x="77" y="29"/>
                  </a:cubicBezTo>
                  <a:cubicBezTo>
                    <a:pt x="55" y="8"/>
                    <a:pt x="29" y="0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6"/>
                    <a:pt x="1" y="6"/>
                  </a:cubicBezTo>
                  <a:cubicBezTo>
                    <a:pt x="29" y="1"/>
                    <a:pt x="54" y="9"/>
                    <a:pt x="76" y="30"/>
                  </a:cubicBezTo>
                  <a:cubicBezTo>
                    <a:pt x="99" y="52"/>
                    <a:pt x="107" y="63"/>
                    <a:pt x="108" y="63"/>
                  </a:cubicBezTo>
                  <a:cubicBezTo>
                    <a:pt x="108" y="63"/>
                    <a:pt x="117" y="73"/>
                    <a:pt x="137" y="96"/>
                  </a:cubicBezTo>
                  <a:cubicBezTo>
                    <a:pt x="142" y="103"/>
                    <a:pt x="148" y="109"/>
                    <a:pt x="155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6" y="115"/>
                    <a:pt x="156" y="115"/>
                    <a:pt x="156" y="115"/>
                  </a:cubicBezTo>
                  <a:cubicBezTo>
                    <a:pt x="163" y="120"/>
                    <a:pt x="170" y="124"/>
                    <a:pt x="178" y="127"/>
                  </a:cubicBezTo>
                  <a:cubicBezTo>
                    <a:pt x="186" y="130"/>
                    <a:pt x="195" y="132"/>
                    <a:pt x="204" y="13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298"/>
            <p:cNvSpPr>
              <a:spLocks/>
            </p:cNvSpPr>
            <p:nvPr/>
          </p:nvSpPr>
          <p:spPr bwMode="auto">
            <a:xfrm>
              <a:off x="7223471" y="38100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299"/>
            <p:cNvSpPr>
              <a:spLocks/>
            </p:cNvSpPr>
            <p:nvPr/>
          </p:nvSpPr>
          <p:spPr bwMode="auto">
            <a:xfrm>
              <a:off x="7804496" y="447675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300"/>
            <p:cNvSpPr>
              <a:spLocks/>
            </p:cNvSpPr>
            <p:nvPr/>
          </p:nvSpPr>
          <p:spPr bwMode="auto">
            <a:xfrm>
              <a:off x="8207721" y="354013"/>
              <a:ext cx="1103313" cy="938213"/>
            </a:xfrm>
            <a:custGeom>
              <a:avLst/>
              <a:gdLst>
                <a:gd name="T0" fmla="*/ 263 w 294"/>
                <a:gd name="T1" fmla="*/ 165 h 250"/>
                <a:gd name="T2" fmla="*/ 224 w 294"/>
                <a:gd name="T3" fmla="*/ 129 h 250"/>
                <a:gd name="T4" fmla="*/ 224 w 294"/>
                <a:gd name="T5" fmla="*/ 130 h 250"/>
                <a:gd name="T6" fmla="*/ 182 w 294"/>
                <a:gd name="T7" fmla="*/ 94 h 250"/>
                <a:gd name="T8" fmla="*/ 138 w 294"/>
                <a:gd name="T9" fmla="*/ 62 h 250"/>
                <a:gd name="T10" fmla="*/ 93 w 294"/>
                <a:gd name="T11" fmla="*/ 34 h 250"/>
                <a:gd name="T12" fmla="*/ 46 w 294"/>
                <a:gd name="T13" fmla="*/ 8 h 250"/>
                <a:gd name="T14" fmla="*/ 46 w 294"/>
                <a:gd name="T15" fmla="*/ 8 h 250"/>
                <a:gd name="T16" fmla="*/ 37 w 294"/>
                <a:gd name="T17" fmla="*/ 0 h 250"/>
                <a:gd name="T18" fmla="*/ 37 w 294"/>
                <a:gd name="T19" fmla="*/ 1 h 250"/>
                <a:gd name="T20" fmla="*/ 36 w 294"/>
                <a:gd name="T21" fmla="*/ 1 h 250"/>
                <a:gd name="T22" fmla="*/ 26 w 294"/>
                <a:gd name="T23" fmla="*/ 22 h 250"/>
                <a:gd name="T24" fmla="*/ 25 w 294"/>
                <a:gd name="T25" fmla="*/ 24 h 250"/>
                <a:gd name="T26" fmla="*/ 10 w 294"/>
                <a:gd name="T27" fmla="*/ 54 h 250"/>
                <a:gd name="T28" fmla="*/ 9 w 294"/>
                <a:gd name="T29" fmla="*/ 55 h 250"/>
                <a:gd name="T30" fmla="*/ 1 w 294"/>
                <a:gd name="T31" fmla="*/ 73 h 250"/>
                <a:gd name="T32" fmla="*/ 1 w 294"/>
                <a:gd name="T33" fmla="*/ 73 h 250"/>
                <a:gd name="T34" fmla="*/ 0 w 294"/>
                <a:gd name="T35" fmla="*/ 74 h 250"/>
                <a:gd name="T36" fmla="*/ 0 w 294"/>
                <a:gd name="T37" fmla="*/ 74 h 250"/>
                <a:gd name="T38" fmla="*/ 6 w 294"/>
                <a:gd name="T39" fmla="*/ 77 h 250"/>
                <a:gd name="T40" fmla="*/ 30 w 294"/>
                <a:gd name="T41" fmla="*/ 85 h 250"/>
                <a:gd name="T42" fmla="*/ 49 w 294"/>
                <a:gd name="T43" fmla="*/ 101 h 250"/>
                <a:gd name="T44" fmla="*/ 73 w 294"/>
                <a:gd name="T45" fmla="*/ 111 h 250"/>
                <a:gd name="T46" fmla="*/ 91 w 294"/>
                <a:gd name="T47" fmla="*/ 128 h 250"/>
                <a:gd name="T48" fmla="*/ 113 w 294"/>
                <a:gd name="T49" fmla="*/ 138 h 250"/>
                <a:gd name="T50" fmla="*/ 130 w 294"/>
                <a:gd name="T51" fmla="*/ 155 h 250"/>
                <a:gd name="T52" fmla="*/ 152 w 294"/>
                <a:gd name="T53" fmla="*/ 168 h 250"/>
                <a:gd name="T54" fmla="*/ 168 w 294"/>
                <a:gd name="T55" fmla="*/ 187 h 250"/>
                <a:gd name="T56" fmla="*/ 190 w 294"/>
                <a:gd name="T57" fmla="*/ 201 h 250"/>
                <a:gd name="T58" fmla="*/ 204 w 294"/>
                <a:gd name="T59" fmla="*/ 221 h 250"/>
                <a:gd name="T60" fmla="*/ 224 w 294"/>
                <a:gd name="T61" fmla="*/ 235 h 250"/>
                <a:gd name="T62" fmla="*/ 233 w 294"/>
                <a:gd name="T63" fmla="*/ 250 h 250"/>
                <a:gd name="T64" fmla="*/ 234 w 294"/>
                <a:gd name="T65" fmla="*/ 250 h 250"/>
                <a:gd name="T66" fmla="*/ 249 w 294"/>
                <a:gd name="T67" fmla="*/ 236 h 250"/>
                <a:gd name="T68" fmla="*/ 250 w 294"/>
                <a:gd name="T69" fmla="*/ 235 h 250"/>
                <a:gd name="T70" fmla="*/ 275 w 294"/>
                <a:gd name="T71" fmla="*/ 212 h 250"/>
                <a:gd name="T72" fmla="*/ 276 w 294"/>
                <a:gd name="T73" fmla="*/ 211 h 250"/>
                <a:gd name="T74" fmla="*/ 293 w 294"/>
                <a:gd name="T75" fmla="*/ 196 h 250"/>
                <a:gd name="T76" fmla="*/ 294 w 294"/>
                <a:gd name="T77" fmla="*/ 195 h 250"/>
                <a:gd name="T78" fmla="*/ 294 w 294"/>
                <a:gd name="T79" fmla="*/ 195 h 250"/>
                <a:gd name="T80" fmla="*/ 263 w 294"/>
                <a:gd name="T81" fmla="*/ 16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4" h="250">
                  <a:moveTo>
                    <a:pt x="263" y="165"/>
                  </a:moveTo>
                  <a:cubicBezTo>
                    <a:pt x="254" y="150"/>
                    <a:pt x="241" y="138"/>
                    <a:pt x="224" y="129"/>
                  </a:cubicBezTo>
                  <a:cubicBezTo>
                    <a:pt x="224" y="130"/>
                    <a:pt x="224" y="130"/>
                    <a:pt x="224" y="130"/>
                  </a:cubicBezTo>
                  <a:cubicBezTo>
                    <a:pt x="215" y="114"/>
                    <a:pt x="199" y="102"/>
                    <a:pt x="182" y="94"/>
                  </a:cubicBezTo>
                  <a:cubicBezTo>
                    <a:pt x="171" y="80"/>
                    <a:pt x="156" y="69"/>
                    <a:pt x="138" y="62"/>
                  </a:cubicBezTo>
                  <a:cubicBezTo>
                    <a:pt x="127" y="49"/>
                    <a:pt x="111" y="39"/>
                    <a:pt x="93" y="34"/>
                  </a:cubicBezTo>
                  <a:cubicBezTo>
                    <a:pt x="81" y="21"/>
                    <a:pt x="65" y="12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3" y="5"/>
                    <a:pt x="40" y="3"/>
                    <a:pt x="37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" y="75"/>
                    <a:pt x="4" y="76"/>
                    <a:pt x="6" y="77"/>
                  </a:cubicBezTo>
                  <a:cubicBezTo>
                    <a:pt x="13" y="81"/>
                    <a:pt x="22" y="84"/>
                    <a:pt x="30" y="85"/>
                  </a:cubicBezTo>
                  <a:cubicBezTo>
                    <a:pt x="36" y="92"/>
                    <a:pt x="42" y="97"/>
                    <a:pt x="49" y="101"/>
                  </a:cubicBezTo>
                  <a:cubicBezTo>
                    <a:pt x="56" y="105"/>
                    <a:pt x="65" y="108"/>
                    <a:pt x="73" y="111"/>
                  </a:cubicBezTo>
                  <a:cubicBezTo>
                    <a:pt x="78" y="117"/>
                    <a:pt x="84" y="123"/>
                    <a:pt x="91" y="128"/>
                  </a:cubicBezTo>
                  <a:cubicBezTo>
                    <a:pt x="98" y="132"/>
                    <a:pt x="105" y="136"/>
                    <a:pt x="113" y="138"/>
                  </a:cubicBezTo>
                  <a:cubicBezTo>
                    <a:pt x="118" y="145"/>
                    <a:pt x="123" y="151"/>
                    <a:pt x="130" y="155"/>
                  </a:cubicBezTo>
                  <a:cubicBezTo>
                    <a:pt x="136" y="160"/>
                    <a:pt x="144" y="165"/>
                    <a:pt x="152" y="168"/>
                  </a:cubicBezTo>
                  <a:cubicBezTo>
                    <a:pt x="157" y="175"/>
                    <a:pt x="162" y="182"/>
                    <a:pt x="168" y="187"/>
                  </a:cubicBezTo>
                  <a:cubicBezTo>
                    <a:pt x="174" y="192"/>
                    <a:pt x="182" y="197"/>
                    <a:pt x="190" y="201"/>
                  </a:cubicBezTo>
                  <a:cubicBezTo>
                    <a:pt x="194" y="208"/>
                    <a:pt x="199" y="215"/>
                    <a:pt x="204" y="221"/>
                  </a:cubicBezTo>
                  <a:cubicBezTo>
                    <a:pt x="210" y="226"/>
                    <a:pt x="217" y="231"/>
                    <a:pt x="224" y="235"/>
                  </a:cubicBezTo>
                  <a:cubicBezTo>
                    <a:pt x="227" y="241"/>
                    <a:pt x="230" y="246"/>
                    <a:pt x="233" y="250"/>
                  </a:cubicBezTo>
                  <a:cubicBezTo>
                    <a:pt x="234" y="250"/>
                    <a:pt x="234" y="250"/>
                    <a:pt x="234" y="250"/>
                  </a:cubicBezTo>
                  <a:cubicBezTo>
                    <a:pt x="249" y="236"/>
                    <a:pt x="249" y="236"/>
                    <a:pt x="249" y="236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75" y="212"/>
                    <a:pt x="275" y="212"/>
                    <a:pt x="275" y="212"/>
                  </a:cubicBezTo>
                  <a:cubicBezTo>
                    <a:pt x="276" y="211"/>
                    <a:pt x="276" y="211"/>
                    <a:pt x="276" y="211"/>
                  </a:cubicBezTo>
                  <a:cubicBezTo>
                    <a:pt x="293" y="196"/>
                    <a:pt x="293" y="196"/>
                    <a:pt x="293" y="196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87" y="183"/>
                    <a:pt x="276" y="173"/>
                    <a:pt x="263" y="165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01"/>
            <p:cNvSpPr>
              <a:spLocks/>
            </p:cNvSpPr>
            <p:nvPr/>
          </p:nvSpPr>
          <p:spPr bwMode="auto">
            <a:xfrm>
              <a:off x="8556971" y="481013"/>
              <a:ext cx="492125" cy="755650"/>
            </a:xfrm>
            <a:custGeom>
              <a:avLst/>
              <a:gdLst>
                <a:gd name="T0" fmla="*/ 60 w 131"/>
                <a:gd name="T1" fmla="*/ 55 h 201"/>
                <a:gd name="T2" fmla="*/ 74 w 131"/>
                <a:gd name="T3" fmla="*/ 98 h 201"/>
                <a:gd name="T4" fmla="*/ 86 w 131"/>
                <a:gd name="T5" fmla="*/ 141 h 201"/>
                <a:gd name="T6" fmla="*/ 111 w 131"/>
                <a:gd name="T7" fmla="*/ 187 h 201"/>
                <a:gd name="T8" fmla="*/ 131 w 131"/>
                <a:gd name="T9" fmla="*/ 201 h 201"/>
                <a:gd name="T10" fmla="*/ 130 w 131"/>
                <a:gd name="T11" fmla="*/ 199 h 201"/>
                <a:gd name="T12" fmla="*/ 88 w 131"/>
                <a:gd name="T13" fmla="*/ 141 h 201"/>
                <a:gd name="T14" fmla="*/ 76 w 131"/>
                <a:gd name="T15" fmla="*/ 98 h 201"/>
                <a:gd name="T16" fmla="*/ 61 w 131"/>
                <a:gd name="T17" fmla="*/ 55 h 201"/>
                <a:gd name="T18" fmla="*/ 47 w 131"/>
                <a:gd name="T19" fmla="*/ 30 h 201"/>
                <a:gd name="T20" fmla="*/ 45 w 131"/>
                <a:gd name="T21" fmla="*/ 30 h 201"/>
                <a:gd name="T22" fmla="*/ 45 w 131"/>
                <a:gd name="T23" fmla="*/ 28 h 201"/>
                <a:gd name="T24" fmla="*/ 45 w 131"/>
                <a:gd name="T25" fmla="*/ 28 h 201"/>
                <a:gd name="T26" fmla="*/ 0 w 131"/>
                <a:gd name="T27" fmla="*/ 0 h 201"/>
                <a:gd name="T28" fmla="*/ 1 w 131"/>
                <a:gd name="T29" fmla="*/ 1 h 201"/>
                <a:gd name="T30" fmla="*/ 60 w 131"/>
                <a:gd name="T31" fmla="*/ 55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201">
                  <a:moveTo>
                    <a:pt x="60" y="55"/>
                  </a:moveTo>
                  <a:cubicBezTo>
                    <a:pt x="71" y="85"/>
                    <a:pt x="74" y="98"/>
                    <a:pt x="74" y="98"/>
                  </a:cubicBezTo>
                  <a:cubicBezTo>
                    <a:pt x="74" y="98"/>
                    <a:pt x="78" y="111"/>
                    <a:pt x="86" y="141"/>
                  </a:cubicBezTo>
                  <a:cubicBezTo>
                    <a:pt x="92" y="160"/>
                    <a:pt x="100" y="175"/>
                    <a:pt x="111" y="187"/>
                  </a:cubicBezTo>
                  <a:cubicBezTo>
                    <a:pt x="117" y="192"/>
                    <a:pt x="124" y="197"/>
                    <a:pt x="131" y="201"/>
                  </a:cubicBezTo>
                  <a:cubicBezTo>
                    <a:pt x="130" y="199"/>
                    <a:pt x="130" y="199"/>
                    <a:pt x="130" y="199"/>
                  </a:cubicBezTo>
                  <a:cubicBezTo>
                    <a:pt x="108" y="186"/>
                    <a:pt x="95" y="168"/>
                    <a:pt x="88" y="141"/>
                  </a:cubicBezTo>
                  <a:cubicBezTo>
                    <a:pt x="80" y="111"/>
                    <a:pt x="76" y="98"/>
                    <a:pt x="76" y="98"/>
                  </a:cubicBezTo>
                  <a:cubicBezTo>
                    <a:pt x="75" y="98"/>
                    <a:pt x="72" y="85"/>
                    <a:pt x="61" y="55"/>
                  </a:cubicBezTo>
                  <a:cubicBezTo>
                    <a:pt x="57" y="46"/>
                    <a:pt x="52" y="38"/>
                    <a:pt x="47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34" y="15"/>
                    <a:pt x="18" y="5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9" y="9"/>
                    <a:pt x="48" y="27"/>
                    <a:pt x="60" y="5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02"/>
            <p:cNvSpPr>
              <a:spLocks/>
            </p:cNvSpPr>
            <p:nvPr/>
          </p:nvSpPr>
          <p:spPr bwMode="auto">
            <a:xfrm>
              <a:off x="8725246" y="585788"/>
              <a:ext cx="360363" cy="706438"/>
            </a:xfrm>
            <a:custGeom>
              <a:avLst/>
              <a:gdLst>
                <a:gd name="T0" fmla="*/ 95 w 96"/>
                <a:gd name="T1" fmla="*/ 188 h 188"/>
                <a:gd name="T2" fmla="*/ 96 w 96"/>
                <a:gd name="T3" fmla="*/ 188 h 188"/>
                <a:gd name="T4" fmla="*/ 78 w 96"/>
                <a:gd name="T5" fmla="*/ 146 h 188"/>
                <a:gd name="T6" fmla="*/ 69 w 96"/>
                <a:gd name="T7" fmla="*/ 102 h 188"/>
                <a:gd name="T8" fmla="*/ 57 w 96"/>
                <a:gd name="T9" fmla="*/ 59 h 188"/>
                <a:gd name="T10" fmla="*/ 45 w 96"/>
                <a:gd name="T11" fmla="*/ 34 h 188"/>
                <a:gd name="T12" fmla="*/ 44 w 96"/>
                <a:gd name="T13" fmla="*/ 34 h 188"/>
                <a:gd name="T14" fmla="*/ 44 w 96"/>
                <a:gd name="T15" fmla="*/ 33 h 188"/>
                <a:gd name="T16" fmla="*/ 0 w 96"/>
                <a:gd name="T17" fmla="*/ 0 h 188"/>
                <a:gd name="T18" fmla="*/ 2 w 96"/>
                <a:gd name="T19" fmla="*/ 2 h 188"/>
                <a:gd name="T20" fmla="*/ 55 w 96"/>
                <a:gd name="T21" fmla="*/ 59 h 188"/>
                <a:gd name="T22" fmla="*/ 68 w 96"/>
                <a:gd name="T23" fmla="*/ 103 h 188"/>
                <a:gd name="T24" fmla="*/ 77 w 96"/>
                <a:gd name="T25" fmla="*/ 146 h 188"/>
                <a:gd name="T26" fmla="*/ 85 w 96"/>
                <a:gd name="T27" fmla="*/ 171 h 188"/>
                <a:gd name="T28" fmla="*/ 87 w 96"/>
                <a:gd name="T29" fmla="*/ 172 h 188"/>
                <a:gd name="T30" fmla="*/ 86 w 96"/>
                <a:gd name="T31" fmla="*/ 174 h 188"/>
                <a:gd name="T32" fmla="*/ 86 w 96"/>
                <a:gd name="T33" fmla="*/ 173 h 188"/>
                <a:gd name="T34" fmla="*/ 95 w 96"/>
                <a:gd name="T35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188">
                  <a:moveTo>
                    <a:pt x="95" y="188"/>
                  </a:moveTo>
                  <a:cubicBezTo>
                    <a:pt x="96" y="188"/>
                    <a:pt x="96" y="188"/>
                    <a:pt x="96" y="188"/>
                  </a:cubicBezTo>
                  <a:cubicBezTo>
                    <a:pt x="88" y="176"/>
                    <a:pt x="82" y="163"/>
                    <a:pt x="78" y="146"/>
                  </a:cubicBezTo>
                  <a:cubicBezTo>
                    <a:pt x="72" y="116"/>
                    <a:pt x="69" y="103"/>
                    <a:pt x="69" y="102"/>
                  </a:cubicBezTo>
                  <a:cubicBezTo>
                    <a:pt x="69" y="102"/>
                    <a:pt x="67" y="89"/>
                    <a:pt x="57" y="59"/>
                  </a:cubicBezTo>
                  <a:cubicBezTo>
                    <a:pt x="54" y="50"/>
                    <a:pt x="50" y="42"/>
                    <a:pt x="45" y="34"/>
                  </a:cubicBezTo>
                  <a:cubicBezTo>
                    <a:pt x="45" y="34"/>
                    <a:pt x="44" y="34"/>
                    <a:pt x="44" y="34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34" y="18"/>
                    <a:pt x="19" y="7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8" y="12"/>
                    <a:pt x="46" y="31"/>
                    <a:pt x="55" y="59"/>
                  </a:cubicBezTo>
                  <a:cubicBezTo>
                    <a:pt x="65" y="90"/>
                    <a:pt x="67" y="103"/>
                    <a:pt x="68" y="103"/>
                  </a:cubicBezTo>
                  <a:cubicBezTo>
                    <a:pt x="68" y="103"/>
                    <a:pt x="71" y="116"/>
                    <a:pt x="77" y="146"/>
                  </a:cubicBezTo>
                  <a:cubicBezTo>
                    <a:pt x="79" y="155"/>
                    <a:pt x="82" y="164"/>
                    <a:pt x="85" y="171"/>
                  </a:cubicBezTo>
                  <a:cubicBezTo>
                    <a:pt x="87" y="172"/>
                    <a:pt x="87" y="172"/>
                    <a:pt x="87" y="172"/>
                  </a:cubicBezTo>
                  <a:cubicBezTo>
                    <a:pt x="86" y="174"/>
                    <a:pt x="86" y="174"/>
                    <a:pt x="86" y="174"/>
                  </a:cubicBezTo>
                  <a:cubicBezTo>
                    <a:pt x="86" y="173"/>
                    <a:pt x="86" y="173"/>
                    <a:pt x="86" y="173"/>
                  </a:cubicBezTo>
                  <a:cubicBezTo>
                    <a:pt x="89" y="179"/>
                    <a:pt x="92" y="184"/>
                    <a:pt x="95" y="18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03"/>
            <p:cNvSpPr>
              <a:spLocks/>
            </p:cNvSpPr>
            <p:nvPr/>
          </p:nvSpPr>
          <p:spPr bwMode="auto">
            <a:xfrm>
              <a:off x="9044334" y="1228725"/>
              <a:ext cx="7938" cy="11113"/>
            </a:xfrm>
            <a:custGeom>
              <a:avLst/>
              <a:gdLst>
                <a:gd name="T0" fmla="*/ 5 w 5"/>
                <a:gd name="T1" fmla="*/ 2 h 7"/>
                <a:gd name="T2" fmla="*/ 0 w 5"/>
                <a:gd name="T3" fmla="*/ 0 h 7"/>
                <a:gd name="T4" fmla="*/ 3 w 5"/>
                <a:gd name="T5" fmla="*/ 5 h 7"/>
                <a:gd name="T6" fmla="*/ 3 w 5"/>
                <a:gd name="T7" fmla="*/ 7 h 7"/>
                <a:gd name="T8" fmla="*/ 5 w 5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5" y="2"/>
                  </a:moveTo>
                  <a:lnTo>
                    <a:pt x="0" y="0"/>
                  </a:lnTo>
                  <a:lnTo>
                    <a:pt x="3" y="5"/>
                  </a:lnTo>
                  <a:lnTo>
                    <a:pt x="3" y="7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304"/>
            <p:cNvSpPr>
              <a:spLocks/>
            </p:cNvSpPr>
            <p:nvPr/>
          </p:nvSpPr>
          <p:spPr bwMode="auto">
            <a:xfrm>
              <a:off x="8725246" y="585788"/>
              <a:ext cx="7938" cy="7938"/>
            </a:xfrm>
            <a:custGeom>
              <a:avLst/>
              <a:gdLst>
                <a:gd name="T0" fmla="*/ 0 w 5"/>
                <a:gd name="T1" fmla="*/ 5 h 5"/>
                <a:gd name="T2" fmla="*/ 5 w 5"/>
                <a:gd name="T3" fmla="*/ 5 h 5"/>
                <a:gd name="T4" fmla="*/ 0 w 5"/>
                <a:gd name="T5" fmla="*/ 0 h 5"/>
                <a:gd name="T6" fmla="*/ 0 w 5"/>
                <a:gd name="T7" fmla="*/ 0 h 5"/>
                <a:gd name="T8" fmla="*/ 0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305"/>
            <p:cNvSpPr>
              <a:spLocks/>
            </p:cNvSpPr>
            <p:nvPr/>
          </p:nvSpPr>
          <p:spPr bwMode="auto">
            <a:xfrm>
              <a:off x="8887171" y="706438"/>
              <a:ext cx="258763" cy="533400"/>
            </a:xfrm>
            <a:custGeom>
              <a:avLst/>
              <a:gdLst>
                <a:gd name="T0" fmla="*/ 53 w 69"/>
                <a:gd name="T1" fmla="*/ 63 h 142"/>
                <a:gd name="T2" fmla="*/ 62 w 69"/>
                <a:gd name="T3" fmla="*/ 107 h 142"/>
                <a:gd name="T4" fmla="*/ 68 w 69"/>
                <a:gd name="T5" fmla="*/ 142 h 142"/>
                <a:gd name="T6" fmla="*/ 69 w 69"/>
                <a:gd name="T7" fmla="*/ 141 h 142"/>
                <a:gd name="T8" fmla="*/ 64 w 69"/>
                <a:gd name="T9" fmla="*/ 107 h 142"/>
                <a:gd name="T10" fmla="*/ 54 w 69"/>
                <a:gd name="T11" fmla="*/ 62 h 142"/>
                <a:gd name="T12" fmla="*/ 44 w 69"/>
                <a:gd name="T13" fmla="*/ 37 h 142"/>
                <a:gd name="T14" fmla="*/ 43 w 69"/>
                <a:gd name="T15" fmla="*/ 37 h 142"/>
                <a:gd name="T16" fmla="*/ 43 w 69"/>
                <a:gd name="T17" fmla="*/ 36 h 142"/>
                <a:gd name="T18" fmla="*/ 0 w 69"/>
                <a:gd name="T19" fmla="*/ 0 h 142"/>
                <a:gd name="T20" fmla="*/ 1 w 69"/>
                <a:gd name="T21" fmla="*/ 1 h 142"/>
                <a:gd name="T22" fmla="*/ 2 w 69"/>
                <a:gd name="T23" fmla="*/ 2 h 142"/>
                <a:gd name="T24" fmla="*/ 53 w 69"/>
                <a:gd name="T25" fmla="*/ 6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42">
                  <a:moveTo>
                    <a:pt x="53" y="63"/>
                  </a:moveTo>
                  <a:cubicBezTo>
                    <a:pt x="61" y="94"/>
                    <a:pt x="62" y="107"/>
                    <a:pt x="62" y="107"/>
                  </a:cubicBezTo>
                  <a:cubicBezTo>
                    <a:pt x="68" y="142"/>
                    <a:pt x="68" y="142"/>
                    <a:pt x="68" y="142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3" y="107"/>
                    <a:pt x="62" y="93"/>
                    <a:pt x="54" y="62"/>
                  </a:cubicBezTo>
                  <a:cubicBezTo>
                    <a:pt x="52" y="53"/>
                    <a:pt x="48" y="45"/>
                    <a:pt x="44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34" y="20"/>
                    <a:pt x="18" y="8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8" y="14"/>
                    <a:pt x="45" y="34"/>
                    <a:pt x="53" y="6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306"/>
            <p:cNvSpPr>
              <a:spLocks/>
            </p:cNvSpPr>
            <p:nvPr/>
          </p:nvSpPr>
          <p:spPr bwMode="auto">
            <a:xfrm>
              <a:off x="8890346" y="709613"/>
              <a:ext cx="4763" cy="4763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307"/>
            <p:cNvSpPr>
              <a:spLocks/>
            </p:cNvSpPr>
            <p:nvPr/>
          </p:nvSpPr>
          <p:spPr bwMode="auto">
            <a:xfrm>
              <a:off x="9049096" y="838200"/>
              <a:ext cx="195263" cy="311150"/>
            </a:xfrm>
            <a:custGeom>
              <a:avLst/>
              <a:gdLst>
                <a:gd name="T0" fmla="*/ 48 w 52"/>
                <a:gd name="T1" fmla="*/ 66 h 83"/>
                <a:gd name="T2" fmla="*/ 51 w 52"/>
                <a:gd name="T3" fmla="*/ 83 h 83"/>
                <a:gd name="T4" fmla="*/ 52 w 52"/>
                <a:gd name="T5" fmla="*/ 82 h 83"/>
                <a:gd name="T6" fmla="*/ 49 w 52"/>
                <a:gd name="T7" fmla="*/ 65 h 83"/>
                <a:gd name="T8" fmla="*/ 40 w 52"/>
                <a:gd name="T9" fmla="*/ 39 h 83"/>
                <a:gd name="T10" fmla="*/ 38 w 52"/>
                <a:gd name="T11" fmla="*/ 38 h 83"/>
                <a:gd name="T12" fmla="*/ 39 w 52"/>
                <a:gd name="T13" fmla="*/ 36 h 83"/>
                <a:gd name="T14" fmla="*/ 0 w 52"/>
                <a:gd name="T15" fmla="*/ 0 h 83"/>
                <a:gd name="T16" fmla="*/ 0 w 52"/>
                <a:gd name="T17" fmla="*/ 1 h 83"/>
                <a:gd name="T18" fmla="*/ 1 w 52"/>
                <a:gd name="T19" fmla="*/ 2 h 83"/>
                <a:gd name="T20" fmla="*/ 48 w 52"/>
                <a:gd name="T21" fmla="*/ 6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83">
                  <a:moveTo>
                    <a:pt x="48" y="66"/>
                  </a:moveTo>
                  <a:cubicBezTo>
                    <a:pt x="49" y="72"/>
                    <a:pt x="50" y="78"/>
                    <a:pt x="51" y="83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51" y="77"/>
                    <a:pt x="50" y="72"/>
                    <a:pt x="49" y="65"/>
                  </a:cubicBezTo>
                  <a:cubicBezTo>
                    <a:pt x="47" y="56"/>
                    <a:pt x="44" y="47"/>
                    <a:pt x="40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0" y="21"/>
                    <a:pt x="17" y="9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6" y="15"/>
                    <a:pt x="42" y="36"/>
                    <a:pt x="48" y="6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308"/>
            <p:cNvSpPr>
              <a:spLocks/>
            </p:cNvSpPr>
            <p:nvPr/>
          </p:nvSpPr>
          <p:spPr bwMode="auto">
            <a:xfrm>
              <a:off x="9049096" y="841375"/>
              <a:ext cx="3175" cy="4763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309"/>
            <p:cNvSpPr>
              <a:spLocks/>
            </p:cNvSpPr>
            <p:nvPr/>
          </p:nvSpPr>
          <p:spPr bwMode="auto">
            <a:xfrm>
              <a:off x="9195146" y="973138"/>
              <a:ext cx="115888" cy="115888"/>
            </a:xfrm>
            <a:custGeom>
              <a:avLst/>
              <a:gdLst>
                <a:gd name="T0" fmla="*/ 30 w 31"/>
                <a:gd name="T1" fmla="*/ 31 h 31"/>
                <a:gd name="T2" fmla="*/ 31 w 31"/>
                <a:gd name="T3" fmla="*/ 30 h 31"/>
                <a:gd name="T4" fmla="*/ 31 w 31"/>
                <a:gd name="T5" fmla="*/ 30 h 31"/>
                <a:gd name="T6" fmla="*/ 0 w 31"/>
                <a:gd name="T7" fmla="*/ 0 h 31"/>
                <a:gd name="T8" fmla="*/ 1 w 31"/>
                <a:gd name="T9" fmla="*/ 3 h 31"/>
                <a:gd name="T10" fmla="*/ 30 w 31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1">
                  <a:moveTo>
                    <a:pt x="30" y="31"/>
                  </a:move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24" y="18"/>
                    <a:pt x="13" y="8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3" y="10"/>
                    <a:pt x="23" y="19"/>
                    <a:pt x="30" y="3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310"/>
            <p:cNvSpPr>
              <a:spLocks/>
            </p:cNvSpPr>
            <p:nvPr/>
          </p:nvSpPr>
          <p:spPr bwMode="auto">
            <a:xfrm>
              <a:off x="9191971" y="973138"/>
              <a:ext cx="6350" cy="11113"/>
            </a:xfrm>
            <a:custGeom>
              <a:avLst/>
              <a:gdLst>
                <a:gd name="T0" fmla="*/ 0 w 4"/>
                <a:gd name="T1" fmla="*/ 5 h 7"/>
                <a:gd name="T2" fmla="*/ 4 w 4"/>
                <a:gd name="T3" fmla="*/ 7 h 7"/>
                <a:gd name="T4" fmla="*/ 2 w 4"/>
                <a:gd name="T5" fmla="*/ 0 h 7"/>
                <a:gd name="T6" fmla="*/ 0 w 4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0" y="5"/>
                  </a:moveTo>
                  <a:lnTo>
                    <a:pt x="4" y="7"/>
                  </a:lnTo>
                  <a:lnTo>
                    <a:pt x="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311"/>
            <p:cNvSpPr>
              <a:spLocks/>
            </p:cNvSpPr>
            <p:nvPr/>
          </p:nvSpPr>
          <p:spPr bwMode="auto">
            <a:xfrm>
              <a:off x="8207721" y="627063"/>
              <a:ext cx="112713" cy="49213"/>
            </a:xfrm>
            <a:custGeom>
              <a:avLst/>
              <a:gdLst>
                <a:gd name="T0" fmla="*/ 1 w 30"/>
                <a:gd name="T1" fmla="*/ 0 h 13"/>
                <a:gd name="T2" fmla="*/ 1 w 30"/>
                <a:gd name="T3" fmla="*/ 0 h 13"/>
                <a:gd name="T4" fmla="*/ 0 w 30"/>
                <a:gd name="T5" fmla="*/ 1 h 13"/>
                <a:gd name="T6" fmla="*/ 0 w 30"/>
                <a:gd name="T7" fmla="*/ 1 h 13"/>
                <a:gd name="T8" fmla="*/ 6 w 30"/>
                <a:gd name="T9" fmla="*/ 4 h 13"/>
                <a:gd name="T10" fmla="*/ 30 w 30"/>
                <a:gd name="T11" fmla="*/ 13 h 13"/>
                <a:gd name="T12" fmla="*/ 29 w 30"/>
                <a:gd name="T13" fmla="*/ 12 h 13"/>
                <a:gd name="T14" fmla="*/ 28 w 30"/>
                <a:gd name="T15" fmla="*/ 11 h 13"/>
                <a:gd name="T16" fmla="*/ 1 w 30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4" y="3"/>
                    <a:pt x="6" y="4"/>
                  </a:cubicBezTo>
                  <a:cubicBezTo>
                    <a:pt x="13" y="8"/>
                    <a:pt x="22" y="11"/>
                    <a:pt x="30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8" y="11"/>
                  </a:cubicBezTo>
                  <a:cubicBezTo>
                    <a:pt x="18" y="8"/>
                    <a:pt x="9" y="5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312"/>
            <p:cNvSpPr>
              <a:spLocks/>
            </p:cNvSpPr>
            <p:nvPr/>
          </p:nvSpPr>
          <p:spPr bwMode="auto">
            <a:xfrm>
              <a:off x="8241059" y="555625"/>
              <a:ext cx="239713" cy="214313"/>
            </a:xfrm>
            <a:custGeom>
              <a:avLst/>
              <a:gdLst>
                <a:gd name="T0" fmla="*/ 6 w 64"/>
                <a:gd name="T1" fmla="*/ 8 h 57"/>
                <a:gd name="T2" fmla="*/ 1 w 64"/>
                <a:gd name="T3" fmla="*/ 0 h 57"/>
                <a:gd name="T4" fmla="*/ 0 w 64"/>
                <a:gd name="T5" fmla="*/ 1 h 57"/>
                <a:gd name="T6" fmla="*/ 5 w 64"/>
                <a:gd name="T7" fmla="*/ 9 h 57"/>
                <a:gd name="T8" fmla="*/ 19 w 64"/>
                <a:gd name="T9" fmla="*/ 30 h 57"/>
                <a:gd name="T10" fmla="*/ 20 w 64"/>
                <a:gd name="T11" fmla="*/ 30 h 57"/>
                <a:gd name="T12" fmla="*/ 20 w 64"/>
                <a:gd name="T13" fmla="*/ 31 h 57"/>
                <a:gd name="T14" fmla="*/ 40 w 64"/>
                <a:gd name="T15" fmla="*/ 47 h 57"/>
                <a:gd name="T16" fmla="*/ 64 w 64"/>
                <a:gd name="T17" fmla="*/ 57 h 57"/>
                <a:gd name="T18" fmla="*/ 63 w 64"/>
                <a:gd name="T19" fmla="*/ 56 h 57"/>
                <a:gd name="T20" fmla="*/ 62 w 64"/>
                <a:gd name="T21" fmla="*/ 55 h 57"/>
                <a:gd name="T22" fmla="*/ 6 w 64"/>
                <a:gd name="T2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57">
                  <a:moveTo>
                    <a:pt x="6" y="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9" y="17"/>
                    <a:pt x="14" y="24"/>
                    <a:pt x="19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6" y="37"/>
                    <a:pt x="33" y="43"/>
                    <a:pt x="40" y="47"/>
                  </a:cubicBezTo>
                  <a:cubicBezTo>
                    <a:pt x="47" y="51"/>
                    <a:pt x="56" y="54"/>
                    <a:pt x="64" y="57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56"/>
                    <a:pt x="63" y="55"/>
                    <a:pt x="62" y="55"/>
                  </a:cubicBezTo>
                  <a:cubicBezTo>
                    <a:pt x="37" y="48"/>
                    <a:pt x="20" y="33"/>
                    <a:pt x="6" y="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313"/>
            <p:cNvSpPr>
              <a:spLocks/>
            </p:cNvSpPr>
            <p:nvPr/>
          </p:nvSpPr>
          <p:spPr bwMode="auto">
            <a:xfrm>
              <a:off x="8312496" y="668338"/>
              <a:ext cx="3175" cy="4763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314"/>
            <p:cNvSpPr>
              <a:spLocks/>
            </p:cNvSpPr>
            <p:nvPr/>
          </p:nvSpPr>
          <p:spPr bwMode="auto">
            <a:xfrm>
              <a:off x="8301384" y="436563"/>
              <a:ext cx="330200" cy="434975"/>
            </a:xfrm>
            <a:custGeom>
              <a:avLst/>
              <a:gdLst>
                <a:gd name="T0" fmla="*/ 34 w 88"/>
                <a:gd name="T1" fmla="*/ 65 h 116"/>
                <a:gd name="T2" fmla="*/ 15 w 88"/>
                <a:gd name="T3" fmla="*/ 25 h 116"/>
                <a:gd name="T4" fmla="*/ 1 w 88"/>
                <a:gd name="T5" fmla="*/ 0 h 116"/>
                <a:gd name="T6" fmla="*/ 0 w 88"/>
                <a:gd name="T7" fmla="*/ 2 h 116"/>
                <a:gd name="T8" fmla="*/ 13 w 88"/>
                <a:gd name="T9" fmla="*/ 25 h 116"/>
                <a:gd name="T10" fmla="*/ 33 w 88"/>
                <a:gd name="T11" fmla="*/ 65 h 116"/>
                <a:gd name="T12" fmla="*/ 46 w 88"/>
                <a:gd name="T13" fmla="*/ 87 h 116"/>
                <a:gd name="T14" fmla="*/ 47 w 88"/>
                <a:gd name="T15" fmla="*/ 87 h 116"/>
                <a:gd name="T16" fmla="*/ 47 w 88"/>
                <a:gd name="T17" fmla="*/ 88 h 116"/>
                <a:gd name="T18" fmla="*/ 66 w 88"/>
                <a:gd name="T19" fmla="*/ 106 h 116"/>
                <a:gd name="T20" fmla="*/ 88 w 88"/>
                <a:gd name="T21" fmla="*/ 116 h 116"/>
                <a:gd name="T22" fmla="*/ 87 w 88"/>
                <a:gd name="T23" fmla="*/ 115 h 116"/>
                <a:gd name="T24" fmla="*/ 34 w 88"/>
                <a:gd name="T25" fmla="*/ 6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116">
                  <a:moveTo>
                    <a:pt x="34" y="65"/>
                  </a:moveTo>
                  <a:cubicBezTo>
                    <a:pt x="21" y="37"/>
                    <a:pt x="14" y="25"/>
                    <a:pt x="15" y="25"/>
                  </a:cubicBezTo>
                  <a:cubicBezTo>
                    <a:pt x="14" y="25"/>
                    <a:pt x="11" y="17"/>
                    <a:pt x="1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0" y="18"/>
                    <a:pt x="13" y="25"/>
                    <a:pt x="13" y="25"/>
                  </a:cubicBezTo>
                  <a:cubicBezTo>
                    <a:pt x="13" y="25"/>
                    <a:pt x="20" y="37"/>
                    <a:pt x="33" y="65"/>
                  </a:cubicBezTo>
                  <a:cubicBezTo>
                    <a:pt x="37" y="73"/>
                    <a:pt x="41" y="81"/>
                    <a:pt x="46" y="87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53" y="95"/>
                    <a:pt x="59" y="101"/>
                    <a:pt x="66" y="106"/>
                  </a:cubicBezTo>
                  <a:cubicBezTo>
                    <a:pt x="73" y="110"/>
                    <a:pt x="80" y="114"/>
                    <a:pt x="88" y="116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62" y="106"/>
                    <a:pt x="46" y="90"/>
                    <a:pt x="34" y="65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315"/>
            <p:cNvSpPr>
              <a:spLocks/>
            </p:cNvSpPr>
            <p:nvPr/>
          </p:nvSpPr>
          <p:spPr bwMode="auto">
            <a:xfrm>
              <a:off x="8474421" y="762000"/>
              <a:ext cx="3175" cy="4763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316"/>
            <p:cNvSpPr>
              <a:spLocks/>
            </p:cNvSpPr>
            <p:nvPr/>
          </p:nvSpPr>
          <p:spPr bwMode="auto">
            <a:xfrm>
              <a:off x="8342659" y="354013"/>
              <a:ext cx="439738" cy="630238"/>
            </a:xfrm>
            <a:custGeom>
              <a:avLst/>
              <a:gdLst>
                <a:gd name="T0" fmla="*/ 64 w 117"/>
                <a:gd name="T1" fmla="*/ 113 h 168"/>
                <a:gd name="T2" fmla="*/ 47 w 117"/>
                <a:gd name="T3" fmla="*/ 72 h 168"/>
                <a:gd name="T4" fmla="*/ 27 w 117"/>
                <a:gd name="T5" fmla="*/ 31 h 168"/>
                <a:gd name="T6" fmla="*/ 11 w 117"/>
                <a:gd name="T7" fmla="*/ 9 h 168"/>
                <a:gd name="T8" fmla="*/ 10 w 117"/>
                <a:gd name="T9" fmla="*/ 9 h 168"/>
                <a:gd name="T10" fmla="*/ 10 w 117"/>
                <a:gd name="T11" fmla="*/ 8 h 168"/>
                <a:gd name="T12" fmla="*/ 1 w 117"/>
                <a:gd name="T13" fmla="*/ 0 h 168"/>
                <a:gd name="T14" fmla="*/ 1 w 117"/>
                <a:gd name="T15" fmla="*/ 1 h 168"/>
                <a:gd name="T16" fmla="*/ 0 w 117"/>
                <a:gd name="T17" fmla="*/ 1 h 168"/>
                <a:gd name="T18" fmla="*/ 26 w 117"/>
                <a:gd name="T19" fmla="*/ 32 h 168"/>
                <a:gd name="T20" fmla="*/ 46 w 117"/>
                <a:gd name="T21" fmla="*/ 72 h 168"/>
                <a:gd name="T22" fmla="*/ 63 w 117"/>
                <a:gd name="T23" fmla="*/ 113 h 168"/>
                <a:gd name="T24" fmla="*/ 76 w 117"/>
                <a:gd name="T25" fmla="*/ 137 h 168"/>
                <a:gd name="T26" fmla="*/ 78 w 117"/>
                <a:gd name="T27" fmla="*/ 137 h 168"/>
                <a:gd name="T28" fmla="*/ 77 w 117"/>
                <a:gd name="T29" fmla="*/ 138 h 168"/>
                <a:gd name="T30" fmla="*/ 77 w 117"/>
                <a:gd name="T31" fmla="*/ 138 h 168"/>
                <a:gd name="T32" fmla="*/ 94 w 117"/>
                <a:gd name="T33" fmla="*/ 155 h 168"/>
                <a:gd name="T34" fmla="*/ 117 w 117"/>
                <a:gd name="T35" fmla="*/ 168 h 168"/>
                <a:gd name="T36" fmla="*/ 115 w 117"/>
                <a:gd name="T37" fmla="*/ 167 h 168"/>
                <a:gd name="T38" fmla="*/ 115 w 117"/>
                <a:gd name="T39" fmla="*/ 166 h 168"/>
                <a:gd name="T40" fmla="*/ 64 w 117"/>
                <a:gd name="T41" fmla="*/ 113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7" h="168">
                  <a:moveTo>
                    <a:pt x="64" y="113"/>
                  </a:moveTo>
                  <a:cubicBezTo>
                    <a:pt x="53" y="84"/>
                    <a:pt x="47" y="72"/>
                    <a:pt x="47" y="72"/>
                  </a:cubicBezTo>
                  <a:cubicBezTo>
                    <a:pt x="47" y="72"/>
                    <a:pt x="42" y="59"/>
                    <a:pt x="27" y="31"/>
                  </a:cubicBezTo>
                  <a:cubicBezTo>
                    <a:pt x="22" y="23"/>
                    <a:pt x="17" y="15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7" y="5"/>
                    <a:pt x="4" y="3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0" y="9"/>
                    <a:pt x="19" y="19"/>
                    <a:pt x="26" y="32"/>
                  </a:cubicBezTo>
                  <a:cubicBezTo>
                    <a:pt x="41" y="60"/>
                    <a:pt x="46" y="72"/>
                    <a:pt x="46" y="72"/>
                  </a:cubicBezTo>
                  <a:cubicBezTo>
                    <a:pt x="46" y="72"/>
                    <a:pt x="51" y="85"/>
                    <a:pt x="63" y="113"/>
                  </a:cubicBezTo>
                  <a:cubicBezTo>
                    <a:pt x="67" y="122"/>
                    <a:pt x="71" y="130"/>
                    <a:pt x="76" y="137"/>
                  </a:cubicBezTo>
                  <a:cubicBezTo>
                    <a:pt x="76" y="137"/>
                    <a:pt x="77" y="137"/>
                    <a:pt x="78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82" y="145"/>
                    <a:pt x="87" y="151"/>
                    <a:pt x="94" y="155"/>
                  </a:cubicBezTo>
                  <a:cubicBezTo>
                    <a:pt x="100" y="160"/>
                    <a:pt x="109" y="165"/>
                    <a:pt x="117" y="168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67"/>
                    <a:pt x="115" y="166"/>
                    <a:pt x="115" y="166"/>
                  </a:cubicBezTo>
                  <a:cubicBezTo>
                    <a:pt x="91" y="156"/>
                    <a:pt x="75" y="139"/>
                    <a:pt x="64" y="11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317"/>
            <p:cNvSpPr>
              <a:spLocks/>
            </p:cNvSpPr>
            <p:nvPr/>
          </p:nvSpPr>
          <p:spPr bwMode="auto">
            <a:xfrm>
              <a:off x="8628409" y="868363"/>
              <a:ext cx="6350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318"/>
            <p:cNvSpPr>
              <a:spLocks/>
            </p:cNvSpPr>
            <p:nvPr/>
          </p:nvSpPr>
          <p:spPr bwMode="auto">
            <a:xfrm>
              <a:off x="8380759" y="382588"/>
              <a:ext cx="539750" cy="725488"/>
            </a:xfrm>
            <a:custGeom>
              <a:avLst/>
              <a:gdLst>
                <a:gd name="T0" fmla="*/ 144 w 144"/>
                <a:gd name="T1" fmla="*/ 193 h 193"/>
                <a:gd name="T2" fmla="*/ 143 w 144"/>
                <a:gd name="T3" fmla="*/ 191 h 193"/>
                <a:gd name="T4" fmla="*/ 95 w 144"/>
                <a:gd name="T5" fmla="*/ 134 h 193"/>
                <a:gd name="T6" fmla="*/ 81 w 144"/>
                <a:gd name="T7" fmla="*/ 93 h 193"/>
                <a:gd name="T8" fmla="*/ 63 w 144"/>
                <a:gd name="T9" fmla="*/ 51 h 193"/>
                <a:gd name="T10" fmla="*/ 0 w 144"/>
                <a:gd name="T11" fmla="*/ 0 h 193"/>
                <a:gd name="T12" fmla="*/ 0 w 144"/>
                <a:gd name="T13" fmla="*/ 0 h 193"/>
                <a:gd name="T14" fmla="*/ 1 w 144"/>
                <a:gd name="T15" fmla="*/ 1 h 193"/>
                <a:gd name="T16" fmla="*/ 62 w 144"/>
                <a:gd name="T17" fmla="*/ 51 h 193"/>
                <a:gd name="T18" fmla="*/ 80 w 144"/>
                <a:gd name="T19" fmla="*/ 93 h 193"/>
                <a:gd name="T20" fmla="*/ 94 w 144"/>
                <a:gd name="T21" fmla="*/ 135 h 193"/>
                <a:gd name="T22" fmla="*/ 105 w 144"/>
                <a:gd name="T23" fmla="*/ 158 h 193"/>
                <a:gd name="T24" fmla="*/ 106 w 144"/>
                <a:gd name="T25" fmla="*/ 159 h 193"/>
                <a:gd name="T26" fmla="*/ 105 w 144"/>
                <a:gd name="T27" fmla="*/ 159 h 193"/>
                <a:gd name="T28" fmla="*/ 122 w 144"/>
                <a:gd name="T29" fmla="*/ 179 h 193"/>
                <a:gd name="T30" fmla="*/ 144 w 144"/>
                <a:gd name="T31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4" h="193">
                  <a:moveTo>
                    <a:pt x="144" y="193"/>
                  </a:moveTo>
                  <a:cubicBezTo>
                    <a:pt x="143" y="191"/>
                    <a:pt x="143" y="191"/>
                    <a:pt x="143" y="191"/>
                  </a:cubicBezTo>
                  <a:cubicBezTo>
                    <a:pt x="119" y="179"/>
                    <a:pt x="105" y="162"/>
                    <a:pt x="95" y="134"/>
                  </a:cubicBezTo>
                  <a:cubicBezTo>
                    <a:pt x="86" y="105"/>
                    <a:pt x="81" y="93"/>
                    <a:pt x="81" y="93"/>
                  </a:cubicBezTo>
                  <a:cubicBezTo>
                    <a:pt x="81" y="92"/>
                    <a:pt x="77" y="80"/>
                    <a:pt x="63" y="51"/>
                  </a:cubicBezTo>
                  <a:cubicBezTo>
                    <a:pt x="50" y="23"/>
                    <a:pt x="29" y="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9" y="7"/>
                    <a:pt x="49" y="24"/>
                    <a:pt x="62" y="51"/>
                  </a:cubicBezTo>
                  <a:cubicBezTo>
                    <a:pt x="76" y="80"/>
                    <a:pt x="79" y="93"/>
                    <a:pt x="80" y="93"/>
                  </a:cubicBezTo>
                  <a:cubicBezTo>
                    <a:pt x="79" y="93"/>
                    <a:pt x="84" y="106"/>
                    <a:pt x="94" y="135"/>
                  </a:cubicBezTo>
                  <a:cubicBezTo>
                    <a:pt x="97" y="143"/>
                    <a:pt x="101" y="151"/>
                    <a:pt x="105" y="158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10" y="167"/>
                    <a:pt x="116" y="173"/>
                    <a:pt x="122" y="179"/>
                  </a:cubicBezTo>
                  <a:cubicBezTo>
                    <a:pt x="128" y="184"/>
                    <a:pt x="136" y="189"/>
                    <a:pt x="144" y="19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319"/>
            <p:cNvSpPr>
              <a:spLocks/>
            </p:cNvSpPr>
            <p:nvPr/>
          </p:nvSpPr>
          <p:spPr bwMode="auto">
            <a:xfrm>
              <a:off x="8380759" y="382588"/>
              <a:ext cx="3175" cy="4763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320"/>
            <p:cNvSpPr>
              <a:spLocks/>
            </p:cNvSpPr>
            <p:nvPr/>
          </p:nvSpPr>
          <p:spPr bwMode="auto">
            <a:xfrm>
              <a:off x="8774459" y="976313"/>
              <a:ext cx="3175" cy="47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321"/>
            <p:cNvSpPr>
              <a:spLocks/>
            </p:cNvSpPr>
            <p:nvPr/>
          </p:nvSpPr>
          <p:spPr bwMode="auto">
            <a:xfrm>
              <a:off x="9082434" y="1085850"/>
              <a:ext cx="868363" cy="1141413"/>
            </a:xfrm>
            <a:custGeom>
              <a:avLst/>
              <a:gdLst>
                <a:gd name="T0" fmla="*/ 213 w 231"/>
                <a:gd name="T1" fmla="*/ 235 h 304"/>
                <a:gd name="T2" fmla="*/ 190 w 231"/>
                <a:gd name="T3" fmla="*/ 188 h 304"/>
                <a:gd name="T4" fmla="*/ 189 w 231"/>
                <a:gd name="T5" fmla="*/ 188 h 304"/>
                <a:gd name="T6" fmla="*/ 162 w 231"/>
                <a:gd name="T7" fmla="*/ 140 h 304"/>
                <a:gd name="T8" fmla="*/ 133 w 231"/>
                <a:gd name="T9" fmla="*/ 94 h 304"/>
                <a:gd name="T10" fmla="*/ 102 w 231"/>
                <a:gd name="T11" fmla="*/ 52 h 304"/>
                <a:gd name="T12" fmla="*/ 67 w 231"/>
                <a:gd name="T13" fmla="*/ 10 h 304"/>
                <a:gd name="T14" fmla="*/ 67 w 231"/>
                <a:gd name="T15" fmla="*/ 11 h 304"/>
                <a:gd name="T16" fmla="*/ 61 w 231"/>
                <a:gd name="T17" fmla="*/ 0 h 304"/>
                <a:gd name="T18" fmla="*/ 61 w 231"/>
                <a:gd name="T19" fmla="*/ 0 h 304"/>
                <a:gd name="T20" fmla="*/ 60 w 231"/>
                <a:gd name="T21" fmla="*/ 1 h 304"/>
                <a:gd name="T22" fmla="*/ 43 w 231"/>
                <a:gd name="T23" fmla="*/ 16 h 304"/>
                <a:gd name="T24" fmla="*/ 42 w 231"/>
                <a:gd name="T25" fmla="*/ 17 h 304"/>
                <a:gd name="T26" fmla="*/ 17 w 231"/>
                <a:gd name="T27" fmla="*/ 40 h 304"/>
                <a:gd name="T28" fmla="*/ 16 w 231"/>
                <a:gd name="T29" fmla="*/ 41 h 304"/>
                <a:gd name="T30" fmla="*/ 1 w 231"/>
                <a:gd name="T31" fmla="*/ 55 h 304"/>
                <a:gd name="T32" fmla="*/ 1 w 231"/>
                <a:gd name="T33" fmla="*/ 55 h 304"/>
                <a:gd name="T34" fmla="*/ 0 w 231"/>
                <a:gd name="T35" fmla="*/ 55 h 304"/>
                <a:gd name="T36" fmla="*/ 0 w 231"/>
                <a:gd name="T37" fmla="*/ 55 h 304"/>
                <a:gd name="T38" fmla="*/ 4 w 231"/>
                <a:gd name="T39" fmla="*/ 60 h 304"/>
                <a:gd name="T40" fmla="*/ 24 w 231"/>
                <a:gd name="T41" fmla="*/ 77 h 304"/>
                <a:gd name="T42" fmla="*/ 36 w 231"/>
                <a:gd name="T43" fmla="*/ 98 h 304"/>
                <a:gd name="T44" fmla="*/ 55 w 231"/>
                <a:gd name="T45" fmla="*/ 116 h 304"/>
                <a:gd name="T46" fmla="*/ 66 w 231"/>
                <a:gd name="T47" fmla="*/ 138 h 304"/>
                <a:gd name="T48" fmla="*/ 83 w 231"/>
                <a:gd name="T49" fmla="*/ 156 h 304"/>
                <a:gd name="T50" fmla="*/ 92 w 231"/>
                <a:gd name="T51" fmla="*/ 178 h 304"/>
                <a:gd name="T52" fmla="*/ 108 w 231"/>
                <a:gd name="T53" fmla="*/ 198 h 304"/>
                <a:gd name="T54" fmla="*/ 117 w 231"/>
                <a:gd name="T55" fmla="*/ 221 h 304"/>
                <a:gd name="T56" fmla="*/ 131 w 231"/>
                <a:gd name="T57" fmla="*/ 242 h 304"/>
                <a:gd name="T58" fmla="*/ 138 w 231"/>
                <a:gd name="T59" fmla="*/ 266 h 304"/>
                <a:gd name="T60" fmla="*/ 151 w 231"/>
                <a:gd name="T61" fmla="*/ 287 h 304"/>
                <a:gd name="T62" fmla="*/ 155 w 231"/>
                <a:gd name="T63" fmla="*/ 304 h 304"/>
                <a:gd name="T64" fmla="*/ 156 w 231"/>
                <a:gd name="T65" fmla="*/ 303 h 304"/>
                <a:gd name="T66" fmla="*/ 174 w 231"/>
                <a:gd name="T67" fmla="*/ 296 h 304"/>
                <a:gd name="T68" fmla="*/ 175 w 231"/>
                <a:gd name="T69" fmla="*/ 296 h 304"/>
                <a:gd name="T70" fmla="*/ 207 w 231"/>
                <a:gd name="T71" fmla="*/ 283 h 304"/>
                <a:gd name="T72" fmla="*/ 209 w 231"/>
                <a:gd name="T73" fmla="*/ 283 h 304"/>
                <a:gd name="T74" fmla="*/ 230 w 231"/>
                <a:gd name="T75" fmla="*/ 275 h 304"/>
                <a:gd name="T76" fmla="*/ 231 w 231"/>
                <a:gd name="T77" fmla="*/ 274 h 304"/>
                <a:gd name="T78" fmla="*/ 231 w 231"/>
                <a:gd name="T79" fmla="*/ 274 h 304"/>
                <a:gd name="T80" fmla="*/ 213 w 231"/>
                <a:gd name="T81" fmla="*/ 23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304">
                  <a:moveTo>
                    <a:pt x="213" y="235"/>
                  </a:moveTo>
                  <a:cubicBezTo>
                    <a:pt x="210" y="218"/>
                    <a:pt x="202" y="202"/>
                    <a:pt x="190" y="188"/>
                  </a:cubicBezTo>
                  <a:cubicBezTo>
                    <a:pt x="189" y="188"/>
                    <a:pt x="189" y="188"/>
                    <a:pt x="189" y="188"/>
                  </a:cubicBezTo>
                  <a:cubicBezTo>
                    <a:pt x="186" y="170"/>
                    <a:pt x="176" y="153"/>
                    <a:pt x="162" y="140"/>
                  </a:cubicBezTo>
                  <a:cubicBezTo>
                    <a:pt x="158" y="122"/>
                    <a:pt x="148" y="107"/>
                    <a:pt x="133" y="94"/>
                  </a:cubicBezTo>
                  <a:cubicBezTo>
                    <a:pt x="128" y="78"/>
                    <a:pt x="116" y="63"/>
                    <a:pt x="102" y="52"/>
                  </a:cubicBezTo>
                  <a:cubicBezTo>
                    <a:pt x="95" y="35"/>
                    <a:pt x="83" y="21"/>
                    <a:pt x="67" y="10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5" y="7"/>
                    <a:pt x="63" y="3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" y="57"/>
                    <a:pt x="3" y="59"/>
                    <a:pt x="4" y="60"/>
                  </a:cubicBezTo>
                  <a:cubicBezTo>
                    <a:pt x="10" y="66"/>
                    <a:pt x="17" y="72"/>
                    <a:pt x="24" y="77"/>
                  </a:cubicBezTo>
                  <a:cubicBezTo>
                    <a:pt x="27" y="85"/>
                    <a:pt x="31" y="92"/>
                    <a:pt x="36" y="98"/>
                  </a:cubicBezTo>
                  <a:cubicBezTo>
                    <a:pt x="41" y="104"/>
                    <a:pt x="48" y="111"/>
                    <a:pt x="55" y="116"/>
                  </a:cubicBezTo>
                  <a:cubicBezTo>
                    <a:pt x="58" y="124"/>
                    <a:pt x="61" y="131"/>
                    <a:pt x="66" y="138"/>
                  </a:cubicBezTo>
                  <a:cubicBezTo>
                    <a:pt x="71" y="145"/>
                    <a:pt x="76" y="151"/>
                    <a:pt x="83" y="156"/>
                  </a:cubicBezTo>
                  <a:cubicBezTo>
                    <a:pt x="85" y="164"/>
                    <a:pt x="88" y="171"/>
                    <a:pt x="92" y="178"/>
                  </a:cubicBezTo>
                  <a:cubicBezTo>
                    <a:pt x="96" y="185"/>
                    <a:pt x="102" y="192"/>
                    <a:pt x="108" y="198"/>
                  </a:cubicBezTo>
                  <a:cubicBezTo>
                    <a:pt x="110" y="206"/>
                    <a:pt x="113" y="214"/>
                    <a:pt x="117" y="221"/>
                  </a:cubicBezTo>
                  <a:cubicBezTo>
                    <a:pt x="120" y="228"/>
                    <a:pt x="126" y="236"/>
                    <a:pt x="131" y="242"/>
                  </a:cubicBezTo>
                  <a:cubicBezTo>
                    <a:pt x="133" y="250"/>
                    <a:pt x="135" y="258"/>
                    <a:pt x="138" y="266"/>
                  </a:cubicBezTo>
                  <a:cubicBezTo>
                    <a:pt x="141" y="273"/>
                    <a:pt x="146" y="280"/>
                    <a:pt x="151" y="287"/>
                  </a:cubicBezTo>
                  <a:cubicBezTo>
                    <a:pt x="152" y="293"/>
                    <a:pt x="153" y="298"/>
                    <a:pt x="155" y="304"/>
                  </a:cubicBezTo>
                  <a:cubicBezTo>
                    <a:pt x="156" y="303"/>
                    <a:pt x="156" y="303"/>
                    <a:pt x="156" y="303"/>
                  </a:cubicBezTo>
                  <a:cubicBezTo>
                    <a:pt x="174" y="296"/>
                    <a:pt x="174" y="296"/>
                    <a:pt x="174" y="296"/>
                  </a:cubicBezTo>
                  <a:cubicBezTo>
                    <a:pt x="175" y="296"/>
                    <a:pt x="175" y="296"/>
                    <a:pt x="175" y="296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9" y="283"/>
                    <a:pt x="209" y="283"/>
                    <a:pt x="209" y="283"/>
                  </a:cubicBezTo>
                  <a:cubicBezTo>
                    <a:pt x="230" y="275"/>
                    <a:pt x="230" y="275"/>
                    <a:pt x="230" y="275"/>
                  </a:cubicBezTo>
                  <a:cubicBezTo>
                    <a:pt x="231" y="274"/>
                    <a:pt x="231" y="274"/>
                    <a:pt x="231" y="274"/>
                  </a:cubicBezTo>
                  <a:cubicBezTo>
                    <a:pt x="231" y="274"/>
                    <a:pt x="231" y="274"/>
                    <a:pt x="231" y="274"/>
                  </a:cubicBezTo>
                  <a:cubicBezTo>
                    <a:pt x="228" y="260"/>
                    <a:pt x="222" y="247"/>
                    <a:pt x="213" y="235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322"/>
            <p:cNvSpPr>
              <a:spLocks/>
            </p:cNvSpPr>
            <p:nvPr/>
          </p:nvSpPr>
          <p:spPr bwMode="auto">
            <a:xfrm>
              <a:off x="9461846" y="1281113"/>
              <a:ext cx="187325" cy="882650"/>
            </a:xfrm>
            <a:custGeom>
              <a:avLst/>
              <a:gdLst>
                <a:gd name="T0" fmla="*/ 36 w 50"/>
                <a:gd name="T1" fmla="*/ 73 h 235"/>
                <a:gd name="T2" fmla="*/ 34 w 50"/>
                <a:gd name="T3" fmla="*/ 118 h 235"/>
                <a:gd name="T4" fmla="*/ 30 w 50"/>
                <a:gd name="T5" fmla="*/ 162 h 235"/>
                <a:gd name="T6" fmla="*/ 37 w 50"/>
                <a:gd name="T7" fmla="*/ 214 h 235"/>
                <a:gd name="T8" fmla="*/ 50 w 50"/>
                <a:gd name="T9" fmla="*/ 235 h 235"/>
                <a:gd name="T10" fmla="*/ 50 w 50"/>
                <a:gd name="T11" fmla="*/ 232 h 235"/>
                <a:gd name="T12" fmla="*/ 32 w 50"/>
                <a:gd name="T13" fmla="*/ 162 h 235"/>
                <a:gd name="T14" fmla="*/ 36 w 50"/>
                <a:gd name="T15" fmla="*/ 118 h 235"/>
                <a:gd name="T16" fmla="*/ 37 w 50"/>
                <a:gd name="T17" fmla="*/ 73 h 235"/>
                <a:gd name="T18" fmla="*/ 33 w 50"/>
                <a:gd name="T19" fmla="*/ 45 h 235"/>
                <a:gd name="T20" fmla="*/ 32 w 50"/>
                <a:gd name="T21" fmla="*/ 43 h 235"/>
                <a:gd name="T22" fmla="*/ 32 w 50"/>
                <a:gd name="T23" fmla="*/ 42 h 235"/>
                <a:gd name="T24" fmla="*/ 32 w 50"/>
                <a:gd name="T25" fmla="*/ 42 h 235"/>
                <a:gd name="T26" fmla="*/ 0 w 50"/>
                <a:gd name="T27" fmla="*/ 0 h 235"/>
                <a:gd name="T28" fmla="*/ 1 w 50"/>
                <a:gd name="T29" fmla="*/ 1 h 235"/>
                <a:gd name="T30" fmla="*/ 36 w 50"/>
                <a:gd name="T31" fmla="*/ 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235">
                  <a:moveTo>
                    <a:pt x="36" y="73"/>
                  </a:moveTo>
                  <a:cubicBezTo>
                    <a:pt x="36" y="105"/>
                    <a:pt x="34" y="118"/>
                    <a:pt x="34" y="118"/>
                  </a:cubicBezTo>
                  <a:cubicBezTo>
                    <a:pt x="34" y="118"/>
                    <a:pt x="33" y="131"/>
                    <a:pt x="30" y="162"/>
                  </a:cubicBezTo>
                  <a:cubicBezTo>
                    <a:pt x="28" y="182"/>
                    <a:pt x="30" y="198"/>
                    <a:pt x="37" y="214"/>
                  </a:cubicBezTo>
                  <a:cubicBezTo>
                    <a:pt x="40" y="221"/>
                    <a:pt x="45" y="228"/>
                    <a:pt x="50" y="235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4" y="212"/>
                    <a:pt x="29" y="190"/>
                    <a:pt x="32" y="162"/>
                  </a:cubicBezTo>
                  <a:cubicBezTo>
                    <a:pt x="35" y="132"/>
                    <a:pt x="36" y="118"/>
                    <a:pt x="36" y="118"/>
                  </a:cubicBezTo>
                  <a:cubicBezTo>
                    <a:pt x="36" y="118"/>
                    <a:pt x="37" y="105"/>
                    <a:pt x="37" y="73"/>
                  </a:cubicBezTo>
                  <a:cubicBezTo>
                    <a:pt x="37" y="63"/>
                    <a:pt x="36" y="53"/>
                    <a:pt x="33" y="45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27" y="25"/>
                    <a:pt x="15" y="11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4" y="19"/>
                    <a:pt x="36" y="42"/>
                    <a:pt x="36" y="7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323"/>
            <p:cNvSpPr>
              <a:spLocks/>
            </p:cNvSpPr>
            <p:nvPr/>
          </p:nvSpPr>
          <p:spPr bwMode="auto">
            <a:xfrm>
              <a:off x="9582496" y="1438275"/>
              <a:ext cx="123825" cy="788988"/>
            </a:xfrm>
            <a:custGeom>
              <a:avLst/>
              <a:gdLst>
                <a:gd name="T0" fmla="*/ 22 w 33"/>
                <a:gd name="T1" fmla="*/ 210 h 210"/>
                <a:gd name="T2" fmla="*/ 23 w 33"/>
                <a:gd name="T3" fmla="*/ 209 h 210"/>
                <a:gd name="T4" fmla="*/ 21 w 33"/>
                <a:gd name="T5" fmla="*/ 164 h 210"/>
                <a:gd name="T6" fmla="*/ 28 w 33"/>
                <a:gd name="T7" fmla="*/ 120 h 210"/>
                <a:gd name="T8" fmla="*/ 32 w 33"/>
                <a:gd name="T9" fmla="*/ 75 h 210"/>
                <a:gd name="T10" fmla="*/ 30 w 33"/>
                <a:gd name="T11" fmla="*/ 48 h 210"/>
                <a:gd name="T12" fmla="*/ 29 w 33"/>
                <a:gd name="T13" fmla="*/ 47 h 210"/>
                <a:gd name="T14" fmla="*/ 30 w 33"/>
                <a:gd name="T15" fmla="*/ 47 h 210"/>
                <a:gd name="T16" fmla="*/ 0 w 33"/>
                <a:gd name="T17" fmla="*/ 0 h 210"/>
                <a:gd name="T18" fmla="*/ 1 w 33"/>
                <a:gd name="T19" fmla="*/ 3 h 210"/>
                <a:gd name="T20" fmla="*/ 31 w 33"/>
                <a:gd name="T21" fmla="*/ 75 h 210"/>
                <a:gd name="T22" fmla="*/ 26 w 33"/>
                <a:gd name="T23" fmla="*/ 120 h 210"/>
                <a:gd name="T24" fmla="*/ 20 w 33"/>
                <a:gd name="T25" fmla="*/ 164 h 210"/>
                <a:gd name="T26" fmla="*/ 18 w 33"/>
                <a:gd name="T27" fmla="*/ 190 h 210"/>
                <a:gd name="T28" fmla="*/ 19 w 33"/>
                <a:gd name="T29" fmla="*/ 192 h 210"/>
                <a:gd name="T30" fmla="*/ 18 w 33"/>
                <a:gd name="T31" fmla="*/ 193 h 210"/>
                <a:gd name="T32" fmla="*/ 18 w 33"/>
                <a:gd name="T33" fmla="*/ 193 h 210"/>
                <a:gd name="T34" fmla="*/ 22 w 33"/>
                <a:gd name="T35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210">
                  <a:moveTo>
                    <a:pt x="22" y="210"/>
                  </a:moveTo>
                  <a:cubicBezTo>
                    <a:pt x="23" y="209"/>
                    <a:pt x="23" y="209"/>
                    <a:pt x="23" y="209"/>
                  </a:cubicBezTo>
                  <a:cubicBezTo>
                    <a:pt x="19" y="196"/>
                    <a:pt x="18" y="181"/>
                    <a:pt x="21" y="164"/>
                  </a:cubicBezTo>
                  <a:cubicBezTo>
                    <a:pt x="26" y="134"/>
                    <a:pt x="28" y="120"/>
                    <a:pt x="28" y="120"/>
                  </a:cubicBezTo>
                  <a:cubicBezTo>
                    <a:pt x="28" y="120"/>
                    <a:pt x="30" y="107"/>
                    <a:pt x="32" y="75"/>
                  </a:cubicBezTo>
                  <a:cubicBezTo>
                    <a:pt x="33" y="65"/>
                    <a:pt x="32" y="56"/>
                    <a:pt x="30" y="48"/>
                  </a:cubicBezTo>
                  <a:cubicBezTo>
                    <a:pt x="30" y="48"/>
                    <a:pt x="29" y="47"/>
                    <a:pt x="29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5" y="29"/>
                    <a:pt x="15" y="13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2" y="21"/>
                    <a:pt x="32" y="45"/>
                    <a:pt x="31" y="75"/>
                  </a:cubicBezTo>
                  <a:cubicBezTo>
                    <a:pt x="29" y="107"/>
                    <a:pt x="26" y="120"/>
                    <a:pt x="26" y="120"/>
                  </a:cubicBezTo>
                  <a:cubicBezTo>
                    <a:pt x="26" y="120"/>
                    <a:pt x="25" y="133"/>
                    <a:pt x="20" y="164"/>
                  </a:cubicBezTo>
                  <a:cubicBezTo>
                    <a:pt x="18" y="173"/>
                    <a:pt x="18" y="182"/>
                    <a:pt x="18" y="190"/>
                  </a:cubicBezTo>
                  <a:cubicBezTo>
                    <a:pt x="19" y="192"/>
                    <a:pt x="19" y="192"/>
                    <a:pt x="19" y="192"/>
                  </a:cubicBezTo>
                  <a:cubicBezTo>
                    <a:pt x="18" y="193"/>
                    <a:pt x="18" y="193"/>
                    <a:pt x="18" y="193"/>
                  </a:cubicBezTo>
                  <a:cubicBezTo>
                    <a:pt x="18" y="193"/>
                    <a:pt x="18" y="193"/>
                    <a:pt x="18" y="193"/>
                  </a:cubicBezTo>
                  <a:cubicBezTo>
                    <a:pt x="19" y="199"/>
                    <a:pt x="20" y="204"/>
                    <a:pt x="22" y="21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324"/>
            <p:cNvSpPr>
              <a:spLocks/>
            </p:cNvSpPr>
            <p:nvPr/>
          </p:nvSpPr>
          <p:spPr bwMode="auto">
            <a:xfrm>
              <a:off x="9649171" y="2152650"/>
              <a:ext cx="4763" cy="11113"/>
            </a:xfrm>
            <a:custGeom>
              <a:avLst/>
              <a:gdLst>
                <a:gd name="T0" fmla="*/ 3 w 3"/>
                <a:gd name="T1" fmla="*/ 5 h 7"/>
                <a:gd name="T2" fmla="*/ 0 w 3"/>
                <a:gd name="T3" fmla="*/ 0 h 7"/>
                <a:gd name="T4" fmla="*/ 0 w 3"/>
                <a:gd name="T5" fmla="*/ 7 h 7"/>
                <a:gd name="T6" fmla="*/ 0 w 3"/>
                <a:gd name="T7" fmla="*/ 7 h 7"/>
                <a:gd name="T8" fmla="*/ 3 w 3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3" y="5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325"/>
            <p:cNvSpPr>
              <a:spLocks/>
            </p:cNvSpPr>
            <p:nvPr/>
          </p:nvSpPr>
          <p:spPr bwMode="auto">
            <a:xfrm>
              <a:off x="9582496" y="1438275"/>
              <a:ext cx="3175" cy="11113"/>
            </a:xfrm>
            <a:custGeom>
              <a:avLst/>
              <a:gdLst>
                <a:gd name="T0" fmla="*/ 0 w 2"/>
                <a:gd name="T1" fmla="*/ 3 h 7"/>
                <a:gd name="T2" fmla="*/ 2 w 2"/>
                <a:gd name="T3" fmla="*/ 7 h 7"/>
                <a:gd name="T4" fmla="*/ 0 w 2"/>
                <a:gd name="T5" fmla="*/ 0 h 7"/>
                <a:gd name="T6" fmla="*/ 0 w 2"/>
                <a:gd name="T7" fmla="*/ 0 h 7"/>
                <a:gd name="T8" fmla="*/ 0 w 2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7">
                  <a:moveTo>
                    <a:pt x="0" y="3"/>
                  </a:moveTo>
                  <a:lnTo>
                    <a:pt x="2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326"/>
            <p:cNvSpPr>
              <a:spLocks/>
            </p:cNvSpPr>
            <p:nvPr/>
          </p:nvSpPr>
          <p:spPr bwMode="auto">
            <a:xfrm>
              <a:off x="9690446" y="1608138"/>
              <a:ext cx="112713" cy="588963"/>
            </a:xfrm>
            <a:custGeom>
              <a:avLst/>
              <a:gdLst>
                <a:gd name="T0" fmla="*/ 27 w 30"/>
                <a:gd name="T1" fmla="*/ 78 h 157"/>
                <a:gd name="T2" fmla="*/ 20 w 30"/>
                <a:gd name="T3" fmla="*/ 122 h 157"/>
                <a:gd name="T4" fmla="*/ 12 w 30"/>
                <a:gd name="T5" fmla="*/ 157 h 157"/>
                <a:gd name="T6" fmla="*/ 13 w 30"/>
                <a:gd name="T7" fmla="*/ 157 h 157"/>
                <a:gd name="T8" fmla="*/ 21 w 30"/>
                <a:gd name="T9" fmla="*/ 123 h 157"/>
                <a:gd name="T10" fmla="*/ 28 w 30"/>
                <a:gd name="T11" fmla="*/ 78 h 157"/>
                <a:gd name="T12" fmla="*/ 27 w 30"/>
                <a:gd name="T13" fmla="*/ 50 h 157"/>
                <a:gd name="T14" fmla="*/ 27 w 30"/>
                <a:gd name="T15" fmla="*/ 50 h 157"/>
                <a:gd name="T16" fmla="*/ 27 w 30"/>
                <a:gd name="T17" fmla="*/ 49 h 157"/>
                <a:gd name="T18" fmla="*/ 0 w 30"/>
                <a:gd name="T19" fmla="*/ 0 h 157"/>
                <a:gd name="T20" fmla="*/ 1 w 30"/>
                <a:gd name="T21" fmla="*/ 2 h 157"/>
                <a:gd name="T22" fmla="*/ 1 w 30"/>
                <a:gd name="T23" fmla="*/ 3 h 157"/>
                <a:gd name="T24" fmla="*/ 27 w 30"/>
                <a:gd name="T25" fmla="*/ 7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157">
                  <a:moveTo>
                    <a:pt x="27" y="78"/>
                  </a:moveTo>
                  <a:cubicBezTo>
                    <a:pt x="23" y="109"/>
                    <a:pt x="19" y="122"/>
                    <a:pt x="20" y="122"/>
                  </a:cubicBezTo>
                  <a:cubicBezTo>
                    <a:pt x="12" y="157"/>
                    <a:pt x="12" y="157"/>
                    <a:pt x="12" y="157"/>
                  </a:cubicBezTo>
                  <a:cubicBezTo>
                    <a:pt x="13" y="157"/>
                    <a:pt x="13" y="157"/>
                    <a:pt x="13" y="157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1" y="122"/>
                    <a:pt x="24" y="110"/>
                    <a:pt x="28" y="78"/>
                  </a:cubicBezTo>
                  <a:cubicBezTo>
                    <a:pt x="29" y="68"/>
                    <a:pt x="29" y="5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4" y="31"/>
                    <a:pt x="14" y="14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1" y="23"/>
                    <a:pt x="30" y="48"/>
                    <a:pt x="27" y="7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327"/>
            <p:cNvSpPr>
              <a:spLocks/>
            </p:cNvSpPr>
            <p:nvPr/>
          </p:nvSpPr>
          <p:spPr bwMode="auto">
            <a:xfrm>
              <a:off x="9690446" y="1616075"/>
              <a:ext cx="4763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328"/>
            <p:cNvSpPr>
              <a:spLocks/>
            </p:cNvSpPr>
            <p:nvPr/>
          </p:nvSpPr>
          <p:spPr bwMode="auto">
            <a:xfrm>
              <a:off x="9792046" y="1792288"/>
              <a:ext cx="101600" cy="357188"/>
            </a:xfrm>
            <a:custGeom>
              <a:avLst/>
              <a:gdLst>
                <a:gd name="T0" fmla="*/ 22 w 27"/>
                <a:gd name="T1" fmla="*/ 78 h 95"/>
                <a:gd name="T2" fmla="*/ 18 w 27"/>
                <a:gd name="T3" fmla="*/ 95 h 95"/>
                <a:gd name="T4" fmla="*/ 20 w 27"/>
                <a:gd name="T5" fmla="*/ 95 h 95"/>
                <a:gd name="T6" fmla="*/ 23 w 27"/>
                <a:gd name="T7" fmla="*/ 78 h 95"/>
                <a:gd name="T8" fmla="*/ 24 w 27"/>
                <a:gd name="T9" fmla="*/ 50 h 95"/>
                <a:gd name="T10" fmla="*/ 23 w 27"/>
                <a:gd name="T11" fmla="*/ 48 h 95"/>
                <a:gd name="T12" fmla="*/ 24 w 27"/>
                <a:gd name="T13" fmla="*/ 47 h 95"/>
                <a:gd name="T14" fmla="*/ 1 w 27"/>
                <a:gd name="T15" fmla="*/ 0 h 95"/>
                <a:gd name="T16" fmla="*/ 0 w 27"/>
                <a:gd name="T17" fmla="*/ 0 h 95"/>
                <a:gd name="T18" fmla="*/ 0 w 27"/>
                <a:gd name="T19" fmla="*/ 1 h 95"/>
                <a:gd name="T20" fmla="*/ 22 w 27"/>
                <a:gd name="T21" fmla="*/ 7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95">
                  <a:moveTo>
                    <a:pt x="22" y="78"/>
                  </a:moveTo>
                  <a:cubicBezTo>
                    <a:pt x="20" y="84"/>
                    <a:pt x="19" y="90"/>
                    <a:pt x="18" y="9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1" y="90"/>
                    <a:pt x="22" y="84"/>
                    <a:pt x="23" y="78"/>
                  </a:cubicBezTo>
                  <a:cubicBezTo>
                    <a:pt x="25" y="68"/>
                    <a:pt x="25" y="59"/>
                    <a:pt x="24" y="50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1" y="30"/>
                    <a:pt x="13" y="14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23"/>
                    <a:pt x="27" y="48"/>
                    <a:pt x="22" y="78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329"/>
            <p:cNvSpPr>
              <a:spLocks/>
            </p:cNvSpPr>
            <p:nvPr/>
          </p:nvSpPr>
          <p:spPr bwMode="auto">
            <a:xfrm>
              <a:off x="9792046" y="179228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330"/>
            <p:cNvSpPr>
              <a:spLocks/>
            </p:cNvSpPr>
            <p:nvPr/>
          </p:nvSpPr>
          <p:spPr bwMode="auto">
            <a:xfrm>
              <a:off x="9882534" y="1968500"/>
              <a:ext cx="68263" cy="150813"/>
            </a:xfrm>
            <a:custGeom>
              <a:avLst/>
              <a:gdLst>
                <a:gd name="T0" fmla="*/ 17 w 18"/>
                <a:gd name="T1" fmla="*/ 40 h 40"/>
                <a:gd name="T2" fmla="*/ 18 w 18"/>
                <a:gd name="T3" fmla="*/ 39 h 40"/>
                <a:gd name="T4" fmla="*/ 18 w 18"/>
                <a:gd name="T5" fmla="*/ 39 h 40"/>
                <a:gd name="T6" fmla="*/ 0 w 18"/>
                <a:gd name="T7" fmla="*/ 0 h 40"/>
                <a:gd name="T8" fmla="*/ 0 w 18"/>
                <a:gd name="T9" fmla="*/ 3 h 40"/>
                <a:gd name="T10" fmla="*/ 17 w 18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0">
                  <a:moveTo>
                    <a:pt x="17" y="40"/>
                  </a:move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25"/>
                    <a:pt x="9" y="1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9" y="14"/>
                    <a:pt x="14" y="26"/>
                    <a:pt x="17" y="4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331"/>
            <p:cNvSpPr>
              <a:spLocks/>
            </p:cNvSpPr>
            <p:nvPr/>
          </p:nvSpPr>
          <p:spPr bwMode="auto">
            <a:xfrm>
              <a:off x="9879359" y="1968500"/>
              <a:ext cx="3175" cy="11113"/>
            </a:xfrm>
            <a:custGeom>
              <a:avLst/>
              <a:gdLst>
                <a:gd name="T0" fmla="*/ 0 w 2"/>
                <a:gd name="T1" fmla="*/ 2 h 7"/>
                <a:gd name="T2" fmla="*/ 2 w 2"/>
                <a:gd name="T3" fmla="*/ 7 h 7"/>
                <a:gd name="T4" fmla="*/ 2 w 2"/>
                <a:gd name="T5" fmla="*/ 0 h 7"/>
                <a:gd name="T6" fmla="*/ 0 w 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7">
                  <a:moveTo>
                    <a:pt x="0" y="2"/>
                  </a:moveTo>
                  <a:lnTo>
                    <a:pt x="2" y="7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332"/>
            <p:cNvSpPr>
              <a:spLocks/>
            </p:cNvSpPr>
            <p:nvPr/>
          </p:nvSpPr>
          <p:spPr bwMode="auto">
            <a:xfrm>
              <a:off x="9082434" y="1292225"/>
              <a:ext cx="90488" cy="82550"/>
            </a:xfrm>
            <a:custGeom>
              <a:avLst/>
              <a:gdLst>
                <a:gd name="T0" fmla="*/ 1 w 24"/>
                <a:gd name="T1" fmla="*/ 0 h 22"/>
                <a:gd name="T2" fmla="*/ 1 w 24"/>
                <a:gd name="T3" fmla="*/ 0 h 22"/>
                <a:gd name="T4" fmla="*/ 0 w 24"/>
                <a:gd name="T5" fmla="*/ 0 h 22"/>
                <a:gd name="T6" fmla="*/ 0 w 24"/>
                <a:gd name="T7" fmla="*/ 0 h 22"/>
                <a:gd name="T8" fmla="*/ 4 w 24"/>
                <a:gd name="T9" fmla="*/ 5 h 22"/>
                <a:gd name="T10" fmla="*/ 24 w 24"/>
                <a:gd name="T11" fmla="*/ 22 h 22"/>
                <a:gd name="T12" fmla="*/ 24 w 24"/>
                <a:gd name="T13" fmla="*/ 21 h 22"/>
                <a:gd name="T14" fmla="*/ 23 w 24"/>
                <a:gd name="T15" fmla="*/ 20 h 22"/>
                <a:gd name="T16" fmla="*/ 1 w 24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3" y="4"/>
                    <a:pt x="4" y="5"/>
                  </a:cubicBezTo>
                  <a:cubicBezTo>
                    <a:pt x="10" y="11"/>
                    <a:pt x="17" y="17"/>
                    <a:pt x="24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4" y="14"/>
                    <a:pt x="7" y="7"/>
                    <a:pt x="1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333"/>
            <p:cNvSpPr>
              <a:spLocks/>
            </p:cNvSpPr>
            <p:nvPr/>
          </p:nvSpPr>
          <p:spPr bwMode="auto">
            <a:xfrm>
              <a:off x="9142759" y="1236663"/>
              <a:ext cx="146050" cy="284163"/>
            </a:xfrm>
            <a:custGeom>
              <a:avLst/>
              <a:gdLst>
                <a:gd name="T0" fmla="*/ 2 w 39"/>
                <a:gd name="T1" fmla="*/ 9 h 76"/>
                <a:gd name="T2" fmla="*/ 1 w 39"/>
                <a:gd name="T3" fmla="*/ 0 h 76"/>
                <a:gd name="T4" fmla="*/ 0 w 39"/>
                <a:gd name="T5" fmla="*/ 1 h 76"/>
                <a:gd name="T6" fmla="*/ 1 w 39"/>
                <a:gd name="T7" fmla="*/ 10 h 76"/>
                <a:gd name="T8" fmla="*/ 7 w 39"/>
                <a:gd name="T9" fmla="*/ 35 h 76"/>
                <a:gd name="T10" fmla="*/ 8 w 39"/>
                <a:gd name="T11" fmla="*/ 35 h 76"/>
                <a:gd name="T12" fmla="*/ 8 w 39"/>
                <a:gd name="T13" fmla="*/ 36 h 76"/>
                <a:gd name="T14" fmla="*/ 20 w 39"/>
                <a:gd name="T15" fmla="*/ 58 h 76"/>
                <a:gd name="T16" fmla="*/ 39 w 39"/>
                <a:gd name="T17" fmla="*/ 76 h 76"/>
                <a:gd name="T18" fmla="*/ 39 w 39"/>
                <a:gd name="T19" fmla="*/ 75 h 76"/>
                <a:gd name="T20" fmla="*/ 38 w 39"/>
                <a:gd name="T21" fmla="*/ 74 h 76"/>
                <a:gd name="T22" fmla="*/ 2 w 39"/>
                <a:gd name="T23" fmla="*/ 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76">
                  <a:moveTo>
                    <a:pt x="2" y="9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9"/>
                    <a:pt x="4" y="27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1" y="44"/>
                    <a:pt x="15" y="51"/>
                    <a:pt x="20" y="58"/>
                  </a:cubicBezTo>
                  <a:cubicBezTo>
                    <a:pt x="25" y="64"/>
                    <a:pt x="32" y="71"/>
                    <a:pt x="39" y="76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17" y="58"/>
                    <a:pt x="6" y="38"/>
                    <a:pt x="2" y="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334"/>
            <p:cNvSpPr>
              <a:spLocks/>
            </p:cNvSpPr>
            <p:nvPr/>
          </p:nvSpPr>
          <p:spPr bwMode="auto">
            <a:xfrm>
              <a:off x="9168159" y="1366838"/>
              <a:ext cx="4763" cy="4763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335"/>
            <p:cNvSpPr>
              <a:spLocks/>
            </p:cNvSpPr>
            <p:nvPr/>
          </p:nvSpPr>
          <p:spPr bwMode="auto">
            <a:xfrm>
              <a:off x="9239596" y="1146175"/>
              <a:ext cx="153988" cy="525463"/>
            </a:xfrm>
            <a:custGeom>
              <a:avLst/>
              <a:gdLst>
                <a:gd name="T0" fmla="*/ 9 w 41"/>
                <a:gd name="T1" fmla="*/ 72 h 140"/>
                <a:gd name="T2" fmla="*/ 5 w 41"/>
                <a:gd name="T3" fmla="*/ 28 h 140"/>
                <a:gd name="T4" fmla="*/ 1 w 41"/>
                <a:gd name="T5" fmla="*/ 0 h 140"/>
                <a:gd name="T6" fmla="*/ 0 w 41"/>
                <a:gd name="T7" fmla="*/ 1 h 140"/>
                <a:gd name="T8" fmla="*/ 4 w 41"/>
                <a:gd name="T9" fmla="*/ 28 h 140"/>
                <a:gd name="T10" fmla="*/ 8 w 41"/>
                <a:gd name="T11" fmla="*/ 72 h 140"/>
                <a:gd name="T12" fmla="*/ 12 w 41"/>
                <a:gd name="T13" fmla="*/ 98 h 140"/>
                <a:gd name="T14" fmla="*/ 13 w 41"/>
                <a:gd name="T15" fmla="*/ 98 h 140"/>
                <a:gd name="T16" fmla="*/ 13 w 41"/>
                <a:gd name="T17" fmla="*/ 99 h 140"/>
                <a:gd name="T18" fmla="*/ 24 w 41"/>
                <a:gd name="T19" fmla="*/ 122 h 140"/>
                <a:gd name="T20" fmla="*/ 41 w 41"/>
                <a:gd name="T21" fmla="*/ 140 h 140"/>
                <a:gd name="T22" fmla="*/ 40 w 41"/>
                <a:gd name="T23" fmla="*/ 138 h 140"/>
                <a:gd name="T24" fmla="*/ 9 w 41"/>
                <a:gd name="T25" fmla="*/ 7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40">
                  <a:moveTo>
                    <a:pt x="9" y="72"/>
                  </a:moveTo>
                  <a:cubicBezTo>
                    <a:pt x="6" y="42"/>
                    <a:pt x="5" y="28"/>
                    <a:pt x="5" y="28"/>
                  </a:cubicBezTo>
                  <a:cubicBezTo>
                    <a:pt x="5" y="28"/>
                    <a:pt x="4" y="2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20"/>
                    <a:pt x="4" y="28"/>
                    <a:pt x="4" y="28"/>
                  </a:cubicBezTo>
                  <a:cubicBezTo>
                    <a:pt x="4" y="28"/>
                    <a:pt x="5" y="42"/>
                    <a:pt x="8" y="72"/>
                  </a:cubicBezTo>
                  <a:cubicBezTo>
                    <a:pt x="8" y="82"/>
                    <a:pt x="10" y="90"/>
                    <a:pt x="12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5" y="107"/>
                    <a:pt x="19" y="115"/>
                    <a:pt x="24" y="122"/>
                  </a:cubicBezTo>
                  <a:cubicBezTo>
                    <a:pt x="29" y="129"/>
                    <a:pt x="34" y="135"/>
                    <a:pt x="41" y="140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21" y="121"/>
                    <a:pt x="11" y="101"/>
                    <a:pt x="9" y="7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336"/>
            <p:cNvSpPr>
              <a:spLocks/>
            </p:cNvSpPr>
            <p:nvPr/>
          </p:nvSpPr>
          <p:spPr bwMode="auto">
            <a:xfrm>
              <a:off x="9285634" y="1514475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337"/>
            <p:cNvSpPr>
              <a:spLocks/>
            </p:cNvSpPr>
            <p:nvPr/>
          </p:nvSpPr>
          <p:spPr bwMode="auto">
            <a:xfrm>
              <a:off x="9307859" y="1085850"/>
              <a:ext cx="184150" cy="742950"/>
            </a:xfrm>
            <a:custGeom>
              <a:avLst/>
              <a:gdLst>
                <a:gd name="T0" fmla="*/ 20 w 49"/>
                <a:gd name="T1" fmla="*/ 127 h 198"/>
                <a:gd name="T2" fmla="*/ 19 w 49"/>
                <a:gd name="T3" fmla="*/ 83 h 198"/>
                <a:gd name="T4" fmla="*/ 15 w 49"/>
                <a:gd name="T5" fmla="*/ 38 h 198"/>
                <a:gd name="T6" fmla="*/ 7 w 49"/>
                <a:gd name="T7" fmla="*/ 12 h 198"/>
                <a:gd name="T8" fmla="*/ 7 w 49"/>
                <a:gd name="T9" fmla="*/ 11 h 198"/>
                <a:gd name="T10" fmla="*/ 7 w 49"/>
                <a:gd name="T11" fmla="*/ 11 h 198"/>
                <a:gd name="T12" fmla="*/ 1 w 49"/>
                <a:gd name="T13" fmla="*/ 0 h 198"/>
                <a:gd name="T14" fmla="*/ 1 w 49"/>
                <a:gd name="T15" fmla="*/ 0 h 198"/>
                <a:gd name="T16" fmla="*/ 0 w 49"/>
                <a:gd name="T17" fmla="*/ 1 h 198"/>
                <a:gd name="T18" fmla="*/ 13 w 49"/>
                <a:gd name="T19" fmla="*/ 38 h 198"/>
                <a:gd name="T20" fmla="*/ 17 w 49"/>
                <a:gd name="T21" fmla="*/ 83 h 198"/>
                <a:gd name="T22" fmla="*/ 19 w 49"/>
                <a:gd name="T23" fmla="*/ 128 h 198"/>
                <a:gd name="T24" fmla="*/ 22 w 49"/>
                <a:gd name="T25" fmla="*/ 154 h 198"/>
                <a:gd name="T26" fmla="*/ 24 w 49"/>
                <a:gd name="T27" fmla="*/ 155 h 198"/>
                <a:gd name="T28" fmla="*/ 23 w 49"/>
                <a:gd name="T29" fmla="*/ 156 h 198"/>
                <a:gd name="T30" fmla="*/ 23 w 49"/>
                <a:gd name="T31" fmla="*/ 156 h 198"/>
                <a:gd name="T32" fmla="*/ 32 w 49"/>
                <a:gd name="T33" fmla="*/ 178 h 198"/>
                <a:gd name="T34" fmla="*/ 49 w 49"/>
                <a:gd name="T35" fmla="*/ 198 h 198"/>
                <a:gd name="T36" fmla="*/ 48 w 49"/>
                <a:gd name="T37" fmla="*/ 197 h 198"/>
                <a:gd name="T38" fmla="*/ 48 w 49"/>
                <a:gd name="T39" fmla="*/ 196 h 198"/>
                <a:gd name="T40" fmla="*/ 20 w 49"/>
                <a:gd name="T41" fmla="*/ 12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198">
                  <a:moveTo>
                    <a:pt x="20" y="127"/>
                  </a:moveTo>
                  <a:cubicBezTo>
                    <a:pt x="19" y="97"/>
                    <a:pt x="18" y="83"/>
                    <a:pt x="19" y="83"/>
                  </a:cubicBezTo>
                  <a:cubicBezTo>
                    <a:pt x="18" y="83"/>
                    <a:pt x="19" y="70"/>
                    <a:pt x="15" y="38"/>
                  </a:cubicBezTo>
                  <a:cubicBezTo>
                    <a:pt x="13" y="29"/>
                    <a:pt x="11" y="20"/>
                    <a:pt x="7" y="12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5" y="7"/>
                    <a:pt x="3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1"/>
                    <a:pt x="11" y="24"/>
                    <a:pt x="13" y="38"/>
                  </a:cubicBezTo>
                  <a:cubicBezTo>
                    <a:pt x="17" y="70"/>
                    <a:pt x="17" y="83"/>
                    <a:pt x="17" y="83"/>
                  </a:cubicBezTo>
                  <a:cubicBezTo>
                    <a:pt x="17" y="83"/>
                    <a:pt x="18" y="97"/>
                    <a:pt x="19" y="128"/>
                  </a:cubicBezTo>
                  <a:cubicBezTo>
                    <a:pt x="19" y="137"/>
                    <a:pt x="20" y="146"/>
                    <a:pt x="22" y="154"/>
                  </a:cubicBezTo>
                  <a:cubicBezTo>
                    <a:pt x="23" y="154"/>
                    <a:pt x="23" y="155"/>
                    <a:pt x="24" y="155"/>
                  </a:cubicBezTo>
                  <a:cubicBezTo>
                    <a:pt x="23" y="156"/>
                    <a:pt x="23" y="156"/>
                    <a:pt x="23" y="156"/>
                  </a:cubicBezTo>
                  <a:cubicBezTo>
                    <a:pt x="23" y="156"/>
                    <a:pt x="23" y="156"/>
                    <a:pt x="23" y="156"/>
                  </a:cubicBezTo>
                  <a:cubicBezTo>
                    <a:pt x="25" y="164"/>
                    <a:pt x="28" y="171"/>
                    <a:pt x="32" y="178"/>
                  </a:cubicBezTo>
                  <a:cubicBezTo>
                    <a:pt x="36" y="185"/>
                    <a:pt x="42" y="192"/>
                    <a:pt x="49" y="198"/>
                  </a:cubicBezTo>
                  <a:cubicBezTo>
                    <a:pt x="48" y="197"/>
                    <a:pt x="48" y="197"/>
                    <a:pt x="48" y="197"/>
                  </a:cubicBezTo>
                  <a:cubicBezTo>
                    <a:pt x="48" y="196"/>
                    <a:pt x="48" y="196"/>
                    <a:pt x="48" y="196"/>
                  </a:cubicBezTo>
                  <a:cubicBezTo>
                    <a:pt x="29" y="177"/>
                    <a:pt x="21" y="156"/>
                    <a:pt x="20" y="127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338"/>
            <p:cNvSpPr>
              <a:spLocks/>
            </p:cNvSpPr>
            <p:nvPr/>
          </p:nvSpPr>
          <p:spPr bwMode="auto">
            <a:xfrm>
              <a:off x="9390409" y="1663700"/>
              <a:ext cx="7938" cy="7938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0 h 2"/>
                <a:gd name="T4" fmla="*/ 1 w 2"/>
                <a:gd name="T5" fmla="*/ 2 h 2"/>
                <a:gd name="T6" fmla="*/ 1 w 2"/>
                <a:gd name="T7" fmla="*/ 2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339"/>
            <p:cNvSpPr>
              <a:spLocks/>
            </p:cNvSpPr>
            <p:nvPr/>
          </p:nvSpPr>
          <p:spPr bwMode="auto">
            <a:xfrm>
              <a:off x="9334846" y="1123950"/>
              <a:ext cx="242888" cy="871538"/>
            </a:xfrm>
            <a:custGeom>
              <a:avLst/>
              <a:gdLst>
                <a:gd name="T0" fmla="*/ 65 w 65"/>
                <a:gd name="T1" fmla="*/ 232 h 232"/>
                <a:gd name="T2" fmla="*/ 65 w 65"/>
                <a:gd name="T3" fmla="*/ 230 h 232"/>
                <a:gd name="T4" fmla="*/ 41 w 65"/>
                <a:gd name="T5" fmla="*/ 160 h 232"/>
                <a:gd name="T6" fmla="*/ 42 w 65"/>
                <a:gd name="T7" fmla="*/ 116 h 232"/>
                <a:gd name="T8" fmla="*/ 41 w 65"/>
                <a:gd name="T9" fmla="*/ 70 h 232"/>
                <a:gd name="T10" fmla="*/ 0 w 65"/>
                <a:gd name="T11" fmla="*/ 0 h 232"/>
                <a:gd name="T12" fmla="*/ 0 w 65"/>
                <a:gd name="T13" fmla="*/ 1 h 232"/>
                <a:gd name="T14" fmla="*/ 0 w 65"/>
                <a:gd name="T15" fmla="*/ 2 h 232"/>
                <a:gd name="T16" fmla="*/ 39 w 65"/>
                <a:gd name="T17" fmla="*/ 70 h 232"/>
                <a:gd name="T18" fmla="*/ 41 w 65"/>
                <a:gd name="T19" fmla="*/ 116 h 232"/>
                <a:gd name="T20" fmla="*/ 39 w 65"/>
                <a:gd name="T21" fmla="*/ 160 h 232"/>
                <a:gd name="T22" fmla="*/ 41 w 65"/>
                <a:gd name="T23" fmla="*/ 186 h 232"/>
                <a:gd name="T24" fmla="*/ 41 w 65"/>
                <a:gd name="T25" fmla="*/ 186 h 232"/>
                <a:gd name="T26" fmla="*/ 41 w 65"/>
                <a:gd name="T27" fmla="*/ 187 h 232"/>
                <a:gd name="T28" fmla="*/ 50 w 65"/>
                <a:gd name="T29" fmla="*/ 211 h 232"/>
                <a:gd name="T30" fmla="*/ 65 w 65"/>
                <a:gd name="T31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232">
                  <a:moveTo>
                    <a:pt x="65" y="232"/>
                  </a:moveTo>
                  <a:cubicBezTo>
                    <a:pt x="65" y="230"/>
                    <a:pt x="65" y="230"/>
                    <a:pt x="65" y="230"/>
                  </a:cubicBezTo>
                  <a:cubicBezTo>
                    <a:pt x="47" y="211"/>
                    <a:pt x="39" y="189"/>
                    <a:pt x="41" y="160"/>
                  </a:cubicBezTo>
                  <a:cubicBezTo>
                    <a:pt x="42" y="129"/>
                    <a:pt x="42" y="116"/>
                    <a:pt x="42" y="116"/>
                  </a:cubicBezTo>
                  <a:cubicBezTo>
                    <a:pt x="42" y="116"/>
                    <a:pt x="43" y="102"/>
                    <a:pt x="41" y="70"/>
                  </a:cubicBezTo>
                  <a:cubicBezTo>
                    <a:pt x="39" y="40"/>
                    <a:pt x="25" y="16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4" y="18"/>
                    <a:pt x="37" y="40"/>
                    <a:pt x="39" y="70"/>
                  </a:cubicBezTo>
                  <a:cubicBezTo>
                    <a:pt x="42" y="102"/>
                    <a:pt x="41" y="115"/>
                    <a:pt x="41" y="116"/>
                  </a:cubicBezTo>
                  <a:cubicBezTo>
                    <a:pt x="41" y="116"/>
                    <a:pt x="41" y="129"/>
                    <a:pt x="39" y="160"/>
                  </a:cubicBezTo>
                  <a:cubicBezTo>
                    <a:pt x="39" y="169"/>
                    <a:pt x="39" y="178"/>
                    <a:pt x="41" y="186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41" y="187"/>
                    <a:pt x="41" y="187"/>
                    <a:pt x="41" y="187"/>
                  </a:cubicBezTo>
                  <a:cubicBezTo>
                    <a:pt x="43" y="195"/>
                    <a:pt x="45" y="204"/>
                    <a:pt x="50" y="211"/>
                  </a:cubicBezTo>
                  <a:cubicBezTo>
                    <a:pt x="53" y="218"/>
                    <a:pt x="59" y="226"/>
                    <a:pt x="65" y="232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340"/>
            <p:cNvSpPr>
              <a:spLocks/>
            </p:cNvSpPr>
            <p:nvPr/>
          </p:nvSpPr>
          <p:spPr bwMode="auto">
            <a:xfrm>
              <a:off x="9334846" y="1127125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341"/>
            <p:cNvSpPr>
              <a:spLocks/>
            </p:cNvSpPr>
            <p:nvPr/>
          </p:nvSpPr>
          <p:spPr bwMode="auto">
            <a:xfrm>
              <a:off x="9488834" y="1822450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342"/>
            <p:cNvSpPr>
              <a:spLocks/>
            </p:cNvSpPr>
            <p:nvPr/>
          </p:nvSpPr>
          <p:spPr bwMode="auto">
            <a:xfrm>
              <a:off x="9660284" y="2114550"/>
              <a:ext cx="522288" cy="1190625"/>
            </a:xfrm>
            <a:custGeom>
              <a:avLst/>
              <a:gdLst>
                <a:gd name="T0" fmla="*/ 133 w 139"/>
                <a:gd name="T1" fmla="*/ 274 h 317"/>
                <a:gd name="T2" fmla="*/ 129 w 139"/>
                <a:gd name="T3" fmla="*/ 222 h 317"/>
                <a:gd name="T4" fmla="*/ 128 w 139"/>
                <a:gd name="T5" fmla="*/ 222 h 317"/>
                <a:gd name="T6" fmla="*/ 121 w 139"/>
                <a:gd name="T7" fmla="*/ 167 h 317"/>
                <a:gd name="T8" fmla="*/ 110 w 139"/>
                <a:gd name="T9" fmla="*/ 114 h 317"/>
                <a:gd name="T10" fmla="*/ 96 w 139"/>
                <a:gd name="T11" fmla="*/ 63 h 317"/>
                <a:gd name="T12" fmla="*/ 79 w 139"/>
                <a:gd name="T13" fmla="*/ 12 h 317"/>
                <a:gd name="T14" fmla="*/ 79 w 139"/>
                <a:gd name="T15" fmla="*/ 12 h 317"/>
                <a:gd name="T16" fmla="*/ 77 w 139"/>
                <a:gd name="T17" fmla="*/ 0 h 317"/>
                <a:gd name="T18" fmla="*/ 77 w 139"/>
                <a:gd name="T19" fmla="*/ 0 h 317"/>
                <a:gd name="T20" fmla="*/ 76 w 139"/>
                <a:gd name="T21" fmla="*/ 1 h 317"/>
                <a:gd name="T22" fmla="*/ 55 w 139"/>
                <a:gd name="T23" fmla="*/ 9 h 317"/>
                <a:gd name="T24" fmla="*/ 53 w 139"/>
                <a:gd name="T25" fmla="*/ 9 h 317"/>
                <a:gd name="T26" fmla="*/ 21 w 139"/>
                <a:gd name="T27" fmla="*/ 22 h 317"/>
                <a:gd name="T28" fmla="*/ 20 w 139"/>
                <a:gd name="T29" fmla="*/ 22 h 317"/>
                <a:gd name="T30" fmla="*/ 2 w 139"/>
                <a:gd name="T31" fmla="*/ 29 h 317"/>
                <a:gd name="T32" fmla="*/ 1 w 139"/>
                <a:gd name="T33" fmla="*/ 29 h 317"/>
                <a:gd name="T34" fmla="*/ 1 w 139"/>
                <a:gd name="T35" fmla="*/ 30 h 317"/>
                <a:gd name="T36" fmla="*/ 0 w 139"/>
                <a:gd name="T37" fmla="*/ 30 h 317"/>
                <a:gd name="T38" fmla="*/ 2 w 139"/>
                <a:gd name="T39" fmla="*/ 36 h 317"/>
                <a:gd name="T40" fmla="*/ 15 w 139"/>
                <a:gd name="T41" fmla="*/ 58 h 317"/>
                <a:gd name="T42" fmla="*/ 19 w 139"/>
                <a:gd name="T43" fmla="*/ 83 h 317"/>
                <a:gd name="T44" fmla="*/ 29 w 139"/>
                <a:gd name="T45" fmla="*/ 106 h 317"/>
                <a:gd name="T46" fmla="*/ 32 w 139"/>
                <a:gd name="T47" fmla="*/ 131 h 317"/>
                <a:gd name="T48" fmla="*/ 41 w 139"/>
                <a:gd name="T49" fmla="*/ 153 h 317"/>
                <a:gd name="T50" fmla="*/ 41 w 139"/>
                <a:gd name="T51" fmla="*/ 177 h 317"/>
                <a:gd name="T52" fmla="*/ 49 w 139"/>
                <a:gd name="T53" fmla="*/ 202 h 317"/>
                <a:gd name="T54" fmla="*/ 49 w 139"/>
                <a:gd name="T55" fmla="*/ 226 h 317"/>
                <a:gd name="T56" fmla="*/ 55 w 139"/>
                <a:gd name="T57" fmla="*/ 251 h 317"/>
                <a:gd name="T58" fmla="*/ 53 w 139"/>
                <a:gd name="T59" fmla="*/ 276 h 317"/>
                <a:gd name="T60" fmla="*/ 57 w 139"/>
                <a:gd name="T61" fmla="*/ 300 h 317"/>
                <a:gd name="T62" fmla="*/ 54 w 139"/>
                <a:gd name="T63" fmla="*/ 317 h 317"/>
                <a:gd name="T64" fmla="*/ 55 w 139"/>
                <a:gd name="T65" fmla="*/ 317 h 317"/>
                <a:gd name="T66" fmla="*/ 75 w 139"/>
                <a:gd name="T67" fmla="*/ 317 h 317"/>
                <a:gd name="T68" fmla="*/ 76 w 139"/>
                <a:gd name="T69" fmla="*/ 317 h 317"/>
                <a:gd name="T70" fmla="*/ 110 w 139"/>
                <a:gd name="T71" fmla="*/ 317 h 317"/>
                <a:gd name="T72" fmla="*/ 112 w 139"/>
                <a:gd name="T73" fmla="*/ 317 h 317"/>
                <a:gd name="T74" fmla="*/ 135 w 139"/>
                <a:gd name="T75" fmla="*/ 317 h 317"/>
                <a:gd name="T76" fmla="*/ 136 w 139"/>
                <a:gd name="T77" fmla="*/ 317 h 317"/>
                <a:gd name="T78" fmla="*/ 136 w 139"/>
                <a:gd name="T79" fmla="*/ 317 h 317"/>
                <a:gd name="T80" fmla="*/ 133 w 139"/>
                <a:gd name="T81" fmla="*/ 274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317">
                  <a:moveTo>
                    <a:pt x="133" y="274"/>
                  </a:moveTo>
                  <a:cubicBezTo>
                    <a:pt x="137" y="257"/>
                    <a:pt x="136" y="239"/>
                    <a:pt x="129" y="222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32" y="204"/>
                    <a:pt x="129" y="185"/>
                    <a:pt x="121" y="167"/>
                  </a:cubicBezTo>
                  <a:cubicBezTo>
                    <a:pt x="123" y="149"/>
                    <a:pt x="120" y="131"/>
                    <a:pt x="110" y="114"/>
                  </a:cubicBezTo>
                  <a:cubicBezTo>
                    <a:pt x="111" y="97"/>
                    <a:pt x="106" y="79"/>
                    <a:pt x="96" y="63"/>
                  </a:cubicBezTo>
                  <a:cubicBezTo>
                    <a:pt x="96" y="45"/>
                    <a:pt x="90" y="27"/>
                    <a:pt x="79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8" y="8"/>
                    <a:pt x="78" y="4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2"/>
                    <a:pt x="2" y="34"/>
                    <a:pt x="2" y="36"/>
                  </a:cubicBezTo>
                  <a:cubicBezTo>
                    <a:pt x="5" y="43"/>
                    <a:pt x="10" y="51"/>
                    <a:pt x="15" y="58"/>
                  </a:cubicBezTo>
                  <a:cubicBezTo>
                    <a:pt x="15" y="67"/>
                    <a:pt x="16" y="75"/>
                    <a:pt x="19" y="83"/>
                  </a:cubicBezTo>
                  <a:cubicBezTo>
                    <a:pt x="21" y="90"/>
                    <a:pt x="25" y="99"/>
                    <a:pt x="29" y="106"/>
                  </a:cubicBezTo>
                  <a:cubicBezTo>
                    <a:pt x="29" y="114"/>
                    <a:pt x="30" y="123"/>
                    <a:pt x="32" y="131"/>
                  </a:cubicBezTo>
                  <a:cubicBezTo>
                    <a:pt x="34" y="138"/>
                    <a:pt x="36" y="146"/>
                    <a:pt x="41" y="153"/>
                  </a:cubicBezTo>
                  <a:cubicBezTo>
                    <a:pt x="40" y="162"/>
                    <a:pt x="40" y="169"/>
                    <a:pt x="41" y="177"/>
                  </a:cubicBezTo>
                  <a:cubicBezTo>
                    <a:pt x="43" y="185"/>
                    <a:pt x="46" y="194"/>
                    <a:pt x="49" y="202"/>
                  </a:cubicBezTo>
                  <a:cubicBezTo>
                    <a:pt x="48" y="210"/>
                    <a:pt x="48" y="218"/>
                    <a:pt x="49" y="226"/>
                  </a:cubicBezTo>
                  <a:cubicBezTo>
                    <a:pt x="49" y="234"/>
                    <a:pt x="52" y="243"/>
                    <a:pt x="55" y="251"/>
                  </a:cubicBezTo>
                  <a:cubicBezTo>
                    <a:pt x="53" y="259"/>
                    <a:pt x="52" y="268"/>
                    <a:pt x="53" y="276"/>
                  </a:cubicBezTo>
                  <a:cubicBezTo>
                    <a:pt x="53" y="284"/>
                    <a:pt x="55" y="292"/>
                    <a:pt x="57" y="300"/>
                  </a:cubicBezTo>
                  <a:cubicBezTo>
                    <a:pt x="56" y="306"/>
                    <a:pt x="55" y="311"/>
                    <a:pt x="54" y="317"/>
                  </a:cubicBezTo>
                  <a:cubicBezTo>
                    <a:pt x="55" y="317"/>
                    <a:pt x="55" y="317"/>
                    <a:pt x="55" y="317"/>
                  </a:cubicBezTo>
                  <a:cubicBezTo>
                    <a:pt x="75" y="317"/>
                    <a:pt x="75" y="317"/>
                    <a:pt x="75" y="317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110" y="317"/>
                    <a:pt x="110" y="317"/>
                    <a:pt x="110" y="317"/>
                  </a:cubicBezTo>
                  <a:cubicBezTo>
                    <a:pt x="112" y="317"/>
                    <a:pt x="112" y="317"/>
                    <a:pt x="112" y="317"/>
                  </a:cubicBezTo>
                  <a:cubicBezTo>
                    <a:pt x="135" y="317"/>
                    <a:pt x="135" y="317"/>
                    <a:pt x="135" y="317"/>
                  </a:cubicBezTo>
                  <a:cubicBezTo>
                    <a:pt x="136" y="317"/>
                    <a:pt x="136" y="317"/>
                    <a:pt x="136" y="317"/>
                  </a:cubicBezTo>
                  <a:cubicBezTo>
                    <a:pt x="136" y="317"/>
                    <a:pt x="136" y="317"/>
                    <a:pt x="136" y="317"/>
                  </a:cubicBezTo>
                  <a:cubicBezTo>
                    <a:pt x="139" y="303"/>
                    <a:pt x="138" y="289"/>
                    <a:pt x="133" y="274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343"/>
            <p:cNvSpPr>
              <a:spLocks/>
            </p:cNvSpPr>
            <p:nvPr/>
          </p:nvSpPr>
          <p:spPr bwMode="auto">
            <a:xfrm>
              <a:off x="9849196" y="2351088"/>
              <a:ext cx="236538" cy="890588"/>
            </a:xfrm>
            <a:custGeom>
              <a:avLst/>
              <a:gdLst>
                <a:gd name="T0" fmla="*/ 53 w 63"/>
                <a:gd name="T1" fmla="*/ 81 h 237"/>
                <a:gd name="T2" fmla="*/ 35 w 63"/>
                <a:gd name="T3" fmla="*/ 122 h 237"/>
                <a:gd name="T4" fmla="*/ 15 w 63"/>
                <a:gd name="T5" fmla="*/ 162 h 237"/>
                <a:gd name="T6" fmla="*/ 3 w 63"/>
                <a:gd name="T7" fmla="*/ 213 h 237"/>
                <a:gd name="T8" fmla="*/ 7 w 63"/>
                <a:gd name="T9" fmla="*/ 237 h 237"/>
                <a:gd name="T10" fmla="*/ 8 w 63"/>
                <a:gd name="T11" fmla="*/ 235 h 237"/>
                <a:gd name="T12" fmla="*/ 16 w 63"/>
                <a:gd name="T13" fmla="*/ 163 h 237"/>
                <a:gd name="T14" fmla="*/ 36 w 63"/>
                <a:gd name="T15" fmla="*/ 123 h 237"/>
                <a:gd name="T16" fmla="*/ 54 w 63"/>
                <a:gd name="T17" fmla="*/ 81 h 237"/>
                <a:gd name="T18" fmla="*/ 60 w 63"/>
                <a:gd name="T19" fmla="*/ 54 h 237"/>
                <a:gd name="T20" fmla="*/ 59 w 63"/>
                <a:gd name="T21" fmla="*/ 52 h 237"/>
                <a:gd name="T22" fmla="*/ 60 w 63"/>
                <a:gd name="T23" fmla="*/ 51 h 237"/>
                <a:gd name="T24" fmla="*/ 60 w 63"/>
                <a:gd name="T25" fmla="*/ 51 h 237"/>
                <a:gd name="T26" fmla="*/ 46 w 63"/>
                <a:gd name="T27" fmla="*/ 0 h 237"/>
                <a:gd name="T28" fmla="*/ 46 w 63"/>
                <a:gd name="T29" fmla="*/ 1 h 237"/>
                <a:gd name="T30" fmla="*/ 53 w 63"/>
                <a:gd name="T31" fmla="*/ 8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237">
                  <a:moveTo>
                    <a:pt x="53" y="81"/>
                  </a:moveTo>
                  <a:cubicBezTo>
                    <a:pt x="41" y="111"/>
                    <a:pt x="35" y="122"/>
                    <a:pt x="35" y="122"/>
                  </a:cubicBezTo>
                  <a:cubicBezTo>
                    <a:pt x="35" y="122"/>
                    <a:pt x="29" y="135"/>
                    <a:pt x="15" y="162"/>
                  </a:cubicBezTo>
                  <a:cubicBezTo>
                    <a:pt x="6" y="180"/>
                    <a:pt x="2" y="196"/>
                    <a:pt x="3" y="213"/>
                  </a:cubicBezTo>
                  <a:cubicBezTo>
                    <a:pt x="3" y="221"/>
                    <a:pt x="5" y="229"/>
                    <a:pt x="7" y="237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0" y="210"/>
                    <a:pt x="3" y="188"/>
                    <a:pt x="16" y="163"/>
                  </a:cubicBezTo>
                  <a:cubicBezTo>
                    <a:pt x="30" y="135"/>
                    <a:pt x="36" y="123"/>
                    <a:pt x="36" y="123"/>
                  </a:cubicBezTo>
                  <a:cubicBezTo>
                    <a:pt x="36" y="123"/>
                    <a:pt x="42" y="111"/>
                    <a:pt x="54" y="81"/>
                  </a:cubicBezTo>
                  <a:cubicBezTo>
                    <a:pt x="57" y="72"/>
                    <a:pt x="60" y="63"/>
                    <a:pt x="60" y="54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1" y="34"/>
                    <a:pt x="56" y="16"/>
                    <a:pt x="46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61" y="26"/>
                    <a:pt x="63" y="52"/>
                    <a:pt x="53" y="8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344"/>
            <p:cNvSpPr>
              <a:spLocks/>
            </p:cNvSpPr>
            <p:nvPr/>
          </p:nvSpPr>
          <p:spPr bwMode="auto">
            <a:xfrm>
              <a:off x="9863484" y="2543175"/>
              <a:ext cx="263525" cy="762000"/>
            </a:xfrm>
            <a:custGeom>
              <a:avLst/>
              <a:gdLst>
                <a:gd name="T0" fmla="*/ 0 w 70"/>
                <a:gd name="T1" fmla="*/ 203 h 203"/>
                <a:gd name="T2" fmla="*/ 1 w 70"/>
                <a:gd name="T3" fmla="*/ 203 h 203"/>
                <a:gd name="T4" fmla="*/ 16 w 70"/>
                <a:gd name="T5" fmla="*/ 160 h 203"/>
                <a:gd name="T6" fmla="*/ 38 w 70"/>
                <a:gd name="T7" fmla="*/ 122 h 203"/>
                <a:gd name="T8" fmla="*/ 59 w 70"/>
                <a:gd name="T9" fmla="*/ 81 h 203"/>
                <a:gd name="T10" fmla="*/ 66 w 70"/>
                <a:gd name="T11" fmla="*/ 55 h 203"/>
                <a:gd name="T12" fmla="*/ 66 w 70"/>
                <a:gd name="T13" fmla="*/ 54 h 203"/>
                <a:gd name="T14" fmla="*/ 67 w 70"/>
                <a:gd name="T15" fmla="*/ 54 h 203"/>
                <a:gd name="T16" fmla="*/ 56 w 70"/>
                <a:gd name="T17" fmla="*/ 0 h 203"/>
                <a:gd name="T18" fmla="*/ 56 w 70"/>
                <a:gd name="T19" fmla="*/ 3 h 203"/>
                <a:gd name="T20" fmla="*/ 58 w 70"/>
                <a:gd name="T21" fmla="*/ 81 h 203"/>
                <a:gd name="T22" fmla="*/ 37 w 70"/>
                <a:gd name="T23" fmla="*/ 121 h 203"/>
                <a:gd name="T24" fmla="*/ 15 w 70"/>
                <a:gd name="T25" fmla="*/ 160 h 203"/>
                <a:gd name="T26" fmla="*/ 4 w 70"/>
                <a:gd name="T27" fmla="*/ 184 h 203"/>
                <a:gd name="T28" fmla="*/ 4 w 70"/>
                <a:gd name="T29" fmla="*/ 186 h 203"/>
                <a:gd name="T30" fmla="*/ 3 w 70"/>
                <a:gd name="T31" fmla="*/ 186 h 203"/>
                <a:gd name="T32" fmla="*/ 3 w 70"/>
                <a:gd name="T33" fmla="*/ 186 h 203"/>
                <a:gd name="T34" fmla="*/ 0 w 70"/>
                <a:gd name="T3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203">
                  <a:moveTo>
                    <a:pt x="0" y="203"/>
                  </a:moveTo>
                  <a:cubicBezTo>
                    <a:pt x="1" y="203"/>
                    <a:pt x="1" y="203"/>
                    <a:pt x="1" y="203"/>
                  </a:cubicBezTo>
                  <a:cubicBezTo>
                    <a:pt x="2" y="189"/>
                    <a:pt x="7" y="175"/>
                    <a:pt x="16" y="160"/>
                  </a:cubicBezTo>
                  <a:cubicBezTo>
                    <a:pt x="32" y="134"/>
                    <a:pt x="38" y="122"/>
                    <a:pt x="38" y="122"/>
                  </a:cubicBezTo>
                  <a:cubicBezTo>
                    <a:pt x="38" y="122"/>
                    <a:pt x="45" y="111"/>
                    <a:pt x="59" y="81"/>
                  </a:cubicBezTo>
                  <a:cubicBezTo>
                    <a:pt x="63" y="73"/>
                    <a:pt x="65" y="64"/>
                    <a:pt x="66" y="55"/>
                  </a:cubicBezTo>
                  <a:cubicBezTo>
                    <a:pt x="66" y="55"/>
                    <a:pt x="66" y="55"/>
                    <a:pt x="66" y="54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9" y="36"/>
                    <a:pt x="66" y="18"/>
                    <a:pt x="56" y="0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69" y="28"/>
                    <a:pt x="70" y="54"/>
                    <a:pt x="58" y="81"/>
                  </a:cubicBezTo>
                  <a:cubicBezTo>
                    <a:pt x="44" y="110"/>
                    <a:pt x="37" y="121"/>
                    <a:pt x="37" y="121"/>
                  </a:cubicBezTo>
                  <a:cubicBezTo>
                    <a:pt x="37" y="121"/>
                    <a:pt x="31" y="133"/>
                    <a:pt x="15" y="160"/>
                  </a:cubicBezTo>
                  <a:cubicBezTo>
                    <a:pt x="10" y="168"/>
                    <a:pt x="6" y="176"/>
                    <a:pt x="4" y="184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2" y="192"/>
                    <a:pt x="1" y="197"/>
                    <a:pt x="0" y="20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345"/>
            <p:cNvSpPr>
              <a:spLocks/>
            </p:cNvSpPr>
            <p:nvPr/>
          </p:nvSpPr>
          <p:spPr bwMode="auto">
            <a:xfrm>
              <a:off x="9874596" y="3233738"/>
              <a:ext cx="4763" cy="7938"/>
            </a:xfrm>
            <a:custGeom>
              <a:avLst/>
              <a:gdLst>
                <a:gd name="T0" fmla="*/ 3 w 3"/>
                <a:gd name="T1" fmla="*/ 5 h 5"/>
                <a:gd name="T2" fmla="*/ 3 w 3"/>
                <a:gd name="T3" fmla="*/ 0 h 5"/>
                <a:gd name="T4" fmla="*/ 0 w 3"/>
                <a:gd name="T5" fmla="*/ 5 h 5"/>
                <a:gd name="T6" fmla="*/ 0 w 3"/>
                <a:gd name="T7" fmla="*/ 5 h 5"/>
                <a:gd name="T8" fmla="*/ 3 w 3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346"/>
            <p:cNvSpPr>
              <a:spLocks/>
            </p:cNvSpPr>
            <p:nvPr/>
          </p:nvSpPr>
          <p:spPr bwMode="auto">
            <a:xfrm>
              <a:off x="10069859" y="2543175"/>
              <a:ext cx="4763" cy="11113"/>
            </a:xfrm>
            <a:custGeom>
              <a:avLst/>
              <a:gdLst>
                <a:gd name="T0" fmla="*/ 0 w 3"/>
                <a:gd name="T1" fmla="*/ 2 h 7"/>
                <a:gd name="T2" fmla="*/ 3 w 3"/>
                <a:gd name="T3" fmla="*/ 7 h 7"/>
                <a:gd name="T4" fmla="*/ 3 w 3"/>
                <a:gd name="T5" fmla="*/ 0 h 7"/>
                <a:gd name="T6" fmla="*/ 3 w 3"/>
                <a:gd name="T7" fmla="*/ 0 h 7"/>
                <a:gd name="T8" fmla="*/ 0 w 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lnTo>
                    <a:pt x="3" y="7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347"/>
            <p:cNvSpPr>
              <a:spLocks/>
            </p:cNvSpPr>
            <p:nvPr/>
          </p:nvSpPr>
          <p:spPr bwMode="auto">
            <a:xfrm>
              <a:off x="9942859" y="2741613"/>
              <a:ext cx="214313" cy="563563"/>
            </a:xfrm>
            <a:custGeom>
              <a:avLst/>
              <a:gdLst>
                <a:gd name="T0" fmla="*/ 42 w 57"/>
                <a:gd name="T1" fmla="*/ 81 h 150"/>
                <a:gd name="T2" fmla="*/ 20 w 57"/>
                <a:gd name="T3" fmla="*/ 120 h 150"/>
                <a:gd name="T4" fmla="*/ 0 w 57"/>
                <a:gd name="T5" fmla="*/ 150 h 150"/>
                <a:gd name="T6" fmla="*/ 1 w 57"/>
                <a:gd name="T7" fmla="*/ 150 h 150"/>
                <a:gd name="T8" fmla="*/ 21 w 57"/>
                <a:gd name="T9" fmla="*/ 121 h 150"/>
                <a:gd name="T10" fmla="*/ 44 w 57"/>
                <a:gd name="T11" fmla="*/ 82 h 150"/>
                <a:gd name="T12" fmla="*/ 53 w 57"/>
                <a:gd name="T13" fmla="*/ 56 h 150"/>
                <a:gd name="T14" fmla="*/ 53 w 57"/>
                <a:gd name="T15" fmla="*/ 55 h 150"/>
                <a:gd name="T16" fmla="*/ 53 w 57"/>
                <a:gd name="T17" fmla="*/ 55 h 150"/>
                <a:gd name="T18" fmla="*/ 46 w 57"/>
                <a:gd name="T19" fmla="*/ 0 h 150"/>
                <a:gd name="T20" fmla="*/ 46 w 57"/>
                <a:gd name="T21" fmla="*/ 1 h 150"/>
                <a:gd name="T22" fmla="*/ 45 w 57"/>
                <a:gd name="T23" fmla="*/ 2 h 150"/>
                <a:gd name="T24" fmla="*/ 42 w 57"/>
                <a:gd name="T25" fmla="*/ 8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150">
                  <a:moveTo>
                    <a:pt x="42" y="81"/>
                  </a:moveTo>
                  <a:cubicBezTo>
                    <a:pt x="27" y="109"/>
                    <a:pt x="20" y="120"/>
                    <a:pt x="20" y="12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1" y="150"/>
                    <a:pt x="1" y="150"/>
                    <a:pt x="1" y="150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9" y="110"/>
                    <a:pt x="44" y="82"/>
                  </a:cubicBezTo>
                  <a:cubicBezTo>
                    <a:pt x="48" y="73"/>
                    <a:pt x="51" y="65"/>
                    <a:pt x="53" y="56"/>
                  </a:cubicBezTo>
                  <a:cubicBezTo>
                    <a:pt x="53" y="56"/>
                    <a:pt x="53" y="56"/>
                    <a:pt x="53" y="55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7" y="37"/>
                    <a:pt x="54" y="18"/>
                    <a:pt x="46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57" y="28"/>
                    <a:pt x="56" y="55"/>
                    <a:pt x="42" y="8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348"/>
            <p:cNvSpPr>
              <a:spLocks/>
            </p:cNvSpPr>
            <p:nvPr/>
          </p:nvSpPr>
          <p:spPr bwMode="auto">
            <a:xfrm>
              <a:off x="10111134" y="2746375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349"/>
            <p:cNvSpPr>
              <a:spLocks/>
            </p:cNvSpPr>
            <p:nvPr/>
          </p:nvSpPr>
          <p:spPr bwMode="auto">
            <a:xfrm>
              <a:off x="10074621" y="2949575"/>
              <a:ext cx="104775" cy="355600"/>
            </a:xfrm>
            <a:custGeom>
              <a:avLst/>
              <a:gdLst>
                <a:gd name="T0" fmla="*/ 10 w 28"/>
                <a:gd name="T1" fmla="*/ 80 h 95"/>
                <a:gd name="T2" fmla="*/ 0 w 28"/>
                <a:gd name="T3" fmla="*/ 95 h 95"/>
                <a:gd name="T4" fmla="*/ 2 w 28"/>
                <a:gd name="T5" fmla="*/ 95 h 95"/>
                <a:gd name="T6" fmla="*/ 11 w 28"/>
                <a:gd name="T7" fmla="*/ 81 h 95"/>
                <a:gd name="T8" fmla="*/ 22 w 28"/>
                <a:gd name="T9" fmla="*/ 55 h 95"/>
                <a:gd name="T10" fmla="*/ 22 w 28"/>
                <a:gd name="T11" fmla="*/ 53 h 95"/>
                <a:gd name="T12" fmla="*/ 23 w 28"/>
                <a:gd name="T13" fmla="*/ 52 h 95"/>
                <a:gd name="T14" fmla="*/ 19 w 28"/>
                <a:gd name="T15" fmla="*/ 0 h 95"/>
                <a:gd name="T16" fmla="*/ 18 w 28"/>
                <a:gd name="T17" fmla="*/ 0 h 95"/>
                <a:gd name="T18" fmla="*/ 18 w 28"/>
                <a:gd name="T19" fmla="*/ 1 h 95"/>
                <a:gd name="T20" fmla="*/ 10 w 28"/>
                <a:gd name="T21" fmla="*/ 8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95">
                  <a:moveTo>
                    <a:pt x="10" y="80"/>
                  </a:moveTo>
                  <a:cubicBezTo>
                    <a:pt x="6" y="86"/>
                    <a:pt x="3" y="91"/>
                    <a:pt x="0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5" y="91"/>
                    <a:pt x="8" y="86"/>
                    <a:pt x="11" y="81"/>
                  </a:cubicBezTo>
                  <a:cubicBezTo>
                    <a:pt x="16" y="72"/>
                    <a:pt x="20" y="63"/>
                    <a:pt x="22" y="55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7" y="35"/>
                    <a:pt x="26" y="17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28" y="28"/>
                    <a:pt x="26" y="54"/>
                    <a:pt x="10" y="8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350"/>
            <p:cNvSpPr>
              <a:spLocks/>
            </p:cNvSpPr>
            <p:nvPr/>
          </p:nvSpPr>
          <p:spPr bwMode="auto">
            <a:xfrm>
              <a:off x="10141296" y="2949575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351"/>
            <p:cNvSpPr>
              <a:spLocks/>
            </p:cNvSpPr>
            <p:nvPr/>
          </p:nvSpPr>
          <p:spPr bwMode="auto">
            <a:xfrm>
              <a:off x="10157171" y="3144838"/>
              <a:ext cx="25400" cy="160338"/>
            </a:xfrm>
            <a:custGeom>
              <a:avLst/>
              <a:gdLst>
                <a:gd name="T0" fmla="*/ 3 w 7"/>
                <a:gd name="T1" fmla="*/ 43 h 43"/>
                <a:gd name="T2" fmla="*/ 4 w 7"/>
                <a:gd name="T3" fmla="*/ 43 h 43"/>
                <a:gd name="T4" fmla="*/ 4 w 7"/>
                <a:gd name="T5" fmla="*/ 43 h 43"/>
                <a:gd name="T6" fmla="*/ 1 w 7"/>
                <a:gd name="T7" fmla="*/ 0 h 43"/>
                <a:gd name="T8" fmla="*/ 0 w 7"/>
                <a:gd name="T9" fmla="*/ 3 h 43"/>
                <a:gd name="T10" fmla="*/ 3 w 7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3">
                  <a:moveTo>
                    <a:pt x="3" y="43"/>
                  </a:move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7" y="29"/>
                    <a:pt x="6" y="15"/>
                    <a:pt x="1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17"/>
                    <a:pt x="5" y="30"/>
                    <a:pt x="3" y="43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352"/>
            <p:cNvSpPr>
              <a:spLocks/>
            </p:cNvSpPr>
            <p:nvPr/>
          </p:nvSpPr>
          <p:spPr bwMode="auto">
            <a:xfrm>
              <a:off x="10157171" y="3144838"/>
              <a:ext cx="3175" cy="11113"/>
            </a:xfrm>
            <a:custGeom>
              <a:avLst/>
              <a:gdLst>
                <a:gd name="T0" fmla="*/ 0 w 2"/>
                <a:gd name="T1" fmla="*/ 2 h 7"/>
                <a:gd name="T2" fmla="*/ 0 w 2"/>
                <a:gd name="T3" fmla="*/ 7 h 7"/>
                <a:gd name="T4" fmla="*/ 2 w 2"/>
                <a:gd name="T5" fmla="*/ 0 h 7"/>
                <a:gd name="T6" fmla="*/ 0 w 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7">
                  <a:moveTo>
                    <a:pt x="0" y="2"/>
                  </a:moveTo>
                  <a:lnTo>
                    <a:pt x="0" y="7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353"/>
            <p:cNvSpPr>
              <a:spLocks/>
            </p:cNvSpPr>
            <p:nvPr/>
          </p:nvSpPr>
          <p:spPr bwMode="auto">
            <a:xfrm>
              <a:off x="9660284" y="2224088"/>
              <a:ext cx="57150" cy="112713"/>
            </a:xfrm>
            <a:custGeom>
              <a:avLst/>
              <a:gdLst>
                <a:gd name="T0" fmla="*/ 2 w 15"/>
                <a:gd name="T1" fmla="*/ 0 h 30"/>
                <a:gd name="T2" fmla="*/ 1 w 15"/>
                <a:gd name="T3" fmla="*/ 0 h 30"/>
                <a:gd name="T4" fmla="*/ 1 w 15"/>
                <a:gd name="T5" fmla="*/ 1 h 30"/>
                <a:gd name="T6" fmla="*/ 0 w 15"/>
                <a:gd name="T7" fmla="*/ 1 h 30"/>
                <a:gd name="T8" fmla="*/ 2 w 15"/>
                <a:gd name="T9" fmla="*/ 7 h 30"/>
                <a:gd name="T10" fmla="*/ 15 w 15"/>
                <a:gd name="T11" fmla="*/ 30 h 30"/>
                <a:gd name="T12" fmla="*/ 15 w 15"/>
                <a:gd name="T13" fmla="*/ 28 h 30"/>
                <a:gd name="T14" fmla="*/ 15 w 15"/>
                <a:gd name="T15" fmla="*/ 27 h 30"/>
                <a:gd name="T16" fmla="*/ 2 w 15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30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5"/>
                    <a:pt x="2" y="7"/>
                  </a:cubicBezTo>
                  <a:cubicBezTo>
                    <a:pt x="5" y="14"/>
                    <a:pt x="10" y="23"/>
                    <a:pt x="15" y="30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7"/>
                    <a:pt x="15" y="27"/>
                  </a:cubicBezTo>
                  <a:cubicBezTo>
                    <a:pt x="9" y="18"/>
                    <a:pt x="4" y="10"/>
                    <a:pt x="2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354"/>
            <p:cNvSpPr>
              <a:spLocks/>
            </p:cNvSpPr>
            <p:nvPr/>
          </p:nvSpPr>
          <p:spPr bwMode="auto">
            <a:xfrm>
              <a:off x="9709496" y="2197100"/>
              <a:ext cx="63500" cy="315913"/>
            </a:xfrm>
            <a:custGeom>
              <a:avLst/>
              <a:gdLst>
                <a:gd name="T0" fmla="*/ 6 w 17"/>
                <a:gd name="T1" fmla="*/ 9 h 84"/>
                <a:gd name="T2" fmla="*/ 8 w 17"/>
                <a:gd name="T3" fmla="*/ 0 h 84"/>
                <a:gd name="T4" fmla="*/ 7 w 17"/>
                <a:gd name="T5" fmla="*/ 0 h 84"/>
                <a:gd name="T6" fmla="*/ 5 w 17"/>
                <a:gd name="T7" fmla="*/ 9 h 84"/>
                <a:gd name="T8" fmla="*/ 2 w 17"/>
                <a:gd name="T9" fmla="*/ 34 h 84"/>
                <a:gd name="T10" fmla="*/ 2 w 17"/>
                <a:gd name="T11" fmla="*/ 35 h 84"/>
                <a:gd name="T12" fmla="*/ 2 w 17"/>
                <a:gd name="T13" fmla="*/ 35 h 84"/>
                <a:gd name="T14" fmla="*/ 6 w 17"/>
                <a:gd name="T15" fmla="*/ 61 h 84"/>
                <a:gd name="T16" fmla="*/ 17 w 17"/>
                <a:gd name="T17" fmla="*/ 84 h 84"/>
                <a:gd name="T18" fmla="*/ 17 w 17"/>
                <a:gd name="T19" fmla="*/ 83 h 84"/>
                <a:gd name="T20" fmla="*/ 17 w 17"/>
                <a:gd name="T21" fmla="*/ 82 h 84"/>
                <a:gd name="T22" fmla="*/ 6 w 17"/>
                <a:gd name="T23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84">
                  <a:moveTo>
                    <a:pt x="6" y="9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17"/>
                    <a:pt x="2" y="26"/>
                    <a:pt x="2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44"/>
                    <a:pt x="3" y="53"/>
                    <a:pt x="6" y="61"/>
                  </a:cubicBezTo>
                  <a:cubicBezTo>
                    <a:pt x="8" y="68"/>
                    <a:pt x="12" y="77"/>
                    <a:pt x="17" y="84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3" y="59"/>
                    <a:pt x="0" y="37"/>
                    <a:pt x="6" y="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355"/>
            <p:cNvSpPr>
              <a:spLocks/>
            </p:cNvSpPr>
            <p:nvPr/>
          </p:nvSpPr>
          <p:spPr bwMode="auto">
            <a:xfrm>
              <a:off x="9717434" y="232568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356"/>
            <p:cNvSpPr>
              <a:spLocks/>
            </p:cNvSpPr>
            <p:nvPr/>
          </p:nvSpPr>
          <p:spPr bwMode="auto">
            <a:xfrm>
              <a:off x="9761884" y="2149475"/>
              <a:ext cx="106363" cy="539750"/>
            </a:xfrm>
            <a:custGeom>
              <a:avLst/>
              <a:gdLst>
                <a:gd name="T0" fmla="*/ 9 w 28"/>
                <a:gd name="T1" fmla="*/ 70 h 144"/>
                <a:gd name="T2" fmla="*/ 21 w 28"/>
                <a:gd name="T3" fmla="*/ 27 h 144"/>
                <a:gd name="T4" fmla="*/ 28 w 28"/>
                <a:gd name="T5" fmla="*/ 0 h 144"/>
                <a:gd name="T6" fmla="*/ 26 w 28"/>
                <a:gd name="T7" fmla="*/ 0 h 144"/>
                <a:gd name="T8" fmla="*/ 20 w 28"/>
                <a:gd name="T9" fmla="*/ 27 h 144"/>
                <a:gd name="T10" fmla="*/ 7 w 28"/>
                <a:gd name="T11" fmla="*/ 69 h 144"/>
                <a:gd name="T12" fmla="*/ 3 w 28"/>
                <a:gd name="T13" fmla="*/ 95 h 144"/>
                <a:gd name="T14" fmla="*/ 3 w 28"/>
                <a:gd name="T15" fmla="*/ 95 h 144"/>
                <a:gd name="T16" fmla="*/ 3 w 28"/>
                <a:gd name="T17" fmla="*/ 96 h 144"/>
                <a:gd name="T18" fmla="*/ 5 w 28"/>
                <a:gd name="T19" fmla="*/ 122 h 144"/>
                <a:gd name="T20" fmla="*/ 14 w 28"/>
                <a:gd name="T21" fmla="*/ 144 h 144"/>
                <a:gd name="T22" fmla="*/ 14 w 28"/>
                <a:gd name="T23" fmla="*/ 142 h 144"/>
                <a:gd name="T24" fmla="*/ 9 w 28"/>
                <a:gd name="T25" fmla="*/ 7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144">
                  <a:moveTo>
                    <a:pt x="9" y="70"/>
                  </a:moveTo>
                  <a:cubicBezTo>
                    <a:pt x="17" y="40"/>
                    <a:pt x="21" y="27"/>
                    <a:pt x="21" y="27"/>
                  </a:cubicBezTo>
                  <a:cubicBezTo>
                    <a:pt x="21" y="27"/>
                    <a:pt x="23" y="19"/>
                    <a:pt x="2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19"/>
                    <a:pt x="20" y="27"/>
                    <a:pt x="20" y="27"/>
                  </a:cubicBezTo>
                  <a:cubicBezTo>
                    <a:pt x="20" y="27"/>
                    <a:pt x="16" y="40"/>
                    <a:pt x="7" y="69"/>
                  </a:cubicBezTo>
                  <a:cubicBezTo>
                    <a:pt x="5" y="78"/>
                    <a:pt x="3" y="87"/>
                    <a:pt x="3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2" y="105"/>
                    <a:pt x="3" y="113"/>
                    <a:pt x="5" y="122"/>
                  </a:cubicBezTo>
                  <a:cubicBezTo>
                    <a:pt x="7" y="129"/>
                    <a:pt x="9" y="137"/>
                    <a:pt x="14" y="144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2" y="119"/>
                    <a:pt x="0" y="97"/>
                    <a:pt x="9" y="7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357"/>
            <p:cNvSpPr>
              <a:spLocks/>
            </p:cNvSpPr>
            <p:nvPr/>
          </p:nvSpPr>
          <p:spPr bwMode="auto">
            <a:xfrm>
              <a:off x="9772996" y="2505075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358"/>
            <p:cNvSpPr>
              <a:spLocks/>
            </p:cNvSpPr>
            <p:nvPr/>
          </p:nvSpPr>
          <p:spPr bwMode="auto">
            <a:xfrm>
              <a:off x="9807921" y="2114550"/>
              <a:ext cx="149225" cy="758825"/>
            </a:xfrm>
            <a:custGeom>
              <a:avLst/>
              <a:gdLst>
                <a:gd name="T0" fmla="*/ 10 w 40"/>
                <a:gd name="T1" fmla="*/ 126 h 202"/>
                <a:gd name="T2" fmla="*/ 24 w 40"/>
                <a:gd name="T3" fmla="*/ 84 h 202"/>
                <a:gd name="T4" fmla="*/ 37 w 40"/>
                <a:gd name="T5" fmla="*/ 40 h 202"/>
                <a:gd name="T6" fmla="*/ 40 w 40"/>
                <a:gd name="T7" fmla="*/ 13 h 202"/>
                <a:gd name="T8" fmla="*/ 39 w 40"/>
                <a:gd name="T9" fmla="*/ 13 h 202"/>
                <a:gd name="T10" fmla="*/ 40 w 40"/>
                <a:gd name="T11" fmla="*/ 12 h 202"/>
                <a:gd name="T12" fmla="*/ 38 w 40"/>
                <a:gd name="T13" fmla="*/ 0 h 202"/>
                <a:gd name="T14" fmla="*/ 38 w 40"/>
                <a:gd name="T15" fmla="*/ 0 h 202"/>
                <a:gd name="T16" fmla="*/ 37 w 40"/>
                <a:gd name="T17" fmla="*/ 1 h 202"/>
                <a:gd name="T18" fmla="*/ 36 w 40"/>
                <a:gd name="T19" fmla="*/ 40 h 202"/>
                <a:gd name="T20" fmla="*/ 23 w 40"/>
                <a:gd name="T21" fmla="*/ 84 h 202"/>
                <a:gd name="T22" fmla="*/ 8 w 40"/>
                <a:gd name="T23" fmla="*/ 125 h 202"/>
                <a:gd name="T24" fmla="*/ 2 w 40"/>
                <a:gd name="T25" fmla="*/ 151 h 202"/>
                <a:gd name="T26" fmla="*/ 3 w 40"/>
                <a:gd name="T27" fmla="*/ 153 h 202"/>
                <a:gd name="T28" fmla="*/ 2 w 40"/>
                <a:gd name="T29" fmla="*/ 154 h 202"/>
                <a:gd name="T30" fmla="*/ 2 w 40"/>
                <a:gd name="T31" fmla="*/ 153 h 202"/>
                <a:gd name="T32" fmla="*/ 2 w 40"/>
                <a:gd name="T33" fmla="*/ 177 h 202"/>
                <a:gd name="T34" fmla="*/ 11 w 40"/>
                <a:gd name="T35" fmla="*/ 202 h 202"/>
                <a:gd name="T36" fmla="*/ 11 w 40"/>
                <a:gd name="T37" fmla="*/ 200 h 202"/>
                <a:gd name="T38" fmla="*/ 11 w 40"/>
                <a:gd name="T39" fmla="*/ 199 h 202"/>
                <a:gd name="T40" fmla="*/ 10 w 40"/>
                <a:gd name="T41" fmla="*/ 12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202">
                  <a:moveTo>
                    <a:pt x="10" y="126"/>
                  </a:moveTo>
                  <a:cubicBezTo>
                    <a:pt x="20" y="97"/>
                    <a:pt x="24" y="84"/>
                    <a:pt x="24" y="84"/>
                  </a:cubicBezTo>
                  <a:cubicBezTo>
                    <a:pt x="24" y="84"/>
                    <a:pt x="29" y="72"/>
                    <a:pt x="37" y="40"/>
                  </a:cubicBezTo>
                  <a:cubicBezTo>
                    <a:pt x="39" y="31"/>
                    <a:pt x="40" y="22"/>
                    <a:pt x="40" y="13"/>
                  </a:cubicBezTo>
                  <a:cubicBezTo>
                    <a:pt x="40" y="13"/>
                    <a:pt x="39" y="13"/>
                    <a:pt x="39" y="13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9" y="8"/>
                    <a:pt x="39" y="4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9" y="13"/>
                    <a:pt x="39" y="26"/>
                    <a:pt x="36" y="40"/>
                  </a:cubicBezTo>
                  <a:cubicBezTo>
                    <a:pt x="28" y="71"/>
                    <a:pt x="23" y="83"/>
                    <a:pt x="23" y="84"/>
                  </a:cubicBezTo>
                  <a:cubicBezTo>
                    <a:pt x="23" y="84"/>
                    <a:pt x="19" y="97"/>
                    <a:pt x="8" y="125"/>
                  </a:cubicBezTo>
                  <a:cubicBezTo>
                    <a:pt x="5" y="134"/>
                    <a:pt x="3" y="143"/>
                    <a:pt x="2" y="151"/>
                  </a:cubicBezTo>
                  <a:cubicBezTo>
                    <a:pt x="2" y="152"/>
                    <a:pt x="2" y="152"/>
                    <a:pt x="3" y="153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2" y="153"/>
                    <a:pt x="2" y="153"/>
                    <a:pt x="2" y="153"/>
                  </a:cubicBezTo>
                  <a:cubicBezTo>
                    <a:pt x="1" y="162"/>
                    <a:pt x="1" y="169"/>
                    <a:pt x="2" y="177"/>
                  </a:cubicBezTo>
                  <a:cubicBezTo>
                    <a:pt x="4" y="185"/>
                    <a:pt x="7" y="194"/>
                    <a:pt x="11" y="202"/>
                  </a:cubicBezTo>
                  <a:cubicBezTo>
                    <a:pt x="11" y="200"/>
                    <a:pt x="11" y="200"/>
                    <a:pt x="11" y="200"/>
                  </a:cubicBezTo>
                  <a:cubicBezTo>
                    <a:pt x="11" y="200"/>
                    <a:pt x="11" y="200"/>
                    <a:pt x="11" y="199"/>
                  </a:cubicBezTo>
                  <a:cubicBezTo>
                    <a:pt x="0" y="175"/>
                    <a:pt x="0" y="153"/>
                    <a:pt x="10" y="126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359"/>
            <p:cNvSpPr>
              <a:spLocks/>
            </p:cNvSpPr>
            <p:nvPr/>
          </p:nvSpPr>
          <p:spPr bwMode="auto">
            <a:xfrm>
              <a:off x="9814271" y="2682875"/>
              <a:ext cx="4763" cy="11113"/>
            </a:xfrm>
            <a:custGeom>
              <a:avLst/>
              <a:gdLst>
                <a:gd name="T0" fmla="*/ 1 w 1"/>
                <a:gd name="T1" fmla="*/ 2 h 3"/>
                <a:gd name="T2" fmla="*/ 0 w 1"/>
                <a:gd name="T3" fmla="*/ 0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360"/>
            <p:cNvSpPr>
              <a:spLocks/>
            </p:cNvSpPr>
            <p:nvPr/>
          </p:nvSpPr>
          <p:spPr bwMode="auto">
            <a:xfrm>
              <a:off x="9833321" y="2160588"/>
              <a:ext cx="206375" cy="896938"/>
            </a:xfrm>
            <a:custGeom>
              <a:avLst/>
              <a:gdLst>
                <a:gd name="T0" fmla="*/ 9 w 55"/>
                <a:gd name="T1" fmla="*/ 239 h 239"/>
                <a:gd name="T2" fmla="*/ 10 w 55"/>
                <a:gd name="T3" fmla="*/ 238 h 239"/>
                <a:gd name="T4" fmla="*/ 13 w 55"/>
                <a:gd name="T5" fmla="*/ 163 h 239"/>
                <a:gd name="T6" fmla="*/ 30 w 55"/>
                <a:gd name="T7" fmla="*/ 123 h 239"/>
                <a:gd name="T8" fmla="*/ 46 w 55"/>
                <a:gd name="T9" fmla="*/ 80 h 239"/>
                <a:gd name="T10" fmla="*/ 33 w 55"/>
                <a:gd name="T11" fmla="*/ 0 h 239"/>
                <a:gd name="T12" fmla="*/ 33 w 55"/>
                <a:gd name="T13" fmla="*/ 0 h 239"/>
                <a:gd name="T14" fmla="*/ 33 w 55"/>
                <a:gd name="T15" fmla="*/ 1 h 239"/>
                <a:gd name="T16" fmla="*/ 44 w 55"/>
                <a:gd name="T17" fmla="*/ 80 h 239"/>
                <a:gd name="T18" fmla="*/ 29 w 55"/>
                <a:gd name="T19" fmla="*/ 122 h 239"/>
                <a:gd name="T20" fmla="*/ 12 w 55"/>
                <a:gd name="T21" fmla="*/ 163 h 239"/>
                <a:gd name="T22" fmla="*/ 4 w 55"/>
                <a:gd name="T23" fmla="*/ 187 h 239"/>
                <a:gd name="T24" fmla="*/ 4 w 55"/>
                <a:gd name="T25" fmla="*/ 188 h 239"/>
                <a:gd name="T26" fmla="*/ 4 w 55"/>
                <a:gd name="T27" fmla="*/ 188 h 239"/>
                <a:gd name="T28" fmla="*/ 3 w 55"/>
                <a:gd name="T29" fmla="*/ 214 h 239"/>
                <a:gd name="T30" fmla="*/ 9 w 55"/>
                <a:gd name="T31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239">
                  <a:moveTo>
                    <a:pt x="9" y="239"/>
                  </a:moveTo>
                  <a:cubicBezTo>
                    <a:pt x="10" y="238"/>
                    <a:pt x="10" y="238"/>
                    <a:pt x="10" y="238"/>
                  </a:cubicBezTo>
                  <a:cubicBezTo>
                    <a:pt x="0" y="213"/>
                    <a:pt x="1" y="190"/>
                    <a:pt x="13" y="163"/>
                  </a:cubicBezTo>
                  <a:cubicBezTo>
                    <a:pt x="25" y="135"/>
                    <a:pt x="30" y="123"/>
                    <a:pt x="30" y="123"/>
                  </a:cubicBezTo>
                  <a:cubicBezTo>
                    <a:pt x="30" y="122"/>
                    <a:pt x="36" y="111"/>
                    <a:pt x="46" y="80"/>
                  </a:cubicBezTo>
                  <a:cubicBezTo>
                    <a:pt x="55" y="51"/>
                    <a:pt x="50" y="24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49" y="25"/>
                    <a:pt x="53" y="51"/>
                    <a:pt x="44" y="80"/>
                  </a:cubicBezTo>
                  <a:cubicBezTo>
                    <a:pt x="35" y="110"/>
                    <a:pt x="29" y="122"/>
                    <a:pt x="29" y="122"/>
                  </a:cubicBezTo>
                  <a:cubicBezTo>
                    <a:pt x="29" y="122"/>
                    <a:pt x="24" y="135"/>
                    <a:pt x="12" y="163"/>
                  </a:cubicBezTo>
                  <a:cubicBezTo>
                    <a:pt x="8" y="171"/>
                    <a:pt x="5" y="179"/>
                    <a:pt x="4" y="187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2" y="197"/>
                    <a:pt x="2" y="206"/>
                    <a:pt x="3" y="214"/>
                  </a:cubicBezTo>
                  <a:cubicBezTo>
                    <a:pt x="3" y="222"/>
                    <a:pt x="6" y="231"/>
                    <a:pt x="9" y="239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361"/>
            <p:cNvSpPr>
              <a:spLocks/>
            </p:cNvSpPr>
            <p:nvPr/>
          </p:nvSpPr>
          <p:spPr bwMode="auto">
            <a:xfrm>
              <a:off x="9953971" y="2160588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362"/>
            <p:cNvSpPr>
              <a:spLocks/>
            </p:cNvSpPr>
            <p:nvPr/>
          </p:nvSpPr>
          <p:spPr bwMode="auto">
            <a:xfrm>
              <a:off x="9849196" y="286226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6" name="组合 385"/>
          <p:cNvGrpSpPr/>
          <p:nvPr/>
        </p:nvGrpSpPr>
        <p:grpSpPr>
          <a:xfrm>
            <a:off x="1418515" y="2559816"/>
            <a:ext cx="1145765" cy="607563"/>
            <a:chOff x="1508175" y="3512528"/>
            <a:chExt cx="1917917" cy="1017011"/>
          </a:xfrm>
        </p:grpSpPr>
        <p:sp>
          <p:nvSpPr>
            <p:cNvPr id="387" name="矩形 386"/>
            <p:cNvSpPr/>
            <p:nvPr/>
          </p:nvSpPr>
          <p:spPr>
            <a:xfrm rot="16200000" flipV="1">
              <a:off x="1804316" y="3216389"/>
              <a:ext cx="900000" cy="14922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4"/>
              </a:solidFill>
            </a:ln>
            <a:effectLst>
              <a:outerShdw blurRad="165100" dist="114300" dir="36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8" name="矩形 387"/>
            <p:cNvSpPr/>
            <p:nvPr/>
          </p:nvSpPr>
          <p:spPr>
            <a:xfrm rot="16200000" flipV="1">
              <a:off x="2438776" y="3850848"/>
              <a:ext cx="900000" cy="2233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89" name="组合 388"/>
            <p:cNvGrpSpPr>
              <a:grpSpLocks noChangeAspect="1"/>
            </p:cNvGrpSpPr>
            <p:nvPr/>
          </p:nvGrpSpPr>
          <p:grpSpPr>
            <a:xfrm rot="16200000" flipV="1">
              <a:off x="2931912" y="3692528"/>
              <a:ext cx="448359" cy="540000"/>
              <a:chOff x="8762688" y="1983456"/>
              <a:chExt cx="873125" cy="1051581"/>
            </a:xfrm>
          </p:grpSpPr>
          <p:sp>
            <p:nvSpPr>
              <p:cNvPr id="391" name="Freeform 375"/>
              <p:cNvSpPr>
                <a:spLocks/>
              </p:cNvSpPr>
              <p:nvPr/>
            </p:nvSpPr>
            <p:spPr bwMode="auto">
              <a:xfrm>
                <a:off x="8762688" y="2533387"/>
                <a:ext cx="873125" cy="501650"/>
              </a:xfrm>
              <a:custGeom>
                <a:avLst/>
                <a:gdLst>
                  <a:gd name="T0" fmla="*/ 0 w 230"/>
                  <a:gd name="T1" fmla="*/ 2 h 131"/>
                  <a:gd name="T2" fmla="*/ 1 w 230"/>
                  <a:gd name="T3" fmla="*/ 131 h 131"/>
                  <a:gd name="T4" fmla="*/ 66 w 230"/>
                  <a:gd name="T5" fmla="*/ 131 h 131"/>
                  <a:gd name="T6" fmla="*/ 66 w 230"/>
                  <a:gd name="T7" fmla="*/ 130 h 131"/>
                  <a:gd name="T8" fmla="*/ 64 w 230"/>
                  <a:gd name="T9" fmla="*/ 112 h 131"/>
                  <a:gd name="T10" fmla="*/ 80 w 230"/>
                  <a:gd name="T11" fmla="*/ 121 h 131"/>
                  <a:gd name="T12" fmla="*/ 84 w 230"/>
                  <a:gd name="T13" fmla="*/ 130 h 131"/>
                  <a:gd name="T14" fmla="*/ 151 w 230"/>
                  <a:gd name="T15" fmla="*/ 130 h 131"/>
                  <a:gd name="T16" fmla="*/ 154 w 230"/>
                  <a:gd name="T17" fmla="*/ 123 h 131"/>
                  <a:gd name="T18" fmla="*/ 170 w 230"/>
                  <a:gd name="T19" fmla="*/ 114 h 131"/>
                  <a:gd name="T20" fmla="*/ 169 w 230"/>
                  <a:gd name="T21" fmla="*/ 130 h 131"/>
                  <a:gd name="T22" fmla="*/ 230 w 230"/>
                  <a:gd name="T23" fmla="*/ 129 h 131"/>
                  <a:gd name="T24" fmla="*/ 229 w 230"/>
                  <a:gd name="T25" fmla="*/ 0 h 131"/>
                  <a:gd name="T26" fmla="*/ 0 w 230"/>
                  <a:gd name="T27" fmla="*/ 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0" h="131">
                    <a:moveTo>
                      <a:pt x="0" y="2"/>
                    </a:moveTo>
                    <a:cubicBezTo>
                      <a:pt x="1" y="131"/>
                      <a:pt x="1" y="131"/>
                      <a:pt x="1" y="131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66" y="130"/>
                      <a:pt x="66" y="130"/>
                      <a:pt x="66" y="130"/>
                    </a:cubicBezTo>
                    <a:cubicBezTo>
                      <a:pt x="61" y="122"/>
                      <a:pt x="60" y="114"/>
                      <a:pt x="64" y="112"/>
                    </a:cubicBezTo>
                    <a:cubicBezTo>
                      <a:pt x="68" y="109"/>
                      <a:pt x="75" y="113"/>
                      <a:pt x="80" y="121"/>
                    </a:cubicBezTo>
                    <a:cubicBezTo>
                      <a:pt x="82" y="124"/>
                      <a:pt x="83" y="127"/>
                      <a:pt x="84" y="130"/>
                    </a:cubicBezTo>
                    <a:cubicBezTo>
                      <a:pt x="151" y="130"/>
                      <a:pt x="151" y="130"/>
                      <a:pt x="151" y="130"/>
                    </a:cubicBezTo>
                    <a:cubicBezTo>
                      <a:pt x="151" y="128"/>
                      <a:pt x="152" y="125"/>
                      <a:pt x="154" y="123"/>
                    </a:cubicBezTo>
                    <a:cubicBezTo>
                      <a:pt x="159" y="115"/>
                      <a:pt x="166" y="111"/>
                      <a:pt x="170" y="114"/>
                    </a:cubicBezTo>
                    <a:cubicBezTo>
                      <a:pt x="173" y="116"/>
                      <a:pt x="173" y="123"/>
                      <a:pt x="169" y="130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29" y="0"/>
                      <a:pt x="229" y="0"/>
                      <a:pt x="229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6000">
                    <a:schemeClr val="tx1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Freeform 371"/>
              <p:cNvSpPr>
                <a:spLocks/>
              </p:cNvSpPr>
              <p:nvPr/>
            </p:nvSpPr>
            <p:spPr bwMode="auto">
              <a:xfrm>
                <a:off x="8993652" y="1983456"/>
                <a:ext cx="412750" cy="987425"/>
              </a:xfrm>
              <a:custGeom>
                <a:avLst/>
                <a:gdLst>
                  <a:gd name="T0" fmla="*/ 79 w 109"/>
                  <a:gd name="T1" fmla="*/ 54 h 261"/>
                  <a:gd name="T2" fmla="*/ 73 w 109"/>
                  <a:gd name="T3" fmla="*/ 59 h 261"/>
                  <a:gd name="T4" fmla="*/ 98 w 109"/>
                  <a:gd name="T5" fmla="*/ 246 h 261"/>
                  <a:gd name="T6" fmla="*/ 101 w 109"/>
                  <a:gd name="T7" fmla="*/ 260 h 261"/>
                  <a:gd name="T8" fmla="*/ 109 w 109"/>
                  <a:gd name="T9" fmla="*/ 258 h 261"/>
                  <a:gd name="T10" fmla="*/ 105 w 109"/>
                  <a:gd name="T11" fmla="*/ 244 h 261"/>
                  <a:gd name="T12" fmla="*/ 79 w 109"/>
                  <a:gd name="T13" fmla="*/ 129 h 261"/>
                  <a:gd name="T14" fmla="*/ 78 w 109"/>
                  <a:gd name="T15" fmla="*/ 64 h 261"/>
                  <a:gd name="T16" fmla="*/ 84 w 109"/>
                  <a:gd name="T17" fmla="*/ 60 h 261"/>
                  <a:gd name="T18" fmla="*/ 103 w 109"/>
                  <a:gd name="T19" fmla="*/ 31 h 261"/>
                  <a:gd name="T20" fmla="*/ 78 w 109"/>
                  <a:gd name="T21" fmla="*/ 5 h 261"/>
                  <a:gd name="T22" fmla="*/ 78 w 109"/>
                  <a:gd name="T23" fmla="*/ 5 h 261"/>
                  <a:gd name="T24" fmla="*/ 55 w 109"/>
                  <a:gd name="T25" fmla="*/ 1 h 261"/>
                  <a:gd name="T26" fmla="*/ 55 w 109"/>
                  <a:gd name="T27" fmla="*/ 0 h 261"/>
                  <a:gd name="T28" fmla="*/ 52 w 109"/>
                  <a:gd name="T29" fmla="*/ 0 h 261"/>
                  <a:gd name="T30" fmla="*/ 49 w 109"/>
                  <a:gd name="T31" fmla="*/ 1 h 261"/>
                  <a:gd name="T32" fmla="*/ 49 w 109"/>
                  <a:gd name="T33" fmla="*/ 1 h 261"/>
                  <a:gd name="T34" fmla="*/ 27 w 109"/>
                  <a:gd name="T35" fmla="*/ 6 h 261"/>
                  <a:gd name="T36" fmla="*/ 26 w 109"/>
                  <a:gd name="T37" fmla="*/ 6 h 261"/>
                  <a:gd name="T38" fmla="*/ 2 w 109"/>
                  <a:gd name="T39" fmla="*/ 31 h 261"/>
                  <a:gd name="T40" fmla="*/ 21 w 109"/>
                  <a:gd name="T41" fmla="*/ 60 h 261"/>
                  <a:gd name="T42" fmla="*/ 27 w 109"/>
                  <a:gd name="T43" fmla="*/ 65 h 261"/>
                  <a:gd name="T44" fmla="*/ 27 w 109"/>
                  <a:gd name="T45" fmla="*/ 129 h 261"/>
                  <a:gd name="T46" fmla="*/ 3 w 109"/>
                  <a:gd name="T47" fmla="*/ 245 h 261"/>
                  <a:gd name="T48" fmla="*/ 0 w 109"/>
                  <a:gd name="T49" fmla="*/ 258 h 261"/>
                  <a:gd name="T50" fmla="*/ 7 w 109"/>
                  <a:gd name="T51" fmla="*/ 261 h 261"/>
                  <a:gd name="T52" fmla="*/ 10 w 109"/>
                  <a:gd name="T53" fmla="*/ 246 h 261"/>
                  <a:gd name="T54" fmla="*/ 32 w 109"/>
                  <a:gd name="T55" fmla="*/ 59 h 261"/>
                  <a:gd name="T56" fmla="*/ 26 w 109"/>
                  <a:gd name="T57" fmla="*/ 54 h 261"/>
                  <a:gd name="T58" fmla="*/ 9 w 109"/>
                  <a:gd name="T59" fmla="*/ 32 h 261"/>
                  <a:gd name="T60" fmla="*/ 30 w 109"/>
                  <a:gd name="T61" fmla="*/ 12 h 261"/>
                  <a:gd name="T62" fmla="*/ 51 w 109"/>
                  <a:gd name="T63" fmla="*/ 8 h 261"/>
                  <a:gd name="T64" fmla="*/ 54 w 109"/>
                  <a:gd name="T65" fmla="*/ 8 h 261"/>
                  <a:gd name="T66" fmla="*/ 75 w 109"/>
                  <a:gd name="T67" fmla="*/ 12 h 261"/>
                  <a:gd name="T68" fmla="*/ 96 w 109"/>
                  <a:gd name="T69" fmla="*/ 31 h 261"/>
                  <a:gd name="T70" fmla="*/ 79 w 109"/>
                  <a:gd name="T71" fmla="*/ 54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9" h="261">
                    <a:moveTo>
                      <a:pt x="79" y="54"/>
                    </a:moveTo>
                    <a:cubicBezTo>
                      <a:pt x="77" y="56"/>
                      <a:pt x="75" y="57"/>
                      <a:pt x="73" y="59"/>
                    </a:cubicBezTo>
                    <a:cubicBezTo>
                      <a:pt x="57" y="74"/>
                      <a:pt x="73" y="146"/>
                      <a:pt x="98" y="246"/>
                    </a:cubicBezTo>
                    <a:cubicBezTo>
                      <a:pt x="99" y="250"/>
                      <a:pt x="100" y="255"/>
                      <a:pt x="101" y="260"/>
                    </a:cubicBezTo>
                    <a:cubicBezTo>
                      <a:pt x="103" y="259"/>
                      <a:pt x="106" y="258"/>
                      <a:pt x="109" y="258"/>
                    </a:cubicBezTo>
                    <a:cubicBezTo>
                      <a:pt x="107" y="253"/>
                      <a:pt x="106" y="249"/>
                      <a:pt x="105" y="244"/>
                    </a:cubicBezTo>
                    <a:cubicBezTo>
                      <a:pt x="95" y="204"/>
                      <a:pt x="85" y="163"/>
                      <a:pt x="79" y="129"/>
                    </a:cubicBezTo>
                    <a:cubicBezTo>
                      <a:pt x="71" y="82"/>
                      <a:pt x="74" y="68"/>
                      <a:pt x="78" y="64"/>
                    </a:cubicBezTo>
                    <a:cubicBezTo>
                      <a:pt x="80" y="63"/>
                      <a:pt x="82" y="61"/>
                      <a:pt x="84" y="60"/>
                    </a:cubicBezTo>
                    <a:cubicBezTo>
                      <a:pt x="94" y="51"/>
                      <a:pt x="104" y="42"/>
                      <a:pt x="103" y="31"/>
                    </a:cubicBezTo>
                    <a:cubicBezTo>
                      <a:pt x="102" y="22"/>
                      <a:pt x="94" y="14"/>
                      <a:pt x="78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68" y="2"/>
                      <a:pt x="60" y="1"/>
                      <a:pt x="55" y="1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4" y="0"/>
                      <a:pt x="52" y="0"/>
                    </a:cubicBezTo>
                    <a:cubicBezTo>
                      <a:pt x="50" y="0"/>
                      <a:pt x="49" y="1"/>
                      <a:pt x="49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4" y="1"/>
                      <a:pt x="36" y="2"/>
                      <a:pt x="27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10" y="14"/>
                      <a:pt x="3" y="22"/>
                      <a:pt x="2" y="31"/>
                    </a:cubicBezTo>
                    <a:cubicBezTo>
                      <a:pt x="1" y="43"/>
                      <a:pt x="11" y="52"/>
                      <a:pt x="21" y="60"/>
                    </a:cubicBezTo>
                    <a:cubicBezTo>
                      <a:pt x="23" y="62"/>
                      <a:pt x="25" y="63"/>
                      <a:pt x="27" y="65"/>
                    </a:cubicBezTo>
                    <a:cubicBezTo>
                      <a:pt x="31" y="69"/>
                      <a:pt x="35" y="83"/>
                      <a:pt x="27" y="129"/>
                    </a:cubicBezTo>
                    <a:cubicBezTo>
                      <a:pt x="22" y="163"/>
                      <a:pt x="12" y="204"/>
                      <a:pt x="3" y="245"/>
                    </a:cubicBezTo>
                    <a:cubicBezTo>
                      <a:pt x="2" y="249"/>
                      <a:pt x="1" y="253"/>
                      <a:pt x="0" y="258"/>
                    </a:cubicBezTo>
                    <a:cubicBezTo>
                      <a:pt x="3" y="258"/>
                      <a:pt x="5" y="260"/>
                      <a:pt x="7" y="261"/>
                    </a:cubicBezTo>
                    <a:cubicBezTo>
                      <a:pt x="8" y="256"/>
                      <a:pt x="9" y="251"/>
                      <a:pt x="10" y="246"/>
                    </a:cubicBezTo>
                    <a:cubicBezTo>
                      <a:pt x="33" y="146"/>
                      <a:pt x="48" y="74"/>
                      <a:pt x="32" y="59"/>
                    </a:cubicBezTo>
                    <a:cubicBezTo>
                      <a:pt x="30" y="58"/>
                      <a:pt x="28" y="56"/>
                      <a:pt x="26" y="54"/>
                    </a:cubicBezTo>
                    <a:cubicBezTo>
                      <a:pt x="17" y="47"/>
                      <a:pt x="8" y="39"/>
                      <a:pt x="9" y="32"/>
                    </a:cubicBezTo>
                    <a:cubicBezTo>
                      <a:pt x="10" y="26"/>
                      <a:pt x="17" y="20"/>
                      <a:pt x="30" y="12"/>
                    </a:cubicBezTo>
                    <a:cubicBezTo>
                      <a:pt x="39" y="9"/>
                      <a:pt x="47" y="8"/>
                      <a:pt x="51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8" y="8"/>
                      <a:pt x="66" y="9"/>
                      <a:pt x="75" y="12"/>
                    </a:cubicBezTo>
                    <a:cubicBezTo>
                      <a:pt x="88" y="19"/>
                      <a:pt x="95" y="26"/>
                      <a:pt x="96" y="31"/>
                    </a:cubicBezTo>
                    <a:cubicBezTo>
                      <a:pt x="97" y="39"/>
                      <a:pt x="88" y="47"/>
                      <a:pt x="79" y="54"/>
                    </a:cubicBezTo>
                    <a:close/>
                  </a:path>
                </a:pathLst>
              </a:custGeom>
              <a:gradFill flip="none" rotWithShape="1">
                <a:gsLst>
                  <a:gs pos="47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74350">
                    <a:schemeClr val="bg1">
                      <a:lumMod val="85000"/>
                    </a:schemeClr>
                  </a:gs>
                  <a:gs pos="18000">
                    <a:schemeClr val="bg1">
                      <a:lumMod val="8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0" scaled="1"/>
                <a:tileRect/>
              </a:gra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90" name="文本框 426"/>
            <p:cNvSpPr txBox="1"/>
            <p:nvPr/>
          </p:nvSpPr>
          <p:spPr>
            <a:xfrm>
              <a:off x="1622092" y="3525128"/>
              <a:ext cx="1183870" cy="1004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7200">
                  <a:solidFill>
                    <a:schemeClr val="bg1"/>
                  </a:solidFill>
                  <a:latin typeface="Barbatrick" panose="00000400000000000000" pitchFamily="2" charset="0"/>
                  <a:ea typeface="时尚中黑简体" panose="01010104010101010101" pitchFamily="2" charset="-122"/>
                </a:defRPr>
              </a:lvl1pPr>
            </a:lstStyle>
            <a:p>
              <a:r>
                <a:rPr lang="en-US" altLang="zh-CN" sz="3299" dirty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3299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3" name="组合 392"/>
          <p:cNvGrpSpPr/>
          <p:nvPr/>
        </p:nvGrpSpPr>
        <p:grpSpPr>
          <a:xfrm>
            <a:off x="2617548" y="1314979"/>
            <a:ext cx="707245" cy="1145764"/>
            <a:chOff x="5589134" y="1291019"/>
            <a:chExt cx="1183871" cy="1917916"/>
          </a:xfrm>
        </p:grpSpPr>
        <p:sp>
          <p:nvSpPr>
            <p:cNvPr id="394" name="矩形 393"/>
            <p:cNvSpPr/>
            <p:nvPr/>
          </p:nvSpPr>
          <p:spPr>
            <a:xfrm flipV="1">
              <a:off x="5633149" y="1291019"/>
              <a:ext cx="900000" cy="14922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  <a:effectLst>
              <a:outerShdw blurRad="165100" dist="114300" dir="36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5" name="矩形 394"/>
            <p:cNvSpPr/>
            <p:nvPr/>
          </p:nvSpPr>
          <p:spPr>
            <a:xfrm flipV="1">
              <a:off x="5633149" y="2559940"/>
              <a:ext cx="900000" cy="2233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96" name="组合 395"/>
            <p:cNvGrpSpPr>
              <a:grpSpLocks noChangeAspect="1"/>
            </p:cNvGrpSpPr>
            <p:nvPr/>
          </p:nvGrpSpPr>
          <p:grpSpPr>
            <a:xfrm flipV="1">
              <a:off x="5858970" y="2668935"/>
              <a:ext cx="448358" cy="540000"/>
              <a:chOff x="8762688" y="1983456"/>
              <a:chExt cx="873125" cy="1051581"/>
            </a:xfrm>
          </p:grpSpPr>
          <p:sp>
            <p:nvSpPr>
              <p:cNvPr id="398" name="Freeform 375"/>
              <p:cNvSpPr>
                <a:spLocks/>
              </p:cNvSpPr>
              <p:nvPr/>
            </p:nvSpPr>
            <p:spPr bwMode="auto">
              <a:xfrm>
                <a:off x="8762688" y="2533387"/>
                <a:ext cx="873125" cy="501650"/>
              </a:xfrm>
              <a:custGeom>
                <a:avLst/>
                <a:gdLst>
                  <a:gd name="T0" fmla="*/ 0 w 230"/>
                  <a:gd name="T1" fmla="*/ 2 h 131"/>
                  <a:gd name="T2" fmla="*/ 1 w 230"/>
                  <a:gd name="T3" fmla="*/ 131 h 131"/>
                  <a:gd name="T4" fmla="*/ 66 w 230"/>
                  <a:gd name="T5" fmla="*/ 131 h 131"/>
                  <a:gd name="T6" fmla="*/ 66 w 230"/>
                  <a:gd name="T7" fmla="*/ 130 h 131"/>
                  <a:gd name="T8" fmla="*/ 64 w 230"/>
                  <a:gd name="T9" fmla="*/ 112 h 131"/>
                  <a:gd name="T10" fmla="*/ 80 w 230"/>
                  <a:gd name="T11" fmla="*/ 121 h 131"/>
                  <a:gd name="T12" fmla="*/ 84 w 230"/>
                  <a:gd name="T13" fmla="*/ 130 h 131"/>
                  <a:gd name="T14" fmla="*/ 151 w 230"/>
                  <a:gd name="T15" fmla="*/ 130 h 131"/>
                  <a:gd name="T16" fmla="*/ 154 w 230"/>
                  <a:gd name="T17" fmla="*/ 123 h 131"/>
                  <a:gd name="T18" fmla="*/ 170 w 230"/>
                  <a:gd name="T19" fmla="*/ 114 h 131"/>
                  <a:gd name="T20" fmla="*/ 169 w 230"/>
                  <a:gd name="T21" fmla="*/ 130 h 131"/>
                  <a:gd name="T22" fmla="*/ 230 w 230"/>
                  <a:gd name="T23" fmla="*/ 129 h 131"/>
                  <a:gd name="T24" fmla="*/ 229 w 230"/>
                  <a:gd name="T25" fmla="*/ 0 h 131"/>
                  <a:gd name="T26" fmla="*/ 0 w 230"/>
                  <a:gd name="T27" fmla="*/ 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0" h="131">
                    <a:moveTo>
                      <a:pt x="0" y="2"/>
                    </a:moveTo>
                    <a:cubicBezTo>
                      <a:pt x="1" y="131"/>
                      <a:pt x="1" y="131"/>
                      <a:pt x="1" y="131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66" y="130"/>
                      <a:pt x="66" y="130"/>
                      <a:pt x="66" y="130"/>
                    </a:cubicBezTo>
                    <a:cubicBezTo>
                      <a:pt x="61" y="122"/>
                      <a:pt x="60" y="114"/>
                      <a:pt x="64" y="112"/>
                    </a:cubicBezTo>
                    <a:cubicBezTo>
                      <a:pt x="68" y="109"/>
                      <a:pt x="75" y="113"/>
                      <a:pt x="80" y="121"/>
                    </a:cubicBezTo>
                    <a:cubicBezTo>
                      <a:pt x="82" y="124"/>
                      <a:pt x="83" y="127"/>
                      <a:pt x="84" y="130"/>
                    </a:cubicBezTo>
                    <a:cubicBezTo>
                      <a:pt x="151" y="130"/>
                      <a:pt x="151" y="130"/>
                      <a:pt x="151" y="130"/>
                    </a:cubicBezTo>
                    <a:cubicBezTo>
                      <a:pt x="151" y="128"/>
                      <a:pt x="152" y="125"/>
                      <a:pt x="154" y="123"/>
                    </a:cubicBezTo>
                    <a:cubicBezTo>
                      <a:pt x="159" y="115"/>
                      <a:pt x="166" y="111"/>
                      <a:pt x="170" y="114"/>
                    </a:cubicBezTo>
                    <a:cubicBezTo>
                      <a:pt x="173" y="116"/>
                      <a:pt x="173" y="123"/>
                      <a:pt x="169" y="130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29" y="0"/>
                      <a:pt x="229" y="0"/>
                      <a:pt x="229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6000">
                    <a:schemeClr val="tx1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Freeform 371"/>
              <p:cNvSpPr>
                <a:spLocks/>
              </p:cNvSpPr>
              <p:nvPr/>
            </p:nvSpPr>
            <p:spPr bwMode="auto">
              <a:xfrm>
                <a:off x="8993652" y="1983456"/>
                <a:ext cx="412750" cy="987425"/>
              </a:xfrm>
              <a:custGeom>
                <a:avLst/>
                <a:gdLst>
                  <a:gd name="T0" fmla="*/ 79 w 109"/>
                  <a:gd name="T1" fmla="*/ 54 h 261"/>
                  <a:gd name="T2" fmla="*/ 73 w 109"/>
                  <a:gd name="T3" fmla="*/ 59 h 261"/>
                  <a:gd name="T4" fmla="*/ 98 w 109"/>
                  <a:gd name="T5" fmla="*/ 246 h 261"/>
                  <a:gd name="T6" fmla="*/ 101 w 109"/>
                  <a:gd name="T7" fmla="*/ 260 h 261"/>
                  <a:gd name="T8" fmla="*/ 109 w 109"/>
                  <a:gd name="T9" fmla="*/ 258 h 261"/>
                  <a:gd name="T10" fmla="*/ 105 w 109"/>
                  <a:gd name="T11" fmla="*/ 244 h 261"/>
                  <a:gd name="T12" fmla="*/ 79 w 109"/>
                  <a:gd name="T13" fmla="*/ 129 h 261"/>
                  <a:gd name="T14" fmla="*/ 78 w 109"/>
                  <a:gd name="T15" fmla="*/ 64 h 261"/>
                  <a:gd name="T16" fmla="*/ 84 w 109"/>
                  <a:gd name="T17" fmla="*/ 60 h 261"/>
                  <a:gd name="T18" fmla="*/ 103 w 109"/>
                  <a:gd name="T19" fmla="*/ 31 h 261"/>
                  <a:gd name="T20" fmla="*/ 78 w 109"/>
                  <a:gd name="T21" fmla="*/ 5 h 261"/>
                  <a:gd name="T22" fmla="*/ 78 w 109"/>
                  <a:gd name="T23" fmla="*/ 5 h 261"/>
                  <a:gd name="T24" fmla="*/ 55 w 109"/>
                  <a:gd name="T25" fmla="*/ 1 h 261"/>
                  <a:gd name="T26" fmla="*/ 55 w 109"/>
                  <a:gd name="T27" fmla="*/ 0 h 261"/>
                  <a:gd name="T28" fmla="*/ 52 w 109"/>
                  <a:gd name="T29" fmla="*/ 0 h 261"/>
                  <a:gd name="T30" fmla="*/ 49 w 109"/>
                  <a:gd name="T31" fmla="*/ 1 h 261"/>
                  <a:gd name="T32" fmla="*/ 49 w 109"/>
                  <a:gd name="T33" fmla="*/ 1 h 261"/>
                  <a:gd name="T34" fmla="*/ 27 w 109"/>
                  <a:gd name="T35" fmla="*/ 6 h 261"/>
                  <a:gd name="T36" fmla="*/ 26 w 109"/>
                  <a:gd name="T37" fmla="*/ 6 h 261"/>
                  <a:gd name="T38" fmla="*/ 2 w 109"/>
                  <a:gd name="T39" fmla="*/ 31 h 261"/>
                  <a:gd name="T40" fmla="*/ 21 w 109"/>
                  <a:gd name="T41" fmla="*/ 60 h 261"/>
                  <a:gd name="T42" fmla="*/ 27 w 109"/>
                  <a:gd name="T43" fmla="*/ 65 h 261"/>
                  <a:gd name="T44" fmla="*/ 27 w 109"/>
                  <a:gd name="T45" fmla="*/ 129 h 261"/>
                  <a:gd name="T46" fmla="*/ 3 w 109"/>
                  <a:gd name="T47" fmla="*/ 245 h 261"/>
                  <a:gd name="T48" fmla="*/ 0 w 109"/>
                  <a:gd name="T49" fmla="*/ 258 h 261"/>
                  <a:gd name="T50" fmla="*/ 7 w 109"/>
                  <a:gd name="T51" fmla="*/ 261 h 261"/>
                  <a:gd name="T52" fmla="*/ 10 w 109"/>
                  <a:gd name="T53" fmla="*/ 246 h 261"/>
                  <a:gd name="T54" fmla="*/ 32 w 109"/>
                  <a:gd name="T55" fmla="*/ 59 h 261"/>
                  <a:gd name="T56" fmla="*/ 26 w 109"/>
                  <a:gd name="T57" fmla="*/ 54 h 261"/>
                  <a:gd name="T58" fmla="*/ 9 w 109"/>
                  <a:gd name="T59" fmla="*/ 32 h 261"/>
                  <a:gd name="T60" fmla="*/ 30 w 109"/>
                  <a:gd name="T61" fmla="*/ 12 h 261"/>
                  <a:gd name="T62" fmla="*/ 51 w 109"/>
                  <a:gd name="T63" fmla="*/ 8 h 261"/>
                  <a:gd name="T64" fmla="*/ 54 w 109"/>
                  <a:gd name="T65" fmla="*/ 8 h 261"/>
                  <a:gd name="T66" fmla="*/ 75 w 109"/>
                  <a:gd name="T67" fmla="*/ 12 h 261"/>
                  <a:gd name="T68" fmla="*/ 96 w 109"/>
                  <a:gd name="T69" fmla="*/ 31 h 261"/>
                  <a:gd name="T70" fmla="*/ 79 w 109"/>
                  <a:gd name="T71" fmla="*/ 54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9" h="261">
                    <a:moveTo>
                      <a:pt x="79" y="54"/>
                    </a:moveTo>
                    <a:cubicBezTo>
                      <a:pt x="77" y="56"/>
                      <a:pt x="75" y="57"/>
                      <a:pt x="73" y="59"/>
                    </a:cubicBezTo>
                    <a:cubicBezTo>
                      <a:pt x="57" y="74"/>
                      <a:pt x="73" y="146"/>
                      <a:pt x="98" y="246"/>
                    </a:cubicBezTo>
                    <a:cubicBezTo>
                      <a:pt x="99" y="250"/>
                      <a:pt x="100" y="255"/>
                      <a:pt x="101" y="260"/>
                    </a:cubicBezTo>
                    <a:cubicBezTo>
                      <a:pt x="103" y="259"/>
                      <a:pt x="106" y="258"/>
                      <a:pt x="109" y="258"/>
                    </a:cubicBezTo>
                    <a:cubicBezTo>
                      <a:pt x="107" y="253"/>
                      <a:pt x="106" y="249"/>
                      <a:pt x="105" y="244"/>
                    </a:cubicBezTo>
                    <a:cubicBezTo>
                      <a:pt x="95" y="204"/>
                      <a:pt x="85" y="163"/>
                      <a:pt x="79" y="129"/>
                    </a:cubicBezTo>
                    <a:cubicBezTo>
                      <a:pt x="71" y="82"/>
                      <a:pt x="74" y="68"/>
                      <a:pt x="78" y="64"/>
                    </a:cubicBezTo>
                    <a:cubicBezTo>
                      <a:pt x="80" y="63"/>
                      <a:pt x="82" y="61"/>
                      <a:pt x="84" y="60"/>
                    </a:cubicBezTo>
                    <a:cubicBezTo>
                      <a:pt x="94" y="51"/>
                      <a:pt x="104" y="42"/>
                      <a:pt x="103" y="31"/>
                    </a:cubicBezTo>
                    <a:cubicBezTo>
                      <a:pt x="102" y="22"/>
                      <a:pt x="94" y="14"/>
                      <a:pt x="78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68" y="2"/>
                      <a:pt x="60" y="1"/>
                      <a:pt x="55" y="1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4" y="0"/>
                      <a:pt x="52" y="0"/>
                    </a:cubicBezTo>
                    <a:cubicBezTo>
                      <a:pt x="50" y="0"/>
                      <a:pt x="49" y="1"/>
                      <a:pt x="49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4" y="1"/>
                      <a:pt x="36" y="2"/>
                      <a:pt x="27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10" y="14"/>
                      <a:pt x="3" y="22"/>
                      <a:pt x="2" y="31"/>
                    </a:cubicBezTo>
                    <a:cubicBezTo>
                      <a:pt x="1" y="43"/>
                      <a:pt x="11" y="52"/>
                      <a:pt x="21" y="60"/>
                    </a:cubicBezTo>
                    <a:cubicBezTo>
                      <a:pt x="23" y="62"/>
                      <a:pt x="25" y="63"/>
                      <a:pt x="27" y="65"/>
                    </a:cubicBezTo>
                    <a:cubicBezTo>
                      <a:pt x="31" y="69"/>
                      <a:pt x="35" y="83"/>
                      <a:pt x="27" y="129"/>
                    </a:cubicBezTo>
                    <a:cubicBezTo>
                      <a:pt x="22" y="163"/>
                      <a:pt x="12" y="204"/>
                      <a:pt x="3" y="245"/>
                    </a:cubicBezTo>
                    <a:cubicBezTo>
                      <a:pt x="2" y="249"/>
                      <a:pt x="1" y="253"/>
                      <a:pt x="0" y="258"/>
                    </a:cubicBezTo>
                    <a:cubicBezTo>
                      <a:pt x="3" y="258"/>
                      <a:pt x="5" y="260"/>
                      <a:pt x="7" y="261"/>
                    </a:cubicBezTo>
                    <a:cubicBezTo>
                      <a:pt x="8" y="256"/>
                      <a:pt x="9" y="251"/>
                      <a:pt x="10" y="246"/>
                    </a:cubicBezTo>
                    <a:cubicBezTo>
                      <a:pt x="33" y="146"/>
                      <a:pt x="48" y="74"/>
                      <a:pt x="32" y="59"/>
                    </a:cubicBezTo>
                    <a:cubicBezTo>
                      <a:pt x="30" y="58"/>
                      <a:pt x="28" y="56"/>
                      <a:pt x="26" y="54"/>
                    </a:cubicBezTo>
                    <a:cubicBezTo>
                      <a:pt x="17" y="47"/>
                      <a:pt x="8" y="39"/>
                      <a:pt x="9" y="32"/>
                    </a:cubicBezTo>
                    <a:cubicBezTo>
                      <a:pt x="10" y="26"/>
                      <a:pt x="17" y="20"/>
                      <a:pt x="30" y="12"/>
                    </a:cubicBezTo>
                    <a:cubicBezTo>
                      <a:pt x="39" y="9"/>
                      <a:pt x="47" y="8"/>
                      <a:pt x="51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8" y="8"/>
                      <a:pt x="66" y="9"/>
                      <a:pt x="75" y="12"/>
                    </a:cubicBezTo>
                    <a:cubicBezTo>
                      <a:pt x="88" y="19"/>
                      <a:pt x="95" y="26"/>
                      <a:pt x="96" y="31"/>
                    </a:cubicBezTo>
                    <a:cubicBezTo>
                      <a:pt x="97" y="39"/>
                      <a:pt x="88" y="47"/>
                      <a:pt x="79" y="54"/>
                    </a:cubicBezTo>
                    <a:close/>
                  </a:path>
                </a:pathLst>
              </a:custGeom>
              <a:gradFill flip="none" rotWithShape="1">
                <a:gsLst>
                  <a:gs pos="47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74350">
                    <a:schemeClr val="bg1">
                      <a:lumMod val="85000"/>
                    </a:schemeClr>
                  </a:gs>
                  <a:gs pos="18000">
                    <a:schemeClr val="bg1">
                      <a:lumMod val="8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0" scaled="1"/>
                <a:tileRect/>
              </a:gra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97" name="文本框 434"/>
            <p:cNvSpPr txBox="1"/>
            <p:nvPr/>
          </p:nvSpPr>
          <p:spPr>
            <a:xfrm>
              <a:off x="5589134" y="1461154"/>
              <a:ext cx="1183871" cy="1004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7200">
                  <a:solidFill>
                    <a:schemeClr val="bg1"/>
                  </a:solidFill>
                  <a:latin typeface="Barbatrick" panose="00000400000000000000" pitchFamily="2" charset="0"/>
                  <a:ea typeface="时尚中黑简体" panose="01010104010101010101" pitchFamily="2" charset="-122"/>
                </a:defRPr>
              </a:lvl1pPr>
            </a:lstStyle>
            <a:p>
              <a:r>
                <a:rPr lang="en-US" altLang="zh-CN" sz="3299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3299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00" name="组合 399"/>
          <p:cNvGrpSpPr/>
          <p:nvPr/>
        </p:nvGrpSpPr>
        <p:grpSpPr>
          <a:xfrm>
            <a:off x="3280580" y="2559816"/>
            <a:ext cx="1183319" cy="610467"/>
            <a:chOff x="4625118" y="3512528"/>
            <a:chExt cx="1980780" cy="1021872"/>
          </a:xfrm>
        </p:grpSpPr>
        <p:sp>
          <p:nvSpPr>
            <p:cNvPr id="401" name="矩形 400"/>
            <p:cNvSpPr/>
            <p:nvPr/>
          </p:nvSpPr>
          <p:spPr>
            <a:xfrm rot="5400000" flipV="1">
              <a:off x="5346894" y="3216389"/>
              <a:ext cx="900000" cy="14922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2"/>
              </a:solidFill>
            </a:ln>
            <a:effectLst>
              <a:outerShdw blurRad="165100" dist="114300" dir="36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2" name="矩形 401"/>
            <p:cNvSpPr/>
            <p:nvPr/>
          </p:nvSpPr>
          <p:spPr>
            <a:xfrm rot="5400000" flipV="1">
              <a:off x="4712432" y="3850848"/>
              <a:ext cx="900000" cy="2233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403" name="组合 402"/>
            <p:cNvGrpSpPr>
              <a:grpSpLocks noChangeAspect="1"/>
            </p:cNvGrpSpPr>
            <p:nvPr/>
          </p:nvGrpSpPr>
          <p:grpSpPr>
            <a:xfrm rot="5400000" flipV="1">
              <a:off x="4670938" y="3692528"/>
              <a:ext cx="448359" cy="540000"/>
              <a:chOff x="8762688" y="1983456"/>
              <a:chExt cx="873125" cy="1051581"/>
            </a:xfrm>
          </p:grpSpPr>
          <p:sp>
            <p:nvSpPr>
              <p:cNvPr id="405" name="Freeform 375"/>
              <p:cNvSpPr>
                <a:spLocks/>
              </p:cNvSpPr>
              <p:nvPr/>
            </p:nvSpPr>
            <p:spPr bwMode="auto">
              <a:xfrm>
                <a:off x="8762688" y="2533387"/>
                <a:ext cx="873125" cy="501650"/>
              </a:xfrm>
              <a:custGeom>
                <a:avLst/>
                <a:gdLst>
                  <a:gd name="T0" fmla="*/ 0 w 230"/>
                  <a:gd name="T1" fmla="*/ 2 h 131"/>
                  <a:gd name="T2" fmla="*/ 1 w 230"/>
                  <a:gd name="T3" fmla="*/ 131 h 131"/>
                  <a:gd name="T4" fmla="*/ 66 w 230"/>
                  <a:gd name="T5" fmla="*/ 131 h 131"/>
                  <a:gd name="T6" fmla="*/ 66 w 230"/>
                  <a:gd name="T7" fmla="*/ 130 h 131"/>
                  <a:gd name="T8" fmla="*/ 64 w 230"/>
                  <a:gd name="T9" fmla="*/ 112 h 131"/>
                  <a:gd name="T10" fmla="*/ 80 w 230"/>
                  <a:gd name="T11" fmla="*/ 121 h 131"/>
                  <a:gd name="T12" fmla="*/ 84 w 230"/>
                  <a:gd name="T13" fmla="*/ 130 h 131"/>
                  <a:gd name="T14" fmla="*/ 151 w 230"/>
                  <a:gd name="T15" fmla="*/ 130 h 131"/>
                  <a:gd name="T16" fmla="*/ 154 w 230"/>
                  <a:gd name="T17" fmla="*/ 123 h 131"/>
                  <a:gd name="T18" fmla="*/ 170 w 230"/>
                  <a:gd name="T19" fmla="*/ 114 h 131"/>
                  <a:gd name="T20" fmla="*/ 169 w 230"/>
                  <a:gd name="T21" fmla="*/ 130 h 131"/>
                  <a:gd name="T22" fmla="*/ 230 w 230"/>
                  <a:gd name="T23" fmla="*/ 129 h 131"/>
                  <a:gd name="T24" fmla="*/ 229 w 230"/>
                  <a:gd name="T25" fmla="*/ 0 h 131"/>
                  <a:gd name="T26" fmla="*/ 0 w 230"/>
                  <a:gd name="T27" fmla="*/ 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0" h="131">
                    <a:moveTo>
                      <a:pt x="0" y="2"/>
                    </a:moveTo>
                    <a:cubicBezTo>
                      <a:pt x="1" y="131"/>
                      <a:pt x="1" y="131"/>
                      <a:pt x="1" y="131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66" y="130"/>
                      <a:pt x="66" y="130"/>
                      <a:pt x="66" y="130"/>
                    </a:cubicBezTo>
                    <a:cubicBezTo>
                      <a:pt x="61" y="122"/>
                      <a:pt x="60" y="114"/>
                      <a:pt x="64" y="112"/>
                    </a:cubicBezTo>
                    <a:cubicBezTo>
                      <a:pt x="68" y="109"/>
                      <a:pt x="75" y="113"/>
                      <a:pt x="80" y="121"/>
                    </a:cubicBezTo>
                    <a:cubicBezTo>
                      <a:pt x="82" y="124"/>
                      <a:pt x="83" y="127"/>
                      <a:pt x="84" y="130"/>
                    </a:cubicBezTo>
                    <a:cubicBezTo>
                      <a:pt x="151" y="130"/>
                      <a:pt x="151" y="130"/>
                      <a:pt x="151" y="130"/>
                    </a:cubicBezTo>
                    <a:cubicBezTo>
                      <a:pt x="151" y="128"/>
                      <a:pt x="152" y="125"/>
                      <a:pt x="154" y="123"/>
                    </a:cubicBezTo>
                    <a:cubicBezTo>
                      <a:pt x="159" y="115"/>
                      <a:pt x="166" y="111"/>
                      <a:pt x="170" y="114"/>
                    </a:cubicBezTo>
                    <a:cubicBezTo>
                      <a:pt x="173" y="116"/>
                      <a:pt x="173" y="123"/>
                      <a:pt x="169" y="130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29" y="0"/>
                      <a:pt x="229" y="0"/>
                      <a:pt x="229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6000">
                    <a:schemeClr val="tx1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" name="Freeform 371"/>
              <p:cNvSpPr>
                <a:spLocks/>
              </p:cNvSpPr>
              <p:nvPr/>
            </p:nvSpPr>
            <p:spPr bwMode="auto">
              <a:xfrm>
                <a:off x="8993652" y="1983456"/>
                <a:ext cx="412750" cy="987425"/>
              </a:xfrm>
              <a:custGeom>
                <a:avLst/>
                <a:gdLst>
                  <a:gd name="T0" fmla="*/ 79 w 109"/>
                  <a:gd name="T1" fmla="*/ 54 h 261"/>
                  <a:gd name="T2" fmla="*/ 73 w 109"/>
                  <a:gd name="T3" fmla="*/ 59 h 261"/>
                  <a:gd name="T4" fmla="*/ 98 w 109"/>
                  <a:gd name="T5" fmla="*/ 246 h 261"/>
                  <a:gd name="T6" fmla="*/ 101 w 109"/>
                  <a:gd name="T7" fmla="*/ 260 h 261"/>
                  <a:gd name="T8" fmla="*/ 109 w 109"/>
                  <a:gd name="T9" fmla="*/ 258 h 261"/>
                  <a:gd name="T10" fmla="*/ 105 w 109"/>
                  <a:gd name="T11" fmla="*/ 244 h 261"/>
                  <a:gd name="T12" fmla="*/ 79 w 109"/>
                  <a:gd name="T13" fmla="*/ 129 h 261"/>
                  <a:gd name="T14" fmla="*/ 78 w 109"/>
                  <a:gd name="T15" fmla="*/ 64 h 261"/>
                  <a:gd name="T16" fmla="*/ 84 w 109"/>
                  <a:gd name="T17" fmla="*/ 60 h 261"/>
                  <a:gd name="T18" fmla="*/ 103 w 109"/>
                  <a:gd name="T19" fmla="*/ 31 h 261"/>
                  <a:gd name="T20" fmla="*/ 78 w 109"/>
                  <a:gd name="T21" fmla="*/ 5 h 261"/>
                  <a:gd name="T22" fmla="*/ 78 w 109"/>
                  <a:gd name="T23" fmla="*/ 5 h 261"/>
                  <a:gd name="T24" fmla="*/ 55 w 109"/>
                  <a:gd name="T25" fmla="*/ 1 h 261"/>
                  <a:gd name="T26" fmla="*/ 55 w 109"/>
                  <a:gd name="T27" fmla="*/ 0 h 261"/>
                  <a:gd name="T28" fmla="*/ 52 w 109"/>
                  <a:gd name="T29" fmla="*/ 0 h 261"/>
                  <a:gd name="T30" fmla="*/ 49 w 109"/>
                  <a:gd name="T31" fmla="*/ 1 h 261"/>
                  <a:gd name="T32" fmla="*/ 49 w 109"/>
                  <a:gd name="T33" fmla="*/ 1 h 261"/>
                  <a:gd name="T34" fmla="*/ 27 w 109"/>
                  <a:gd name="T35" fmla="*/ 6 h 261"/>
                  <a:gd name="T36" fmla="*/ 26 w 109"/>
                  <a:gd name="T37" fmla="*/ 6 h 261"/>
                  <a:gd name="T38" fmla="*/ 2 w 109"/>
                  <a:gd name="T39" fmla="*/ 31 h 261"/>
                  <a:gd name="T40" fmla="*/ 21 w 109"/>
                  <a:gd name="T41" fmla="*/ 60 h 261"/>
                  <a:gd name="T42" fmla="*/ 27 w 109"/>
                  <a:gd name="T43" fmla="*/ 65 h 261"/>
                  <a:gd name="T44" fmla="*/ 27 w 109"/>
                  <a:gd name="T45" fmla="*/ 129 h 261"/>
                  <a:gd name="T46" fmla="*/ 3 w 109"/>
                  <a:gd name="T47" fmla="*/ 245 h 261"/>
                  <a:gd name="T48" fmla="*/ 0 w 109"/>
                  <a:gd name="T49" fmla="*/ 258 h 261"/>
                  <a:gd name="T50" fmla="*/ 7 w 109"/>
                  <a:gd name="T51" fmla="*/ 261 h 261"/>
                  <a:gd name="T52" fmla="*/ 10 w 109"/>
                  <a:gd name="T53" fmla="*/ 246 h 261"/>
                  <a:gd name="T54" fmla="*/ 32 w 109"/>
                  <a:gd name="T55" fmla="*/ 59 h 261"/>
                  <a:gd name="T56" fmla="*/ 26 w 109"/>
                  <a:gd name="T57" fmla="*/ 54 h 261"/>
                  <a:gd name="T58" fmla="*/ 9 w 109"/>
                  <a:gd name="T59" fmla="*/ 32 h 261"/>
                  <a:gd name="T60" fmla="*/ 30 w 109"/>
                  <a:gd name="T61" fmla="*/ 12 h 261"/>
                  <a:gd name="T62" fmla="*/ 51 w 109"/>
                  <a:gd name="T63" fmla="*/ 8 h 261"/>
                  <a:gd name="T64" fmla="*/ 54 w 109"/>
                  <a:gd name="T65" fmla="*/ 8 h 261"/>
                  <a:gd name="T66" fmla="*/ 75 w 109"/>
                  <a:gd name="T67" fmla="*/ 12 h 261"/>
                  <a:gd name="T68" fmla="*/ 96 w 109"/>
                  <a:gd name="T69" fmla="*/ 31 h 261"/>
                  <a:gd name="T70" fmla="*/ 79 w 109"/>
                  <a:gd name="T71" fmla="*/ 54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9" h="261">
                    <a:moveTo>
                      <a:pt x="79" y="54"/>
                    </a:moveTo>
                    <a:cubicBezTo>
                      <a:pt x="77" y="56"/>
                      <a:pt x="75" y="57"/>
                      <a:pt x="73" y="59"/>
                    </a:cubicBezTo>
                    <a:cubicBezTo>
                      <a:pt x="57" y="74"/>
                      <a:pt x="73" y="146"/>
                      <a:pt x="98" y="246"/>
                    </a:cubicBezTo>
                    <a:cubicBezTo>
                      <a:pt x="99" y="250"/>
                      <a:pt x="100" y="255"/>
                      <a:pt x="101" y="260"/>
                    </a:cubicBezTo>
                    <a:cubicBezTo>
                      <a:pt x="103" y="259"/>
                      <a:pt x="106" y="258"/>
                      <a:pt x="109" y="258"/>
                    </a:cubicBezTo>
                    <a:cubicBezTo>
                      <a:pt x="107" y="253"/>
                      <a:pt x="106" y="249"/>
                      <a:pt x="105" y="244"/>
                    </a:cubicBezTo>
                    <a:cubicBezTo>
                      <a:pt x="95" y="204"/>
                      <a:pt x="85" y="163"/>
                      <a:pt x="79" y="129"/>
                    </a:cubicBezTo>
                    <a:cubicBezTo>
                      <a:pt x="71" y="82"/>
                      <a:pt x="74" y="68"/>
                      <a:pt x="78" y="64"/>
                    </a:cubicBezTo>
                    <a:cubicBezTo>
                      <a:pt x="80" y="63"/>
                      <a:pt x="82" y="61"/>
                      <a:pt x="84" y="60"/>
                    </a:cubicBezTo>
                    <a:cubicBezTo>
                      <a:pt x="94" y="51"/>
                      <a:pt x="104" y="42"/>
                      <a:pt x="103" y="31"/>
                    </a:cubicBezTo>
                    <a:cubicBezTo>
                      <a:pt x="102" y="22"/>
                      <a:pt x="94" y="14"/>
                      <a:pt x="78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68" y="2"/>
                      <a:pt x="60" y="1"/>
                      <a:pt x="55" y="1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4" y="0"/>
                      <a:pt x="52" y="0"/>
                    </a:cubicBezTo>
                    <a:cubicBezTo>
                      <a:pt x="50" y="0"/>
                      <a:pt x="49" y="1"/>
                      <a:pt x="49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4" y="1"/>
                      <a:pt x="36" y="2"/>
                      <a:pt x="27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10" y="14"/>
                      <a:pt x="3" y="22"/>
                      <a:pt x="2" y="31"/>
                    </a:cubicBezTo>
                    <a:cubicBezTo>
                      <a:pt x="1" y="43"/>
                      <a:pt x="11" y="52"/>
                      <a:pt x="21" y="60"/>
                    </a:cubicBezTo>
                    <a:cubicBezTo>
                      <a:pt x="23" y="62"/>
                      <a:pt x="25" y="63"/>
                      <a:pt x="27" y="65"/>
                    </a:cubicBezTo>
                    <a:cubicBezTo>
                      <a:pt x="31" y="69"/>
                      <a:pt x="35" y="83"/>
                      <a:pt x="27" y="129"/>
                    </a:cubicBezTo>
                    <a:cubicBezTo>
                      <a:pt x="22" y="163"/>
                      <a:pt x="12" y="204"/>
                      <a:pt x="3" y="245"/>
                    </a:cubicBezTo>
                    <a:cubicBezTo>
                      <a:pt x="2" y="249"/>
                      <a:pt x="1" y="253"/>
                      <a:pt x="0" y="258"/>
                    </a:cubicBezTo>
                    <a:cubicBezTo>
                      <a:pt x="3" y="258"/>
                      <a:pt x="5" y="260"/>
                      <a:pt x="7" y="261"/>
                    </a:cubicBezTo>
                    <a:cubicBezTo>
                      <a:pt x="8" y="256"/>
                      <a:pt x="9" y="251"/>
                      <a:pt x="10" y="246"/>
                    </a:cubicBezTo>
                    <a:cubicBezTo>
                      <a:pt x="33" y="146"/>
                      <a:pt x="48" y="74"/>
                      <a:pt x="32" y="59"/>
                    </a:cubicBezTo>
                    <a:cubicBezTo>
                      <a:pt x="30" y="58"/>
                      <a:pt x="28" y="56"/>
                      <a:pt x="26" y="54"/>
                    </a:cubicBezTo>
                    <a:cubicBezTo>
                      <a:pt x="17" y="47"/>
                      <a:pt x="8" y="39"/>
                      <a:pt x="9" y="32"/>
                    </a:cubicBezTo>
                    <a:cubicBezTo>
                      <a:pt x="10" y="26"/>
                      <a:pt x="17" y="20"/>
                      <a:pt x="30" y="12"/>
                    </a:cubicBezTo>
                    <a:cubicBezTo>
                      <a:pt x="39" y="9"/>
                      <a:pt x="47" y="8"/>
                      <a:pt x="51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8" y="8"/>
                      <a:pt x="66" y="9"/>
                      <a:pt x="75" y="12"/>
                    </a:cubicBezTo>
                    <a:cubicBezTo>
                      <a:pt x="88" y="19"/>
                      <a:pt x="95" y="26"/>
                      <a:pt x="96" y="31"/>
                    </a:cubicBezTo>
                    <a:cubicBezTo>
                      <a:pt x="97" y="39"/>
                      <a:pt x="88" y="47"/>
                      <a:pt x="79" y="54"/>
                    </a:cubicBezTo>
                    <a:close/>
                  </a:path>
                </a:pathLst>
              </a:custGeom>
              <a:gradFill flip="none" rotWithShape="1">
                <a:gsLst>
                  <a:gs pos="47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74350">
                    <a:schemeClr val="bg1">
                      <a:lumMod val="85000"/>
                    </a:schemeClr>
                  </a:gs>
                  <a:gs pos="18000">
                    <a:schemeClr val="bg1">
                      <a:lumMod val="8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0" scaled="1"/>
                <a:tileRect/>
              </a:gra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4" name="文本框 442"/>
            <p:cNvSpPr txBox="1"/>
            <p:nvPr/>
          </p:nvSpPr>
          <p:spPr>
            <a:xfrm>
              <a:off x="5422027" y="3529989"/>
              <a:ext cx="1183871" cy="1004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7200">
                  <a:solidFill>
                    <a:schemeClr val="bg1"/>
                  </a:solidFill>
                  <a:latin typeface="Barbatrick" panose="00000400000000000000" pitchFamily="2" charset="0"/>
                  <a:ea typeface="时尚中黑简体" panose="01010104010101010101" pitchFamily="2" charset="-122"/>
                </a:defRPr>
              </a:lvl1pPr>
            </a:lstStyle>
            <a:p>
              <a:r>
                <a:rPr lang="en-US" altLang="zh-CN" sz="3299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3299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07" name="组合 406"/>
          <p:cNvGrpSpPr/>
          <p:nvPr/>
        </p:nvGrpSpPr>
        <p:grpSpPr>
          <a:xfrm>
            <a:off x="2623356" y="3196552"/>
            <a:ext cx="707245" cy="1145766"/>
            <a:chOff x="3524981" y="4578370"/>
            <a:chExt cx="1183870" cy="1917918"/>
          </a:xfrm>
        </p:grpSpPr>
        <p:sp>
          <p:nvSpPr>
            <p:cNvPr id="408" name="矩形 407"/>
            <p:cNvSpPr/>
            <p:nvPr/>
          </p:nvSpPr>
          <p:spPr>
            <a:xfrm rot="10800000" flipV="1">
              <a:off x="3559275" y="5004007"/>
              <a:ext cx="900000" cy="14922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3"/>
              </a:solidFill>
            </a:ln>
            <a:effectLst>
              <a:outerShdw blurRad="165100" dist="114300" dir="36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9" name="矩形 408"/>
            <p:cNvSpPr/>
            <p:nvPr/>
          </p:nvSpPr>
          <p:spPr>
            <a:xfrm rot="10800000" flipV="1">
              <a:off x="3559275" y="5004006"/>
              <a:ext cx="900000" cy="2233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410" name="组合 409"/>
            <p:cNvGrpSpPr>
              <a:grpSpLocks noChangeAspect="1"/>
            </p:cNvGrpSpPr>
            <p:nvPr/>
          </p:nvGrpSpPr>
          <p:grpSpPr>
            <a:xfrm rot="10800000" flipV="1">
              <a:off x="3785097" y="4578370"/>
              <a:ext cx="448359" cy="540000"/>
              <a:chOff x="8762688" y="1983456"/>
              <a:chExt cx="873125" cy="1051581"/>
            </a:xfrm>
          </p:grpSpPr>
          <p:sp>
            <p:nvSpPr>
              <p:cNvPr id="412" name="Freeform 375"/>
              <p:cNvSpPr>
                <a:spLocks/>
              </p:cNvSpPr>
              <p:nvPr/>
            </p:nvSpPr>
            <p:spPr bwMode="auto">
              <a:xfrm>
                <a:off x="8762688" y="2533387"/>
                <a:ext cx="873125" cy="501650"/>
              </a:xfrm>
              <a:custGeom>
                <a:avLst/>
                <a:gdLst>
                  <a:gd name="T0" fmla="*/ 0 w 230"/>
                  <a:gd name="T1" fmla="*/ 2 h 131"/>
                  <a:gd name="T2" fmla="*/ 1 w 230"/>
                  <a:gd name="T3" fmla="*/ 131 h 131"/>
                  <a:gd name="T4" fmla="*/ 66 w 230"/>
                  <a:gd name="T5" fmla="*/ 131 h 131"/>
                  <a:gd name="T6" fmla="*/ 66 w 230"/>
                  <a:gd name="T7" fmla="*/ 130 h 131"/>
                  <a:gd name="T8" fmla="*/ 64 w 230"/>
                  <a:gd name="T9" fmla="*/ 112 h 131"/>
                  <a:gd name="T10" fmla="*/ 80 w 230"/>
                  <a:gd name="T11" fmla="*/ 121 h 131"/>
                  <a:gd name="T12" fmla="*/ 84 w 230"/>
                  <a:gd name="T13" fmla="*/ 130 h 131"/>
                  <a:gd name="T14" fmla="*/ 151 w 230"/>
                  <a:gd name="T15" fmla="*/ 130 h 131"/>
                  <a:gd name="T16" fmla="*/ 154 w 230"/>
                  <a:gd name="T17" fmla="*/ 123 h 131"/>
                  <a:gd name="T18" fmla="*/ 170 w 230"/>
                  <a:gd name="T19" fmla="*/ 114 h 131"/>
                  <a:gd name="T20" fmla="*/ 169 w 230"/>
                  <a:gd name="T21" fmla="*/ 130 h 131"/>
                  <a:gd name="T22" fmla="*/ 230 w 230"/>
                  <a:gd name="T23" fmla="*/ 129 h 131"/>
                  <a:gd name="T24" fmla="*/ 229 w 230"/>
                  <a:gd name="T25" fmla="*/ 0 h 131"/>
                  <a:gd name="T26" fmla="*/ 0 w 230"/>
                  <a:gd name="T27" fmla="*/ 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0" h="131">
                    <a:moveTo>
                      <a:pt x="0" y="2"/>
                    </a:moveTo>
                    <a:cubicBezTo>
                      <a:pt x="1" y="131"/>
                      <a:pt x="1" y="131"/>
                      <a:pt x="1" y="131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66" y="130"/>
                      <a:pt x="66" y="130"/>
                      <a:pt x="66" y="130"/>
                    </a:cubicBezTo>
                    <a:cubicBezTo>
                      <a:pt x="61" y="122"/>
                      <a:pt x="60" y="114"/>
                      <a:pt x="64" y="112"/>
                    </a:cubicBezTo>
                    <a:cubicBezTo>
                      <a:pt x="68" y="109"/>
                      <a:pt x="75" y="113"/>
                      <a:pt x="80" y="121"/>
                    </a:cubicBezTo>
                    <a:cubicBezTo>
                      <a:pt x="82" y="124"/>
                      <a:pt x="83" y="127"/>
                      <a:pt x="84" y="130"/>
                    </a:cubicBezTo>
                    <a:cubicBezTo>
                      <a:pt x="151" y="130"/>
                      <a:pt x="151" y="130"/>
                      <a:pt x="151" y="130"/>
                    </a:cubicBezTo>
                    <a:cubicBezTo>
                      <a:pt x="151" y="128"/>
                      <a:pt x="152" y="125"/>
                      <a:pt x="154" y="123"/>
                    </a:cubicBezTo>
                    <a:cubicBezTo>
                      <a:pt x="159" y="115"/>
                      <a:pt x="166" y="111"/>
                      <a:pt x="170" y="114"/>
                    </a:cubicBezTo>
                    <a:cubicBezTo>
                      <a:pt x="173" y="116"/>
                      <a:pt x="173" y="123"/>
                      <a:pt x="169" y="130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29" y="0"/>
                      <a:pt x="229" y="0"/>
                      <a:pt x="229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6000">
                    <a:schemeClr val="tx1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" name="Freeform 371"/>
              <p:cNvSpPr>
                <a:spLocks/>
              </p:cNvSpPr>
              <p:nvPr/>
            </p:nvSpPr>
            <p:spPr bwMode="auto">
              <a:xfrm>
                <a:off x="8993652" y="1983456"/>
                <a:ext cx="412750" cy="987425"/>
              </a:xfrm>
              <a:custGeom>
                <a:avLst/>
                <a:gdLst>
                  <a:gd name="T0" fmla="*/ 79 w 109"/>
                  <a:gd name="T1" fmla="*/ 54 h 261"/>
                  <a:gd name="T2" fmla="*/ 73 w 109"/>
                  <a:gd name="T3" fmla="*/ 59 h 261"/>
                  <a:gd name="T4" fmla="*/ 98 w 109"/>
                  <a:gd name="T5" fmla="*/ 246 h 261"/>
                  <a:gd name="T6" fmla="*/ 101 w 109"/>
                  <a:gd name="T7" fmla="*/ 260 h 261"/>
                  <a:gd name="T8" fmla="*/ 109 w 109"/>
                  <a:gd name="T9" fmla="*/ 258 h 261"/>
                  <a:gd name="T10" fmla="*/ 105 w 109"/>
                  <a:gd name="T11" fmla="*/ 244 h 261"/>
                  <a:gd name="T12" fmla="*/ 79 w 109"/>
                  <a:gd name="T13" fmla="*/ 129 h 261"/>
                  <a:gd name="T14" fmla="*/ 78 w 109"/>
                  <a:gd name="T15" fmla="*/ 64 h 261"/>
                  <a:gd name="T16" fmla="*/ 84 w 109"/>
                  <a:gd name="T17" fmla="*/ 60 h 261"/>
                  <a:gd name="T18" fmla="*/ 103 w 109"/>
                  <a:gd name="T19" fmla="*/ 31 h 261"/>
                  <a:gd name="T20" fmla="*/ 78 w 109"/>
                  <a:gd name="T21" fmla="*/ 5 h 261"/>
                  <a:gd name="T22" fmla="*/ 78 w 109"/>
                  <a:gd name="T23" fmla="*/ 5 h 261"/>
                  <a:gd name="T24" fmla="*/ 55 w 109"/>
                  <a:gd name="T25" fmla="*/ 1 h 261"/>
                  <a:gd name="T26" fmla="*/ 55 w 109"/>
                  <a:gd name="T27" fmla="*/ 0 h 261"/>
                  <a:gd name="T28" fmla="*/ 52 w 109"/>
                  <a:gd name="T29" fmla="*/ 0 h 261"/>
                  <a:gd name="T30" fmla="*/ 49 w 109"/>
                  <a:gd name="T31" fmla="*/ 1 h 261"/>
                  <a:gd name="T32" fmla="*/ 49 w 109"/>
                  <a:gd name="T33" fmla="*/ 1 h 261"/>
                  <a:gd name="T34" fmla="*/ 27 w 109"/>
                  <a:gd name="T35" fmla="*/ 6 h 261"/>
                  <a:gd name="T36" fmla="*/ 26 w 109"/>
                  <a:gd name="T37" fmla="*/ 6 h 261"/>
                  <a:gd name="T38" fmla="*/ 2 w 109"/>
                  <a:gd name="T39" fmla="*/ 31 h 261"/>
                  <a:gd name="T40" fmla="*/ 21 w 109"/>
                  <a:gd name="T41" fmla="*/ 60 h 261"/>
                  <a:gd name="T42" fmla="*/ 27 w 109"/>
                  <a:gd name="T43" fmla="*/ 65 h 261"/>
                  <a:gd name="T44" fmla="*/ 27 w 109"/>
                  <a:gd name="T45" fmla="*/ 129 h 261"/>
                  <a:gd name="T46" fmla="*/ 3 w 109"/>
                  <a:gd name="T47" fmla="*/ 245 h 261"/>
                  <a:gd name="T48" fmla="*/ 0 w 109"/>
                  <a:gd name="T49" fmla="*/ 258 h 261"/>
                  <a:gd name="T50" fmla="*/ 7 w 109"/>
                  <a:gd name="T51" fmla="*/ 261 h 261"/>
                  <a:gd name="T52" fmla="*/ 10 w 109"/>
                  <a:gd name="T53" fmla="*/ 246 h 261"/>
                  <a:gd name="T54" fmla="*/ 32 w 109"/>
                  <a:gd name="T55" fmla="*/ 59 h 261"/>
                  <a:gd name="T56" fmla="*/ 26 w 109"/>
                  <a:gd name="T57" fmla="*/ 54 h 261"/>
                  <a:gd name="T58" fmla="*/ 9 w 109"/>
                  <a:gd name="T59" fmla="*/ 32 h 261"/>
                  <a:gd name="T60" fmla="*/ 30 w 109"/>
                  <a:gd name="T61" fmla="*/ 12 h 261"/>
                  <a:gd name="T62" fmla="*/ 51 w 109"/>
                  <a:gd name="T63" fmla="*/ 8 h 261"/>
                  <a:gd name="T64" fmla="*/ 54 w 109"/>
                  <a:gd name="T65" fmla="*/ 8 h 261"/>
                  <a:gd name="T66" fmla="*/ 75 w 109"/>
                  <a:gd name="T67" fmla="*/ 12 h 261"/>
                  <a:gd name="T68" fmla="*/ 96 w 109"/>
                  <a:gd name="T69" fmla="*/ 31 h 261"/>
                  <a:gd name="T70" fmla="*/ 79 w 109"/>
                  <a:gd name="T71" fmla="*/ 54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9" h="261">
                    <a:moveTo>
                      <a:pt x="79" y="54"/>
                    </a:moveTo>
                    <a:cubicBezTo>
                      <a:pt x="77" y="56"/>
                      <a:pt x="75" y="57"/>
                      <a:pt x="73" y="59"/>
                    </a:cubicBezTo>
                    <a:cubicBezTo>
                      <a:pt x="57" y="74"/>
                      <a:pt x="73" y="146"/>
                      <a:pt x="98" y="246"/>
                    </a:cubicBezTo>
                    <a:cubicBezTo>
                      <a:pt x="99" y="250"/>
                      <a:pt x="100" y="255"/>
                      <a:pt x="101" y="260"/>
                    </a:cubicBezTo>
                    <a:cubicBezTo>
                      <a:pt x="103" y="259"/>
                      <a:pt x="106" y="258"/>
                      <a:pt x="109" y="258"/>
                    </a:cubicBezTo>
                    <a:cubicBezTo>
                      <a:pt x="107" y="253"/>
                      <a:pt x="106" y="249"/>
                      <a:pt x="105" y="244"/>
                    </a:cubicBezTo>
                    <a:cubicBezTo>
                      <a:pt x="95" y="204"/>
                      <a:pt x="85" y="163"/>
                      <a:pt x="79" y="129"/>
                    </a:cubicBezTo>
                    <a:cubicBezTo>
                      <a:pt x="71" y="82"/>
                      <a:pt x="74" y="68"/>
                      <a:pt x="78" y="64"/>
                    </a:cubicBezTo>
                    <a:cubicBezTo>
                      <a:pt x="80" y="63"/>
                      <a:pt x="82" y="61"/>
                      <a:pt x="84" y="60"/>
                    </a:cubicBezTo>
                    <a:cubicBezTo>
                      <a:pt x="94" y="51"/>
                      <a:pt x="104" y="42"/>
                      <a:pt x="103" y="31"/>
                    </a:cubicBezTo>
                    <a:cubicBezTo>
                      <a:pt x="102" y="22"/>
                      <a:pt x="94" y="14"/>
                      <a:pt x="78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68" y="2"/>
                      <a:pt x="60" y="1"/>
                      <a:pt x="55" y="1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4" y="0"/>
                      <a:pt x="52" y="0"/>
                    </a:cubicBezTo>
                    <a:cubicBezTo>
                      <a:pt x="50" y="0"/>
                      <a:pt x="49" y="1"/>
                      <a:pt x="49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4" y="1"/>
                      <a:pt x="36" y="2"/>
                      <a:pt x="27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10" y="14"/>
                      <a:pt x="3" y="22"/>
                      <a:pt x="2" y="31"/>
                    </a:cubicBezTo>
                    <a:cubicBezTo>
                      <a:pt x="1" y="43"/>
                      <a:pt x="11" y="52"/>
                      <a:pt x="21" y="60"/>
                    </a:cubicBezTo>
                    <a:cubicBezTo>
                      <a:pt x="23" y="62"/>
                      <a:pt x="25" y="63"/>
                      <a:pt x="27" y="65"/>
                    </a:cubicBezTo>
                    <a:cubicBezTo>
                      <a:pt x="31" y="69"/>
                      <a:pt x="35" y="83"/>
                      <a:pt x="27" y="129"/>
                    </a:cubicBezTo>
                    <a:cubicBezTo>
                      <a:pt x="22" y="163"/>
                      <a:pt x="12" y="204"/>
                      <a:pt x="3" y="245"/>
                    </a:cubicBezTo>
                    <a:cubicBezTo>
                      <a:pt x="2" y="249"/>
                      <a:pt x="1" y="253"/>
                      <a:pt x="0" y="258"/>
                    </a:cubicBezTo>
                    <a:cubicBezTo>
                      <a:pt x="3" y="258"/>
                      <a:pt x="5" y="260"/>
                      <a:pt x="7" y="261"/>
                    </a:cubicBezTo>
                    <a:cubicBezTo>
                      <a:pt x="8" y="256"/>
                      <a:pt x="9" y="251"/>
                      <a:pt x="10" y="246"/>
                    </a:cubicBezTo>
                    <a:cubicBezTo>
                      <a:pt x="33" y="146"/>
                      <a:pt x="48" y="74"/>
                      <a:pt x="32" y="59"/>
                    </a:cubicBezTo>
                    <a:cubicBezTo>
                      <a:pt x="30" y="58"/>
                      <a:pt x="28" y="56"/>
                      <a:pt x="26" y="54"/>
                    </a:cubicBezTo>
                    <a:cubicBezTo>
                      <a:pt x="17" y="47"/>
                      <a:pt x="8" y="39"/>
                      <a:pt x="9" y="32"/>
                    </a:cubicBezTo>
                    <a:cubicBezTo>
                      <a:pt x="10" y="26"/>
                      <a:pt x="17" y="20"/>
                      <a:pt x="30" y="12"/>
                    </a:cubicBezTo>
                    <a:cubicBezTo>
                      <a:pt x="39" y="9"/>
                      <a:pt x="47" y="8"/>
                      <a:pt x="51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8" y="8"/>
                      <a:pt x="66" y="9"/>
                      <a:pt x="75" y="12"/>
                    </a:cubicBezTo>
                    <a:cubicBezTo>
                      <a:pt x="88" y="19"/>
                      <a:pt x="95" y="26"/>
                      <a:pt x="96" y="31"/>
                    </a:cubicBezTo>
                    <a:cubicBezTo>
                      <a:pt x="97" y="39"/>
                      <a:pt x="88" y="47"/>
                      <a:pt x="79" y="54"/>
                    </a:cubicBezTo>
                    <a:close/>
                  </a:path>
                </a:pathLst>
              </a:custGeom>
              <a:gradFill flip="none" rotWithShape="1">
                <a:gsLst>
                  <a:gs pos="47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74350">
                    <a:schemeClr val="bg1">
                      <a:lumMod val="85000"/>
                    </a:schemeClr>
                  </a:gs>
                  <a:gs pos="18000">
                    <a:schemeClr val="bg1">
                      <a:lumMod val="8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0" scaled="1"/>
                <a:tileRect/>
              </a:gra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11" name="文本框 450"/>
            <p:cNvSpPr txBox="1"/>
            <p:nvPr/>
          </p:nvSpPr>
          <p:spPr>
            <a:xfrm>
              <a:off x="3524981" y="5398667"/>
              <a:ext cx="1183870" cy="1004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7200">
                  <a:solidFill>
                    <a:schemeClr val="bg1"/>
                  </a:solidFill>
                  <a:latin typeface="Barbatrick" panose="00000400000000000000" pitchFamily="2" charset="0"/>
                  <a:ea typeface="时尚中黑简体" panose="01010104010101010101" pitchFamily="2" charset="-122"/>
                </a:defRPr>
              </a:lvl1pPr>
            </a:lstStyle>
            <a:p>
              <a:r>
                <a:rPr lang="en-US" altLang="zh-CN" sz="3299" dirty="0">
                  <a:solidFill>
                    <a:schemeClr val="accent3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3299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14" name="组合 413"/>
          <p:cNvGrpSpPr/>
          <p:nvPr/>
        </p:nvGrpSpPr>
        <p:grpSpPr>
          <a:xfrm>
            <a:off x="3665118" y="3570614"/>
            <a:ext cx="1964868" cy="726452"/>
            <a:chOff x="8641357" y="2133650"/>
            <a:chExt cx="2620431" cy="968827"/>
          </a:xfrm>
        </p:grpSpPr>
        <p:sp>
          <p:nvSpPr>
            <p:cNvPr id="415" name="TextBox 414"/>
            <p:cNvSpPr txBox="1"/>
            <p:nvPr/>
          </p:nvSpPr>
          <p:spPr>
            <a:xfrm>
              <a:off x="8785373" y="2466257"/>
              <a:ext cx="2133944" cy="63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1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TextBox 416"/>
            <p:cNvSpPr txBox="1"/>
            <p:nvPr/>
          </p:nvSpPr>
          <p:spPr>
            <a:xfrm>
              <a:off x="8784483" y="2133650"/>
              <a:ext cx="2477305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人员工资费用</a:t>
              </a:r>
              <a:endParaRPr lang="zh-CN" altLang="zh-CN" sz="15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18" name="组合 417"/>
          <p:cNvGrpSpPr/>
          <p:nvPr/>
        </p:nvGrpSpPr>
        <p:grpSpPr>
          <a:xfrm>
            <a:off x="915087" y="3618353"/>
            <a:ext cx="1964868" cy="755019"/>
            <a:chOff x="8641357" y="2133650"/>
            <a:chExt cx="2620431" cy="1006925"/>
          </a:xfrm>
        </p:grpSpPr>
        <p:sp>
          <p:nvSpPr>
            <p:cNvPr id="419" name="TextBox 418"/>
            <p:cNvSpPr txBox="1"/>
            <p:nvPr/>
          </p:nvSpPr>
          <p:spPr>
            <a:xfrm>
              <a:off x="8785373" y="2504356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2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TextBox 420"/>
            <p:cNvSpPr txBox="1"/>
            <p:nvPr/>
          </p:nvSpPr>
          <p:spPr>
            <a:xfrm>
              <a:off x="8784483" y="2133650"/>
              <a:ext cx="2477305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bg2">
                      <a:lumMod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公司门店费用</a:t>
              </a:r>
              <a:endParaRPr lang="zh-CN" altLang="zh-CN" sz="15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2" name="组合 421"/>
          <p:cNvGrpSpPr/>
          <p:nvPr/>
        </p:nvGrpSpPr>
        <p:grpSpPr>
          <a:xfrm>
            <a:off x="957329" y="1416618"/>
            <a:ext cx="1964868" cy="769303"/>
            <a:chOff x="8641357" y="2133650"/>
            <a:chExt cx="2620431" cy="1025975"/>
          </a:xfrm>
        </p:grpSpPr>
        <p:sp>
          <p:nvSpPr>
            <p:cNvPr id="423" name="TextBox 422"/>
            <p:cNvSpPr txBox="1"/>
            <p:nvPr/>
          </p:nvSpPr>
          <p:spPr>
            <a:xfrm>
              <a:off x="8785373" y="2523406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2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9999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TextBox 424"/>
            <p:cNvSpPr txBox="1"/>
            <p:nvPr/>
          </p:nvSpPr>
          <p:spPr>
            <a:xfrm>
              <a:off x="8784483" y="2133650"/>
              <a:ext cx="2477305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009999"/>
                  </a:solidFill>
                  <a:latin typeface="微软雅黑" pitchFamily="34" charset="-122"/>
                  <a:ea typeface="微软雅黑" pitchFamily="34" charset="-122"/>
                </a:rPr>
                <a:t>运输产生费用</a:t>
              </a:r>
              <a:endParaRPr lang="zh-CN" altLang="zh-CN" sz="1500" dirty="0">
                <a:solidFill>
                  <a:srgbClr val="00999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6" name="组合 425"/>
          <p:cNvGrpSpPr/>
          <p:nvPr/>
        </p:nvGrpSpPr>
        <p:grpSpPr>
          <a:xfrm>
            <a:off x="3432037" y="1462890"/>
            <a:ext cx="1964868" cy="769303"/>
            <a:chOff x="8641357" y="2133650"/>
            <a:chExt cx="2620431" cy="1025975"/>
          </a:xfrm>
        </p:grpSpPr>
        <p:sp>
          <p:nvSpPr>
            <p:cNvPr id="427" name="TextBox 426"/>
            <p:cNvSpPr txBox="1"/>
            <p:nvPr/>
          </p:nvSpPr>
          <p:spPr>
            <a:xfrm>
              <a:off x="8785373" y="2523406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28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TextBox 428"/>
            <p:cNvSpPr txBox="1"/>
            <p:nvPr/>
          </p:nvSpPr>
          <p:spPr>
            <a:xfrm>
              <a:off x="8784483" y="2133650"/>
              <a:ext cx="2477305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accent4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产品原料费用</a:t>
              </a:r>
              <a:endParaRPr lang="zh-CN" altLang="zh-CN" sz="1500" dirty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30" name="Freeform 512"/>
          <p:cNvSpPr>
            <a:spLocks/>
          </p:cNvSpPr>
          <p:nvPr/>
        </p:nvSpPr>
        <p:spPr bwMode="auto">
          <a:xfrm>
            <a:off x="5948580" y="1452403"/>
            <a:ext cx="88845" cy="176013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1" name="TextBox 430"/>
          <p:cNvSpPr txBox="1"/>
          <p:nvPr/>
        </p:nvSpPr>
        <p:spPr>
          <a:xfrm>
            <a:off x="6055899" y="1381468"/>
            <a:ext cx="1857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点击输入小标题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2" name="TextBox 431"/>
          <p:cNvSpPr txBox="1"/>
          <p:nvPr/>
        </p:nvSpPr>
        <p:spPr>
          <a:xfrm>
            <a:off x="6059182" y="1707854"/>
            <a:ext cx="2591688" cy="279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必须清醒地看到前进中的困难与挑战，正视自身存在的差距与不足，以更加坚定的信念、更加饱满的热情、更加务实的作风、更加强大的合力，共同谱写公司发展的新篇章，为集团公司油气主业发展提供强有力的金融服务与支持。</a:t>
            </a:r>
            <a:endParaRPr lang="zh-CN" altLang="en-US" sz="13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3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3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434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435" name="组合 434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436" name="矩形 435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7" name="矩形 436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8" name="矩形 437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9" name="矩形 438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0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441" name="组合 440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442" name="矩形 441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3" name="矩形 442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4" name="矩形 443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5" name="矩形 444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939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9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9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69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190"/>
                            </p:stCondLst>
                            <p:childTnLst>
                              <p:par>
                                <p:cTn id="4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9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19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69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90"/>
                            </p:stCondLst>
                            <p:childTnLst>
                              <p:par>
                                <p:cTn id="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69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5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940"/>
                            </p:stCondLst>
                            <p:childTnLst>
                              <p:par>
                                <p:cTn id="8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 tmFilter="0,0; .5, 1; 1, 1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740"/>
                            </p:stCondLst>
                            <p:childTnLst>
                              <p:par>
                                <p:cTn id="9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 tmFilter="0,0; .5, 1; 1, 1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" grpId="0" animBg="1"/>
      <p:bldP spid="431" grpId="0"/>
      <p:bldP spid="432" grpId="0"/>
      <p:bldP spid="433" grpId="0"/>
      <p:bldP spid="43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7812072" y="465998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b="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b="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b="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b="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b="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244" name="组合 243"/>
          <p:cNvGrpSpPr/>
          <p:nvPr/>
        </p:nvGrpSpPr>
        <p:grpSpPr>
          <a:xfrm>
            <a:off x="3771534" y="1150101"/>
            <a:ext cx="967803" cy="176772"/>
            <a:chOff x="8971447" y="2172617"/>
            <a:chExt cx="759125" cy="568897"/>
          </a:xfrm>
        </p:grpSpPr>
        <p:sp>
          <p:nvSpPr>
            <p:cNvPr id="218" name="矩形 217"/>
            <p:cNvSpPr/>
            <p:nvPr/>
          </p:nvSpPr>
          <p:spPr>
            <a:xfrm>
              <a:off x="8971447" y="2172617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矩形 218"/>
            <p:cNvSpPr/>
            <p:nvPr/>
          </p:nvSpPr>
          <p:spPr>
            <a:xfrm>
              <a:off x="9312857" y="2172617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矩形 219"/>
            <p:cNvSpPr/>
            <p:nvPr/>
          </p:nvSpPr>
          <p:spPr>
            <a:xfrm>
              <a:off x="9522704" y="2172617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矩形 220"/>
            <p:cNvSpPr/>
            <p:nvPr/>
          </p:nvSpPr>
          <p:spPr>
            <a:xfrm>
              <a:off x="9692788" y="2172617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5" name="TextBox 42"/>
          <p:cNvSpPr txBox="1"/>
          <p:nvPr/>
        </p:nvSpPr>
        <p:spPr>
          <a:xfrm>
            <a:off x="1338652" y="1491630"/>
            <a:ext cx="7062264" cy="1130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6748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创业融资计划书</a:t>
            </a:r>
          </a:p>
        </p:txBody>
      </p:sp>
      <p:sp>
        <p:nvSpPr>
          <p:cNvPr id="251" name="TextBox 250"/>
          <p:cNvSpPr txBox="1"/>
          <p:nvPr/>
        </p:nvSpPr>
        <p:spPr>
          <a:xfrm>
            <a:off x="1452925" y="2543563"/>
            <a:ext cx="5191035" cy="380873"/>
          </a:xfrm>
          <a:prstGeom prst="rect">
            <a:avLst/>
          </a:prstGeom>
          <a:solidFill>
            <a:srgbClr val="336699"/>
          </a:solidFill>
        </p:spPr>
        <p:txBody>
          <a:bodyPr wrap="square" rtlCol="0">
            <a:spAutoFit/>
          </a:bodyPr>
          <a:lstStyle/>
          <a:p>
            <a:r>
              <a:rPr lang="zh-CN" altLang="zh-CN" sz="18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适用于创业计划</a:t>
            </a:r>
            <a:r>
              <a:rPr lang="en-US" altLang="zh-CN" sz="18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sz="18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投资合作</a:t>
            </a:r>
            <a:r>
              <a:rPr lang="en-US" altLang="zh-CN" sz="18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sz="18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公司介绍</a:t>
            </a:r>
            <a:r>
              <a:rPr lang="en-US" altLang="zh-CN" sz="18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sz="18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企业宣传</a:t>
            </a:r>
          </a:p>
        </p:txBody>
      </p:sp>
      <p:sp>
        <p:nvSpPr>
          <p:cNvPr id="31" name="圆角矩形 30"/>
          <p:cNvSpPr/>
          <p:nvPr/>
        </p:nvSpPr>
        <p:spPr bwMode="auto">
          <a:xfrm>
            <a:off x="891877" y="1040471"/>
            <a:ext cx="424457" cy="413335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C00000"/>
              </a:gs>
              <a:gs pos="100000">
                <a:srgbClr val="FE978C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C00000"/>
                </a:gs>
                <a:gs pos="50000">
                  <a:srgbClr val="FF330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8" name="圆角矩形 37"/>
          <p:cNvSpPr/>
          <p:nvPr/>
        </p:nvSpPr>
        <p:spPr bwMode="auto">
          <a:xfrm>
            <a:off x="657741" y="1545488"/>
            <a:ext cx="309833" cy="295677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B050"/>
              </a:gs>
              <a:gs pos="100000">
                <a:srgbClr val="33CC33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EA25F"/>
                </a:gs>
                <a:gs pos="50000">
                  <a:srgbClr val="33CC33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508000" dist="1143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0" name="圆角矩形 39"/>
          <p:cNvSpPr/>
          <p:nvPr/>
        </p:nvSpPr>
        <p:spPr bwMode="auto">
          <a:xfrm>
            <a:off x="695972" y="844567"/>
            <a:ext cx="326506" cy="326506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59386" tIns="29693" rIns="59386" bIns="296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01106"/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TextBox 42"/>
          <p:cNvSpPr txBox="1"/>
          <p:nvPr/>
        </p:nvSpPr>
        <p:spPr>
          <a:xfrm>
            <a:off x="1369967" y="1097132"/>
            <a:ext cx="25295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THE  BUSENESS  PLAN</a:t>
            </a:r>
            <a:endParaRPr lang="zh-CN" altLang="zh-CN" sz="15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08933" y="3013979"/>
            <a:ext cx="3344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框架完整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所有文字可以修改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图片可以替换</a:t>
            </a:r>
            <a:endParaRPr lang="zh-CN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238699" y="124373"/>
            <a:ext cx="343825" cy="309997"/>
            <a:chOff x="4634991" y="2138335"/>
            <a:chExt cx="428348" cy="386204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18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597938" y="124373"/>
            <a:ext cx="343825" cy="309997"/>
            <a:chOff x="5076056" y="2138335"/>
            <a:chExt cx="428348" cy="38620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B0F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957177" y="124373"/>
            <a:ext cx="343825" cy="309997"/>
            <a:chOff x="5557128" y="2138335"/>
            <a:chExt cx="428348" cy="386204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316416" y="124373"/>
            <a:ext cx="343825" cy="309997"/>
            <a:chOff x="6068610" y="2138335"/>
            <a:chExt cx="428348" cy="386204"/>
          </a:xfrm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B0F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9" name="KSO_Shape"/>
            <p:cNvSpPr>
              <a:spLocks/>
            </p:cNvSpPr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675654" y="124373"/>
            <a:ext cx="343825" cy="309997"/>
            <a:chOff x="6623914" y="2138335"/>
            <a:chExt cx="428348" cy="386204"/>
          </a:xfrm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6623914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34" name="KSO_Shape"/>
            <p:cNvSpPr>
              <a:spLocks/>
            </p:cNvSpPr>
            <p:nvPr/>
          </p:nvSpPr>
          <p:spPr bwMode="auto">
            <a:xfrm>
              <a:off x="6715817" y="2193847"/>
              <a:ext cx="230254" cy="221044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pic>
        <p:nvPicPr>
          <p:cNvPr id="35" name="Picture 3" descr="D:\TDDownload\精品100多套\小图标+PNG\金融钱币图标\金融-大 (72)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2311" y="3219822"/>
            <a:ext cx="4138227" cy="195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10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"/>
                            </p:stCondLst>
                            <p:childTnLst>
                              <p:par>
                                <p:cTn id="3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5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5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0"/>
      <p:bldP spid="251" grpId="0" animBg="1"/>
      <p:bldP spid="31" grpId="0" animBg="1"/>
      <p:bldP spid="38" grpId="0" animBg="1"/>
      <p:bldP spid="40" grpId="0" animBg="1"/>
      <p:bldP spid="27" grpId="0"/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b="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b="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274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>
            <p:custDataLst>
              <p:tags r:id="rId1"/>
            </p:custDataLst>
          </p:nvPr>
        </p:nvCxnSpPr>
        <p:spPr>
          <a:xfrm>
            <a:off x="0" y="2295525"/>
            <a:ext cx="91440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>
            <p:custDataLst>
              <p:tags r:id="rId2"/>
            </p:custDataLst>
          </p:nvPr>
        </p:nvCxnSpPr>
        <p:spPr>
          <a:xfrm>
            <a:off x="6858000" y="0"/>
            <a:ext cx="0" cy="51435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>
            <p:custDataLst>
              <p:tags r:id="rId3"/>
            </p:custDataLst>
          </p:nvPr>
        </p:nvSpPr>
        <p:spPr>
          <a:xfrm>
            <a:off x="6366696" y="1798637"/>
            <a:ext cx="959286" cy="957173"/>
          </a:xfrm>
          <a:prstGeom prst="ellipse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Impact" panose="020B0806030902050204" pitchFamily="34" charset="0"/>
              <a:ea typeface="黑体" panose="02010609060101010101" pitchFamily="49" charset="-122"/>
            </a:endParaRPr>
          </a:p>
        </p:txBody>
      </p:sp>
      <p:sp>
        <p:nvSpPr>
          <p:cNvPr id="18" name="椭圆 17"/>
          <p:cNvSpPr/>
          <p:nvPr>
            <p:custDataLst>
              <p:tags r:id="rId4"/>
            </p:custDataLst>
          </p:nvPr>
        </p:nvSpPr>
        <p:spPr>
          <a:xfrm>
            <a:off x="6446797" y="1876887"/>
            <a:ext cx="799084" cy="7990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0" dirty="0" smtClean="0">
                <a:solidFill>
                  <a:srgbClr val="FFFFFF"/>
                </a:solidFill>
                <a:latin typeface="Impact" panose="020B0806030902050204" pitchFamily="34" charset="0"/>
                <a:ea typeface="黑体" panose="02010609060101010101" pitchFamily="49" charset="-122"/>
              </a:rPr>
              <a:t>1</a:t>
            </a:r>
            <a:endParaRPr lang="zh-CN" altLang="en-US" sz="4400" b="0" dirty="0">
              <a:solidFill>
                <a:srgbClr val="FFFFFF"/>
              </a:solidFill>
              <a:latin typeface="Impact" panose="020B0806030902050204" pitchFamily="34" charset="0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1581616"/>
            <a:ext cx="2685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spc="3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公司与团队</a:t>
            </a:r>
            <a:endParaRPr lang="zh-CN" altLang="en-US" sz="3600" b="1" spc="3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2949075" y="2448329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公司简介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49074" y="2773769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团队介绍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文本框 9"/>
          <p:cNvSpPr txBox="1"/>
          <p:nvPr/>
        </p:nvSpPr>
        <p:spPr>
          <a:xfrm>
            <a:off x="2949075" y="3099659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项目成员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2949074" y="342103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核心成员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4652291" y="2451587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组织架构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4652292" y="2777477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公司大事记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4652291" y="3098856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企业理念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195736" y="1685834"/>
            <a:ext cx="503395" cy="453868"/>
            <a:chOff x="4634991" y="2138335"/>
            <a:chExt cx="428348" cy="386204"/>
          </a:xfrm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 dirty="0">
                <a:ea typeface="微软雅黑" pitchFamily="34" charset="-122"/>
              </a:endParaRPr>
            </a:p>
          </p:txBody>
        </p:sp>
        <p:sp>
          <p:nvSpPr>
            <p:cNvPr id="22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66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">
        <p14:prism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37" name="矩形 36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43" name="矩形 4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074" name="Picture 2" descr="E:\企业文化\企业文化图片\PNG\0 (38).png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866" y="1210656"/>
            <a:ext cx="3263796" cy="1631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8"/>
          <p:cNvSpPr txBox="1"/>
          <p:nvPr/>
        </p:nvSpPr>
        <p:spPr>
          <a:xfrm>
            <a:off x="834143" y="3026728"/>
            <a:ext cx="105302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●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736644" y="3026728"/>
            <a:ext cx="105302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●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年轻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662068" y="3026728"/>
            <a:ext cx="105302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●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有梦想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834143" y="3440969"/>
            <a:ext cx="148289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●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行动力强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630919" y="2206051"/>
            <a:ext cx="3942437" cy="1858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必须清醒地看到前进中的困难与挑战，正视自身存在的差距与不足，以更加坚定的信念、更加饱满的热情、更加务实的作风、更加强大的合力，共同谱写公司发展的新篇章，为集团公司油气主业发展提供强有力的金融服务与支持。</a:t>
            </a:r>
            <a:endParaRPr lang="zh-CN" altLang="en-US" sz="13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3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Freeform 5"/>
          <p:cNvSpPr>
            <a:spLocks noChangeAspect="1" noEditPoints="1"/>
          </p:cNvSpPr>
          <p:nvPr/>
        </p:nvSpPr>
        <p:spPr bwMode="auto">
          <a:xfrm>
            <a:off x="4399483" y="1210903"/>
            <a:ext cx="555410" cy="458894"/>
          </a:xfrm>
          <a:custGeom>
            <a:avLst/>
            <a:gdLst>
              <a:gd name="T0" fmla="*/ 38 w 126"/>
              <a:gd name="T1" fmla="*/ 13 h 104"/>
              <a:gd name="T2" fmla="*/ 24 w 126"/>
              <a:gd name="T3" fmla="*/ 27 h 104"/>
              <a:gd name="T4" fmla="*/ 8 w 126"/>
              <a:gd name="T5" fmla="*/ 31 h 104"/>
              <a:gd name="T6" fmla="*/ 8 w 126"/>
              <a:gd name="T7" fmla="*/ 51 h 104"/>
              <a:gd name="T8" fmla="*/ 0 w 126"/>
              <a:gd name="T9" fmla="*/ 65 h 104"/>
              <a:gd name="T10" fmla="*/ 14 w 126"/>
              <a:gd name="T11" fmla="*/ 79 h 104"/>
              <a:gd name="T12" fmla="*/ 18 w 126"/>
              <a:gd name="T13" fmla="*/ 96 h 104"/>
              <a:gd name="T14" fmla="*/ 38 w 126"/>
              <a:gd name="T15" fmla="*/ 95 h 104"/>
              <a:gd name="T16" fmla="*/ 53 w 126"/>
              <a:gd name="T17" fmla="*/ 104 h 104"/>
              <a:gd name="T18" fmla="*/ 67 w 126"/>
              <a:gd name="T19" fmla="*/ 90 h 104"/>
              <a:gd name="T20" fmla="*/ 83 w 126"/>
              <a:gd name="T21" fmla="*/ 85 h 104"/>
              <a:gd name="T22" fmla="*/ 83 w 126"/>
              <a:gd name="T23" fmla="*/ 65 h 104"/>
              <a:gd name="T24" fmla="*/ 91 w 126"/>
              <a:gd name="T25" fmla="*/ 51 h 104"/>
              <a:gd name="T26" fmla="*/ 77 w 126"/>
              <a:gd name="T27" fmla="*/ 37 h 104"/>
              <a:gd name="T28" fmla="*/ 73 w 126"/>
              <a:gd name="T29" fmla="*/ 21 h 104"/>
              <a:gd name="T30" fmla="*/ 53 w 126"/>
              <a:gd name="T31" fmla="*/ 21 h 104"/>
              <a:gd name="T32" fmla="*/ 46 w 126"/>
              <a:gd name="T33" fmla="*/ 87 h 104"/>
              <a:gd name="T34" fmla="*/ 46 w 126"/>
              <a:gd name="T35" fmla="*/ 29 h 104"/>
              <a:gd name="T36" fmla="*/ 46 w 126"/>
              <a:gd name="T37" fmla="*/ 87 h 104"/>
              <a:gd name="T38" fmla="*/ 93 w 126"/>
              <a:gd name="T39" fmla="*/ 21 h 104"/>
              <a:gd name="T40" fmla="*/ 116 w 126"/>
              <a:gd name="T41" fmla="*/ 21 h 104"/>
              <a:gd name="T42" fmla="*/ 108 w 126"/>
              <a:gd name="T43" fmla="*/ 0 h 104"/>
              <a:gd name="T44" fmla="*/ 101 w 126"/>
              <a:gd name="T45" fmla="*/ 4 h 104"/>
              <a:gd name="T46" fmla="*/ 91 w 126"/>
              <a:gd name="T47" fmla="*/ 4 h 104"/>
              <a:gd name="T48" fmla="*/ 89 w 126"/>
              <a:gd name="T49" fmla="*/ 11 h 104"/>
              <a:gd name="T50" fmla="*/ 82 w 126"/>
              <a:gd name="T51" fmla="*/ 18 h 104"/>
              <a:gd name="T52" fmla="*/ 87 w 126"/>
              <a:gd name="T53" fmla="*/ 25 h 104"/>
              <a:gd name="T54" fmla="*/ 86 w 126"/>
              <a:gd name="T55" fmla="*/ 35 h 104"/>
              <a:gd name="T56" fmla="*/ 94 w 126"/>
              <a:gd name="T57" fmla="*/ 37 h 104"/>
              <a:gd name="T58" fmla="*/ 101 w 126"/>
              <a:gd name="T59" fmla="*/ 43 h 104"/>
              <a:gd name="T60" fmla="*/ 108 w 126"/>
              <a:gd name="T61" fmla="*/ 39 h 104"/>
              <a:gd name="T62" fmla="*/ 118 w 126"/>
              <a:gd name="T63" fmla="*/ 39 h 104"/>
              <a:gd name="T64" fmla="*/ 120 w 126"/>
              <a:gd name="T65" fmla="*/ 32 h 104"/>
              <a:gd name="T66" fmla="*/ 126 w 126"/>
              <a:gd name="T67" fmla="*/ 25 h 104"/>
              <a:gd name="T68" fmla="*/ 122 w 126"/>
              <a:gd name="T69" fmla="*/ 18 h 104"/>
              <a:gd name="T70" fmla="*/ 122 w 126"/>
              <a:gd name="T71" fmla="*/ 8 h 104"/>
              <a:gd name="T72" fmla="*/ 115 w 126"/>
              <a:gd name="T73" fmla="*/ 6 h 104"/>
              <a:gd name="T74" fmla="*/ 108 w 126"/>
              <a:gd name="T7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6" h="104">
                <a:moveTo>
                  <a:pt x="53" y="13"/>
                </a:moveTo>
                <a:cubicBezTo>
                  <a:pt x="38" y="13"/>
                  <a:pt x="38" y="13"/>
                  <a:pt x="38" y="13"/>
                </a:cubicBezTo>
                <a:cubicBezTo>
                  <a:pt x="38" y="21"/>
                  <a:pt x="38" y="21"/>
                  <a:pt x="38" y="21"/>
                </a:cubicBezTo>
                <a:cubicBezTo>
                  <a:pt x="33" y="22"/>
                  <a:pt x="28" y="24"/>
                  <a:pt x="24" y="27"/>
                </a:cubicBezTo>
                <a:cubicBezTo>
                  <a:pt x="18" y="21"/>
                  <a:pt x="18" y="21"/>
                  <a:pt x="18" y="21"/>
                </a:cubicBezTo>
                <a:cubicBezTo>
                  <a:pt x="8" y="31"/>
                  <a:pt x="8" y="31"/>
                  <a:pt x="8" y="31"/>
                </a:cubicBezTo>
                <a:cubicBezTo>
                  <a:pt x="14" y="37"/>
                  <a:pt x="14" y="37"/>
                  <a:pt x="14" y="37"/>
                </a:cubicBezTo>
                <a:cubicBezTo>
                  <a:pt x="11" y="41"/>
                  <a:pt x="9" y="46"/>
                  <a:pt x="8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65"/>
                  <a:pt x="0" y="65"/>
                  <a:pt x="0" y="65"/>
                </a:cubicBezTo>
                <a:cubicBezTo>
                  <a:pt x="8" y="65"/>
                  <a:pt x="8" y="65"/>
                  <a:pt x="8" y="65"/>
                </a:cubicBezTo>
                <a:cubicBezTo>
                  <a:pt x="9" y="70"/>
                  <a:pt x="11" y="75"/>
                  <a:pt x="14" y="79"/>
                </a:cubicBezTo>
                <a:cubicBezTo>
                  <a:pt x="8" y="85"/>
                  <a:pt x="8" y="85"/>
                  <a:pt x="8" y="85"/>
                </a:cubicBezTo>
                <a:cubicBezTo>
                  <a:pt x="18" y="96"/>
                  <a:pt x="18" y="96"/>
                  <a:pt x="18" y="96"/>
                </a:cubicBezTo>
                <a:cubicBezTo>
                  <a:pt x="24" y="90"/>
                  <a:pt x="24" y="90"/>
                  <a:pt x="24" y="90"/>
                </a:cubicBezTo>
                <a:cubicBezTo>
                  <a:pt x="28" y="92"/>
                  <a:pt x="33" y="94"/>
                  <a:pt x="38" y="95"/>
                </a:cubicBezTo>
                <a:cubicBezTo>
                  <a:pt x="38" y="104"/>
                  <a:pt x="38" y="104"/>
                  <a:pt x="38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3" y="95"/>
                  <a:pt x="53" y="95"/>
                  <a:pt x="53" y="95"/>
                </a:cubicBezTo>
                <a:cubicBezTo>
                  <a:pt x="58" y="94"/>
                  <a:pt x="63" y="92"/>
                  <a:pt x="67" y="90"/>
                </a:cubicBezTo>
                <a:cubicBezTo>
                  <a:pt x="73" y="96"/>
                  <a:pt x="73" y="96"/>
                  <a:pt x="73" y="96"/>
                </a:cubicBezTo>
                <a:cubicBezTo>
                  <a:pt x="83" y="85"/>
                  <a:pt x="83" y="85"/>
                  <a:pt x="83" y="85"/>
                </a:cubicBezTo>
                <a:cubicBezTo>
                  <a:pt x="77" y="79"/>
                  <a:pt x="77" y="79"/>
                  <a:pt x="77" y="79"/>
                </a:cubicBezTo>
                <a:cubicBezTo>
                  <a:pt x="80" y="75"/>
                  <a:pt x="82" y="70"/>
                  <a:pt x="83" y="65"/>
                </a:cubicBezTo>
                <a:cubicBezTo>
                  <a:pt x="91" y="65"/>
                  <a:pt x="91" y="65"/>
                  <a:pt x="91" y="65"/>
                </a:cubicBezTo>
                <a:cubicBezTo>
                  <a:pt x="91" y="51"/>
                  <a:pt x="91" y="51"/>
                  <a:pt x="91" y="51"/>
                </a:cubicBezTo>
                <a:cubicBezTo>
                  <a:pt x="83" y="51"/>
                  <a:pt x="83" y="51"/>
                  <a:pt x="83" y="51"/>
                </a:cubicBezTo>
                <a:cubicBezTo>
                  <a:pt x="82" y="46"/>
                  <a:pt x="80" y="41"/>
                  <a:pt x="77" y="37"/>
                </a:cubicBezTo>
                <a:cubicBezTo>
                  <a:pt x="83" y="31"/>
                  <a:pt x="83" y="31"/>
                  <a:pt x="83" y="31"/>
                </a:cubicBezTo>
                <a:cubicBezTo>
                  <a:pt x="73" y="21"/>
                  <a:pt x="73" y="21"/>
                  <a:pt x="73" y="21"/>
                </a:cubicBezTo>
                <a:cubicBezTo>
                  <a:pt x="67" y="27"/>
                  <a:pt x="67" y="27"/>
                  <a:pt x="67" y="27"/>
                </a:cubicBezTo>
                <a:cubicBezTo>
                  <a:pt x="63" y="24"/>
                  <a:pt x="58" y="22"/>
                  <a:pt x="53" y="21"/>
                </a:cubicBezTo>
                <a:cubicBezTo>
                  <a:pt x="53" y="13"/>
                  <a:pt x="53" y="13"/>
                  <a:pt x="53" y="13"/>
                </a:cubicBezTo>
                <a:moveTo>
                  <a:pt x="46" y="87"/>
                </a:moveTo>
                <a:cubicBezTo>
                  <a:pt x="30" y="87"/>
                  <a:pt x="17" y="74"/>
                  <a:pt x="17" y="58"/>
                </a:cubicBezTo>
                <a:cubicBezTo>
                  <a:pt x="17" y="42"/>
                  <a:pt x="30" y="29"/>
                  <a:pt x="46" y="29"/>
                </a:cubicBezTo>
                <a:cubicBezTo>
                  <a:pt x="62" y="29"/>
                  <a:pt x="74" y="42"/>
                  <a:pt x="74" y="58"/>
                </a:cubicBezTo>
                <a:cubicBezTo>
                  <a:pt x="74" y="74"/>
                  <a:pt x="62" y="87"/>
                  <a:pt x="46" y="87"/>
                </a:cubicBezTo>
                <a:moveTo>
                  <a:pt x="104" y="33"/>
                </a:moveTo>
                <a:cubicBezTo>
                  <a:pt x="98" y="33"/>
                  <a:pt x="93" y="28"/>
                  <a:pt x="93" y="21"/>
                </a:cubicBezTo>
                <a:cubicBezTo>
                  <a:pt x="93" y="15"/>
                  <a:pt x="98" y="10"/>
                  <a:pt x="104" y="10"/>
                </a:cubicBezTo>
                <a:cubicBezTo>
                  <a:pt x="111" y="10"/>
                  <a:pt x="116" y="15"/>
                  <a:pt x="116" y="21"/>
                </a:cubicBezTo>
                <a:cubicBezTo>
                  <a:pt x="116" y="28"/>
                  <a:pt x="111" y="33"/>
                  <a:pt x="104" y="33"/>
                </a:cubicBezTo>
                <a:moveTo>
                  <a:pt x="108" y="0"/>
                </a:moveTo>
                <a:cubicBezTo>
                  <a:pt x="101" y="0"/>
                  <a:pt x="101" y="0"/>
                  <a:pt x="101" y="0"/>
                </a:cubicBezTo>
                <a:cubicBezTo>
                  <a:pt x="101" y="4"/>
                  <a:pt x="101" y="4"/>
                  <a:pt x="101" y="4"/>
                </a:cubicBezTo>
                <a:cubicBezTo>
                  <a:pt x="99" y="4"/>
                  <a:pt x="96" y="5"/>
                  <a:pt x="94" y="6"/>
                </a:cubicBezTo>
                <a:cubicBezTo>
                  <a:pt x="91" y="4"/>
                  <a:pt x="91" y="4"/>
                  <a:pt x="91" y="4"/>
                </a:cubicBezTo>
                <a:cubicBezTo>
                  <a:pt x="86" y="8"/>
                  <a:pt x="86" y="8"/>
                  <a:pt x="86" y="8"/>
                </a:cubicBezTo>
                <a:cubicBezTo>
                  <a:pt x="89" y="11"/>
                  <a:pt x="89" y="11"/>
                  <a:pt x="89" y="11"/>
                </a:cubicBezTo>
                <a:cubicBezTo>
                  <a:pt x="88" y="13"/>
                  <a:pt x="87" y="16"/>
                  <a:pt x="87" y="18"/>
                </a:cubicBezTo>
                <a:cubicBezTo>
                  <a:pt x="82" y="18"/>
                  <a:pt x="82" y="18"/>
                  <a:pt x="82" y="18"/>
                </a:cubicBezTo>
                <a:cubicBezTo>
                  <a:pt x="82" y="25"/>
                  <a:pt x="82" y="25"/>
                  <a:pt x="82" y="25"/>
                </a:cubicBezTo>
                <a:cubicBezTo>
                  <a:pt x="87" y="25"/>
                  <a:pt x="87" y="25"/>
                  <a:pt x="87" y="25"/>
                </a:cubicBezTo>
                <a:cubicBezTo>
                  <a:pt x="87" y="27"/>
                  <a:pt x="88" y="30"/>
                  <a:pt x="89" y="32"/>
                </a:cubicBezTo>
                <a:cubicBezTo>
                  <a:pt x="86" y="35"/>
                  <a:pt x="86" y="35"/>
                  <a:pt x="86" y="35"/>
                </a:cubicBezTo>
                <a:cubicBezTo>
                  <a:pt x="91" y="39"/>
                  <a:pt x="91" y="39"/>
                  <a:pt x="91" y="39"/>
                </a:cubicBezTo>
                <a:cubicBezTo>
                  <a:pt x="94" y="37"/>
                  <a:pt x="94" y="37"/>
                  <a:pt x="94" y="37"/>
                </a:cubicBezTo>
                <a:cubicBezTo>
                  <a:pt x="96" y="38"/>
                  <a:pt x="99" y="39"/>
                  <a:pt x="101" y="39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108" y="43"/>
                  <a:pt x="108" y="43"/>
                  <a:pt x="108" y="43"/>
                </a:cubicBezTo>
                <a:cubicBezTo>
                  <a:pt x="108" y="39"/>
                  <a:pt x="108" y="39"/>
                  <a:pt x="108" y="39"/>
                </a:cubicBezTo>
                <a:cubicBezTo>
                  <a:pt x="110" y="39"/>
                  <a:pt x="113" y="38"/>
                  <a:pt x="115" y="37"/>
                </a:cubicBezTo>
                <a:cubicBezTo>
                  <a:pt x="118" y="39"/>
                  <a:pt x="118" y="39"/>
                  <a:pt x="118" y="39"/>
                </a:cubicBezTo>
                <a:cubicBezTo>
                  <a:pt x="122" y="35"/>
                  <a:pt x="122" y="35"/>
                  <a:pt x="122" y="35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1" y="30"/>
                  <a:pt x="122" y="27"/>
                  <a:pt x="122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6" y="18"/>
                  <a:pt x="126" y="18"/>
                  <a:pt x="126" y="18"/>
                </a:cubicBezTo>
                <a:cubicBezTo>
                  <a:pt x="122" y="18"/>
                  <a:pt x="122" y="18"/>
                  <a:pt x="122" y="18"/>
                </a:cubicBezTo>
                <a:cubicBezTo>
                  <a:pt x="122" y="16"/>
                  <a:pt x="121" y="13"/>
                  <a:pt x="120" y="11"/>
                </a:cubicBezTo>
                <a:cubicBezTo>
                  <a:pt x="122" y="8"/>
                  <a:pt x="122" y="8"/>
                  <a:pt x="122" y="8"/>
                </a:cubicBezTo>
                <a:cubicBezTo>
                  <a:pt x="118" y="4"/>
                  <a:pt x="118" y="4"/>
                  <a:pt x="118" y="4"/>
                </a:cubicBezTo>
                <a:cubicBezTo>
                  <a:pt x="115" y="6"/>
                  <a:pt x="115" y="6"/>
                  <a:pt x="115" y="6"/>
                </a:cubicBezTo>
                <a:cubicBezTo>
                  <a:pt x="113" y="5"/>
                  <a:pt x="110" y="4"/>
                  <a:pt x="108" y="4"/>
                </a:cubicBezTo>
                <a:cubicBezTo>
                  <a:pt x="108" y="0"/>
                  <a:pt x="108" y="0"/>
                  <a:pt x="108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618115" y="1725139"/>
            <a:ext cx="2119279" cy="507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我们的团队</a:t>
            </a:r>
          </a:p>
        </p:txBody>
      </p:sp>
    </p:spTree>
    <p:extLst>
      <p:ext uri="{BB962C8B-B14F-4D97-AF65-F5344CB8AC3E}">
        <p14:creationId xmlns:p14="http://schemas.microsoft.com/office/powerpoint/2010/main" val="253622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4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4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40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90"/>
                            </p:stCondLst>
                            <p:childTnLst>
                              <p:par>
                                <p:cTn id="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99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490"/>
                            </p:stCondLst>
                            <p:childTnLst>
                              <p:par>
                                <p:cTn id="6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9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69" grpId="0"/>
      <p:bldP spid="71" grpId="0"/>
      <p:bldP spid="72" grpId="0"/>
      <p:bldP spid="73" grpId="0"/>
      <p:bldP spid="75" grpId="0"/>
      <p:bldP spid="76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171901" y="1541173"/>
            <a:ext cx="1654976" cy="2693277"/>
            <a:chOff x="2894333" y="2055373"/>
            <a:chExt cx="2207145" cy="3591867"/>
          </a:xfrm>
        </p:grpSpPr>
        <p:sp>
          <p:nvSpPr>
            <p:cNvPr id="16" name="椭圆 15"/>
            <p:cNvSpPr/>
            <p:nvPr/>
          </p:nvSpPr>
          <p:spPr>
            <a:xfrm>
              <a:off x="2894333" y="5313335"/>
              <a:ext cx="2207145" cy="33390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2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2975120" y="2077799"/>
              <a:ext cx="2031445" cy="3405635"/>
              <a:chOff x="3546995" y="2016281"/>
              <a:chExt cx="1616382" cy="2709799"/>
            </a:xfrm>
          </p:grpSpPr>
          <p:sp>
            <p:nvSpPr>
              <p:cNvPr id="149" name="Freeform 33"/>
              <p:cNvSpPr>
                <a:spLocks/>
              </p:cNvSpPr>
              <p:nvPr/>
            </p:nvSpPr>
            <p:spPr bwMode="auto">
              <a:xfrm>
                <a:off x="3546995" y="2016281"/>
                <a:ext cx="1616382" cy="2028724"/>
              </a:xfrm>
              <a:custGeom>
                <a:avLst/>
                <a:gdLst>
                  <a:gd name="T0" fmla="*/ 249 w 498"/>
                  <a:gd name="T1" fmla="*/ 0 h 625"/>
                  <a:gd name="T2" fmla="*/ 0 w 498"/>
                  <a:gd name="T3" fmla="*/ 240 h 625"/>
                  <a:gd name="T4" fmla="*/ 17 w 498"/>
                  <a:gd name="T5" fmla="*/ 328 h 625"/>
                  <a:gd name="T6" fmla="*/ 17 w 498"/>
                  <a:gd name="T7" fmla="*/ 328 h 625"/>
                  <a:gd name="T8" fmla="*/ 31 w 498"/>
                  <a:gd name="T9" fmla="*/ 356 h 625"/>
                  <a:gd name="T10" fmla="*/ 95 w 498"/>
                  <a:gd name="T11" fmla="*/ 488 h 625"/>
                  <a:gd name="T12" fmla="*/ 108 w 498"/>
                  <a:gd name="T13" fmla="*/ 539 h 625"/>
                  <a:gd name="T14" fmla="*/ 115 w 498"/>
                  <a:gd name="T15" fmla="*/ 588 h 625"/>
                  <a:gd name="T16" fmla="*/ 153 w 498"/>
                  <a:gd name="T17" fmla="*/ 625 h 625"/>
                  <a:gd name="T18" fmla="*/ 249 w 498"/>
                  <a:gd name="T19" fmla="*/ 625 h 625"/>
                  <a:gd name="T20" fmla="*/ 344 w 498"/>
                  <a:gd name="T21" fmla="*/ 625 h 625"/>
                  <a:gd name="T22" fmla="*/ 382 w 498"/>
                  <a:gd name="T23" fmla="*/ 588 h 625"/>
                  <a:gd name="T24" fmla="*/ 390 w 498"/>
                  <a:gd name="T25" fmla="*/ 539 h 625"/>
                  <a:gd name="T26" fmla="*/ 403 w 498"/>
                  <a:gd name="T27" fmla="*/ 488 h 625"/>
                  <a:gd name="T28" fmla="*/ 467 w 498"/>
                  <a:gd name="T29" fmla="*/ 356 h 625"/>
                  <a:gd name="T30" fmla="*/ 480 w 498"/>
                  <a:gd name="T31" fmla="*/ 328 h 625"/>
                  <a:gd name="T32" fmla="*/ 480 w 498"/>
                  <a:gd name="T33" fmla="*/ 328 h 625"/>
                  <a:gd name="T34" fmla="*/ 498 w 498"/>
                  <a:gd name="T35" fmla="*/ 240 h 625"/>
                  <a:gd name="T36" fmla="*/ 249 w 498"/>
                  <a:gd name="T37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98" h="625">
                    <a:moveTo>
                      <a:pt x="249" y="0"/>
                    </a:moveTo>
                    <a:cubicBezTo>
                      <a:pt x="113" y="0"/>
                      <a:pt x="0" y="107"/>
                      <a:pt x="0" y="240"/>
                    </a:cubicBezTo>
                    <a:cubicBezTo>
                      <a:pt x="0" y="271"/>
                      <a:pt x="6" y="301"/>
                      <a:pt x="17" y="328"/>
                    </a:cubicBezTo>
                    <a:cubicBezTo>
                      <a:pt x="17" y="328"/>
                      <a:pt x="17" y="328"/>
                      <a:pt x="17" y="328"/>
                    </a:cubicBezTo>
                    <a:cubicBezTo>
                      <a:pt x="21" y="338"/>
                      <a:pt x="26" y="347"/>
                      <a:pt x="31" y="356"/>
                    </a:cubicBezTo>
                    <a:cubicBezTo>
                      <a:pt x="48" y="391"/>
                      <a:pt x="77" y="451"/>
                      <a:pt x="95" y="488"/>
                    </a:cubicBezTo>
                    <a:cubicBezTo>
                      <a:pt x="95" y="488"/>
                      <a:pt x="108" y="525"/>
                      <a:pt x="108" y="539"/>
                    </a:cubicBezTo>
                    <a:cubicBezTo>
                      <a:pt x="108" y="554"/>
                      <a:pt x="109" y="576"/>
                      <a:pt x="115" y="588"/>
                    </a:cubicBezTo>
                    <a:cubicBezTo>
                      <a:pt x="119" y="595"/>
                      <a:pt x="129" y="612"/>
                      <a:pt x="153" y="625"/>
                    </a:cubicBezTo>
                    <a:cubicBezTo>
                      <a:pt x="249" y="625"/>
                      <a:pt x="249" y="625"/>
                      <a:pt x="249" y="625"/>
                    </a:cubicBezTo>
                    <a:cubicBezTo>
                      <a:pt x="344" y="625"/>
                      <a:pt x="344" y="625"/>
                      <a:pt x="344" y="625"/>
                    </a:cubicBezTo>
                    <a:cubicBezTo>
                      <a:pt x="368" y="612"/>
                      <a:pt x="379" y="595"/>
                      <a:pt x="382" y="588"/>
                    </a:cubicBezTo>
                    <a:cubicBezTo>
                      <a:pt x="388" y="576"/>
                      <a:pt x="390" y="554"/>
                      <a:pt x="390" y="539"/>
                    </a:cubicBezTo>
                    <a:cubicBezTo>
                      <a:pt x="390" y="525"/>
                      <a:pt x="403" y="488"/>
                      <a:pt x="403" y="488"/>
                    </a:cubicBezTo>
                    <a:cubicBezTo>
                      <a:pt x="420" y="451"/>
                      <a:pt x="450" y="391"/>
                      <a:pt x="467" y="356"/>
                    </a:cubicBezTo>
                    <a:cubicBezTo>
                      <a:pt x="472" y="347"/>
                      <a:pt x="476" y="338"/>
                      <a:pt x="480" y="328"/>
                    </a:cubicBezTo>
                    <a:cubicBezTo>
                      <a:pt x="480" y="328"/>
                      <a:pt x="480" y="328"/>
                      <a:pt x="480" y="328"/>
                    </a:cubicBezTo>
                    <a:cubicBezTo>
                      <a:pt x="492" y="301"/>
                      <a:pt x="498" y="271"/>
                      <a:pt x="498" y="240"/>
                    </a:cubicBezTo>
                    <a:cubicBezTo>
                      <a:pt x="498" y="107"/>
                      <a:pt x="385" y="0"/>
                      <a:pt x="24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33"/>
              <p:cNvSpPr>
                <a:spLocks/>
              </p:cNvSpPr>
              <p:nvPr/>
            </p:nvSpPr>
            <p:spPr bwMode="auto">
              <a:xfrm>
                <a:off x="3587885" y="2067602"/>
                <a:ext cx="1534601" cy="1926082"/>
              </a:xfrm>
              <a:custGeom>
                <a:avLst/>
                <a:gdLst>
                  <a:gd name="T0" fmla="*/ 249 w 498"/>
                  <a:gd name="T1" fmla="*/ 0 h 625"/>
                  <a:gd name="T2" fmla="*/ 0 w 498"/>
                  <a:gd name="T3" fmla="*/ 240 h 625"/>
                  <a:gd name="T4" fmla="*/ 17 w 498"/>
                  <a:gd name="T5" fmla="*/ 328 h 625"/>
                  <a:gd name="T6" fmla="*/ 17 w 498"/>
                  <a:gd name="T7" fmla="*/ 328 h 625"/>
                  <a:gd name="T8" fmla="*/ 31 w 498"/>
                  <a:gd name="T9" fmla="*/ 356 h 625"/>
                  <a:gd name="T10" fmla="*/ 95 w 498"/>
                  <a:gd name="T11" fmla="*/ 488 h 625"/>
                  <a:gd name="T12" fmla="*/ 108 w 498"/>
                  <a:gd name="T13" fmla="*/ 539 h 625"/>
                  <a:gd name="T14" fmla="*/ 115 w 498"/>
                  <a:gd name="T15" fmla="*/ 588 h 625"/>
                  <a:gd name="T16" fmla="*/ 153 w 498"/>
                  <a:gd name="T17" fmla="*/ 625 h 625"/>
                  <a:gd name="T18" fmla="*/ 249 w 498"/>
                  <a:gd name="T19" fmla="*/ 625 h 625"/>
                  <a:gd name="T20" fmla="*/ 344 w 498"/>
                  <a:gd name="T21" fmla="*/ 625 h 625"/>
                  <a:gd name="T22" fmla="*/ 382 w 498"/>
                  <a:gd name="T23" fmla="*/ 588 h 625"/>
                  <a:gd name="T24" fmla="*/ 390 w 498"/>
                  <a:gd name="T25" fmla="*/ 539 h 625"/>
                  <a:gd name="T26" fmla="*/ 403 w 498"/>
                  <a:gd name="T27" fmla="*/ 488 h 625"/>
                  <a:gd name="T28" fmla="*/ 467 w 498"/>
                  <a:gd name="T29" fmla="*/ 356 h 625"/>
                  <a:gd name="T30" fmla="*/ 480 w 498"/>
                  <a:gd name="T31" fmla="*/ 328 h 625"/>
                  <a:gd name="T32" fmla="*/ 480 w 498"/>
                  <a:gd name="T33" fmla="*/ 328 h 625"/>
                  <a:gd name="T34" fmla="*/ 498 w 498"/>
                  <a:gd name="T35" fmla="*/ 240 h 625"/>
                  <a:gd name="T36" fmla="*/ 249 w 498"/>
                  <a:gd name="T37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98" h="625">
                    <a:moveTo>
                      <a:pt x="249" y="0"/>
                    </a:moveTo>
                    <a:cubicBezTo>
                      <a:pt x="113" y="0"/>
                      <a:pt x="0" y="107"/>
                      <a:pt x="0" y="240"/>
                    </a:cubicBezTo>
                    <a:cubicBezTo>
                      <a:pt x="0" y="271"/>
                      <a:pt x="6" y="301"/>
                      <a:pt x="17" y="328"/>
                    </a:cubicBezTo>
                    <a:cubicBezTo>
                      <a:pt x="17" y="328"/>
                      <a:pt x="17" y="328"/>
                      <a:pt x="17" y="328"/>
                    </a:cubicBezTo>
                    <a:cubicBezTo>
                      <a:pt x="21" y="338"/>
                      <a:pt x="26" y="347"/>
                      <a:pt x="31" y="356"/>
                    </a:cubicBezTo>
                    <a:cubicBezTo>
                      <a:pt x="48" y="391"/>
                      <a:pt x="77" y="451"/>
                      <a:pt x="95" y="488"/>
                    </a:cubicBezTo>
                    <a:cubicBezTo>
                      <a:pt x="95" y="488"/>
                      <a:pt x="108" y="525"/>
                      <a:pt x="108" y="539"/>
                    </a:cubicBezTo>
                    <a:cubicBezTo>
                      <a:pt x="108" y="554"/>
                      <a:pt x="109" y="576"/>
                      <a:pt x="115" y="588"/>
                    </a:cubicBezTo>
                    <a:cubicBezTo>
                      <a:pt x="119" y="595"/>
                      <a:pt x="129" y="612"/>
                      <a:pt x="153" y="625"/>
                    </a:cubicBezTo>
                    <a:cubicBezTo>
                      <a:pt x="249" y="625"/>
                      <a:pt x="249" y="625"/>
                      <a:pt x="249" y="625"/>
                    </a:cubicBezTo>
                    <a:cubicBezTo>
                      <a:pt x="344" y="625"/>
                      <a:pt x="344" y="625"/>
                      <a:pt x="344" y="625"/>
                    </a:cubicBezTo>
                    <a:cubicBezTo>
                      <a:pt x="368" y="612"/>
                      <a:pt x="379" y="595"/>
                      <a:pt x="382" y="588"/>
                    </a:cubicBezTo>
                    <a:cubicBezTo>
                      <a:pt x="388" y="576"/>
                      <a:pt x="390" y="554"/>
                      <a:pt x="390" y="539"/>
                    </a:cubicBezTo>
                    <a:cubicBezTo>
                      <a:pt x="390" y="525"/>
                      <a:pt x="403" y="488"/>
                      <a:pt x="403" y="488"/>
                    </a:cubicBezTo>
                    <a:cubicBezTo>
                      <a:pt x="420" y="451"/>
                      <a:pt x="450" y="391"/>
                      <a:pt x="467" y="356"/>
                    </a:cubicBezTo>
                    <a:cubicBezTo>
                      <a:pt x="472" y="347"/>
                      <a:pt x="476" y="338"/>
                      <a:pt x="480" y="328"/>
                    </a:cubicBezTo>
                    <a:cubicBezTo>
                      <a:pt x="480" y="328"/>
                      <a:pt x="480" y="328"/>
                      <a:pt x="480" y="328"/>
                    </a:cubicBezTo>
                    <a:cubicBezTo>
                      <a:pt x="492" y="301"/>
                      <a:pt x="498" y="271"/>
                      <a:pt x="498" y="240"/>
                    </a:cubicBezTo>
                    <a:cubicBezTo>
                      <a:pt x="498" y="107"/>
                      <a:pt x="385" y="0"/>
                      <a:pt x="24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51" name="组合 150"/>
              <p:cNvGrpSpPr/>
              <p:nvPr/>
            </p:nvGrpSpPr>
            <p:grpSpPr>
              <a:xfrm>
                <a:off x="3999883" y="4025097"/>
                <a:ext cx="716912" cy="700983"/>
                <a:chOff x="3759201" y="3508375"/>
                <a:chExt cx="828024" cy="809626"/>
              </a:xfrm>
            </p:grpSpPr>
            <p:sp>
              <p:nvSpPr>
                <p:cNvPr id="152" name="Freeform 6"/>
                <p:cNvSpPr>
                  <a:spLocks/>
                </p:cNvSpPr>
                <p:nvPr/>
              </p:nvSpPr>
              <p:spPr bwMode="auto">
                <a:xfrm>
                  <a:off x="3764900" y="3508375"/>
                  <a:ext cx="822325" cy="757238"/>
                </a:xfrm>
                <a:custGeom>
                  <a:avLst/>
                  <a:gdLst>
                    <a:gd name="T0" fmla="*/ 216 w 220"/>
                    <a:gd name="T1" fmla="*/ 0 h 202"/>
                    <a:gd name="T2" fmla="*/ 213 w 220"/>
                    <a:gd name="T3" fmla="*/ 3 h 202"/>
                    <a:gd name="T4" fmla="*/ 213 w 220"/>
                    <a:gd name="T5" fmla="*/ 14 h 202"/>
                    <a:gd name="T6" fmla="*/ 211 w 220"/>
                    <a:gd name="T7" fmla="*/ 16 h 202"/>
                    <a:gd name="T8" fmla="*/ 218 w 220"/>
                    <a:gd name="T9" fmla="*/ 24 h 202"/>
                    <a:gd name="T10" fmla="*/ 217 w 220"/>
                    <a:gd name="T11" fmla="*/ 35 h 202"/>
                    <a:gd name="T12" fmla="*/ 210 w 220"/>
                    <a:gd name="T13" fmla="*/ 42 h 202"/>
                    <a:gd name="T14" fmla="*/ 209 w 220"/>
                    <a:gd name="T15" fmla="*/ 48 h 202"/>
                    <a:gd name="T16" fmla="*/ 217 w 220"/>
                    <a:gd name="T17" fmla="*/ 55 h 202"/>
                    <a:gd name="T18" fmla="*/ 216 w 220"/>
                    <a:gd name="T19" fmla="*/ 66 h 202"/>
                    <a:gd name="T20" fmla="*/ 210 w 220"/>
                    <a:gd name="T21" fmla="*/ 71 h 202"/>
                    <a:gd name="T22" fmla="*/ 210 w 220"/>
                    <a:gd name="T23" fmla="*/ 80 h 202"/>
                    <a:gd name="T24" fmla="*/ 218 w 220"/>
                    <a:gd name="T25" fmla="*/ 89 h 202"/>
                    <a:gd name="T26" fmla="*/ 214 w 220"/>
                    <a:gd name="T27" fmla="*/ 97 h 202"/>
                    <a:gd name="T28" fmla="*/ 209 w 220"/>
                    <a:gd name="T29" fmla="*/ 102 h 202"/>
                    <a:gd name="T30" fmla="*/ 210 w 220"/>
                    <a:gd name="T31" fmla="*/ 108 h 202"/>
                    <a:gd name="T32" fmla="*/ 217 w 220"/>
                    <a:gd name="T33" fmla="*/ 116 h 202"/>
                    <a:gd name="T34" fmla="*/ 215 w 220"/>
                    <a:gd name="T35" fmla="*/ 125 h 202"/>
                    <a:gd name="T36" fmla="*/ 209 w 220"/>
                    <a:gd name="T37" fmla="*/ 131 h 202"/>
                    <a:gd name="T38" fmla="*/ 209 w 220"/>
                    <a:gd name="T39" fmla="*/ 138 h 202"/>
                    <a:gd name="T40" fmla="*/ 214 w 220"/>
                    <a:gd name="T41" fmla="*/ 145 h 202"/>
                    <a:gd name="T42" fmla="*/ 206 w 220"/>
                    <a:gd name="T43" fmla="*/ 161 h 202"/>
                    <a:gd name="T44" fmla="*/ 159 w 220"/>
                    <a:gd name="T45" fmla="*/ 202 h 202"/>
                    <a:gd name="T46" fmla="*/ 61 w 220"/>
                    <a:gd name="T47" fmla="*/ 202 h 202"/>
                    <a:gd name="T48" fmla="*/ 13 w 220"/>
                    <a:gd name="T49" fmla="*/ 161 h 202"/>
                    <a:gd name="T50" fmla="*/ 12 w 220"/>
                    <a:gd name="T51" fmla="*/ 152 h 202"/>
                    <a:gd name="T52" fmla="*/ 9 w 220"/>
                    <a:gd name="T53" fmla="*/ 142 h 202"/>
                    <a:gd name="T54" fmla="*/ 2 w 220"/>
                    <a:gd name="T55" fmla="*/ 135 h 202"/>
                    <a:gd name="T56" fmla="*/ 5 w 220"/>
                    <a:gd name="T57" fmla="*/ 126 h 202"/>
                    <a:gd name="T58" fmla="*/ 8 w 220"/>
                    <a:gd name="T59" fmla="*/ 119 h 202"/>
                    <a:gd name="T60" fmla="*/ 4 w 220"/>
                    <a:gd name="T61" fmla="*/ 108 h 202"/>
                    <a:gd name="T62" fmla="*/ 3 w 220"/>
                    <a:gd name="T63" fmla="*/ 97 h 202"/>
                    <a:gd name="T64" fmla="*/ 8 w 220"/>
                    <a:gd name="T65" fmla="*/ 91 h 202"/>
                    <a:gd name="T66" fmla="*/ 8 w 220"/>
                    <a:gd name="T67" fmla="*/ 85 h 202"/>
                    <a:gd name="T68" fmla="*/ 2 w 220"/>
                    <a:gd name="T69" fmla="*/ 76 h 202"/>
                    <a:gd name="T70" fmla="*/ 5 w 220"/>
                    <a:gd name="T71" fmla="*/ 66 h 202"/>
                    <a:gd name="T72" fmla="*/ 9 w 220"/>
                    <a:gd name="T73" fmla="*/ 61 h 202"/>
                    <a:gd name="T74" fmla="*/ 8 w 220"/>
                    <a:gd name="T75" fmla="*/ 54 h 202"/>
                    <a:gd name="T76" fmla="*/ 2 w 220"/>
                    <a:gd name="T77" fmla="*/ 44 h 202"/>
                    <a:gd name="T78" fmla="*/ 2 w 220"/>
                    <a:gd name="T79" fmla="*/ 16 h 202"/>
                    <a:gd name="T80" fmla="*/ 2 w 220"/>
                    <a:gd name="T81" fmla="*/ 11 h 202"/>
                    <a:gd name="T82" fmla="*/ 2 w 220"/>
                    <a:gd name="T83" fmla="*/ 1 h 202"/>
                    <a:gd name="T84" fmla="*/ 0 w 220"/>
                    <a:gd name="T85" fmla="*/ 0 h 202"/>
                    <a:gd name="T86" fmla="*/ 216 w 220"/>
                    <a:gd name="T87" fmla="*/ 0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20" h="202">
                      <a:moveTo>
                        <a:pt x="216" y="0"/>
                      </a:moveTo>
                      <a:cubicBezTo>
                        <a:pt x="213" y="3"/>
                        <a:pt x="213" y="3"/>
                        <a:pt x="213" y="3"/>
                      </a:cubicBezTo>
                      <a:cubicBezTo>
                        <a:pt x="213" y="14"/>
                        <a:pt x="213" y="14"/>
                        <a:pt x="213" y="14"/>
                      </a:cubicBezTo>
                      <a:cubicBezTo>
                        <a:pt x="211" y="16"/>
                        <a:pt x="211" y="16"/>
                        <a:pt x="211" y="16"/>
                      </a:cubicBezTo>
                      <a:cubicBezTo>
                        <a:pt x="211" y="16"/>
                        <a:pt x="216" y="20"/>
                        <a:pt x="218" y="24"/>
                      </a:cubicBezTo>
                      <a:cubicBezTo>
                        <a:pt x="220" y="28"/>
                        <a:pt x="220" y="33"/>
                        <a:pt x="217" y="35"/>
                      </a:cubicBezTo>
                      <a:cubicBezTo>
                        <a:pt x="214" y="38"/>
                        <a:pt x="210" y="39"/>
                        <a:pt x="210" y="42"/>
                      </a:cubicBezTo>
                      <a:cubicBezTo>
                        <a:pt x="210" y="44"/>
                        <a:pt x="209" y="48"/>
                        <a:pt x="209" y="48"/>
                      </a:cubicBezTo>
                      <a:cubicBezTo>
                        <a:pt x="209" y="48"/>
                        <a:pt x="216" y="51"/>
                        <a:pt x="217" y="55"/>
                      </a:cubicBezTo>
                      <a:cubicBezTo>
                        <a:pt x="219" y="60"/>
                        <a:pt x="218" y="64"/>
                        <a:pt x="216" y="66"/>
                      </a:cubicBezTo>
                      <a:cubicBezTo>
                        <a:pt x="213" y="67"/>
                        <a:pt x="210" y="71"/>
                        <a:pt x="210" y="71"/>
                      </a:cubicBezTo>
                      <a:cubicBezTo>
                        <a:pt x="210" y="80"/>
                        <a:pt x="210" y="80"/>
                        <a:pt x="210" y="80"/>
                      </a:cubicBezTo>
                      <a:cubicBezTo>
                        <a:pt x="210" y="80"/>
                        <a:pt x="218" y="85"/>
                        <a:pt x="218" y="89"/>
                      </a:cubicBezTo>
                      <a:cubicBezTo>
                        <a:pt x="218" y="94"/>
                        <a:pt x="214" y="97"/>
                        <a:pt x="214" y="97"/>
                      </a:cubicBezTo>
                      <a:cubicBezTo>
                        <a:pt x="209" y="102"/>
                        <a:pt x="209" y="102"/>
                        <a:pt x="209" y="102"/>
                      </a:cubicBezTo>
                      <a:cubicBezTo>
                        <a:pt x="210" y="108"/>
                        <a:pt x="210" y="108"/>
                        <a:pt x="210" y="108"/>
                      </a:cubicBezTo>
                      <a:cubicBezTo>
                        <a:pt x="210" y="108"/>
                        <a:pt x="216" y="112"/>
                        <a:pt x="217" y="116"/>
                      </a:cubicBezTo>
                      <a:cubicBezTo>
                        <a:pt x="218" y="120"/>
                        <a:pt x="217" y="123"/>
                        <a:pt x="215" y="125"/>
                      </a:cubicBezTo>
                      <a:cubicBezTo>
                        <a:pt x="213" y="127"/>
                        <a:pt x="209" y="131"/>
                        <a:pt x="209" y="131"/>
                      </a:cubicBezTo>
                      <a:cubicBezTo>
                        <a:pt x="209" y="138"/>
                        <a:pt x="209" y="138"/>
                        <a:pt x="209" y="138"/>
                      </a:cubicBezTo>
                      <a:cubicBezTo>
                        <a:pt x="209" y="138"/>
                        <a:pt x="213" y="141"/>
                        <a:pt x="214" y="145"/>
                      </a:cubicBezTo>
                      <a:cubicBezTo>
                        <a:pt x="214" y="148"/>
                        <a:pt x="209" y="158"/>
                        <a:pt x="206" y="161"/>
                      </a:cubicBezTo>
                      <a:cubicBezTo>
                        <a:pt x="203" y="163"/>
                        <a:pt x="159" y="202"/>
                        <a:pt x="159" y="202"/>
                      </a:cubicBezTo>
                      <a:cubicBezTo>
                        <a:pt x="61" y="202"/>
                        <a:pt x="61" y="202"/>
                        <a:pt x="61" y="202"/>
                      </a:cubicBezTo>
                      <a:cubicBezTo>
                        <a:pt x="13" y="161"/>
                        <a:pt x="13" y="161"/>
                        <a:pt x="13" y="161"/>
                      </a:cubicBezTo>
                      <a:cubicBezTo>
                        <a:pt x="13" y="161"/>
                        <a:pt x="12" y="155"/>
                        <a:pt x="12" y="152"/>
                      </a:cubicBezTo>
                      <a:cubicBezTo>
                        <a:pt x="11" y="149"/>
                        <a:pt x="12" y="144"/>
                        <a:pt x="9" y="142"/>
                      </a:cubicBezTo>
                      <a:cubicBezTo>
                        <a:pt x="7" y="140"/>
                        <a:pt x="2" y="139"/>
                        <a:pt x="2" y="135"/>
                      </a:cubicBezTo>
                      <a:cubicBezTo>
                        <a:pt x="2" y="130"/>
                        <a:pt x="3" y="127"/>
                        <a:pt x="5" y="126"/>
                      </a:cubicBezTo>
                      <a:cubicBezTo>
                        <a:pt x="7" y="125"/>
                        <a:pt x="9" y="122"/>
                        <a:pt x="8" y="119"/>
                      </a:cubicBezTo>
                      <a:cubicBezTo>
                        <a:pt x="8" y="116"/>
                        <a:pt x="6" y="112"/>
                        <a:pt x="4" y="108"/>
                      </a:cubicBezTo>
                      <a:cubicBezTo>
                        <a:pt x="2" y="104"/>
                        <a:pt x="2" y="100"/>
                        <a:pt x="3" y="97"/>
                      </a:cubicBezTo>
                      <a:cubicBezTo>
                        <a:pt x="5" y="94"/>
                        <a:pt x="8" y="91"/>
                        <a:pt x="8" y="91"/>
                      </a:cubicBezTo>
                      <a:cubicBezTo>
                        <a:pt x="8" y="85"/>
                        <a:pt x="8" y="85"/>
                        <a:pt x="8" y="85"/>
                      </a:cubicBezTo>
                      <a:cubicBezTo>
                        <a:pt x="8" y="85"/>
                        <a:pt x="2" y="81"/>
                        <a:pt x="2" y="76"/>
                      </a:cubicBezTo>
                      <a:cubicBezTo>
                        <a:pt x="2" y="70"/>
                        <a:pt x="3" y="67"/>
                        <a:pt x="5" y="66"/>
                      </a:cubicBezTo>
                      <a:cubicBezTo>
                        <a:pt x="7" y="64"/>
                        <a:pt x="9" y="61"/>
                        <a:pt x="9" y="61"/>
                      </a:cubicBezTo>
                      <a:cubicBezTo>
                        <a:pt x="9" y="61"/>
                        <a:pt x="10" y="57"/>
                        <a:pt x="8" y="54"/>
                      </a:cubicBezTo>
                      <a:cubicBezTo>
                        <a:pt x="7" y="52"/>
                        <a:pt x="3" y="48"/>
                        <a:pt x="2" y="44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4"/>
                        <a:pt x="2" y="11"/>
                      </a:cubicBezTo>
                      <a:cubicBezTo>
                        <a:pt x="2" y="8"/>
                        <a:pt x="2" y="1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3032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3" name="Freeform 7"/>
                <p:cNvSpPr>
                  <a:spLocks/>
                </p:cNvSpPr>
                <p:nvPr/>
              </p:nvSpPr>
              <p:spPr bwMode="auto">
                <a:xfrm>
                  <a:off x="3996676" y="4268788"/>
                  <a:ext cx="350838" cy="49213"/>
                </a:xfrm>
                <a:custGeom>
                  <a:avLst/>
                  <a:gdLst>
                    <a:gd name="T0" fmla="*/ 0 w 94"/>
                    <a:gd name="T1" fmla="*/ 0 h 13"/>
                    <a:gd name="T2" fmla="*/ 94 w 94"/>
                    <a:gd name="T3" fmla="*/ 0 h 13"/>
                    <a:gd name="T4" fmla="*/ 85 w 94"/>
                    <a:gd name="T5" fmla="*/ 9 h 13"/>
                    <a:gd name="T6" fmla="*/ 74 w 94"/>
                    <a:gd name="T7" fmla="*/ 13 h 13"/>
                    <a:gd name="T8" fmla="*/ 19 w 94"/>
                    <a:gd name="T9" fmla="*/ 13 h 13"/>
                    <a:gd name="T10" fmla="*/ 8 w 94"/>
                    <a:gd name="T11" fmla="*/ 9 h 13"/>
                    <a:gd name="T12" fmla="*/ 0 w 94"/>
                    <a:gd name="T13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4" h="13">
                      <a:moveTo>
                        <a:pt x="0" y="0"/>
                      </a:move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4" y="0"/>
                        <a:pt x="88" y="6"/>
                        <a:pt x="85" y="9"/>
                      </a:cubicBezTo>
                      <a:cubicBezTo>
                        <a:pt x="82" y="11"/>
                        <a:pt x="77" y="13"/>
                        <a:pt x="74" y="13"/>
                      </a:cubicBezTo>
                      <a:cubicBezTo>
                        <a:pt x="71" y="13"/>
                        <a:pt x="19" y="13"/>
                        <a:pt x="19" y="13"/>
                      </a:cubicBezTo>
                      <a:cubicBezTo>
                        <a:pt x="19" y="13"/>
                        <a:pt x="11" y="13"/>
                        <a:pt x="8" y="9"/>
                      </a:cubicBezTo>
                      <a:cubicBezTo>
                        <a:pt x="5" y="6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39363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" name="Freeform 8"/>
                <p:cNvSpPr>
                  <a:spLocks/>
                </p:cNvSpPr>
                <p:nvPr/>
              </p:nvSpPr>
              <p:spPr bwMode="auto">
                <a:xfrm>
                  <a:off x="4173538" y="3527425"/>
                  <a:ext cx="247650" cy="33338"/>
                </a:xfrm>
                <a:custGeom>
                  <a:avLst/>
                  <a:gdLst>
                    <a:gd name="T0" fmla="*/ 4 w 66"/>
                    <a:gd name="T1" fmla="*/ 1 h 9"/>
                    <a:gd name="T2" fmla="*/ 64 w 66"/>
                    <a:gd name="T3" fmla="*/ 1 h 9"/>
                    <a:gd name="T4" fmla="*/ 62 w 66"/>
                    <a:gd name="T5" fmla="*/ 7 h 9"/>
                    <a:gd name="T6" fmla="*/ 0 w 66"/>
                    <a:gd name="T7" fmla="*/ 9 h 9"/>
                    <a:gd name="T8" fmla="*/ 20 w 66"/>
                    <a:gd name="T9" fmla="*/ 5 h 9"/>
                    <a:gd name="T10" fmla="*/ 17 w 66"/>
                    <a:gd name="T11" fmla="*/ 3 h 9"/>
                    <a:gd name="T12" fmla="*/ 4 w 66"/>
                    <a:gd name="T13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9">
                      <a:moveTo>
                        <a:pt x="4" y="1"/>
                      </a:moveTo>
                      <a:cubicBezTo>
                        <a:pt x="4" y="1"/>
                        <a:pt x="62" y="0"/>
                        <a:pt x="64" y="1"/>
                      </a:cubicBezTo>
                      <a:cubicBezTo>
                        <a:pt x="66" y="3"/>
                        <a:pt x="66" y="5"/>
                        <a:pt x="62" y="7"/>
                      </a:cubicBezTo>
                      <a:cubicBezTo>
                        <a:pt x="58" y="8"/>
                        <a:pt x="0" y="9"/>
                        <a:pt x="0" y="9"/>
                      </a:cubicBezTo>
                      <a:cubicBezTo>
                        <a:pt x="0" y="9"/>
                        <a:pt x="20" y="7"/>
                        <a:pt x="20" y="5"/>
                      </a:cubicBezTo>
                      <a:cubicBezTo>
                        <a:pt x="20" y="3"/>
                        <a:pt x="21" y="4"/>
                        <a:pt x="17" y="3"/>
                      </a:cubicBezTo>
                      <a:cubicBezTo>
                        <a:pt x="13" y="3"/>
                        <a:pt x="4" y="1"/>
                        <a:pt x="4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" name="Freeform 9"/>
                <p:cNvSpPr>
                  <a:spLocks/>
                </p:cNvSpPr>
                <p:nvPr/>
              </p:nvSpPr>
              <p:spPr bwMode="auto">
                <a:xfrm>
                  <a:off x="4173538" y="3571875"/>
                  <a:ext cx="242888" cy="93663"/>
                </a:xfrm>
                <a:custGeom>
                  <a:avLst/>
                  <a:gdLst>
                    <a:gd name="T0" fmla="*/ 11 w 65"/>
                    <a:gd name="T1" fmla="*/ 0 h 25"/>
                    <a:gd name="T2" fmla="*/ 60 w 65"/>
                    <a:gd name="T3" fmla="*/ 1 h 25"/>
                    <a:gd name="T4" fmla="*/ 65 w 65"/>
                    <a:gd name="T5" fmla="*/ 10 h 25"/>
                    <a:gd name="T6" fmla="*/ 57 w 65"/>
                    <a:gd name="T7" fmla="*/ 21 h 25"/>
                    <a:gd name="T8" fmla="*/ 0 w 65"/>
                    <a:gd name="T9" fmla="*/ 25 h 25"/>
                    <a:gd name="T10" fmla="*/ 21 w 65"/>
                    <a:gd name="T11" fmla="*/ 20 h 25"/>
                    <a:gd name="T12" fmla="*/ 22 w 65"/>
                    <a:gd name="T13" fmla="*/ 12 h 25"/>
                    <a:gd name="T14" fmla="*/ 23 w 65"/>
                    <a:gd name="T15" fmla="*/ 6 h 25"/>
                    <a:gd name="T16" fmla="*/ 23 w 65"/>
                    <a:gd name="T17" fmla="*/ 3 h 25"/>
                    <a:gd name="T18" fmla="*/ 11 w 65"/>
                    <a:gd name="T19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25">
                      <a:moveTo>
                        <a:pt x="11" y="0"/>
                      </a:moveTo>
                      <a:cubicBezTo>
                        <a:pt x="11" y="0"/>
                        <a:pt x="58" y="0"/>
                        <a:pt x="60" y="1"/>
                      </a:cubicBezTo>
                      <a:cubicBezTo>
                        <a:pt x="63" y="2"/>
                        <a:pt x="65" y="7"/>
                        <a:pt x="65" y="10"/>
                      </a:cubicBezTo>
                      <a:cubicBezTo>
                        <a:pt x="65" y="14"/>
                        <a:pt x="65" y="19"/>
                        <a:pt x="57" y="21"/>
                      </a:cubicBezTo>
                      <a:cubicBezTo>
                        <a:pt x="49" y="23"/>
                        <a:pt x="0" y="25"/>
                        <a:pt x="0" y="25"/>
                      </a:cubicBezTo>
                      <a:cubicBezTo>
                        <a:pt x="0" y="25"/>
                        <a:pt x="20" y="22"/>
                        <a:pt x="21" y="20"/>
                      </a:cubicBezTo>
                      <a:cubicBezTo>
                        <a:pt x="23" y="18"/>
                        <a:pt x="21" y="14"/>
                        <a:pt x="22" y="12"/>
                      </a:cubicBezTo>
                      <a:cubicBezTo>
                        <a:pt x="23" y="10"/>
                        <a:pt x="24" y="10"/>
                        <a:pt x="23" y="6"/>
                      </a:cubicBezTo>
                      <a:cubicBezTo>
                        <a:pt x="23" y="3"/>
                        <a:pt x="23" y="3"/>
                        <a:pt x="23" y="3"/>
                      </a:cubicBez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" name="Freeform 10"/>
                <p:cNvSpPr>
                  <a:spLocks/>
                </p:cNvSpPr>
                <p:nvPr/>
              </p:nvSpPr>
              <p:spPr bwMode="auto">
                <a:xfrm>
                  <a:off x="4106863" y="3698875"/>
                  <a:ext cx="303213" cy="34925"/>
                </a:xfrm>
                <a:custGeom>
                  <a:avLst/>
                  <a:gdLst>
                    <a:gd name="T0" fmla="*/ 20 w 81"/>
                    <a:gd name="T1" fmla="*/ 1 h 9"/>
                    <a:gd name="T2" fmla="*/ 73 w 81"/>
                    <a:gd name="T3" fmla="*/ 0 h 9"/>
                    <a:gd name="T4" fmla="*/ 80 w 81"/>
                    <a:gd name="T5" fmla="*/ 3 h 9"/>
                    <a:gd name="T6" fmla="*/ 3 w 81"/>
                    <a:gd name="T7" fmla="*/ 9 h 9"/>
                    <a:gd name="T8" fmla="*/ 24 w 81"/>
                    <a:gd name="T9" fmla="*/ 5 h 9"/>
                    <a:gd name="T10" fmla="*/ 20 w 81"/>
                    <a:gd name="T11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1" h="9">
                      <a:moveTo>
                        <a:pt x="20" y="1"/>
                      </a:moveTo>
                      <a:cubicBezTo>
                        <a:pt x="20" y="1"/>
                        <a:pt x="66" y="0"/>
                        <a:pt x="73" y="0"/>
                      </a:cubicBezTo>
                      <a:cubicBezTo>
                        <a:pt x="81" y="0"/>
                        <a:pt x="81" y="3"/>
                        <a:pt x="80" y="3"/>
                      </a:cubicBezTo>
                      <a:cubicBezTo>
                        <a:pt x="78" y="4"/>
                        <a:pt x="5" y="9"/>
                        <a:pt x="3" y="9"/>
                      </a:cubicBezTo>
                      <a:cubicBezTo>
                        <a:pt x="0" y="9"/>
                        <a:pt x="21" y="6"/>
                        <a:pt x="24" y="5"/>
                      </a:cubicBezTo>
                      <a:cubicBezTo>
                        <a:pt x="27" y="4"/>
                        <a:pt x="26" y="2"/>
                        <a:pt x="2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" name="Freeform 11"/>
                <p:cNvSpPr>
                  <a:spLocks/>
                </p:cNvSpPr>
                <p:nvPr/>
              </p:nvSpPr>
              <p:spPr bwMode="auto">
                <a:xfrm>
                  <a:off x="4140201" y="3756025"/>
                  <a:ext cx="269875" cy="25400"/>
                </a:xfrm>
                <a:custGeom>
                  <a:avLst/>
                  <a:gdLst>
                    <a:gd name="T0" fmla="*/ 26 w 72"/>
                    <a:gd name="T1" fmla="*/ 1 h 7"/>
                    <a:gd name="T2" fmla="*/ 72 w 72"/>
                    <a:gd name="T3" fmla="*/ 0 h 7"/>
                    <a:gd name="T4" fmla="*/ 49 w 72"/>
                    <a:gd name="T5" fmla="*/ 5 h 7"/>
                    <a:gd name="T6" fmla="*/ 4 w 72"/>
                    <a:gd name="T7" fmla="*/ 7 h 7"/>
                    <a:gd name="T8" fmla="*/ 26 w 72"/>
                    <a:gd name="T9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7">
                      <a:moveTo>
                        <a:pt x="26" y="1"/>
                      </a:moveTo>
                      <a:cubicBezTo>
                        <a:pt x="72" y="0"/>
                        <a:pt x="72" y="0"/>
                        <a:pt x="72" y="0"/>
                      </a:cubicBezTo>
                      <a:cubicBezTo>
                        <a:pt x="72" y="0"/>
                        <a:pt x="51" y="5"/>
                        <a:pt x="49" y="5"/>
                      </a:cubicBezTo>
                      <a:cubicBezTo>
                        <a:pt x="47" y="5"/>
                        <a:pt x="9" y="7"/>
                        <a:pt x="4" y="7"/>
                      </a:cubicBezTo>
                      <a:cubicBezTo>
                        <a:pt x="0" y="7"/>
                        <a:pt x="35" y="3"/>
                        <a:pt x="26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" name="Freeform 12"/>
                <p:cNvSpPr>
                  <a:spLocks/>
                </p:cNvSpPr>
                <p:nvPr/>
              </p:nvSpPr>
              <p:spPr bwMode="auto">
                <a:xfrm>
                  <a:off x="4125913" y="3811588"/>
                  <a:ext cx="287338" cy="38100"/>
                </a:xfrm>
                <a:custGeom>
                  <a:avLst/>
                  <a:gdLst>
                    <a:gd name="T0" fmla="*/ 15 w 77"/>
                    <a:gd name="T1" fmla="*/ 2 h 10"/>
                    <a:gd name="T2" fmla="*/ 73 w 77"/>
                    <a:gd name="T3" fmla="*/ 0 h 10"/>
                    <a:gd name="T4" fmla="*/ 72 w 77"/>
                    <a:gd name="T5" fmla="*/ 5 h 10"/>
                    <a:gd name="T6" fmla="*/ 0 w 77"/>
                    <a:gd name="T7" fmla="*/ 10 h 10"/>
                    <a:gd name="T8" fmla="*/ 31 w 77"/>
                    <a:gd name="T9" fmla="*/ 5 h 10"/>
                    <a:gd name="T10" fmla="*/ 15 w 77"/>
                    <a:gd name="T11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7" h="10">
                      <a:moveTo>
                        <a:pt x="15" y="2"/>
                      </a:moveTo>
                      <a:cubicBezTo>
                        <a:pt x="15" y="2"/>
                        <a:pt x="69" y="0"/>
                        <a:pt x="73" y="0"/>
                      </a:cubicBezTo>
                      <a:cubicBezTo>
                        <a:pt x="77" y="0"/>
                        <a:pt x="75" y="4"/>
                        <a:pt x="72" y="5"/>
                      </a:cubicBezTo>
                      <a:cubicBezTo>
                        <a:pt x="68" y="6"/>
                        <a:pt x="0" y="10"/>
                        <a:pt x="0" y="10"/>
                      </a:cubicBezTo>
                      <a:cubicBezTo>
                        <a:pt x="0" y="10"/>
                        <a:pt x="29" y="6"/>
                        <a:pt x="31" y="5"/>
                      </a:cubicBezTo>
                      <a:cubicBezTo>
                        <a:pt x="32" y="4"/>
                        <a:pt x="15" y="2"/>
                        <a:pt x="15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" name="Freeform 13"/>
                <p:cNvSpPr>
                  <a:spLocks/>
                </p:cNvSpPr>
                <p:nvPr/>
              </p:nvSpPr>
              <p:spPr bwMode="auto">
                <a:xfrm>
                  <a:off x="4195763" y="3868738"/>
                  <a:ext cx="217488" cy="33338"/>
                </a:xfrm>
                <a:custGeom>
                  <a:avLst/>
                  <a:gdLst>
                    <a:gd name="T0" fmla="*/ 0 w 58"/>
                    <a:gd name="T1" fmla="*/ 4 h 9"/>
                    <a:gd name="T2" fmla="*/ 56 w 58"/>
                    <a:gd name="T3" fmla="*/ 0 h 9"/>
                    <a:gd name="T4" fmla="*/ 0 w 58"/>
                    <a:gd name="T5" fmla="*/ 4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" h="9">
                      <a:moveTo>
                        <a:pt x="0" y="4"/>
                      </a:moveTo>
                      <a:cubicBezTo>
                        <a:pt x="0" y="4"/>
                        <a:pt x="55" y="0"/>
                        <a:pt x="56" y="0"/>
                      </a:cubicBezTo>
                      <a:cubicBezTo>
                        <a:pt x="58" y="0"/>
                        <a:pt x="22" y="9"/>
                        <a:pt x="0" y="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" name="Freeform 14"/>
                <p:cNvSpPr>
                  <a:spLocks/>
                </p:cNvSpPr>
                <p:nvPr/>
              </p:nvSpPr>
              <p:spPr bwMode="auto">
                <a:xfrm>
                  <a:off x="4117976" y="3935413"/>
                  <a:ext cx="280988" cy="30163"/>
                </a:xfrm>
                <a:custGeom>
                  <a:avLst/>
                  <a:gdLst>
                    <a:gd name="T0" fmla="*/ 23 w 75"/>
                    <a:gd name="T1" fmla="*/ 0 h 8"/>
                    <a:gd name="T2" fmla="*/ 71 w 75"/>
                    <a:gd name="T3" fmla="*/ 0 h 8"/>
                    <a:gd name="T4" fmla="*/ 65 w 75"/>
                    <a:gd name="T5" fmla="*/ 4 h 8"/>
                    <a:gd name="T6" fmla="*/ 0 w 75"/>
                    <a:gd name="T7" fmla="*/ 8 h 8"/>
                    <a:gd name="T8" fmla="*/ 31 w 75"/>
                    <a:gd name="T9" fmla="*/ 3 h 8"/>
                    <a:gd name="T10" fmla="*/ 23 w 75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5" h="8">
                      <a:moveTo>
                        <a:pt x="23" y="0"/>
                      </a:moveTo>
                      <a:cubicBezTo>
                        <a:pt x="23" y="0"/>
                        <a:pt x="67" y="0"/>
                        <a:pt x="71" y="0"/>
                      </a:cubicBezTo>
                      <a:cubicBezTo>
                        <a:pt x="75" y="1"/>
                        <a:pt x="68" y="3"/>
                        <a:pt x="65" y="4"/>
                      </a:cubicBezTo>
                      <a:cubicBezTo>
                        <a:pt x="62" y="5"/>
                        <a:pt x="0" y="8"/>
                        <a:pt x="0" y="8"/>
                      </a:cubicBezTo>
                      <a:cubicBezTo>
                        <a:pt x="0" y="8"/>
                        <a:pt x="28" y="4"/>
                        <a:pt x="31" y="3"/>
                      </a:cubicBezTo>
                      <a:cubicBezTo>
                        <a:pt x="33" y="3"/>
                        <a:pt x="33" y="3"/>
                        <a:pt x="2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1" name="Freeform 15"/>
                <p:cNvSpPr>
                  <a:spLocks/>
                </p:cNvSpPr>
                <p:nvPr/>
              </p:nvSpPr>
              <p:spPr bwMode="auto">
                <a:xfrm>
                  <a:off x="4206876" y="3984625"/>
                  <a:ext cx="206375" cy="25400"/>
                </a:xfrm>
                <a:custGeom>
                  <a:avLst/>
                  <a:gdLst>
                    <a:gd name="T0" fmla="*/ 0 w 55"/>
                    <a:gd name="T1" fmla="*/ 3 h 7"/>
                    <a:gd name="T2" fmla="*/ 53 w 55"/>
                    <a:gd name="T3" fmla="*/ 0 h 7"/>
                    <a:gd name="T4" fmla="*/ 0 w 55"/>
                    <a:gd name="T5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5" h="7">
                      <a:moveTo>
                        <a:pt x="0" y="3"/>
                      </a:moveTo>
                      <a:cubicBezTo>
                        <a:pt x="0" y="3"/>
                        <a:pt x="51" y="0"/>
                        <a:pt x="53" y="0"/>
                      </a:cubicBezTo>
                      <a:cubicBezTo>
                        <a:pt x="55" y="0"/>
                        <a:pt x="28" y="7"/>
                        <a:pt x="0" y="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2" name="Freeform 16"/>
                <p:cNvSpPr>
                  <a:spLocks/>
                </p:cNvSpPr>
                <p:nvPr/>
              </p:nvSpPr>
              <p:spPr bwMode="auto">
                <a:xfrm>
                  <a:off x="4222751" y="4044949"/>
                  <a:ext cx="160338" cy="28576"/>
                </a:xfrm>
                <a:custGeom>
                  <a:avLst/>
                  <a:gdLst>
                    <a:gd name="T0" fmla="*/ 0 w 43"/>
                    <a:gd name="T1" fmla="*/ 2 h 8"/>
                    <a:gd name="T2" fmla="*/ 41 w 43"/>
                    <a:gd name="T3" fmla="*/ 1 h 8"/>
                    <a:gd name="T4" fmla="*/ 26 w 43"/>
                    <a:gd name="T5" fmla="*/ 7 h 8"/>
                    <a:gd name="T6" fmla="*/ 0 w 43"/>
                    <a:gd name="T7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8">
                      <a:moveTo>
                        <a:pt x="0" y="2"/>
                      </a:moveTo>
                      <a:cubicBezTo>
                        <a:pt x="0" y="2"/>
                        <a:pt x="38" y="0"/>
                        <a:pt x="41" y="1"/>
                      </a:cubicBezTo>
                      <a:cubicBezTo>
                        <a:pt x="43" y="1"/>
                        <a:pt x="31" y="5"/>
                        <a:pt x="26" y="7"/>
                      </a:cubicBezTo>
                      <a:cubicBezTo>
                        <a:pt x="20" y="8"/>
                        <a:pt x="12" y="7"/>
                        <a:pt x="0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" name="Freeform 17"/>
                <p:cNvSpPr>
                  <a:spLocks/>
                </p:cNvSpPr>
                <p:nvPr/>
              </p:nvSpPr>
              <p:spPr bwMode="auto">
                <a:xfrm>
                  <a:off x="4151313" y="4070350"/>
                  <a:ext cx="314325" cy="30163"/>
                </a:xfrm>
                <a:custGeom>
                  <a:avLst/>
                  <a:gdLst>
                    <a:gd name="T0" fmla="*/ 0 w 84"/>
                    <a:gd name="T1" fmla="*/ 5 h 8"/>
                    <a:gd name="T2" fmla="*/ 84 w 84"/>
                    <a:gd name="T3" fmla="*/ 0 h 8"/>
                    <a:gd name="T4" fmla="*/ 32 w 84"/>
                    <a:gd name="T5" fmla="*/ 8 h 8"/>
                    <a:gd name="T6" fmla="*/ 0 w 84"/>
                    <a:gd name="T7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4" h="8">
                      <a:moveTo>
                        <a:pt x="0" y="5"/>
                      </a:moveTo>
                      <a:cubicBezTo>
                        <a:pt x="0" y="5"/>
                        <a:pt x="76" y="2"/>
                        <a:pt x="84" y="0"/>
                      </a:cubicBezTo>
                      <a:cubicBezTo>
                        <a:pt x="84" y="0"/>
                        <a:pt x="75" y="6"/>
                        <a:pt x="32" y="8"/>
                      </a:cubicBezTo>
                      <a:cubicBezTo>
                        <a:pt x="32" y="8"/>
                        <a:pt x="9" y="7"/>
                        <a:pt x="0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" name="Freeform 18"/>
                <p:cNvSpPr>
                  <a:spLocks/>
                </p:cNvSpPr>
                <p:nvPr/>
              </p:nvSpPr>
              <p:spPr bwMode="auto">
                <a:xfrm>
                  <a:off x="4514851" y="3703638"/>
                  <a:ext cx="36513" cy="22225"/>
                </a:xfrm>
                <a:custGeom>
                  <a:avLst/>
                  <a:gdLst>
                    <a:gd name="T0" fmla="*/ 7 w 10"/>
                    <a:gd name="T1" fmla="*/ 0 h 6"/>
                    <a:gd name="T2" fmla="*/ 0 w 10"/>
                    <a:gd name="T3" fmla="*/ 6 h 6"/>
                    <a:gd name="T4" fmla="*/ 7 w 10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6">
                      <a:moveTo>
                        <a:pt x="7" y="0"/>
                      </a:moveTo>
                      <a:cubicBezTo>
                        <a:pt x="7" y="0"/>
                        <a:pt x="10" y="5"/>
                        <a:pt x="0" y="6"/>
                      </a:cubicBez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" name="Freeform 19"/>
                <p:cNvSpPr>
                  <a:spLocks/>
                </p:cNvSpPr>
                <p:nvPr/>
              </p:nvSpPr>
              <p:spPr bwMode="auto">
                <a:xfrm>
                  <a:off x="4510088" y="3579813"/>
                  <a:ext cx="41275" cy="19050"/>
                </a:xfrm>
                <a:custGeom>
                  <a:avLst/>
                  <a:gdLst>
                    <a:gd name="T0" fmla="*/ 8 w 11"/>
                    <a:gd name="T1" fmla="*/ 0 h 5"/>
                    <a:gd name="T2" fmla="*/ 0 w 11"/>
                    <a:gd name="T3" fmla="*/ 5 h 5"/>
                    <a:gd name="T4" fmla="*/ 8 w 11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" h="5">
                      <a:moveTo>
                        <a:pt x="8" y="0"/>
                      </a:moveTo>
                      <a:cubicBezTo>
                        <a:pt x="8" y="0"/>
                        <a:pt x="11" y="4"/>
                        <a:pt x="0" y="5"/>
                      </a:cubicBez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" name="Freeform 20"/>
                <p:cNvSpPr>
                  <a:spLocks/>
                </p:cNvSpPr>
                <p:nvPr/>
              </p:nvSpPr>
              <p:spPr bwMode="auto">
                <a:xfrm>
                  <a:off x="4495801" y="3819525"/>
                  <a:ext cx="55563" cy="19050"/>
                </a:xfrm>
                <a:custGeom>
                  <a:avLst/>
                  <a:gdLst>
                    <a:gd name="T0" fmla="*/ 11 w 15"/>
                    <a:gd name="T1" fmla="*/ 0 h 5"/>
                    <a:gd name="T2" fmla="*/ 0 w 15"/>
                    <a:gd name="T3" fmla="*/ 5 h 5"/>
                    <a:gd name="T4" fmla="*/ 11 w 15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5">
                      <a:moveTo>
                        <a:pt x="11" y="0"/>
                      </a:moveTo>
                      <a:cubicBezTo>
                        <a:pt x="11" y="0"/>
                        <a:pt x="15" y="4"/>
                        <a:pt x="0" y="5"/>
                      </a:cubicBez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7" name="Freeform 21"/>
                <p:cNvSpPr>
                  <a:spLocks/>
                </p:cNvSpPr>
                <p:nvPr/>
              </p:nvSpPr>
              <p:spPr bwMode="auto">
                <a:xfrm>
                  <a:off x="4498976" y="3894138"/>
                  <a:ext cx="46038" cy="57150"/>
                </a:xfrm>
                <a:custGeom>
                  <a:avLst/>
                  <a:gdLst>
                    <a:gd name="T0" fmla="*/ 6 w 12"/>
                    <a:gd name="T1" fmla="*/ 0 h 15"/>
                    <a:gd name="T2" fmla="*/ 7 w 12"/>
                    <a:gd name="T3" fmla="*/ 6 h 15"/>
                    <a:gd name="T4" fmla="*/ 12 w 12"/>
                    <a:gd name="T5" fmla="*/ 12 h 15"/>
                    <a:gd name="T6" fmla="*/ 0 w 12"/>
                    <a:gd name="T7" fmla="*/ 14 h 15"/>
                    <a:gd name="T8" fmla="*/ 6 w 12"/>
                    <a:gd name="T9" fmla="*/ 10 h 15"/>
                    <a:gd name="T10" fmla="*/ 6 w 12"/>
                    <a:gd name="T11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5">
                      <a:moveTo>
                        <a:pt x="6" y="0"/>
                      </a:moveTo>
                      <a:cubicBezTo>
                        <a:pt x="6" y="0"/>
                        <a:pt x="6" y="5"/>
                        <a:pt x="7" y="6"/>
                      </a:cubicBezTo>
                      <a:cubicBezTo>
                        <a:pt x="8" y="7"/>
                        <a:pt x="12" y="12"/>
                        <a:pt x="12" y="12"/>
                      </a:cubicBezTo>
                      <a:cubicBezTo>
                        <a:pt x="12" y="12"/>
                        <a:pt x="3" y="15"/>
                        <a:pt x="0" y="14"/>
                      </a:cubicBezTo>
                      <a:cubicBezTo>
                        <a:pt x="0" y="14"/>
                        <a:pt x="5" y="12"/>
                        <a:pt x="6" y="10"/>
                      </a:cubicBezTo>
                      <a:cubicBezTo>
                        <a:pt x="6" y="9"/>
                        <a:pt x="5" y="1"/>
                        <a:pt x="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" name="Freeform 22"/>
                <p:cNvSpPr>
                  <a:spLocks/>
                </p:cNvSpPr>
                <p:nvPr/>
              </p:nvSpPr>
              <p:spPr bwMode="auto">
                <a:xfrm>
                  <a:off x="4518026" y="4037013"/>
                  <a:ext cx="22225" cy="19050"/>
                </a:xfrm>
                <a:custGeom>
                  <a:avLst/>
                  <a:gdLst>
                    <a:gd name="T0" fmla="*/ 3 w 6"/>
                    <a:gd name="T1" fmla="*/ 0 h 5"/>
                    <a:gd name="T2" fmla="*/ 0 w 6"/>
                    <a:gd name="T3" fmla="*/ 5 h 5"/>
                    <a:gd name="T4" fmla="*/ 3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3" y="0"/>
                      </a:moveTo>
                      <a:cubicBezTo>
                        <a:pt x="3" y="0"/>
                        <a:pt x="6" y="4"/>
                        <a:pt x="0" y="5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" name="Freeform 23"/>
                <p:cNvSpPr>
                  <a:spLocks/>
                </p:cNvSpPr>
                <p:nvPr/>
              </p:nvSpPr>
              <p:spPr bwMode="auto">
                <a:xfrm>
                  <a:off x="3814763" y="3557588"/>
                  <a:ext cx="206375" cy="22225"/>
                </a:xfrm>
                <a:custGeom>
                  <a:avLst/>
                  <a:gdLst>
                    <a:gd name="T0" fmla="*/ 0 w 55"/>
                    <a:gd name="T1" fmla="*/ 0 h 6"/>
                    <a:gd name="T2" fmla="*/ 55 w 55"/>
                    <a:gd name="T3" fmla="*/ 3 h 6"/>
                    <a:gd name="T4" fmla="*/ 0 w 55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5" h="6">
                      <a:moveTo>
                        <a:pt x="0" y="0"/>
                      </a:move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15" y="6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" name="Freeform 24"/>
                <p:cNvSpPr>
                  <a:spLocks/>
                </p:cNvSpPr>
                <p:nvPr/>
              </p:nvSpPr>
              <p:spPr bwMode="auto">
                <a:xfrm>
                  <a:off x="3762376" y="3744913"/>
                  <a:ext cx="71438" cy="17463"/>
                </a:xfrm>
                <a:custGeom>
                  <a:avLst/>
                  <a:gdLst>
                    <a:gd name="T0" fmla="*/ 7 w 19"/>
                    <a:gd name="T1" fmla="*/ 0 h 5"/>
                    <a:gd name="T2" fmla="*/ 19 w 19"/>
                    <a:gd name="T3" fmla="*/ 1 h 5"/>
                    <a:gd name="T4" fmla="*/ 4 w 19"/>
                    <a:gd name="T5" fmla="*/ 4 h 5"/>
                    <a:gd name="T6" fmla="*/ 7 w 19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5">
                      <a:moveTo>
                        <a:pt x="7" y="0"/>
                      </a:move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9" y="1"/>
                        <a:pt x="7" y="4"/>
                        <a:pt x="4" y="4"/>
                      </a:cubicBezTo>
                      <a:cubicBezTo>
                        <a:pt x="0" y="5"/>
                        <a:pt x="7" y="0"/>
                        <a:pt x="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" name="Freeform 25"/>
                <p:cNvSpPr>
                  <a:spLocks/>
                </p:cNvSpPr>
                <p:nvPr/>
              </p:nvSpPr>
              <p:spPr bwMode="auto">
                <a:xfrm>
                  <a:off x="3762376" y="3857625"/>
                  <a:ext cx="74613" cy="14288"/>
                </a:xfrm>
                <a:custGeom>
                  <a:avLst/>
                  <a:gdLst>
                    <a:gd name="T0" fmla="*/ 6 w 20"/>
                    <a:gd name="T1" fmla="*/ 0 h 4"/>
                    <a:gd name="T2" fmla="*/ 20 w 20"/>
                    <a:gd name="T3" fmla="*/ 0 h 4"/>
                    <a:gd name="T4" fmla="*/ 2 w 20"/>
                    <a:gd name="T5" fmla="*/ 4 h 4"/>
                    <a:gd name="T6" fmla="*/ 6 w 20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4">
                      <a:moveTo>
                        <a:pt x="6" y="0"/>
                      </a:move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4" y="4"/>
                        <a:pt x="2" y="4"/>
                      </a:cubicBezTo>
                      <a:cubicBezTo>
                        <a:pt x="0" y="4"/>
                        <a:pt x="6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Freeform 26"/>
                <p:cNvSpPr>
                  <a:spLocks/>
                </p:cNvSpPr>
                <p:nvPr/>
              </p:nvSpPr>
              <p:spPr bwMode="auto">
                <a:xfrm>
                  <a:off x="3759201" y="3979863"/>
                  <a:ext cx="74613" cy="19050"/>
                </a:xfrm>
                <a:custGeom>
                  <a:avLst/>
                  <a:gdLst>
                    <a:gd name="T0" fmla="*/ 6 w 20"/>
                    <a:gd name="T1" fmla="*/ 0 h 5"/>
                    <a:gd name="T2" fmla="*/ 20 w 20"/>
                    <a:gd name="T3" fmla="*/ 1 h 5"/>
                    <a:gd name="T4" fmla="*/ 2 w 20"/>
                    <a:gd name="T5" fmla="*/ 5 h 5"/>
                    <a:gd name="T6" fmla="*/ 6 w 20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5">
                      <a:moveTo>
                        <a:pt x="6" y="0"/>
                      </a:move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20" y="1"/>
                        <a:pt x="3" y="5"/>
                        <a:pt x="2" y="5"/>
                      </a:cubicBezTo>
                      <a:cubicBezTo>
                        <a:pt x="0" y="5"/>
                        <a:pt x="6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Freeform 27"/>
                <p:cNvSpPr>
                  <a:spLocks/>
                </p:cNvSpPr>
                <p:nvPr/>
              </p:nvSpPr>
              <p:spPr bwMode="auto">
                <a:xfrm>
                  <a:off x="3822701" y="4086225"/>
                  <a:ext cx="268288" cy="33338"/>
                </a:xfrm>
                <a:custGeom>
                  <a:avLst/>
                  <a:gdLst>
                    <a:gd name="T0" fmla="*/ 0 w 72"/>
                    <a:gd name="T1" fmla="*/ 0 h 9"/>
                    <a:gd name="T2" fmla="*/ 68 w 72"/>
                    <a:gd name="T3" fmla="*/ 1 h 9"/>
                    <a:gd name="T4" fmla="*/ 0 w 72"/>
                    <a:gd name="T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2" h="9">
                      <a:moveTo>
                        <a:pt x="0" y="0"/>
                      </a:moveTo>
                      <a:cubicBezTo>
                        <a:pt x="0" y="0"/>
                        <a:pt x="65" y="2"/>
                        <a:pt x="68" y="1"/>
                      </a:cubicBezTo>
                      <a:cubicBezTo>
                        <a:pt x="72" y="1"/>
                        <a:pt x="24" y="9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Freeform 28"/>
                <p:cNvSpPr>
                  <a:spLocks/>
                </p:cNvSpPr>
                <p:nvPr/>
              </p:nvSpPr>
              <p:spPr bwMode="auto">
                <a:xfrm>
                  <a:off x="4300538" y="4114800"/>
                  <a:ext cx="134938" cy="120650"/>
                </a:xfrm>
                <a:custGeom>
                  <a:avLst/>
                  <a:gdLst>
                    <a:gd name="T0" fmla="*/ 36 w 36"/>
                    <a:gd name="T1" fmla="*/ 0 h 32"/>
                    <a:gd name="T2" fmla="*/ 3 w 36"/>
                    <a:gd name="T3" fmla="*/ 31 h 32"/>
                    <a:gd name="T4" fmla="*/ 36 w 36"/>
                    <a:gd name="T5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" h="32">
                      <a:moveTo>
                        <a:pt x="36" y="0"/>
                      </a:moveTo>
                      <a:cubicBezTo>
                        <a:pt x="36" y="0"/>
                        <a:pt x="5" y="30"/>
                        <a:pt x="3" y="31"/>
                      </a:cubicBezTo>
                      <a:cubicBezTo>
                        <a:pt x="0" y="32"/>
                        <a:pt x="21" y="8"/>
                        <a:pt x="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4" tIns="34282" rIns="68564" bIns="3428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8" name="Group 37"/>
            <p:cNvGrpSpPr>
              <a:grpSpLocks noChangeAspect="1"/>
            </p:cNvGrpSpPr>
            <p:nvPr/>
          </p:nvGrpSpPr>
          <p:grpSpPr bwMode="auto">
            <a:xfrm>
              <a:off x="2950075" y="2055373"/>
              <a:ext cx="2081532" cy="2518581"/>
              <a:chOff x="2250" y="790"/>
              <a:chExt cx="1205" cy="1458"/>
            </a:xfrm>
          </p:grpSpPr>
          <p:sp>
            <p:nvSpPr>
              <p:cNvPr id="19" name="Rectangle 38"/>
              <p:cNvSpPr>
                <a:spLocks noChangeArrowheads="1"/>
              </p:cNvSpPr>
              <p:nvPr/>
            </p:nvSpPr>
            <p:spPr bwMode="auto">
              <a:xfrm>
                <a:off x="2847" y="1827"/>
                <a:ext cx="12" cy="369"/>
              </a:xfrm>
              <a:prstGeom prst="rect">
                <a:avLst/>
              </a:pr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39"/>
              <p:cNvSpPr>
                <a:spLocks/>
              </p:cNvSpPr>
              <p:nvPr/>
            </p:nvSpPr>
            <p:spPr bwMode="auto">
              <a:xfrm>
                <a:off x="2852" y="2189"/>
                <a:ext cx="170" cy="19"/>
              </a:xfrm>
              <a:custGeom>
                <a:avLst/>
                <a:gdLst>
                  <a:gd name="T0" fmla="*/ 170 w 170"/>
                  <a:gd name="T1" fmla="*/ 19 h 19"/>
                  <a:gd name="T2" fmla="*/ 0 w 170"/>
                  <a:gd name="T3" fmla="*/ 12 h 19"/>
                  <a:gd name="T4" fmla="*/ 0 w 170"/>
                  <a:gd name="T5" fmla="*/ 0 h 19"/>
                  <a:gd name="T6" fmla="*/ 170 w 170"/>
                  <a:gd name="T7" fmla="*/ 7 h 19"/>
                  <a:gd name="T8" fmla="*/ 170 w 170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9">
                    <a:moveTo>
                      <a:pt x="170" y="19"/>
                    </a:moveTo>
                    <a:lnTo>
                      <a:pt x="0" y="12"/>
                    </a:lnTo>
                    <a:lnTo>
                      <a:pt x="0" y="0"/>
                    </a:lnTo>
                    <a:lnTo>
                      <a:pt x="170" y="7"/>
                    </a:lnTo>
                    <a:lnTo>
                      <a:pt x="170" y="1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40"/>
              <p:cNvSpPr>
                <a:spLocks/>
              </p:cNvSpPr>
              <p:nvPr/>
            </p:nvSpPr>
            <p:spPr bwMode="auto">
              <a:xfrm>
                <a:off x="2725" y="2028"/>
                <a:ext cx="130" cy="170"/>
              </a:xfrm>
              <a:custGeom>
                <a:avLst/>
                <a:gdLst>
                  <a:gd name="T0" fmla="*/ 120 w 130"/>
                  <a:gd name="T1" fmla="*/ 170 h 170"/>
                  <a:gd name="T2" fmla="*/ 0 w 130"/>
                  <a:gd name="T3" fmla="*/ 7 h 170"/>
                  <a:gd name="T4" fmla="*/ 9 w 130"/>
                  <a:gd name="T5" fmla="*/ 0 h 170"/>
                  <a:gd name="T6" fmla="*/ 130 w 130"/>
                  <a:gd name="T7" fmla="*/ 163 h 170"/>
                  <a:gd name="T8" fmla="*/ 120 w 130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0" h="170">
                    <a:moveTo>
                      <a:pt x="120" y="170"/>
                    </a:moveTo>
                    <a:lnTo>
                      <a:pt x="0" y="7"/>
                    </a:lnTo>
                    <a:lnTo>
                      <a:pt x="9" y="0"/>
                    </a:lnTo>
                    <a:lnTo>
                      <a:pt x="130" y="163"/>
                    </a:lnTo>
                    <a:lnTo>
                      <a:pt x="120" y="17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41"/>
              <p:cNvSpPr>
                <a:spLocks/>
              </p:cNvSpPr>
              <p:nvPr/>
            </p:nvSpPr>
            <p:spPr bwMode="auto">
              <a:xfrm>
                <a:off x="2845" y="2047"/>
                <a:ext cx="191" cy="151"/>
              </a:xfrm>
              <a:custGeom>
                <a:avLst/>
                <a:gdLst>
                  <a:gd name="T0" fmla="*/ 7 w 191"/>
                  <a:gd name="T1" fmla="*/ 151 h 151"/>
                  <a:gd name="T2" fmla="*/ 0 w 191"/>
                  <a:gd name="T3" fmla="*/ 142 h 151"/>
                  <a:gd name="T4" fmla="*/ 184 w 191"/>
                  <a:gd name="T5" fmla="*/ 0 h 151"/>
                  <a:gd name="T6" fmla="*/ 191 w 191"/>
                  <a:gd name="T7" fmla="*/ 10 h 151"/>
                  <a:gd name="T8" fmla="*/ 7 w 191"/>
                  <a:gd name="T9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1" h="151">
                    <a:moveTo>
                      <a:pt x="7" y="151"/>
                    </a:moveTo>
                    <a:lnTo>
                      <a:pt x="0" y="142"/>
                    </a:lnTo>
                    <a:lnTo>
                      <a:pt x="184" y="0"/>
                    </a:lnTo>
                    <a:lnTo>
                      <a:pt x="191" y="10"/>
                    </a:lnTo>
                    <a:lnTo>
                      <a:pt x="7" y="15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42"/>
              <p:cNvSpPr>
                <a:spLocks/>
              </p:cNvSpPr>
              <p:nvPr/>
            </p:nvSpPr>
            <p:spPr bwMode="auto">
              <a:xfrm>
                <a:off x="2585" y="2191"/>
                <a:ext cx="265" cy="19"/>
              </a:xfrm>
              <a:custGeom>
                <a:avLst/>
                <a:gdLst>
                  <a:gd name="T0" fmla="*/ 0 w 265"/>
                  <a:gd name="T1" fmla="*/ 19 h 19"/>
                  <a:gd name="T2" fmla="*/ 0 w 265"/>
                  <a:gd name="T3" fmla="*/ 7 h 19"/>
                  <a:gd name="T4" fmla="*/ 265 w 265"/>
                  <a:gd name="T5" fmla="*/ 0 h 19"/>
                  <a:gd name="T6" fmla="*/ 265 w 265"/>
                  <a:gd name="T7" fmla="*/ 12 h 19"/>
                  <a:gd name="T8" fmla="*/ 0 w 265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19">
                    <a:moveTo>
                      <a:pt x="0" y="19"/>
                    </a:moveTo>
                    <a:lnTo>
                      <a:pt x="0" y="7"/>
                    </a:lnTo>
                    <a:lnTo>
                      <a:pt x="265" y="0"/>
                    </a:lnTo>
                    <a:lnTo>
                      <a:pt x="265" y="12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43"/>
              <p:cNvSpPr>
                <a:spLocks/>
              </p:cNvSpPr>
              <p:nvPr/>
            </p:nvSpPr>
            <p:spPr bwMode="auto">
              <a:xfrm>
                <a:off x="2524" y="2005"/>
                <a:ext cx="66" cy="201"/>
              </a:xfrm>
              <a:custGeom>
                <a:avLst/>
                <a:gdLst>
                  <a:gd name="T0" fmla="*/ 54 w 66"/>
                  <a:gd name="T1" fmla="*/ 201 h 201"/>
                  <a:gd name="T2" fmla="*/ 0 w 66"/>
                  <a:gd name="T3" fmla="*/ 2 h 201"/>
                  <a:gd name="T4" fmla="*/ 12 w 66"/>
                  <a:gd name="T5" fmla="*/ 0 h 201"/>
                  <a:gd name="T6" fmla="*/ 66 w 66"/>
                  <a:gd name="T7" fmla="*/ 198 h 201"/>
                  <a:gd name="T8" fmla="*/ 54 w 66"/>
                  <a:gd name="T9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201">
                    <a:moveTo>
                      <a:pt x="54" y="201"/>
                    </a:moveTo>
                    <a:lnTo>
                      <a:pt x="0" y="2"/>
                    </a:lnTo>
                    <a:lnTo>
                      <a:pt x="12" y="0"/>
                    </a:lnTo>
                    <a:lnTo>
                      <a:pt x="66" y="198"/>
                    </a:lnTo>
                    <a:lnTo>
                      <a:pt x="54" y="20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44"/>
              <p:cNvSpPr>
                <a:spLocks/>
              </p:cNvSpPr>
              <p:nvPr/>
            </p:nvSpPr>
            <p:spPr bwMode="auto">
              <a:xfrm>
                <a:off x="2578" y="2031"/>
                <a:ext cx="154" cy="175"/>
              </a:xfrm>
              <a:custGeom>
                <a:avLst/>
                <a:gdLst>
                  <a:gd name="T0" fmla="*/ 9 w 154"/>
                  <a:gd name="T1" fmla="*/ 175 h 175"/>
                  <a:gd name="T2" fmla="*/ 0 w 154"/>
                  <a:gd name="T3" fmla="*/ 167 h 175"/>
                  <a:gd name="T4" fmla="*/ 147 w 154"/>
                  <a:gd name="T5" fmla="*/ 0 h 175"/>
                  <a:gd name="T6" fmla="*/ 154 w 154"/>
                  <a:gd name="T7" fmla="*/ 7 h 175"/>
                  <a:gd name="T8" fmla="*/ 9 w 154"/>
                  <a:gd name="T9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175">
                    <a:moveTo>
                      <a:pt x="9" y="175"/>
                    </a:moveTo>
                    <a:lnTo>
                      <a:pt x="0" y="167"/>
                    </a:lnTo>
                    <a:lnTo>
                      <a:pt x="147" y="0"/>
                    </a:lnTo>
                    <a:lnTo>
                      <a:pt x="154" y="7"/>
                    </a:lnTo>
                    <a:lnTo>
                      <a:pt x="9" y="17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45"/>
              <p:cNvSpPr>
                <a:spLocks/>
              </p:cNvSpPr>
              <p:nvPr/>
            </p:nvSpPr>
            <p:spPr bwMode="auto">
              <a:xfrm>
                <a:off x="2526" y="2000"/>
                <a:ext cx="203" cy="35"/>
              </a:xfrm>
              <a:custGeom>
                <a:avLst/>
                <a:gdLst>
                  <a:gd name="T0" fmla="*/ 203 w 203"/>
                  <a:gd name="T1" fmla="*/ 35 h 35"/>
                  <a:gd name="T2" fmla="*/ 0 w 203"/>
                  <a:gd name="T3" fmla="*/ 9 h 35"/>
                  <a:gd name="T4" fmla="*/ 2 w 203"/>
                  <a:gd name="T5" fmla="*/ 0 h 35"/>
                  <a:gd name="T6" fmla="*/ 203 w 203"/>
                  <a:gd name="T7" fmla="*/ 26 h 35"/>
                  <a:gd name="T8" fmla="*/ 203 w 203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35">
                    <a:moveTo>
                      <a:pt x="203" y="35"/>
                    </a:moveTo>
                    <a:lnTo>
                      <a:pt x="0" y="9"/>
                    </a:lnTo>
                    <a:lnTo>
                      <a:pt x="2" y="0"/>
                    </a:lnTo>
                    <a:lnTo>
                      <a:pt x="203" y="26"/>
                    </a:lnTo>
                    <a:lnTo>
                      <a:pt x="203" y="3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46"/>
              <p:cNvSpPr>
                <a:spLocks/>
              </p:cNvSpPr>
              <p:nvPr/>
            </p:nvSpPr>
            <p:spPr bwMode="auto">
              <a:xfrm>
                <a:off x="2725" y="1827"/>
                <a:ext cx="132" cy="206"/>
              </a:xfrm>
              <a:custGeom>
                <a:avLst/>
                <a:gdLst>
                  <a:gd name="T0" fmla="*/ 9 w 132"/>
                  <a:gd name="T1" fmla="*/ 206 h 206"/>
                  <a:gd name="T2" fmla="*/ 0 w 132"/>
                  <a:gd name="T3" fmla="*/ 199 h 206"/>
                  <a:gd name="T4" fmla="*/ 122 w 132"/>
                  <a:gd name="T5" fmla="*/ 0 h 206"/>
                  <a:gd name="T6" fmla="*/ 132 w 132"/>
                  <a:gd name="T7" fmla="*/ 8 h 206"/>
                  <a:gd name="T8" fmla="*/ 9 w 132"/>
                  <a:gd name="T9" fmla="*/ 20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206">
                    <a:moveTo>
                      <a:pt x="9" y="206"/>
                    </a:moveTo>
                    <a:lnTo>
                      <a:pt x="0" y="199"/>
                    </a:lnTo>
                    <a:lnTo>
                      <a:pt x="122" y="0"/>
                    </a:lnTo>
                    <a:lnTo>
                      <a:pt x="132" y="8"/>
                    </a:lnTo>
                    <a:lnTo>
                      <a:pt x="9" y="206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47"/>
              <p:cNvSpPr>
                <a:spLocks/>
              </p:cNvSpPr>
              <p:nvPr/>
            </p:nvSpPr>
            <p:spPr bwMode="auto">
              <a:xfrm>
                <a:off x="3027" y="1939"/>
                <a:ext cx="156" cy="118"/>
              </a:xfrm>
              <a:custGeom>
                <a:avLst/>
                <a:gdLst>
                  <a:gd name="T0" fmla="*/ 7 w 156"/>
                  <a:gd name="T1" fmla="*/ 118 h 118"/>
                  <a:gd name="T2" fmla="*/ 0 w 156"/>
                  <a:gd name="T3" fmla="*/ 108 h 118"/>
                  <a:gd name="T4" fmla="*/ 149 w 156"/>
                  <a:gd name="T5" fmla="*/ 0 h 118"/>
                  <a:gd name="T6" fmla="*/ 156 w 156"/>
                  <a:gd name="T7" fmla="*/ 7 h 118"/>
                  <a:gd name="T8" fmla="*/ 7 w 156"/>
                  <a:gd name="T9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" h="118">
                    <a:moveTo>
                      <a:pt x="7" y="118"/>
                    </a:moveTo>
                    <a:lnTo>
                      <a:pt x="0" y="108"/>
                    </a:lnTo>
                    <a:lnTo>
                      <a:pt x="149" y="0"/>
                    </a:lnTo>
                    <a:lnTo>
                      <a:pt x="156" y="7"/>
                    </a:lnTo>
                    <a:lnTo>
                      <a:pt x="7" y="11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48"/>
              <p:cNvSpPr>
                <a:spLocks/>
              </p:cNvSpPr>
              <p:nvPr/>
            </p:nvSpPr>
            <p:spPr bwMode="auto">
              <a:xfrm>
                <a:off x="3018" y="2054"/>
                <a:ext cx="18" cy="144"/>
              </a:xfrm>
              <a:custGeom>
                <a:avLst/>
                <a:gdLst>
                  <a:gd name="T0" fmla="*/ 11 w 18"/>
                  <a:gd name="T1" fmla="*/ 144 h 144"/>
                  <a:gd name="T2" fmla="*/ 0 w 18"/>
                  <a:gd name="T3" fmla="*/ 144 h 144"/>
                  <a:gd name="T4" fmla="*/ 7 w 18"/>
                  <a:gd name="T5" fmla="*/ 0 h 144"/>
                  <a:gd name="T6" fmla="*/ 18 w 18"/>
                  <a:gd name="T7" fmla="*/ 0 h 144"/>
                  <a:gd name="T8" fmla="*/ 11 w 18"/>
                  <a:gd name="T9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44">
                    <a:moveTo>
                      <a:pt x="11" y="144"/>
                    </a:moveTo>
                    <a:lnTo>
                      <a:pt x="0" y="144"/>
                    </a:lnTo>
                    <a:lnTo>
                      <a:pt x="7" y="0"/>
                    </a:lnTo>
                    <a:lnTo>
                      <a:pt x="18" y="0"/>
                    </a:lnTo>
                    <a:lnTo>
                      <a:pt x="11" y="144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49"/>
              <p:cNvSpPr>
                <a:spLocks/>
              </p:cNvSpPr>
              <p:nvPr/>
            </p:nvSpPr>
            <p:spPr bwMode="auto">
              <a:xfrm>
                <a:off x="2732" y="2021"/>
                <a:ext cx="297" cy="40"/>
              </a:xfrm>
              <a:custGeom>
                <a:avLst/>
                <a:gdLst>
                  <a:gd name="T0" fmla="*/ 297 w 297"/>
                  <a:gd name="T1" fmla="*/ 40 h 40"/>
                  <a:gd name="T2" fmla="*/ 0 w 297"/>
                  <a:gd name="T3" fmla="*/ 10 h 40"/>
                  <a:gd name="T4" fmla="*/ 0 w 297"/>
                  <a:gd name="T5" fmla="*/ 0 h 40"/>
                  <a:gd name="T6" fmla="*/ 297 w 297"/>
                  <a:gd name="T7" fmla="*/ 29 h 40"/>
                  <a:gd name="T8" fmla="*/ 297 w 297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7" h="40">
                    <a:moveTo>
                      <a:pt x="297" y="4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297" y="29"/>
                    </a:lnTo>
                    <a:lnTo>
                      <a:pt x="297" y="4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50"/>
              <p:cNvSpPr>
                <a:spLocks/>
              </p:cNvSpPr>
              <p:nvPr/>
            </p:nvSpPr>
            <p:spPr bwMode="auto">
              <a:xfrm>
                <a:off x="3022" y="1853"/>
                <a:ext cx="14" cy="199"/>
              </a:xfrm>
              <a:custGeom>
                <a:avLst/>
                <a:gdLst>
                  <a:gd name="T0" fmla="*/ 3 w 14"/>
                  <a:gd name="T1" fmla="*/ 199 h 199"/>
                  <a:gd name="T2" fmla="*/ 0 w 14"/>
                  <a:gd name="T3" fmla="*/ 0 h 199"/>
                  <a:gd name="T4" fmla="*/ 12 w 14"/>
                  <a:gd name="T5" fmla="*/ 0 h 199"/>
                  <a:gd name="T6" fmla="*/ 14 w 14"/>
                  <a:gd name="T7" fmla="*/ 199 h 199"/>
                  <a:gd name="T8" fmla="*/ 3 w 14"/>
                  <a:gd name="T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99">
                    <a:moveTo>
                      <a:pt x="3" y="199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14" y="199"/>
                    </a:lnTo>
                    <a:lnTo>
                      <a:pt x="3" y="19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51"/>
              <p:cNvSpPr>
                <a:spLocks/>
              </p:cNvSpPr>
              <p:nvPr/>
            </p:nvSpPr>
            <p:spPr bwMode="auto">
              <a:xfrm>
                <a:off x="3027" y="2042"/>
                <a:ext cx="123" cy="133"/>
              </a:xfrm>
              <a:custGeom>
                <a:avLst/>
                <a:gdLst>
                  <a:gd name="T0" fmla="*/ 49 w 52"/>
                  <a:gd name="T1" fmla="*/ 56 h 56"/>
                  <a:gd name="T2" fmla="*/ 0 w 52"/>
                  <a:gd name="T3" fmla="*/ 2 h 56"/>
                  <a:gd name="T4" fmla="*/ 4 w 52"/>
                  <a:gd name="T5" fmla="*/ 0 h 56"/>
                  <a:gd name="T6" fmla="*/ 2 w 52"/>
                  <a:gd name="T7" fmla="*/ 1 h 56"/>
                  <a:gd name="T8" fmla="*/ 4 w 52"/>
                  <a:gd name="T9" fmla="*/ 0 h 56"/>
                  <a:gd name="T10" fmla="*/ 52 w 52"/>
                  <a:gd name="T11" fmla="*/ 53 h 56"/>
                  <a:gd name="T12" fmla="*/ 49 w 52"/>
                  <a:gd name="T13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56">
                    <a:moveTo>
                      <a:pt x="49" y="56"/>
                    </a:moveTo>
                    <a:cubicBezTo>
                      <a:pt x="1" y="4"/>
                      <a:pt x="0" y="2"/>
                      <a:pt x="0" y="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2"/>
                      <a:pt x="34" y="33"/>
                      <a:pt x="52" y="53"/>
                    </a:cubicBezTo>
                    <a:lnTo>
                      <a:pt x="49" y="56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52"/>
              <p:cNvSpPr>
                <a:spLocks/>
              </p:cNvSpPr>
              <p:nvPr/>
            </p:nvSpPr>
            <p:spPr bwMode="auto">
              <a:xfrm>
                <a:off x="3025" y="2168"/>
                <a:ext cx="123" cy="40"/>
              </a:xfrm>
              <a:custGeom>
                <a:avLst/>
                <a:gdLst>
                  <a:gd name="T0" fmla="*/ 2 w 123"/>
                  <a:gd name="T1" fmla="*/ 40 h 40"/>
                  <a:gd name="T2" fmla="*/ 0 w 123"/>
                  <a:gd name="T3" fmla="*/ 30 h 40"/>
                  <a:gd name="T4" fmla="*/ 120 w 123"/>
                  <a:gd name="T5" fmla="*/ 0 h 40"/>
                  <a:gd name="T6" fmla="*/ 123 w 123"/>
                  <a:gd name="T7" fmla="*/ 12 h 40"/>
                  <a:gd name="T8" fmla="*/ 2 w 123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40">
                    <a:moveTo>
                      <a:pt x="2" y="40"/>
                    </a:moveTo>
                    <a:lnTo>
                      <a:pt x="0" y="30"/>
                    </a:lnTo>
                    <a:lnTo>
                      <a:pt x="120" y="0"/>
                    </a:lnTo>
                    <a:lnTo>
                      <a:pt x="123" y="12"/>
                    </a:lnTo>
                    <a:lnTo>
                      <a:pt x="2" y="4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53"/>
              <p:cNvSpPr>
                <a:spLocks/>
              </p:cNvSpPr>
              <p:nvPr/>
            </p:nvSpPr>
            <p:spPr bwMode="auto">
              <a:xfrm>
                <a:off x="3145" y="1943"/>
                <a:ext cx="38" cy="232"/>
              </a:xfrm>
              <a:custGeom>
                <a:avLst/>
                <a:gdLst>
                  <a:gd name="T0" fmla="*/ 10 w 38"/>
                  <a:gd name="T1" fmla="*/ 232 h 232"/>
                  <a:gd name="T2" fmla="*/ 0 w 38"/>
                  <a:gd name="T3" fmla="*/ 232 h 232"/>
                  <a:gd name="T4" fmla="*/ 26 w 38"/>
                  <a:gd name="T5" fmla="*/ 0 h 232"/>
                  <a:gd name="T6" fmla="*/ 38 w 38"/>
                  <a:gd name="T7" fmla="*/ 0 h 232"/>
                  <a:gd name="T8" fmla="*/ 10 w 38"/>
                  <a:gd name="T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32">
                    <a:moveTo>
                      <a:pt x="10" y="232"/>
                    </a:moveTo>
                    <a:lnTo>
                      <a:pt x="0" y="232"/>
                    </a:lnTo>
                    <a:lnTo>
                      <a:pt x="26" y="0"/>
                    </a:lnTo>
                    <a:lnTo>
                      <a:pt x="38" y="0"/>
                    </a:lnTo>
                    <a:lnTo>
                      <a:pt x="10" y="232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54"/>
              <p:cNvSpPr>
                <a:spLocks/>
              </p:cNvSpPr>
              <p:nvPr/>
            </p:nvSpPr>
            <p:spPr bwMode="auto">
              <a:xfrm>
                <a:off x="3174" y="1733"/>
                <a:ext cx="111" cy="215"/>
              </a:xfrm>
              <a:custGeom>
                <a:avLst/>
                <a:gdLst>
                  <a:gd name="T0" fmla="*/ 9 w 111"/>
                  <a:gd name="T1" fmla="*/ 215 h 215"/>
                  <a:gd name="T2" fmla="*/ 0 w 111"/>
                  <a:gd name="T3" fmla="*/ 210 h 215"/>
                  <a:gd name="T4" fmla="*/ 101 w 111"/>
                  <a:gd name="T5" fmla="*/ 0 h 215"/>
                  <a:gd name="T6" fmla="*/ 111 w 111"/>
                  <a:gd name="T7" fmla="*/ 7 h 215"/>
                  <a:gd name="T8" fmla="*/ 9 w 111"/>
                  <a:gd name="T9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15">
                    <a:moveTo>
                      <a:pt x="9" y="215"/>
                    </a:moveTo>
                    <a:lnTo>
                      <a:pt x="0" y="210"/>
                    </a:lnTo>
                    <a:lnTo>
                      <a:pt x="101" y="0"/>
                    </a:lnTo>
                    <a:lnTo>
                      <a:pt x="111" y="7"/>
                    </a:lnTo>
                    <a:lnTo>
                      <a:pt x="9" y="21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55"/>
              <p:cNvSpPr>
                <a:spLocks/>
              </p:cNvSpPr>
              <p:nvPr/>
            </p:nvSpPr>
            <p:spPr bwMode="auto">
              <a:xfrm>
                <a:off x="3273" y="1478"/>
                <a:ext cx="132" cy="262"/>
              </a:xfrm>
              <a:custGeom>
                <a:avLst/>
                <a:gdLst>
                  <a:gd name="T0" fmla="*/ 12 w 132"/>
                  <a:gd name="T1" fmla="*/ 262 h 262"/>
                  <a:gd name="T2" fmla="*/ 0 w 132"/>
                  <a:gd name="T3" fmla="*/ 257 h 262"/>
                  <a:gd name="T4" fmla="*/ 123 w 132"/>
                  <a:gd name="T5" fmla="*/ 0 h 262"/>
                  <a:gd name="T6" fmla="*/ 132 w 132"/>
                  <a:gd name="T7" fmla="*/ 5 h 262"/>
                  <a:gd name="T8" fmla="*/ 12 w 132"/>
                  <a:gd name="T9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262">
                    <a:moveTo>
                      <a:pt x="12" y="262"/>
                    </a:moveTo>
                    <a:lnTo>
                      <a:pt x="0" y="257"/>
                    </a:lnTo>
                    <a:lnTo>
                      <a:pt x="123" y="0"/>
                    </a:lnTo>
                    <a:lnTo>
                      <a:pt x="132" y="5"/>
                    </a:lnTo>
                    <a:lnTo>
                      <a:pt x="12" y="262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56"/>
              <p:cNvSpPr>
                <a:spLocks/>
              </p:cNvSpPr>
              <p:nvPr/>
            </p:nvSpPr>
            <p:spPr bwMode="auto">
              <a:xfrm>
                <a:off x="3145" y="1591"/>
                <a:ext cx="140" cy="149"/>
              </a:xfrm>
              <a:custGeom>
                <a:avLst/>
                <a:gdLst>
                  <a:gd name="T0" fmla="*/ 130 w 140"/>
                  <a:gd name="T1" fmla="*/ 149 h 149"/>
                  <a:gd name="T2" fmla="*/ 0 w 140"/>
                  <a:gd name="T3" fmla="*/ 10 h 149"/>
                  <a:gd name="T4" fmla="*/ 7 w 140"/>
                  <a:gd name="T5" fmla="*/ 0 h 149"/>
                  <a:gd name="T6" fmla="*/ 140 w 140"/>
                  <a:gd name="T7" fmla="*/ 142 h 149"/>
                  <a:gd name="T8" fmla="*/ 130 w 140"/>
                  <a:gd name="T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49">
                    <a:moveTo>
                      <a:pt x="130" y="149"/>
                    </a:moveTo>
                    <a:lnTo>
                      <a:pt x="0" y="10"/>
                    </a:lnTo>
                    <a:lnTo>
                      <a:pt x="7" y="0"/>
                    </a:lnTo>
                    <a:lnTo>
                      <a:pt x="140" y="142"/>
                    </a:lnTo>
                    <a:lnTo>
                      <a:pt x="130" y="14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57"/>
              <p:cNvSpPr>
                <a:spLocks/>
              </p:cNvSpPr>
              <p:nvPr/>
            </p:nvSpPr>
            <p:spPr bwMode="auto">
              <a:xfrm>
                <a:off x="3025" y="1591"/>
                <a:ext cx="127" cy="267"/>
              </a:xfrm>
              <a:custGeom>
                <a:avLst/>
                <a:gdLst>
                  <a:gd name="T0" fmla="*/ 9 w 127"/>
                  <a:gd name="T1" fmla="*/ 267 h 267"/>
                  <a:gd name="T2" fmla="*/ 0 w 127"/>
                  <a:gd name="T3" fmla="*/ 262 h 267"/>
                  <a:gd name="T4" fmla="*/ 118 w 127"/>
                  <a:gd name="T5" fmla="*/ 0 h 267"/>
                  <a:gd name="T6" fmla="*/ 127 w 127"/>
                  <a:gd name="T7" fmla="*/ 5 h 267"/>
                  <a:gd name="T8" fmla="*/ 9 w 127"/>
                  <a:gd name="T9" fmla="*/ 267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267">
                    <a:moveTo>
                      <a:pt x="9" y="267"/>
                    </a:moveTo>
                    <a:lnTo>
                      <a:pt x="0" y="262"/>
                    </a:lnTo>
                    <a:lnTo>
                      <a:pt x="118" y="0"/>
                    </a:lnTo>
                    <a:lnTo>
                      <a:pt x="127" y="5"/>
                    </a:lnTo>
                    <a:lnTo>
                      <a:pt x="9" y="267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58"/>
              <p:cNvSpPr>
                <a:spLocks/>
              </p:cNvSpPr>
              <p:nvPr/>
            </p:nvSpPr>
            <p:spPr bwMode="auto">
              <a:xfrm>
                <a:off x="2852" y="1823"/>
                <a:ext cx="175" cy="38"/>
              </a:xfrm>
              <a:custGeom>
                <a:avLst/>
                <a:gdLst>
                  <a:gd name="T0" fmla="*/ 173 w 175"/>
                  <a:gd name="T1" fmla="*/ 38 h 38"/>
                  <a:gd name="T2" fmla="*/ 0 w 175"/>
                  <a:gd name="T3" fmla="*/ 12 h 38"/>
                  <a:gd name="T4" fmla="*/ 3 w 175"/>
                  <a:gd name="T5" fmla="*/ 0 h 38"/>
                  <a:gd name="T6" fmla="*/ 175 w 175"/>
                  <a:gd name="T7" fmla="*/ 26 h 38"/>
                  <a:gd name="T8" fmla="*/ 173 w 175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38">
                    <a:moveTo>
                      <a:pt x="173" y="38"/>
                    </a:moveTo>
                    <a:lnTo>
                      <a:pt x="0" y="12"/>
                    </a:lnTo>
                    <a:lnTo>
                      <a:pt x="3" y="0"/>
                    </a:lnTo>
                    <a:lnTo>
                      <a:pt x="175" y="26"/>
                    </a:lnTo>
                    <a:lnTo>
                      <a:pt x="173" y="3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59"/>
              <p:cNvSpPr>
                <a:spLocks/>
              </p:cNvSpPr>
              <p:nvPr/>
            </p:nvSpPr>
            <p:spPr bwMode="auto">
              <a:xfrm>
                <a:off x="3027" y="1849"/>
                <a:ext cx="154" cy="97"/>
              </a:xfrm>
              <a:custGeom>
                <a:avLst/>
                <a:gdLst>
                  <a:gd name="T0" fmla="*/ 147 w 154"/>
                  <a:gd name="T1" fmla="*/ 97 h 97"/>
                  <a:gd name="T2" fmla="*/ 0 w 154"/>
                  <a:gd name="T3" fmla="*/ 9 h 97"/>
                  <a:gd name="T4" fmla="*/ 7 w 154"/>
                  <a:gd name="T5" fmla="*/ 0 h 97"/>
                  <a:gd name="T6" fmla="*/ 154 w 154"/>
                  <a:gd name="T7" fmla="*/ 87 h 97"/>
                  <a:gd name="T8" fmla="*/ 147 w 154"/>
                  <a:gd name="T9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97">
                    <a:moveTo>
                      <a:pt x="147" y="97"/>
                    </a:moveTo>
                    <a:lnTo>
                      <a:pt x="0" y="9"/>
                    </a:lnTo>
                    <a:lnTo>
                      <a:pt x="7" y="0"/>
                    </a:lnTo>
                    <a:lnTo>
                      <a:pt x="154" y="87"/>
                    </a:lnTo>
                    <a:lnTo>
                      <a:pt x="147" y="97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60"/>
              <p:cNvSpPr>
                <a:spLocks/>
              </p:cNvSpPr>
              <p:nvPr/>
            </p:nvSpPr>
            <p:spPr bwMode="auto">
              <a:xfrm>
                <a:off x="3029" y="1731"/>
                <a:ext cx="251" cy="125"/>
              </a:xfrm>
              <a:custGeom>
                <a:avLst/>
                <a:gdLst>
                  <a:gd name="T0" fmla="*/ 5 w 251"/>
                  <a:gd name="T1" fmla="*/ 125 h 125"/>
                  <a:gd name="T2" fmla="*/ 0 w 251"/>
                  <a:gd name="T3" fmla="*/ 115 h 125"/>
                  <a:gd name="T4" fmla="*/ 246 w 251"/>
                  <a:gd name="T5" fmla="*/ 0 h 125"/>
                  <a:gd name="T6" fmla="*/ 251 w 251"/>
                  <a:gd name="T7" fmla="*/ 11 h 125"/>
                  <a:gd name="T8" fmla="*/ 5 w 251"/>
                  <a:gd name="T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125">
                    <a:moveTo>
                      <a:pt x="5" y="125"/>
                    </a:moveTo>
                    <a:lnTo>
                      <a:pt x="0" y="115"/>
                    </a:lnTo>
                    <a:lnTo>
                      <a:pt x="246" y="0"/>
                    </a:lnTo>
                    <a:lnTo>
                      <a:pt x="251" y="11"/>
                    </a:lnTo>
                    <a:lnTo>
                      <a:pt x="5" y="12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61"/>
              <p:cNvSpPr>
                <a:spLocks/>
              </p:cNvSpPr>
              <p:nvPr/>
            </p:nvSpPr>
            <p:spPr bwMode="auto">
              <a:xfrm>
                <a:off x="2989" y="1636"/>
                <a:ext cx="45" cy="215"/>
              </a:xfrm>
              <a:custGeom>
                <a:avLst/>
                <a:gdLst>
                  <a:gd name="T0" fmla="*/ 36 w 45"/>
                  <a:gd name="T1" fmla="*/ 215 h 215"/>
                  <a:gd name="T2" fmla="*/ 0 w 45"/>
                  <a:gd name="T3" fmla="*/ 2 h 215"/>
                  <a:gd name="T4" fmla="*/ 12 w 45"/>
                  <a:gd name="T5" fmla="*/ 0 h 215"/>
                  <a:gd name="T6" fmla="*/ 45 w 45"/>
                  <a:gd name="T7" fmla="*/ 213 h 215"/>
                  <a:gd name="T8" fmla="*/ 36 w 45"/>
                  <a:gd name="T9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15">
                    <a:moveTo>
                      <a:pt x="36" y="215"/>
                    </a:moveTo>
                    <a:lnTo>
                      <a:pt x="0" y="2"/>
                    </a:lnTo>
                    <a:lnTo>
                      <a:pt x="12" y="0"/>
                    </a:lnTo>
                    <a:lnTo>
                      <a:pt x="45" y="213"/>
                    </a:lnTo>
                    <a:lnTo>
                      <a:pt x="36" y="21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62"/>
              <p:cNvSpPr>
                <a:spLocks/>
              </p:cNvSpPr>
              <p:nvPr/>
            </p:nvSpPr>
            <p:spPr bwMode="auto">
              <a:xfrm>
                <a:off x="2845" y="1641"/>
                <a:ext cx="14" cy="186"/>
              </a:xfrm>
              <a:custGeom>
                <a:avLst/>
                <a:gdLst>
                  <a:gd name="T0" fmla="*/ 2 w 14"/>
                  <a:gd name="T1" fmla="*/ 186 h 186"/>
                  <a:gd name="T2" fmla="*/ 0 w 14"/>
                  <a:gd name="T3" fmla="*/ 0 h 186"/>
                  <a:gd name="T4" fmla="*/ 12 w 14"/>
                  <a:gd name="T5" fmla="*/ 0 h 186"/>
                  <a:gd name="T6" fmla="*/ 14 w 14"/>
                  <a:gd name="T7" fmla="*/ 186 h 186"/>
                  <a:gd name="T8" fmla="*/ 2 w 14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86">
                    <a:moveTo>
                      <a:pt x="2" y="186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14" y="186"/>
                    </a:lnTo>
                    <a:lnTo>
                      <a:pt x="2" y="186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2833" y="1350"/>
                <a:ext cx="24" cy="293"/>
              </a:xfrm>
              <a:custGeom>
                <a:avLst/>
                <a:gdLst>
                  <a:gd name="T0" fmla="*/ 12 w 24"/>
                  <a:gd name="T1" fmla="*/ 293 h 293"/>
                  <a:gd name="T2" fmla="*/ 0 w 24"/>
                  <a:gd name="T3" fmla="*/ 3 h 293"/>
                  <a:gd name="T4" fmla="*/ 12 w 24"/>
                  <a:gd name="T5" fmla="*/ 0 h 293"/>
                  <a:gd name="T6" fmla="*/ 24 w 24"/>
                  <a:gd name="T7" fmla="*/ 293 h 293"/>
                  <a:gd name="T8" fmla="*/ 12 w 24"/>
                  <a:gd name="T9" fmla="*/ 29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93">
                    <a:moveTo>
                      <a:pt x="12" y="293"/>
                    </a:moveTo>
                    <a:lnTo>
                      <a:pt x="0" y="3"/>
                    </a:lnTo>
                    <a:lnTo>
                      <a:pt x="12" y="0"/>
                    </a:lnTo>
                    <a:lnTo>
                      <a:pt x="24" y="293"/>
                    </a:lnTo>
                    <a:lnTo>
                      <a:pt x="12" y="293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2855" y="1631"/>
                <a:ext cx="141" cy="22"/>
              </a:xfrm>
              <a:custGeom>
                <a:avLst/>
                <a:gdLst>
                  <a:gd name="T0" fmla="*/ 0 w 141"/>
                  <a:gd name="T1" fmla="*/ 22 h 22"/>
                  <a:gd name="T2" fmla="*/ 0 w 141"/>
                  <a:gd name="T3" fmla="*/ 10 h 22"/>
                  <a:gd name="T4" fmla="*/ 141 w 141"/>
                  <a:gd name="T5" fmla="*/ 0 h 22"/>
                  <a:gd name="T6" fmla="*/ 141 w 141"/>
                  <a:gd name="T7" fmla="*/ 12 h 22"/>
                  <a:gd name="T8" fmla="*/ 0 w 141"/>
                  <a:gd name="T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22">
                    <a:moveTo>
                      <a:pt x="0" y="22"/>
                    </a:moveTo>
                    <a:lnTo>
                      <a:pt x="0" y="10"/>
                    </a:lnTo>
                    <a:lnTo>
                      <a:pt x="141" y="0"/>
                    </a:lnTo>
                    <a:lnTo>
                      <a:pt x="141" y="1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65"/>
              <p:cNvSpPr>
                <a:spLocks/>
              </p:cNvSpPr>
              <p:nvPr/>
            </p:nvSpPr>
            <p:spPr bwMode="auto">
              <a:xfrm>
                <a:off x="2649" y="1643"/>
                <a:ext cx="206" cy="140"/>
              </a:xfrm>
              <a:custGeom>
                <a:avLst/>
                <a:gdLst>
                  <a:gd name="T0" fmla="*/ 7 w 206"/>
                  <a:gd name="T1" fmla="*/ 140 h 140"/>
                  <a:gd name="T2" fmla="*/ 0 w 206"/>
                  <a:gd name="T3" fmla="*/ 130 h 140"/>
                  <a:gd name="T4" fmla="*/ 198 w 206"/>
                  <a:gd name="T5" fmla="*/ 0 h 140"/>
                  <a:gd name="T6" fmla="*/ 206 w 206"/>
                  <a:gd name="T7" fmla="*/ 10 h 140"/>
                  <a:gd name="T8" fmla="*/ 7 w 206"/>
                  <a:gd name="T9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140">
                    <a:moveTo>
                      <a:pt x="7" y="140"/>
                    </a:moveTo>
                    <a:lnTo>
                      <a:pt x="0" y="130"/>
                    </a:lnTo>
                    <a:lnTo>
                      <a:pt x="198" y="0"/>
                    </a:lnTo>
                    <a:lnTo>
                      <a:pt x="206" y="10"/>
                    </a:lnTo>
                    <a:lnTo>
                      <a:pt x="7" y="14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2524" y="1776"/>
                <a:ext cx="134" cy="231"/>
              </a:xfrm>
              <a:custGeom>
                <a:avLst/>
                <a:gdLst>
                  <a:gd name="T0" fmla="*/ 9 w 134"/>
                  <a:gd name="T1" fmla="*/ 231 h 231"/>
                  <a:gd name="T2" fmla="*/ 0 w 134"/>
                  <a:gd name="T3" fmla="*/ 224 h 231"/>
                  <a:gd name="T4" fmla="*/ 125 w 134"/>
                  <a:gd name="T5" fmla="*/ 0 h 231"/>
                  <a:gd name="T6" fmla="*/ 134 w 134"/>
                  <a:gd name="T7" fmla="*/ 4 h 231"/>
                  <a:gd name="T8" fmla="*/ 9 w 134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" h="231">
                    <a:moveTo>
                      <a:pt x="9" y="231"/>
                    </a:moveTo>
                    <a:lnTo>
                      <a:pt x="0" y="224"/>
                    </a:lnTo>
                    <a:lnTo>
                      <a:pt x="125" y="0"/>
                    </a:lnTo>
                    <a:lnTo>
                      <a:pt x="134" y="4"/>
                    </a:lnTo>
                    <a:lnTo>
                      <a:pt x="9" y="23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2526" y="1825"/>
                <a:ext cx="329" cy="177"/>
              </a:xfrm>
              <a:custGeom>
                <a:avLst/>
                <a:gdLst>
                  <a:gd name="T0" fmla="*/ 5 w 329"/>
                  <a:gd name="T1" fmla="*/ 177 h 177"/>
                  <a:gd name="T2" fmla="*/ 0 w 329"/>
                  <a:gd name="T3" fmla="*/ 168 h 177"/>
                  <a:gd name="T4" fmla="*/ 324 w 329"/>
                  <a:gd name="T5" fmla="*/ 0 h 177"/>
                  <a:gd name="T6" fmla="*/ 329 w 329"/>
                  <a:gd name="T7" fmla="*/ 10 h 177"/>
                  <a:gd name="T8" fmla="*/ 5 w 329"/>
                  <a:gd name="T9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9" h="177">
                    <a:moveTo>
                      <a:pt x="5" y="177"/>
                    </a:moveTo>
                    <a:lnTo>
                      <a:pt x="0" y="168"/>
                    </a:lnTo>
                    <a:lnTo>
                      <a:pt x="324" y="0"/>
                    </a:lnTo>
                    <a:lnTo>
                      <a:pt x="329" y="10"/>
                    </a:lnTo>
                    <a:lnTo>
                      <a:pt x="5" y="177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2649" y="1773"/>
                <a:ext cx="83" cy="255"/>
              </a:xfrm>
              <a:custGeom>
                <a:avLst/>
                <a:gdLst>
                  <a:gd name="T0" fmla="*/ 73 w 83"/>
                  <a:gd name="T1" fmla="*/ 255 h 255"/>
                  <a:gd name="T2" fmla="*/ 0 w 83"/>
                  <a:gd name="T3" fmla="*/ 5 h 255"/>
                  <a:gd name="T4" fmla="*/ 12 w 83"/>
                  <a:gd name="T5" fmla="*/ 0 h 255"/>
                  <a:gd name="T6" fmla="*/ 83 w 83"/>
                  <a:gd name="T7" fmla="*/ 251 h 255"/>
                  <a:gd name="T8" fmla="*/ 73 w 83"/>
                  <a:gd name="T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255">
                    <a:moveTo>
                      <a:pt x="73" y="255"/>
                    </a:moveTo>
                    <a:lnTo>
                      <a:pt x="0" y="5"/>
                    </a:lnTo>
                    <a:lnTo>
                      <a:pt x="12" y="0"/>
                    </a:lnTo>
                    <a:lnTo>
                      <a:pt x="83" y="251"/>
                    </a:lnTo>
                    <a:lnTo>
                      <a:pt x="73" y="25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2358" y="1650"/>
                <a:ext cx="175" cy="350"/>
              </a:xfrm>
              <a:custGeom>
                <a:avLst/>
                <a:gdLst>
                  <a:gd name="T0" fmla="*/ 163 w 175"/>
                  <a:gd name="T1" fmla="*/ 350 h 350"/>
                  <a:gd name="T2" fmla="*/ 0 w 175"/>
                  <a:gd name="T3" fmla="*/ 5 h 350"/>
                  <a:gd name="T4" fmla="*/ 10 w 175"/>
                  <a:gd name="T5" fmla="*/ 0 h 350"/>
                  <a:gd name="T6" fmla="*/ 175 w 175"/>
                  <a:gd name="T7" fmla="*/ 345 h 350"/>
                  <a:gd name="T8" fmla="*/ 163 w 175"/>
                  <a:gd name="T9" fmla="*/ 350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350">
                    <a:moveTo>
                      <a:pt x="163" y="350"/>
                    </a:moveTo>
                    <a:lnTo>
                      <a:pt x="0" y="5"/>
                    </a:lnTo>
                    <a:lnTo>
                      <a:pt x="10" y="0"/>
                    </a:lnTo>
                    <a:lnTo>
                      <a:pt x="175" y="345"/>
                    </a:lnTo>
                    <a:lnTo>
                      <a:pt x="163" y="35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70"/>
              <p:cNvSpPr>
                <a:spLocks/>
              </p:cNvSpPr>
              <p:nvPr/>
            </p:nvSpPr>
            <p:spPr bwMode="auto">
              <a:xfrm>
                <a:off x="2283" y="1289"/>
                <a:ext cx="85" cy="366"/>
              </a:xfrm>
              <a:custGeom>
                <a:avLst/>
                <a:gdLst>
                  <a:gd name="T0" fmla="*/ 73 w 85"/>
                  <a:gd name="T1" fmla="*/ 366 h 366"/>
                  <a:gd name="T2" fmla="*/ 0 w 85"/>
                  <a:gd name="T3" fmla="*/ 2 h 366"/>
                  <a:gd name="T4" fmla="*/ 11 w 85"/>
                  <a:gd name="T5" fmla="*/ 0 h 366"/>
                  <a:gd name="T6" fmla="*/ 85 w 85"/>
                  <a:gd name="T7" fmla="*/ 366 h 366"/>
                  <a:gd name="T8" fmla="*/ 73 w 85"/>
                  <a:gd name="T9" fmla="*/ 366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366">
                    <a:moveTo>
                      <a:pt x="73" y="366"/>
                    </a:moveTo>
                    <a:lnTo>
                      <a:pt x="0" y="2"/>
                    </a:lnTo>
                    <a:lnTo>
                      <a:pt x="11" y="0"/>
                    </a:lnTo>
                    <a:lnTo>
                      <a:pt x="85" y="366"/>
                    </a:lnTo>
                    <a:lnTo>
                      <a:pt x="73" y="366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71"/>
              <p:cNvSpPr>
                <a:spLocks/>
              </p:cNvSpPr>
              <p:nvPr/>
            </p:nvSpPr>
            <p:spPr bwMode="auto">
              <a:xfrm>
                <a:off x="2285" y="1289"/>
                <a:ext cx="168" cy="139"/>
              </a:xfrm>
              <a:custGeom>
                <a:avLst/>
                <a:gdLst>
                  <a:gd name="T0" fmla="*/ 161 w 168"/>
                  <a:gd name="T1" fmla="*/ 139 h 139"/>
                  <a:gd name="T2" fmla="*/ 0 w 168"/>
                  <a:gd name="T3" fmla="*/ 7 h 139"/>
                  <a:gd name="T4" fmla="*/ 7 w 168"/>
                  <a:gd name="T5" fmla="*/ 0 h 139"/>
                  <a:gd name="T6" fmla="*/ 168 w 168"/>
                  <a:gd name="T7" fmla="*/ 130 h 139"/>
                  <a:gd name="T8" fmla="*/ 161 w 168"/>
                  <a:gd name="T9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139">
                    <a:moveTo>
                      <a:pt x="161" y="139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68" y="130"/>
                    </a:lnTo>
                    <a:lnTo>
                      <a:pt x="161" y="13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72"/>
              <p:cNvSpPr>
                <a:spLocks/>
              </p:cNvSpPr>
              <p:nvPr/>
            </p:nvSpPr>
            <p:spPr bwMode="auto">
              <a:xfrm>
                <a:off x="2356" y="1423"/>
                <a:ext cx="99" cy="227"/>
              </a:xfrm>
              <a:custGeom>
                <a:avLst/>
                <a:gdLst>
                  <a:gd name="T0" fmla="*/ 9 w 99"/>
                  <a:gd name="T1" fmla="*/ 227 h 227"/>
                  <a:gd name="T2" fmla="*/ 0 w 99"/>
                  <a:gd name="T3" fmla="*/ 223 h 227"/>
                  <a:gd name="T4" fmla="*/ 90 w 99"/>
                  <a:gd name="T5" fmla="*/ 0 h 227"/>
                  <a:gd name="T6" fmla="*/ 99 w 99"/>
                  <a:gd name="T7" fmla="*/ 5 h 227"/>
                  <a:gd name="T8" fmla="*/ 9 w 99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227">
                    <a:moveTo>
                      <a:pt x="9" y="227"/>
                    </a:moveTo>
                    <a:lnTo>
                      <a:pt x="0" y="223"/>
                    </a:lnTo>
                    <a:lnTo>
                      <a:pt x="90" y="0"/>
                    </a:lnTo>
                    <a:lnTo>
                      <a:pt x="99" y="5"/>
                    </a:lnTo>
                    <a:lnTo>
                      <a:pt x="9" y="227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73"/>
              <p:cNvSpPr>
                <a:spLocks/>
              </p:cNvSpPr>
              <p:nvPr/>
            </p:nvSpPr>
            <p:spPr bwMode="auto">
              <a:xfrm>
                <a:off x="2446" y="1419"/>
                <a:ext cx="179" cy="106"/>
              </a:xfrm>
              <a:custGeom>
                <a:avLst/>
                <a:gdLst>
                  <a:gd name="T0" fmla="*/ 175 w 179"/>
                  <a:gd name="T1" fmla="*/ 106 h 106"/>
                  <a:gd name="T2" fmla="*/ 0 w 179"/>
                  <a:gd name="T3" fmla="*/ 9 h 106"/>
                  <a:gd name="T4" fmla="*/ 4 w 179"/>
                  <a:gd name="T5" fmla="*/ 0 h 106"/>
                  <a:gd name="T6" fmla="*/ 179 w 179"/>
                  <a:gd name="T7" fmla="*/ 97 h 106"/>
                  <a:gd name="T8" fmla="*/ 175 w 179"/>
                  <a:gd name="T9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06">
                    <a:moveTo>
                      <a:pt x="175" y="106"/>
                    </a:moveTo>
                    <a:lnTo>
                      <a:pt x="0" y="9"/>
                    </a:lnTo>
                    <a:lnTo>
                      <a:pt x="4" y="0"/>
                    </a:lnTo>
                    <a:lnTo>
                      <a:pt x="179" y="97"/>
                    </a:lnTo>
                    <a:lnTo>
                      <a:pt x="175" y="106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4"/>
              <p:cNvSpPr>
                <a:spLocks/>
              </p:cNvSpPr>
              <p:nvPr/>
            </p:nvSpPr>
            <p:spPr bwMode="auto">
              <a:xfrm>
                <a:off x="2613" y="1518"/>
                <a:ext cx="43" cy="262"/>
              </a:xfrm>
              <a:custGeom>
                <a:avLst/>
                <a:gdLst>
                  <a:gd name="T0" fmla="*/ 34 w 43"/>
                  <a:gd name="T1" fmla="*/ 262 h 262"/>
                  <a:gd name="T2" fmla="*/ 0 w 43"/>
                  <a:gd name="T3" fmla="*/ 2 h 262"/>
                  <a:gd name="T4" fmla="*/ 12 w 43"/>
                  <a:gd name="T5" fmla="*/ 0 h 262"/>
                  <a:gd name="T6" fmla="*/ 43 w 43"/>
                  <a:gd name="T7" fmla="*/ 260 h 262"/>
                  <a:gd name="T8" fmla="*/ 34 w 43"/>
                  <a:gd name="T9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62">
                    <a:moveTo>
                      <a:pt x="34" y="262"/>
                    </a:moveTo>
                    <a:lnTo>
                      <a:pt x="0" y="2"/>
                    </a:lnTo>
                    <a:lnTo>
                      <a:pt x="12" y="0"/>
                    </a:lnTo>
                    <a:lnTo>
                      <a:pt x="43" y="260"/>
                    </a:lnTo>
                    <a:lnTo>
                      <a:pt x="34" y="262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75"/>
              <p:cNvSpPr>
                <a:spLocks/>
              </p:cNvSpPr>
              <p:nvPr/>
            </p:nvSpPr>
            <p:spPr bwMode="auto">
              <a:xfrm>
                <a:off x="2621" y="1516"/>
                <a:ext cx="231" cy="134"/>
              </a:xfrm>
              <a:custGeom>
                <a:avLst/>
                <a:gdLst>
                  <a:gd name="T0" fmla="*/ 226 w 231"/>
                  <a:gd name="T1" fmla="*/ 134 h 134"/>
                  <a:gd name="T2" fmla="*/ 0 w 231"/>
                  <a:gd name="T3" fmla="*/ 9 h 134"/>
                  <a:gd name="T4" fmla="*/ 4 w 231"/>
                  <a:gd name="T5" fmla="*/ 0 h 134"/>
                  <a:gd name="T6" fmla="*/ 231 w 231"/>
                  <a:gd name="T7" fmla="*/ 125 h 134"/>
                  <a:gd name="T8" fmla="*/ 226 w 231"/>
                  <a:gd name="T9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134">
                    <a:moveTo>
                      <a:pt x="226" y="134"/>
                    </a:moveTo>
                    <a:lnTo>
                      <a:pt x="0" y="9"/>
                    </a:lnTo>
                    <a:lnTo>
                      <a:pt x="4" y="0"/>
                    </a:lnTo>
                    <a:lnTo>
                      <a:pt x="231" y="125"/>
                    </a:lnTo>
                    <a:lnTo>
                      <a:pt x="226" y="134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76"/>
              <p:cNvSpPr>
                <a:spLocks/>
              </p:cNvSpPr>
              <p:nvPr/>
            </p:nvSpPr>
            <p:spPr bwMode="auto">
              <a:xfrm>
                <a:off x="2595" y="1383"/>
                <a:ext cx="33" cy="140"/>
              </a:xfrm>
              <a:custGeom>
                <a:avLst/>
                <a:gdLst>
                  <a:gd name="T0" fmla="*/ 21 w 33"/>
                  <a:gd name="T1" fmla="*/ 140 h 140"/>
                  <a:gd name="T2" fmla="*/ 0 w 33"/>
                  <a:gd name="T3" fmla="*/ 0 h 140"/>
                  <a:gd name="T4" fmla="*/ 9 w 33"/>
                  <a:gd name="T5" fmla="*/ 0 h 140"/>
                  <a:gd name="T6" fmla="*/ 33 w 33"/>
                  <a:gd name="T7" fmla="*/ 137 h 140"/>
                  <a:gd name="T8" fmla="*/ 21 w 33"/>
                  <a:gd name="T9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40">
                    <a:moveTo>
                      <a:pt x="21" y="140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33" y="137"/>
                    </a:lnTo>
                    <a:lnTo>
                      <a:pt x="21" y="14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77"/>
              <p:cNvSpPr>
                <a:spLocks/>
              </p:cNvSpPr>
              <p:nvPr/>
            </p:nvSpPr>
            <p:spPr bwMode="auto">
              <a:xfrm>
                <a:off x="2361" y="1513"/>
                <a:ext cx="262" cy="135"/>
              </a:xfrm>
              <a:custGeom>
                <a:avLst/>
                <a:gdLst>
                  <a:gd name="T0" fmla="*/ 4 w 262"/>
                  <a:gd name="T1" fmla="*/ 135 h 135"/>
                  <a:gd name="T2" fmla="*/ 0 w 262"/>
                  <a:gd name="T3" fmla="*/ 125 h 135"/>
                  <a:gd name="T4" fmla="*/ 257 w 262"/>
                  <a:gd name="T5" fmla="*/ 0 h 135"/>
                  <a:gd name="T6" fmla="*/ 262 w 262"/>
                  <a:gd name="T7" fmla="*/ 10 h 135"/>
                  <a:gd name="T8" fmla="*/ 4 w 262"/>
                  <a:gd name="T9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35">
                    <a:moveTo>
                      <a:pt x="4" y="135"/>
                    </a:moveTo>
                    <a:lnTo>
                      <a:pt x="0" y="125"/>
                    </a:lnTo>
                    <a:lnTo>
                      <a:pt x="257" y="0"/>
                    </a:lnTo>
                    <a:lnTo>
                      <a:pt x="262" y="10"/>
                    </a:lnTo>
                    <a:lnTo>
                      <a:pt x="4" y="13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78"/>
              <p:cNvSpPr>
                <a:spLocks/>
              </p:cNvSpPr>
              <p:nvPr/>
            </p:nvSpPr>
            <p:spPr bwMode="auto">
              <a:xfrm>
                <a:off x="2361" y="1641"/>
                <a:ext cx="290" cy="135"/>
              </a:xfrm>
              <a:custGeom>
                <a:avLst/>
                <a:gdLst>
                  <a:gd name="T0" fmla="*/ 288 w 290"/>
                  <a:gd name="T1" fmla="*/ 135 h 135"/>
                  <a:gd name="T2" fmla="*/ 0 w 290"/>
                  <a:gd name="T3" fmla="*/ 9 h 135"/>
                  <a:gd name="T4" fmla="*/ 4 w 290"/>
                  <a:gd name="T5" fmla="*/ 0 h 135"/>
                  <a:gd name="T6" fmla="*/ 290 w 290"/>
                  <a:gd name="T7" fmla="*/ 125 h 135"/>
                  <a:gd name="T8" fmla="*/ 288 w 290"/>
                  <a:gd name="T9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" h="135">
                    <a:moveTo>
                      <a:pt x="288" y="135"/>
                    </a:moveTo>
                    <a:lnTo>
                      <a:pt x="0" y="9"/>
                    </a:lnTo>
                    <a:lnTo>
                      <a:pt x="4" y="0"/>
                    </a:lnTo>
                    <a:lnTo>
                      <a:pt x="290" y="125"/>
                    </a:lnTo>
                    <a:lnTo>
                      <a:pt x="288" y="13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79"/>
              <p:cNvSpPr>
                <a:spLocks/>
              </p:cNvSpPr>
              <p:nvPr/>
            </p:nvSpPr>
            <p:spPr bwMode="auto">
              <a:xfrm>
                <a:off x="2656" y="1731"/>
                <a:ext cx="619" cy="52"/>
              </a:xfrm>
              <a:custGeom>
                <a:avLst/>
                <a:gdLst>
                  <a:gd name="T0" fmla="*/ 0 w 619"/>
                  <a:gd name="T1" fmla="*/ 52 h 52"/>
                  <a:gd name="T2" fmla="*/ 0 w 619"/>
                  <a:gd name="T3" fmla="*/ 40 h 52"/>
                  <a:gd name="T4" fmla="*/ 619 w 619"/>
                  <a:gd name="T5" fmla="*/ 0 h 52"/>
                  <a:gd name="T6" fmla="*/ 619 w 619"/>
                  <a:gd name="T7" fmla="*/ 11 h 52"/>
                  <a:gd name="T8" fmla="*/ 0 w 619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9" h="52">
                    <a:moveTo>
                      <a:pt x="0" y="52"/>
                    </a:moveTo>
                    <a:lnTo>
                      <a:pt x="0" y="40"/>
                    </a:lnTo>
                    <a:lnTo>
                      <a:pt x="619" y="0"/>
                    </a:lnTo>
                    <a:lnTo>
                      <a:pt x="619" y="11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80"/>
              <p:cNvSpPr>
                <a:spLocks/>
              </p:cNvSpPr>
              <p:nvPr/>
            </p:nvSpPr>
            <p:spPr bwMode="auto">
              <a:xfrm>
                <a:off x="3145" y="1475"/>
                <a:ext cx="258" cy="123"/>
              </a:xfrm>
              <a:custGeom>
                <a:avLst/>
                <a:gdLst>
                  <a:gd name="T0" fmla="*/ 5 w 258"/>
                  <a:gd name="T1" fmla="*/ 123 h 123"/>
                  <a:gd name="T2" fmla="*/ 0 w 258"/>
                  <a:gd name="T3" fmla="*/ 114 h 123"/>
                  <a:gd name="T4" fmla="*/ 253 w 258"/>
                  <a:gd name="T5" fmla="*/ 0 h 123"/>
                  <a:gd name="T6" fmla="*/ 258 w 258"/>
                  <a:gd name="T7" fmla="*/ 10 h 123"/>
                  <a:gd name="T8" fmla="*/ 5 w 258"/>
                  <a:gd name="T9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23">
                    <a:moveTo>
                      <a:pt x="5" y="123"/>
                    </a:moveTo>
                    <a:lnTo>
                      <a:pt x="0" y="114"/>
                    </a:lnTo>
                    <a:lnTo>
                      <a:pt x="253" y="0"/>
                    </a:lnTo>
                    <a:lnTo>
                      <a:pt x="258" y="10"/>
                    </a:lnTo>
                    <a:lnTo>
                      <a:pt x="5" y="123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81"/>
              <p:cNvSpPr>
                <a:spLocks/>
              </p:cNvSpPr>
              <p:nvPr/>
            </p:nvSpPr>
            <p:spPr bwMode="auto">
              <a:xfrm>
                <a:off x="2994" y="1589"/>
                <a:ext cx="156" cy="52"/>
              </a:xfrm>
              <a:custGeom>
                <a:avLst/>
                <a:gdLst>
                  <a:gd name="T0" fmla="*/ 2 w 156"/>
                  <a:gd name="T1" fmla="*/ 52 h 52"/>
                  <a:gd name="T2" fmla="*/ 0 w 156"/>
                  <a:gd name="T3" fmla="*/ 40 h 52"/>
                  <a:gd name="T4" fmla="*/ 154 w 156"/>
                  <a:gd name="T5" fmla="*/ 0 h 52"/>
                  <a:gd name="T6" fmla="*/ 156 w 156"/>
                  <a:gd name="T7" fmla="*/ 9 h 52"/>
                  <a:gd name="T8" fmla="*/ 2 w 156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" h="52">
                    <a:moveTo>
                      <a:pt x="2" y="52"/>
                    </a:moveTo>
                    <a:lnTo>
                      <a:pt x="0" y="40"/>
                    </a:lnTo>
                    <a:lnTo>
                      <a:pt x="154" y="0"/>
                    </a:lnTo>
                    <a:lnTo>
                      <a:pt x="156" y="9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82"/>
              <p:cNvSpPr>
                <a:spLocks/>
              </p:cNvSpPr>
              <p:nvPr/>
            </p:nvSpPr>
            <p:spPr bwMode="auto">
              <a:xfrm>
                <a:off x="3379" y="1152"/>
                <a:ext cx="26" cy="328"/>
              </a:xfrm>
              <a:custGeom>
                <a:avLst/>
                <a:gdLst>
                  <a:gd name="T0" fmla="*/ 14 w 26"/>
                  <a:gd name="T1" fmla="*/ 328 h 328"/>
                  <a:gd name="T2" fmla="*/ 0 w 26"/>
                  <a:gd name="T3" fmla="*/ 0 h 328"/>
                  <a:gd name="T4" fmla="*/ 12 w 26"/>
                  <a:gd name="T5" fmla="*/ 0 h 328"/>
                  <a:gd name="T6" fmla="*/ 26 w 26"/>
                  <a:gd name="T7" fmla="*/ 328 h 328"/>
                  <a:gd name="T8" fmla="*/ 14 w 26"/>
                  <a:gd name="T9" fmla="*/ 328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28">
                    <a:moveTo>
                      <a:pt x="14" y="328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26" y="328"/>
                    </a:lnTo>
                    <a:lnTo>
                      <a:pt x="14" y="32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83"/>
              <p:cNvSpPr>
                <a:spLocks/>
              </p:cNvSpPr>
              <p:nvPr/>
            </p:nvSpPr>
            <p:spPr bwMode="auto">
              <a:xfrm>
                <a:off x="3202" y="944"/>
                <a:ext cx="187" cy="212"/>
              </a:xfrm>
              <a:custGeom>
                <a:avLst/>
                <a:gdLst>
                  <a:gd name="T0" fmla="*/ 179 w 187"/>
                  <a:gd name="T1" fmla="*/ 212 h 212"/>
                  <a:gd name="T2" fmla="*/ 0 w 187"/>
                  <a:gd name="T3" fmla="*/ 7 h 212"/>
                  <a:gd name="T4" fmla="*/ 9 w 187"/>
                  <a:gd name="T5" fmla="*/ 0 h 212"/>
                  <a:gd name="T6" fmla="*/ 187 w 187"/>
                  <a:gd name="T7" fmla="*/ 205 h 212"/>
                  <a:gd name="T8" fmla="*/ 179 w 187"/>
                  <a:gd name="T9" fmla="*/ 21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7" h="212">
                    <a:moveTo>
                      <a:pt x="179" y="212"/>
                    </a:moveTo>
                    <a:lnTo>
                      <a:pt x="0" y="7"/>
                    </a:lnTo>
                    <a:lnTo>
                      <a:pt x="9" y="0"/>
                    </a:lnTo>
                    <a:lnTo>
                      <a:pt x="187" y="205"/>
                    </a:lnTo>
                    <a:lnTo>
                      <a:pt x="179" y="212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84"/>
              <p:cNvSpPr>
                <a:spLocks/>
              </p:cNvSpPr>
              <p:nvPr/>
            </p:nvSpPr>
            <p:spPr bwMode="auto">
              <a:xfrm>
                <a:off x="3237" y="1149"/>
                <a:ext cx="149" cy="119"/>
              </a:xfrm>
              <a:custGeom>
                <a:avLst/>
                <a:gdLst>
                  <a:gd name="T0" fmla="*/ 7 w 149"/>
                  <a:gd name="T1" fmla="*/ 119 h 119"/>
                  <a:gd name="T2" fmla="*/ 0 w 149"/>
                  <a:gd name="T3" fmla="*/ 109 h 119"/>
                  <a:gd name="T4" fmla="*/ 142 w 149"/>
                  <a:gd name="T5" fmla="*/ 0 h 119"/>
                  <a:gd name="T6" fmla="*/ 149 w 149"/>
                  <a:gd name="T7" fmla="*/ 10 h 119"/>
                  <a:gd name="T8" fmla="*/ 7 w 149"/>
                  <a:gd name="T9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19">
                    <a:moveTo>
                      <a:pt x="7" y="119"/>
                    </a:moveTo>
                    <a:lnTo>
                      <a:pt x="0" y="109"/>
                    </a:lnTo>
                    <a:lnTo>
                      <a:pt x="142" y="0"/>
                    </a:lnTo>
                    <a:lnTo>
                      <a:pt x="149" y="10"/>
                    </a:lnTo>
                    <a:lnTo>
                      <a:pt x="7" y="11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85"/>
              <p:cNvSpPr>
                <a:spLocks/>
              </p:cNvSpPr>
              <p:nvPr/>
            </p:nvSpPr>
            <p:spPr bwMode="auto">
              <a:xfrm>
                <a:off x="3086" y="1258"/>
                <a:ext cx="161" cy="137"/>
              </a:xfrm>
              <a:custGeom>
                <a:avLst/>
                <a:gdLst>
                  <a:gd name="T0" fmla="*/ 7 w 161"/>
                  <a:gd name="T1" fmla="*/ 137 h 137"/>
                  <a:gd name="T2" fmla="*/ 0 w 161"/>
                  <a:gd name="T3" fmla="*/ 130 h 137"/>
                  <a:gd name="T4" fmla="*/ 154 w 161"/>
                  <a:gd name="T5" fmla="*/ 0 h 137"/>
                  <a:gd name="T6" fmla="*/ 161 w 161"/>
                  <a:gd name="T7" fmla="*/ 10 h 137"/>
                  <a:gd name="T8" fmla="*/ 7 w 161"/>
                  <a:gd name="T9" fmla="*/ 13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137">
                    <a:moveTo>
                      <a:pt x="7" y="137"/>
                    </a:moveTo>
                    <a:lnTo>
                      <a:pt x="0" y="130"/>
                    </a:lnTo>
                    <a:lnTo>
                      <a:pt x="154" y="0"/>
                    </a:lnTo>
                    <a:lnTo>
                      <a:pt x="161" y="10"/>
                    </a:lnTo>
                    <a:lnTo>
                      <a:pt x="7" y="137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86"/>
              <p:cNvSpPr>
                <a:spLocks/>
              </p:cNvSpPr>
              <p:nvPr/>
            </p:nvSpPr>
            <p:spPr bwMode="auto">
              <a:xfrm>
                <a:off x="2838" y="1353"/>
                <a:ext cx="255" cy="42"/>
              </a:xfrm>
              <a:custGeom>
                <a:avLst/>
                <a:gdLst>
                  <a:gd name="T0" fmla="*/ 253 w 255"/>
                  <a:gd name="T1" fmla="*/ 42 h 42"/>
                  <a:gd name="T2" fmla="*/ 0 w 255"/>
                  <a:gd name="T3" fmla="*/ 9 h 42"/>
                  <a:gd name="T4" fmla="*/ 2 w 255"/>
                  <a:gd name="T5" fmla="*/ 0 h 42"/>
                  <a:gd name="T6" fmla="*/ 255 w 255"/>
                  <a:gd name="T7" fmla="*/ 33 h 42"/>
                  <a:gd name="T8" fmla="*/ 253 w 255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42">
                    <a:moveTo>
                      <a:pt x="253" y="42"/>
                    </a:moveTo>
                    <a:lnTo>
                      <a:pt x="0" y="9"/>
                    </a:lnTo>
                    <a:lnTo>
                      <a:pt x="2" y="0"/>
                    </a:lnTo>
                    <a:lnTo>
                      <a:pt x="255" y="33"/>
                    </a:lnTo>
                    <a:lnTo>
                      <a:pt x="253" y="42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87"/>
              <p:cNvSpPr>
                <a:spLocks/>
              </p:cNvSpPr>
              <p:nvPr/>
            </p:nvSpPr>
            <p:spPr bwMode="auto">
              <a:xfrm>
                <a:off x="2599" y="1355"/>
                <a:ext cx="239" cy="33"/>
              </a:xfrm>
              <a:custGeom>
                <a:avLst/>
                <a:gdLst>
                  <a:gd name="T0" fmla="*/ 0 w 239"/>
                  <a:gd name="T1" fmla="*/ 33 h 33"/>
                  <a:gd name="T2" fmla="*/ 0 w 239"/>
                  <a:gd name="T3" fmla="*/ 24 h 33"/>
                  <a:gd name="T4" fmla="*/ 239 w 239"/>
                  <a:gd name="T5" fmla="*/ 0 h 33"/>
                  <a:gd name="T6" fmla="*/ 239 w 239"/>
                  <a:gd name="T7" fmla="*/ 12 h 33"/>
                  <a:gd name="T8" fmla="*/ 0 w 239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33">
                    <a:moveTo>
                      <a:pt x="0" y="33"/>
                    </a:moveTo>
                    <a:lnTo>
                      <a:pt x="0" y="24"/>
                    </a:lnTo>
                    <a:lnTo>
                      <a:pt x="239" y="0"/>
                    </a:lnTo>
                    <a:lnTo>
                      <a:pt x="239" y="12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88"/>
              <p:cNvSpPr>
                <a:spLocks/>
              </p:cNvSpPr>
              <p:nvPr/>
            </p:nvSpPr>
            <p:spPr bwMode="auto">
              <a:xfrm>
                <a:off x="2287" y="1286"/>
                <a:ext cx="315" cy="104"/>
              </a:xfrm>
              <a:custGeom>
                <a:avLst/>
                <a:gdLst>
                  <a:gd name="T0" fmla="*/ 310 w 315"/>
                  <a:gd name="T1" fmla="*/ 104 h 104"/>
                  <a:gd name="T2" fmla="*/ 0 w 315"/>
                  <a:gd name="T3" fmla="*/ 10 h 104"/>
                  <a:gd name="T4" fmla="*/ 5 w 315"/>
                  <a:gd name="T5" fmla="*/ 0 h 104"/>
                  <a:gd name="T6" fmla="*/ 315 w 315"/>
                  <a:gd name="T7" fmla="*/ 95 h 104"/>
                  <a:gd name="T8" fmla="*/ 310 w 315"/>
                  <a:gd name="T9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5" h="104">
                    <a:moveTo>
                      <a:pt x="310" y="104"/>
                    </a:moveTo>
                    <a:lnTo>
                      <a:pt x="0" y="10"/>
                    </a:lnTo>
                    <a:lnTo>
                      <a:pt x="5" y="0"/>
                    </a:lnTo>
                    <a:lnTo>
                      <a:pt x="315" y="95"/>
                    </a:lnTo>
                    <a:lnTo>
                      <a:pt x="310" y="104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89"/>
              <p:cNvSpPr>
                <a:spLocks/>
              </p:cNvSpPr>
              <p:nvPr/>
            </p:nvSpPr>
            <p:spPr bwMode="auto">
              <a:xfrm>
                <a:off x="2448" y="1383"/>
                <a:ext cx="149" cy="48"/>
              </a:xfrm>
              <a:custGeom>
                <a:avLst/>
                <a:gdLst>
                  <a:gd name="T0" fmla="*/ 5 w 149"/>
                  <a:gd name="T1" fmla="*/ 48 h 48"/>
                  <a:gd name="T2" fmla="*/ 0 w 149"/>
                  <a:gd name="T3" fmla="*/ 36 h 48"/>
                  <a:gd name="T4" fmla="*/ 147 w 149"/>
                  <a:gd name="T5" fmla="*/ 0 h 48"/>
                  <a:gd name="T6" fmla="*/ 149 w 149"/>
                  <a:gd name="T7" fmla="*/ 10 h 48"/>
                  <a:gd name="T8" fmla="*/ 5 w 149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48">
                    <a:moveTo>
                      <a:pt x="5" y="48"/>
                    </a:moveTo>
                    <a:lnTo>
                      <a:pt x="0" y="36"/>
                    </a:lnTo>
                    <a:lnTo>
                      <a:pt x="147" y="0"/>
                    </a:lnTo>
                    <a:lnTo>
                      <a:pt x="149" y="10"/>
                    </a:lnTo>
                    <a:lnTo>
                      <a:pt x="5" y="4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90"/>
              <p:cNvSpPr>
                <a:spLocks/>
              </p:cNvSpPr>
              <p:nvPr/>
            </p:nvSpPr>
            <p:spPr bwMode="auto">
              <a:xfrm>
                <a:off x="2618" y="1386"/>
                <a:ext cx="473" cy="132"/>
              </a:xfrm>
              <a:custGeom>
                <a:avLst/>
                <a:gdLst>
                  <a:gd name="T0" fmla="*/ 0 w 200"/>
                  <a:gd name="T1" fmla="*/ 56 h 56"/>
                  <a:gd name="T2" fmla="*/ 0 w 200"/>
                  <a:gd name="T3" fmla="*/ 56 h 56"/>
                  <a:gd name="T4" fmla="*/ 1 w 200"/>
                  <a:gd name="T5" fmla="*/ 54 h 56"/>
                  <a:gd name="T6" fmla="*/ 1 w 200"/>
                  <a:gd name="T7" fmla="*/ 52 h 56"/>
                  <a:gd name="T8" fmla="*/ 199 w 200"/>
                  <a:gd name="T9" fmla="*/ 0 h 56"/>
                  <a:gd name="T10" fmla="*/ 200 w 200"/>
                  <a:gd name="T11" fmla="*/ 4 h 56"/>
                  <a:gd name="T12" fmla="*/ 0 w 200"/>
                  <a:gd name="T13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0" h="56">
                    <a:moveTo>
                      <a:pt x="0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1" y="52"/>
                      <a:pt x="1" y="52"/>
                      <a:pt x="1" y="52"/>
                    </a:cubicBezTo>
                    <a:cubicBezTo>
                      <a:pt x="6" y="51"/>
                      <a:pt x="145" y="14"/>
                      <a:pt x="199" y="0"/>
                    </a:cubicBezTo>
                    <a:cubicBezTo>
                      <a:pt x="200" y="4"/>
                      <a:pt x="200" y="4"/>
                      <a:pt x="200" y="4"/>
                    </a:cubicBezTo>
                    <a:cubicBezTo>
                      <a:pt x="18" y="53"/>
                      <a:pt x="2" y="56"/>
                      <a:pt x="0" y="56"/>
                    </a:cubicBez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91"/>
              <p:cNvSpPr>
                <a:spLocks/>
              </p:cNvSpPr>
              <p:nvPr/>
            </p:nvSpPr>
            <p:spPr bwMode="auto">
              <a:xfrm>
                <a:off x="2618" y="1357"/>
                <a:ext cx="225" cy="163"/>
              </a:xfrm>
              <a:custGeom>
                <a:avLst/>
                <a:gdLst>
                  <a:gd name="T0" fmla="*/ 7 w 225"/>
                  <a:gd name="T1" fmla="*/ 163 h 163"/>
                  <a:gd name="T2" fmla="*/ 0 w 225"/>
                  <a:gd name="T3" fmla="*/ 154 h 163"/>
                  <a:gd name="T4" fmla="*/ 218 w 225"/>
                  <a:gd name="T5" fmla="*/ 0 h 163"/>
                  <a:gd name="T6" fmla="*/ 225 w 225"/>
                  <a:gd name="T7" fmla="*/ 10 h 163"/>
                  <a:gd name="T8" fmla="*/ 7 w 225"/>
                  <a:gd name="T9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5" h="163">
                    <a:moveTo>
                      <a:pt x="7" y="163"/>
                    </a:moveTo>
                    <a:lnTo>
                      <a:pt x="0" y="154"/>
                    </a:lnTo>
                    <a:lnTo>
                      <a:pt x="218" y="0"/>
                    </a:lnTo>
                    <a:lnTo>
                      <a:pt x="225" y="10"/>
                    </a:lnTo>
                    <a:lnTo>
                      <a:pt x="7" y="163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92"/>
              <p:cNvSpPr>
                <a:spLocks/>
              </p:cNvSpPr>
              <p:nvPr/>
            </p:nvSpPr>
            <p:spPr bwMode="auto">
              <a:xfrm>
                <a:off x="2845" y="1258"/>
                <a:ext cx="395" cy="99"/>
              </a:xfrm>
              <a:custGeom>
                <a:avLst/>
                <a:gdLst>
                  <a:gd name="T0" fmla="*/ 2 w 395"/>
                  <a:gd name="T1" fmla="*/ 99 h 99"/>
                  <a:gd name="T2" fmla="*/ 0 w 395"/>
                  <a:gd name="T3" fmla="*/ 88 h 99"/>
                  <a:gd name="T4" fmla="*/ 392 w 395"/>
                  <a:gd name="T5" fmla="*/ 0 h 99"/>
                  <a:gd name="T6" fmla="*/ 395 w 395"/>
                  <a:gd name="T7" fmla="*/ 12 h 99"/>
                  <a:gd name="T8" fmla="*/ 2 w 395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5" h="99">
                    <a:moveTo>
                      <a:pt x="2" y="99"/>
                    </a:moveTo>
                    <a:lnTo>
                      <a:pt x="0" y="88"/>
                    </a:lnTo>
                    <a:lnTo>
                      <a:pt x="392" y="0"/>
                    </a:lnTo>
                    <a:lnTo>
                      <a:pt x="395" y="12"/>
                    </a:ln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93"/>
              <p:cNvSpPr>
                <a:spLocks/>
              </p:cNvSpPr>
              <p:nvPr/>
            </p:nvSpPr>
            <p:spPr bwMode="auto">
              <a:xfrm>
                <a:off x="3086" y="1393"/>
                <a:ext cx="69" cy="198"/>
              </a:xfrm>
              <a:custGeom>
                <a:avLst/>
                <a:gdLst>
                  <a:gd name="T0" fmla="*/ 59 w 69"/>
                  <a:gd name="T1" fmla="*/ 198 h 198"/>
                  <a:gd name="T2" fmla="*/ 0 w 69"/>
                  <a:gd name="T3" fmla="*/ 2 h 198"/>
                  <a:gd name="T4" fmla="*/ 12 w 69"/>
                  <a:gd name="T5" fmla="*/ 0 h 198"/>
                  <a:gd name="T6" fmla="*/ 69 w 69"/>
                  <a:gd name="T7" fmla="*/ 196 h 198"/>
                  <a:gd name="T8" fmla="*/ 59 w 69"/>
                  <a:gd name="T9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198">
                    <a:moveTo>
                      <a:pt x="59" y="198"/>
                    </a:moveTo>
                    <a:lnTo>
                      <a:pt x="0" y="2"/>
                    </a:lnTo>
                    <a:lnTo>
                      <a:pt x="12" y="0"/>
                    </a:lnTo>
                    <a:lnTo>
                      <a:pt x="69" y="196"/>
                    </a:lnTo>
                    <a:lnTo>
                      <a:pt x="59" y="19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94"/>
              <p:cNvSpPr>
                <a:spLocks/>
              </p:cNvSpPr>
              <p:nvPr/>
            </p:nvSpPr>
            <p:spPr bwMode="auto">
              <a:xfrm>
                <a:off x="2980" y="1105"/>
                <a:ext cx="401" cy="51"/>
              </a:xfrm>
              <a:custGeom>
                <a:avLst/>
                <a:gdLst>
                  <a:gd name="T0" fmla="*/ 399 w 401"/>
                  <a:gd name="T1" fmla="*/ 51 h 51"/>
                  <a:gd name="T2" fmla="*/ 0 w 401"/>
                  <a:gd name="T3" fmla="*/ 11 h 51"/>
                  <a:gd name="T4" fmla="*/ 0 w 401"/>
                  <a:gd name="T5" fmla="*/ 0 h 51"/>
                  <a:gd name="T6" fmla="*/ 401 w 401"/>
                  <a:gd name="T7" fmla="*/ 42 h 51"/>
                  <a:gd name="T8" fmla="*/ 399 w 401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51">
                    <a:moveTo>
                      <a:pt x="399" y="5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401" y="42"/>
                    </a:lnTo>
                    <a:lnTo>
                      <a:pt x="399" y="5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95"/>
              <p:cNvSpPr>
                <a:spLocks/>
              </p:cNvSpPr>
              <p:nvPr/>
            </p:nvSpPr>
            <p:spPr bwMode="auto">
              <a:xfrm>
                <a:off x="2977" y="944"/>
                <a:ext cx="232" cy="168"/>
              </a:xfrm>
              <a:custGeom>
                <a:avLst/>
                <a:gdLst>
                  <a:gd name="T0" fmla="*/ 7 w 232"/>
                  <a:gd name="T1" fmla="*/ 168 h 168"/>
                  <a:gd name="T2" fmla="*/ 0 w 232"/>
                  <a:gd name="T3" fmla="*/ 161 h 168"/>
                  <a:gd name="T4" fmla="*/ 225 w 232"/>
                  <a:gd name="T5" fmla="*/ 0 h 168"/>
                  <a:gd name="T6" fmla="*/ 232 w 232"/>
                  <a:gd name="T7" fmla="*/ 9 h 168"/>
                  <a:gd name="T8" fmla="*/ 7 w 232"/>
                  <a:gd name="T9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168">
                    <a:moveTo>
                      <a:pt x="7" y="168"/>
                    </a:moveTo>
                    <a:lnTo>
                      <a:pt x="0" y="161"/>
                    </a:lnTo>
                    <a:lnTo>
                      <a:pt x="225" y="0"/>
                    </a:lnTo>
                    <a:lnTo>
                      <a:pt x="232" y="9"/>
                    </a:lnTo>
                    <a:lnTo>
                      <a:pt x="7" y="16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96"/>
              <p:cNvSpPr>
                <a:spLocks/>
              </p:cNvSpPr>
              <p:nvPr/>
            </p:nvSpPr>
            <p:spPr bwMode="auto">
              <a:xfrm>
                <a:off x="2283" y="1038"/>
                <a:ext cx="111" cy="253"/>
              </a:xfrm>
              <a:custGeom>
                <a:avLst/>
                <a:gdLst>
                  <a:gd name="T0" fmla="*/ 9 w 111"/>
                  <a:gd name="T1" fmla="*/ 253 h 253"/>
                  <a:gd name="T2" fmla="*/ 0 w 111"/>
                  <a:gd name="T3" fmla="*/ 248 h 253"/>
                  <a:gd name="T4" fmla="*/ 99 w 111"/>
                  <a:gd name="T5" fmla="*/ 0 h 253"/>
                  <a:gd name="T6" fmla="*/ 111 w 111"/>
                  <a:gd name="T7" fmla="*/ 5 h 253"/>
                  <a:gd name="T8" fmla="*/ 9 w 111"/>
                  <a:gd name="T9" fmla="*/ 25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53">
                    <a:moveTo>
                      <a:pt x="9" y="253"/>
                    </a:moveTo>
                    <a:lnTo>
                      <a:pt x="0" y="248"/>
                    </a:lnTo>
                    <a:lnTo>
                      <a:pt x="99" y="0"/>
                    </a:lnTo>
                    <a:lnTo>
                      <a:pt x="111" y="5"/>
                    </a:lnTo>
                    <a:lnTo>
                      <a:pt x="9" y="253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97"/>
              <p:cNvSpPr>
                <a:spLocks/>
              </p:cNvSpPr>
              <p:nvPr/>
            </p:nvSpPr>
            <p:spPr bwMode="auto">
              <a:xfrm>
                <a:off x="2389" y="1034"/>
                <a:ext cx="173" cy="241"/>
              </a:xfrm>
              <a:custGeom>
                <a:avLst/>
                <a:gdLst>
                  <a:gd name="T0" fmla="*/ 163 w 173"/>
                  <a:gd name="T1" fmla="*/ 241 h 241"/>
                  <a:gd name="T2" fmla="*/ 0 w 173"/>
                  <a:gd name="T3" fmla="*/ 7 h 241"/>
                  <a:gd name="T4" fmla="*/ 9 w 173"/>
                  <a:gd name="T5" fmla="*/ 0 h 241"/>
                  <a:gd name="T6" fmla="*/ 173 w 173"/>
                  <a:gd name="T7" fmla="*/ 234 h 241"/>
                  <a:gd name="T8" fmla="*/ 163 w 173"/>
                  <a:gd name="T9" fmla="*/ 24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241">
                    <a:moveTo>
                      <a:pt x="163" y="241"/>
                    </a:moveTo>
                    <a:lnTo>
                      <a:pt x="0" y="7"/>
                    </a:lnTo>
                    <a:lnTo>
                      <a:pt x="9" y="0"/>
                    </a:lnTo>
                    <a:lnTo>
                      <a:pt x="173" y="234"/>
                    </a:lnTo>
                    <a:lnTo>
                      <a:pt x="163" y="24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98"/>
              <p:cNvSpPr>
                <a:spLocks/>
              </p:cNvSpPr>
              <p:nvPr/>
            </p:nvSpPr>
            <p:spPr bwMode="auto">
              <a:xfrm>
                <a:off x="2562" y="1263"/>
                <a:ext cx="285" cy="99"/>
              </a:xfrm>
              <a:custGeom>
                <a:avLst/>
                <a:gdLst>
                  <a:gd name="T0" fmla="*/ 283 w 285"/>
                  <a:gd name="T1" fmla="*/ 99 h 99"/>
                  <a:gd name="T2" fmla="*/ 0 w 285"/>
                  <a:gd name="T3" fmla="*/ 9 h 99"/>
                  <a:gd name="T4" fmla="*/ 2 w 285"/>
                  <a:gd name="T5" fmla="*/ 0 h 99"/>
                  <a:gd name="T6" fmla="*/ 285 w 285"/>
                  <a:gd name="T7" fmla="*/ 87 h 99"/>
                  <a:gd name="T8" fmla="*/ 283 w 285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5" h="99">
                    <a:moveTo>
                      <a:pt x="283" y="99"/>
                    </a:moveTo>
                    <a:lnTo>
                      <a:pt x="0" y="9"/>
                    </a:lnTo>
                    <a:lnTo>
                      <a:pt x="2" y="0"/>
                    </a:lnTo>
                    <a:lnTo>
                      <a:pt x="285" y="87"/>
                    </a:lnTo>
                    <a:lnTo>
                      <a:pt x="283" y="9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99"/>
              <p:cNvSpPr>
                <a:spLocks/>
              </p:cNvSpPr>
              <p:nvPr/>
            </p:nvSpPr>
            <p:spPr bwMode="auto">
              <a:xfrm>
                <a:off x="2554" y="1265"/>
                <a:ext cx="48" cy="121"/>
              </a:xfrm>
              <a:custGeom>
                <a:avLst/>
                <a:gdLst>
                  <a:gd name="T0" fmla="*/ 38 w 48"/>
                  <a:gd name="T1" fmla="*/ 121 h 121"/>
                  <a:gd name="T2" fmla="*/ 0 w 48"/>
                  <a:gd name="T3" fmla="*/ 5 h 121"/>
                  <a:gd name="T4" fmla="*/ 12 w 48"/>
                  <a:gd name="T5" fmla="*/ 0 h 121"/>
                  <a:gd name="T6" fmla="*/ 48 w 48"/>
                  <a:gd name="T7" fmla="*/ 118 h 121"/>
                  <a:gd name="T8" fmla="*/ 38 w 48"/>
                  <a:gd name="T9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21">
                    <a:moveTo>
                      <a:pt x="38" y="121"/>
                    </a:moveTo>
                    <a:lnTo>
                      <a:pt x="0" y="5"/>
                    </a:lnTo>
                    <a:lnTo>
                      <a:pt x="12" y="0"/>
                    </a:lnTo>
                    <a:lnTo>
                      <a:pt x="48" y="118"/>
                    </a:lnTo>
                    <a:lnTo>
                      <a:pt x="38" y="12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00"/>
              <p:cNvSpPr>
                <a:spLocks/>
              </p:cNvSpPr>
              <p:nvPr/>
            </p:nvSpPr>
            <p:spPr bwMode="auto">
              <a:xfrm>
                <a:off x="2443" y="1263"/>
                <a:ext cx="121" cy="165"/>
              </a:xfrm>
              <a:custGeom>
                <a:avLst/>
                <a:gdLst>
                  <a:gd name="T0" fmla="*/ 10 w 121"/>
                  <a:gd name="T1" fmla="*/ 165 h 165"/>
                  <a:gd name="T2" fmla="*/ 0 w 121"/>
                  <a:gd name="T3" fmla="*/ 158 h 165"/>
                  <a:gd name="T4" fmla="*/ 111 w 121"/>
                  <a:gd name="T5" fmla="*/ 0 h 165"/>
                  <a:gd name="T6" fmla="*/ 121 w 121"/>
                  <a:gd name="T7" fmla="*/ 7 h 165"/>
                  <a:gd name="T8" fmla="*/ 10 w 121"/>
                  <a:gd name="T9" fmla="*/ 16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165">
                    <a:moveTo>
                      <a:pt x="10" y="165"/>
                    </a:moveTo>
                    <a:lnTo>
                      <a:pt x="0" y="158"/>
                    </a:lnTo>
                    <a:lnTo>
                      <a:pt x="111" y="0"/>
                    </a:lnTo>
                    <a:lnTo>
                      <a:pt x="121" y="7"/>
                    </a:lnTo>
                    <a:lnTo>
                      <a:pt x="10" y="16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01"/>
              <p:cNvSpPr>
                <a:spLocks/>
              </p:cNvSpPr>
              <p:nvPr/>
            </p:nvSpPr>
            <p:spPr bwMode="auto">
              <a:xfrm>
                <a:off x="2382" y="885"/>
                <a:ext cx="198" cy="160"/>
              </a:xfrm>
              <a:custGeom>
                <a:avLst/>
                <a:gdLst>
                  <a:gd name="T0" fmla="*/ 7 w 198"/>
                  <a:gd name="T1" fmla="*/ 160 h 160"/>
                  <a:gd name="T2" fmla="*/ 0 w 198"/>
                  <a:gd name="T3" fmla="*/ 151 h 160"/>
                  <a:gd name="T4" fmla="*/ 191 w 198"/>
                  <a:gd name="T5" fmla="*/ 0 h 160"/>
                  <a:gd name="T6" fmla="*/ 198 w 198"/>
                  <a:gd name="T7" fmla="*/ 7 h 160"/>
                  <a:gd name="T8" fmla="*/ 7 w 198"/>
                  <a:gd name="T9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60">
                    <a:moveTo>
                      <a:pt x="7" y="160"/>
                    </a:moveTo>
                    <a:lnTo>
                      <a:pt x="0" y="151"/>
                    </a:lnTo>
                    <a:lnTo>
                      <a:pt x="191" y="0"/>
                    </a:lnTo>
                    <a:lnTo>
                      <a:pt x="198" y="7"/>
                    </a:lnTo>
                    <a:lnTo>
                      <a:pt x="7" y="16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102"/>
              <p:cNvSpPr>
                <a:spLocks/>
              </p:cNvSpPr>
              <p:nvPr/>
            </p:nvSpPr>
            <p:spPr bwMode="auto">
              <a:xfrm>
                <a:off x="2569" y="885"/>
                <a:ext cx="208" cy="250"/>
              </a:xfrm>
              <a:custGeom>
                <a:avLst/>
                <a:gdLst>
                  <a:gd name="T0" fmla="*/ 200 w 208"/>
                  <a:gd name="T1" fmla="*/ 250 h 250"/>
                  <a:gd name="T2" fmla="*/ 0 w 208"/>
                  <a:gd name="T3" fmla="*/ 7 h 250"/>
                  <a:gd name="T4" fmla="*/ 9 w 208"/>
                  <a:gd name="T5" fmla="*/ 0 h 250"/>
                  <a:gd name="T6" fmla="*/ 208 w 208"/>
                  <a:gd name="T7" fmla="*/ 243 h 250"/>
                  <a:gd name="T8" fmla="*/ 200 w 208"/>
                  <a:gd name="T9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250">
                    <a:moveTo>
                      <a:pt x="200" y="250"/>
                    </a:moveTo>
                    <a:lnTo>
                      <a:pt x="0" y="7"/>
                    </a:lnTo>
                    <a:lnTo>
                      <a:pt x="9" y="0"/>
                    </a:lnTo>
                    <a:lnTo>
                      <a:pt x="208" y="243"/>
                    </a:lnTo>
                    <a:lnTo>
                      <a:pt x="200" y="25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103"/>
              <p:cNvSpPr>
                <a:spLocks/>
              </p:cNvSpPr>
              <p:nvPr/>
            </p:nvSpPr>
            <p:spPr bwMode="auto">
              <a:xfrm>
                <a:off x="2554" y="1123"/>
                <a:ext cx="220" cy="147"/>
              </a:xfrm>
              <a:custGeom>
                <a:avLst/>
                <a:gdLst>
                  <a:gd name="T0" fmla="*/ 8 w 220"/>
                  <a:gd name="T1" fmla="*/ 147 h 147"/>
                  <a:gd name="T2" fmla="*/ 0 w 220"/>
                  <a:gd name="T3" fmla="*/ 137 h 147"/>
                  <a:gd name="T4" fmla="*/ 215 w 220"/>
                  <a:gd name="T5" fmla="*/ 0 h 147"/>
                  <a:gd name="T6" fmla="*/ 220 w 220"/>
                  <a:gd name="T7" fmla="*/ 10 h 147"/>
                  <a:gd name="T8" fmla="*/ 8 w 220"/>
                  <a:gd name="T9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147">
                    <a:moveTo>
                      <a:pt x="8" y="147"/>
                    </a:moveTo>
                    <a:lnTo>
                      <a:pt x="0" y="137"/>
                    </a:lnTo>
                    <a:lnTo>
                      <a:pt x="215" y="0"/>
                    </a:lnTo>
                    <a:lnTo>
                      <a:pt x="220" y="10"/>
                    </a:lnTo>
                    <a:lnTo>
                      <a:pt x="8" y="147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104"/>
              <p:cNvSpPr>
                <a:spLocks/>
              </p:cNvSpPr>
              <p:nvPr/>
            </p:nvSpPr>
            <p:spPr bwMode="auto">
              <a:xfrm>
                <a:off x="2290" y="1263"/>
                <a:ext cx="269" cy="28"/>
              </a:xfrm>
              <a:custGeom>
                <a:avLst/>
                <a:gdLst>
                  <a:gd name="T0" fmla="*/ 0 w 269"/>
                  <a:gd name="T1" fmla="*/ 28 h 28"/>
                  <a:gd name="T2" fmla="*/ 0 w 269"/>
                  <a:gd name="T3" fmla="*/ 16 h 28"/>
                  <a:gd name="T4" fmla="*/ 269 w 269"/>
                  <a:gd name="T5" fmla="*/ 0 h 28"/>
                  <a:gd name="T6" fmla="*/ 269 w 269"/>
                  <a:gd name="T7" fmla="*/ 9 h 28"/>
                  <a:gd name="T8" fmla="*/ 0 w 26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9" h="28">
                    <a:moveTo>
                      <a:pt x="0" y="28"/>
                    </a:moveTo>
                    <a:lnTo>
                      <a:pt x="0" y="16"/>
                    </a:lnTo>
                    <a:lnTo>
                      <a:pt x="269" y="0"/>
                    </a:lnTo>
                    <a:lnTo>
                      <a:pt x="269" y="9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105"/>
              <p:cNvSpPr>
                <a:spLocks/>
              </p:cNvSpPr>
              <p:nvPr/>
            </p:nvSpPr>
            <p:spPr bwMode="auto">
              <a:xfrm>
                <a:off x="2772" y="1102"/>
                <a:ext cx="210" cy="31"/>
              </a:xfrm>
              <a:custGeom>
                <a:avLst/>
                <a:gdLst>
                  <a:gd name="T0" fmla="*/ 2 w 210"/>
                  <a:gd name="T1" fmla="*/ 31 h 31"/>
                  <a:gd name="T2" fmla="*/ 0 w 210"/>
                  <a:gd name="T3" fmla="*/ 19 h 31"/>
                  <a:gd name="T4" fmla="*/ 210 w 210"/>
                  <a:gd name="T5" fmla="*/ 0 h 31"/>
                  <a:gd name="T6" fmla="*/ 210 w 210"/>
                  <a:gd name="T7" fmla="*/ 12 h 31"/>
                  <a:gd name="T8" fmla="*/ 2 w 210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1">
                    <a:moveTo>
                      <a:pt x="2" y="31"/>
                    </a:moveTo>
                    <a:lnTo>
                      <a:pt x="0" y="19"/>
                    </a:lnTo>
                    <a:lnTo>
                      <a:pt x="210" y="0"/>
                    </a:lnTo>
                    <a:lnTo>
                      <a:pt x="210" y="12"/>
                    </a:lnTo>
                    <a:lnTo>
                      <a:pt x="2" y="3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106"/>
              <p:cNvSpPr>
                <a:spLocks/>
              </p:cNvSpPr>
              <p:nvPr/>
            </p:nvSpPr>
            <p:spPr bwMode="auto">
              <a:xfrm>
                <a:off x="2899" y="814"/>
                <a:ext cx="308" cy="139"/>
              </a:xfrm>
              <a:custGeom>
                <a:avLst/>
                <a:gdLst>
                  <a:gd name="T0" fmla="*/ 303 w 308"/>
                  <a:gd name="T1" fmla="*/ 139 h 139"/>
                  <a:gd name="T2" fmla="*/ 0 w 308"/>
                  <a:gd name="T3" fmla="*/ 9 h 139"/>
                  <a:gd name="T4" fmla="*/ 5 w 308"/>
                  <a:gd name="T5" fmla="*/ 0 h 139"/>
                  <a:gd name="T6" fmla="*/ 308 w 308"/>
                  <a:gd name="T7" fmla="*/ 127 h 139"/>
                  <a:gd name="T8" fmla="*/ 303 w 308"/>
                  <a:gd name="T9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139">
                    <a:moveTo>
                      <a:pt x="303" y="139"/>
                    </a:moveTo>
                    <a:lnTo>
                      <a:pt x="0" y="9"/>
                    </a:lnTo>
                    <a:lnTo>
                      <a:pt x="5" y="0"/>
                    </a:lnTo>
                    <a:lnTo>
                      <a:pt x="308" y="127"/>
                    </a:lnTo>
                    <a:lnTo>
                      <a:pt x="303" y="13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107"/>
              <p:cNvSpPr>
                <a:spLocks/>
              </p:cNvSpPr>
              <p:nvPr/>
            </p:nvSpPr>
            <p:spPr bwMode="auto">
              <a:xfrm>
                <a:off x="2571" y="814"/>
                <a:ext cx="331" cy="78"/>
              </a:xfrm>
              <a:custGeom>
                <a:avLst/>
                <a:gdLst>
                  <a:gd name="T0" fmla="*/ 2 w 331"/>
                  <a:gd name="T1" fmla="*/ 78 h 78"/>
                  <a:gd name="T2" fmla="*/ 0 w 331"/>
                  <a:gd name="T3" fmla="*/ 66 h 78"/>
                  <a:gd name="T4" fmla="*/ 328 w 331"/>
                  <a:gd name="T5" fmla="*/ 0 h 78"/>
                  <a:gd name="T6" fmla="*/ 331 w 331"/>
                  <a:gd name="T7" fmla="*/ 12 h 78"/>
                  <a:gd name="T8" fmla="*/ 2 w 331"/>
                  <a:gd name="T9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1" h="78">
                    <a:moveTo>
                      <a:pt x="2" y="78"/>
                    </a:moveTo>
                    <a:lnTo>
                      <a:pt x="0" y="66"/>
                    </a:lnTo>
                    <a:lnTo>
                      <a:pt x="328" y="0"/>
                    </a:lnTo>
                    <a:lnTo>
                      <a:pt x="331" y="12"/>
                    </a:lnTo>
                    <a:lnTo>
                      <a:pt x="2" y="7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108"/>
              <p:cNvSpPr>
                <a:spLocks/>
              </p:cNvSpPr>
              <p:nvPr/>
            </p:nvSpPr>
            <p:spPr bwMode="auto">
              <a:xfrm>
                <a:off x="2895" y="819"/>
                <a:ext cx="94" cy="290"/>
              </a:xfrm>
              <a:custGeom>
                <a:avLst/>
                <a:gdLst>
                  <a:gd name="T0" fmla="*/ 82 w 94"/>
                  <a:gd name="T1" fmla="*/ 290 h 290"/>
                  <a:gd name="T2" fmla="*/ 0 w 94"/>
                  <a:gd name="T3" fmla="*/ 2 h 290"/>
                  <a:gd name="T4" fmla="*/ 11 w 94"/>
                  <a:gd name="T5" fmla="*/ 0 h 290"/>
                  <a:gd name="T6" fmla="*/ 94 w 94"/>
                  <a:gd name="T7" fmla="*/ 288 h 290"/>
                  <a:gd name="T8" fmla="*/ 82 w 94"/>
                  <a:gd name="T9" fmla="*/ 2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290">
                    <a:moveTo>
                      <a:pt x="82" y="290"/>
                    </a:moveTo>
                    <a:lnTo>
                      <a:pt x="0" y="2"/>
                    </a:lnTo>
                    <a:lnTo>
                      <a:pt x="11" y="0"/>
                    </a:lnTo>
                    <a:lnTo>
                      <a:pt x="94" y="288"/>
                    </a:lnTo>
                    <a:lnTo>
                      <a:pt x="82" y="29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109"/>
              <p:cNvSpPr>
                <a:spLocks/>
              </p:cNvSpPr>
              <p:nvPr/>
            </p:nvSpPr>
            <p:spPr bwMode="auto">
              <a:xfrm>
                <a:off x="2762" y="823"/>
                <a:ext cx="142" cy="305"/>
              </a:xfrm>
              <a:custGeom>
                <a:avLst/>
                <a:gdLst>
                  <a:gd name="T0" fmla="*/ 10 w 142"/>
                  <a:gd name="T1" fmla="*/ 305 h 305"/>
                  <a:gd name="T2" fmla="*/ 0 w 142"/>
                  <a:gd name="T3" fmla="*/ 300 h 305"/>
                  <a:gd name="T4" fmla="*/ 130 w 142"/>
                  <a:gd name="T5" fmla="*/ 0 h 305"/>
                  <a:gd name="T6" fmla="*/ 142 w 142"/>
                  <a:gd name="T7" fmla="*/ 5 h 305"/>
                  <a:gd name="T8" fmla="*/ 10 w 142"/>
                  <a:gd name="T9" fmla="*/ 3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305">
                    <a:moveTo>
                      <a:pt x="10" y="305"/>
                    </a:moveTo>
                    <a:lnTo>
                      <a:pt x="0" y="300"/>
                    </a:lnTo>
                    <a:lnTo>
                      <a:pt x="130" y="0"/>
                    </a:lnTo>
                    <a:lnTo>
                      <a:pt x="142" y="5"/>
                    </a:lnTo>
                    <a:lnTo>
                      <a:pt x="10" y="30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10"/>
              <p:cNvSpPr>
                <a:spLocks/>
              </p:cNvSpPr>
              <p:nvPr/>
            </p:nvSpPr>
            <p:spPr bwMode="auto">
              <a:xfrm>
                <a:off x="2550" y="887"/>
                <a:ext cx="28" cy="373"/>
              </a:xfrm>
              <a:custGeom>
                <a:avLst/>
                <a:gdLst>
                  <a:gd name="T0" fmla="*/ 12 w 28"/>
                  <a:gd name="T1" fmla="*/ 373 h 373"/>
                  <a:gd name="T2" fmla="*/ 0 w 28"/>
                  <a:gd name="T3" fmla="*/ 373 h 373"/>
                  <a:gd name="T4" fmla="*/ 16 w 28"/>
                  <a:gd name="T5" fmla="*/ 0 h 373"/>
                  <a:gd name="T6" fmla="*/ 28 w 28"/>
                  <a:gd name="T7" fmla="*/ 0 h 373"/>
                  <a:gd name="T8" fmla="*/ 12 w 28"/>
                  <a:gd name="T9" fmla="*/ 373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73">
                    <a:moveTo>
                      <a:pt x="12" y="373"/>
                    </a:moveTo>
                    <a:lnTo>
                      <a:pt x="0" y="373"/>
                    </a:lnTo>
                    <a:lnTo>
                      <a:pt x="16" y="0"/>
                    </a:lnTo>
                    <a:lnTo>
                      <a:pt x="28" y="0"/>
                    </a:lnTo>
                    <a:lnTo>
                      <a:pt x="12" y="373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11"/>
              <p:cNvSpPr>
                <a:spLocks/>
              </p:cNvSpPr>
              <p:nvPr/>
            </p:nvSpPr>
            <p:spPr bwMode="auto">
              <a:xfrm>
                <a:off x="2977" y="1107"/>
                <a:ext cx="121" cy="281"/>
              </a:xfrm>
              <a:custGeom>
                <a:avLst/>
                <a:gdLst>
                  <a:gd name="T0" fmla="*/ 109 w 121"/>
                  <a:gd name="T1" fmla="*/ 281 h 281"/>
                  <a:gd name="T2" fmla="*/ 0 w 121"/>
                  <a:gd name="T3" fmla="*/ 2 h 281"/>
                  <a:gd name="T4" fmla="*/ 12 w 121"/>
                  <a:gd name="T5" fmla="*/ 0 h 281"/>
                  <a:gd name="T6" fmla="*/ 121 w 121"/>
                  <a:gd name="T7" fmla="*/ 276 h 281"/>
                  <a:gd name="T8" fmla="*/ 109 w 121"/>
                  <a:gd name="T9" fmla="*/ 28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281">
                    <a:moveTo>
                      <a:pt x="109" y="281"/>
                    </a:moveTo>
                    <a:lnTo>
                      <a:pt x="0" y="2"/>
                    </a:lnTo>
                    <a:lnTo>
                      <a:pt x="12" y="0"/>
                    </a:lnTo>
                    <a:lnTo>
                      <a:pt x="121" y="276"/>
                    </a:lnTo>
                    <a:lnTo>
                      <a:pt x="109" y="28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12"/>
              <p:cNvSpPr>
                <a:spLocks/>
              </p:cNvSpPr>
              <p:nvPr/>
            </p:nvSpPr>
            <p:spPr bwMode="auto">
              <a:xfrm>
                <a:off x="2769" y="1126"/>
                <a:ext cx="74" cy="224"/>
              </a:xfrm>
              <a:custGeom>
                <a:avLst/>
                <a:gdLst>
                  <a:gd name="T0" fmla="*/ 62 w 74"/>
                  <a:gd name="T1" fmla="*/ 224 h 224"/>
                  <a:gd name="T2" fmla="*/ 0 w 74"/>
                  <a:gd name="T3" fmla="*/ 5 h 224"/>
                  <a:gd name="T4" fmla="*/ 12 w 74"/>
                  <a:gd name="T5" fmla="*/ 0 h 224"/>
                  <a:gd name="T6" fmla="*/ 74 w 74"/>
                  <a:gd name="T7" fmla="*/ 222 h 224"/>
                  <a:gd name="T8" fmla="*/ 62 w 74"/>
                  <a:gd name="T9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224">
                    <a:moveTo>
                      <a:pt x="62" y="224"/>
                    </a:moveTo>
                    <a:lnTo>
                      <a:pt x="0" y="5"/>
                    </a:lnTo>
                    <a:lnTo>
                      <a:pt x="12" y="0"/>
                    </a:lnTo>
                    <a:lnTo>
                      <a:pt x="74" y="222"/>
                    </a:lnTo>
                    <a:lnTo>
                      <a:pt x="62" y="224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113"/>
              <p:cNvSpPr>
                <a:spLocks/>
              </p:cNvSpPr>
              <p:nvPr/>
            </p:nvSpPr>
            <p:spPr bwMode="auto">
              <a:xfrm>
                <a:off x="2836" y="1109"/>
                <a:ext cx="148" cy="248"/>
              </a:xfrm>
              <a:custGeom>
                <a:avLst/>
                <a:gdLst>
                  <a:gd name="T0" fmla="*/ 9 w 148"/>
                  <a:gd name="T1" fmla="*/ 248 h 248"/>
                  <a:gd name="T2" fmla="*/ 0 w 148"/>
                  <a:gd name="T3" fmla="*/ 244 h 248"/>
                  <a:gd name="T4" fmla="*/ 139 w 148"/>
                  <a:gd name="T5" fmla="*/ 0 h 248"/>
                  <a:gd name="T6" fmla="*/ 148 w 148"/>
                  <a:gd name="T7" fmla="*/ 7 h 248"/>
                  <a:gd name="T8" fmla="*/ 9 w 148"/>
                  <a:gd name="T9" fmla="*/ 24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248">
                    <a:moveTo>
                      <a:pt x="9" y="248"/>
                    </a:moveTo>
                    <a:lnTo>
                      <a:pt x="0" y="244"/>
                    </a:lnTo>
                    <a:lnTo>
                      <a:pt x="139" y="0"/>
                    </a:lnTo>
                    <a:lnTo>
                      <a:pt x="148" y="7"/>
                    </a:lnTo>
                    <a:lnTo>
                      <a:pt x="9" y="24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114"/>
              <p:cNvSpPr>
                <a:spLocks/>
              </p:cNvSpPr>
              <p:nvPr/>
            </p:nvSpPr>
            <p:spPr bwMode="auto">
              <a:xfrm>
                <a:off x="2987" y="1105"/>
                <a:ext cx="255" cy="160"/>
              </a:xfrm>
              <a:custGeom>
                <a:avLst/>
                <a:gdLst>
                  <a:gd name="T0" fmla="*/ 250 w 255"/>
                  <a:gd name="T1" fmla="*/ 160 h 160"/>
                  <a:gd name="T2" fmla="*/ 0 w 255"/>
                  <a:gd name="T3" fmla="*/ 9 h 160"/>
                  <a:gd name="T4" fmla="*/ 5 w 255"/>
                  <a:gd name="T5" fmla="*/ 0 h 160"/>
                  <a:gd name="T6" fmla="*/ 255 w 255"/>
                  <a:gd name="T7" fmla="*/ 151 h 160"/>
                  <a:gd name="T8" fmla="*/ 250 w 255"/>
                  <a:gd name="T9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160">
                    <a:moveTo>
                      <a:pt x="250" y="160"/>
                    </a:moveTo>
                    <a:lnTo>
                      <a:pt x="0" y="9"/>
                    </a:lnTo>
                    <a:lnTo>
                      <a:pt x="5" y="0"/>
                    </a:lnTo>
                    <a:lnTo>
                      <a:pt x="255" y="151"/>
                    </a:lnTo>
                    <a:lnTo>
                      <a:pt x="250" y="16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115"/>
              <p:cNvSpPr>
                <a:spLocks/>
              </p:cNvSpPr>
              <p:nvPr/>
            </p:nvSpPr>
            <p:spPr bwMode="auto">
              <a:xfrm>
                <a:off x="3235" y="1263"/>
                <a:ext cx="165" cy="217"/>
              </a:xfrm>
              <a:custGeom>
                <a:avLst/>
                <a:gdLst>
                  <a:gd name="T0" fmla="*/ 156 w 165"/>
                  <a:gd name="T1" fmla="*/ 217 h 217"/>
                  <a:gd name="T2" fmla="*/ 0 w 165"/>
                  <a:gd name="T3" fmla="*/ 7 h 217"/>
                  <a:gd name="T4" fmla="*/ 9 w 165"/>
                  <a:gd name="T5" fmla="*/ 0 h 217"/>
                  <a:gd name="T6" fmla="*/ 165 w 165"/>
                  <a:gd name="T7" fmla="*/ 212 h 217"/>
                  <a:gd name="T8" fmla="*/ 156 w 165"/>
                  <a:gd name="T9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" h="217">
                    <a:moveTo>
                      <a:pt x="156" y="217"/>
                    </a:moveTo>
                    <a:lnTo>
                      <a:pt x="0" y="7"/>
                    </a:lnTo>
                    <a:lnTo>
                      <a:pt x="9" y="0"/>
                    </a:lnTo>
                    <a:lnTo>
                      <a:pt x="165" y="212"/>
                    </a:lnTo>
                    <a:lnTo>
                      <a:pt x="156" y="217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116"/>
              <p:cNvSpPr>
                <a:spLocks/>
              </p:cNvSpPr>
              <p:nvPr/>
            </p:nvSpPr>
            <p:spPr bwMode="auto">
              <a:xfrm>
                <a:off x="3150" y="1270"/>
                <a:ext cx="94" cy="321"/>
              </a:xfrm>
              <a:custGeom>
                <a:avLst/>
                <a:gdLst>
                  <a:gd name="T0" fmla="*/ 9 w 94"/>
                  <a:gd name="T1" fmla="*/ 321 h 321"/>
                  <a:gd name="T2" fmla="*/ 0 w 94"/>
                  <a:gd name="T3" fmla="*/ 319 h 321"/>
                  <a:gd name="T4" fmla="*/ 83 w 94"/>
                  <a:gd name="T5" fmla="*/ 0 h 321"/>
                  <a:gd name="T6" fmla="*/ 94 w 94"/>
                  <a:gd name="T7" fmla="*/ 2 h 321"/>
                  <a:gd name="T8" fmla="*/ 9 w 94"/>
                  <a:gd name="T9" fmla="*/ 321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321">
                    <a:moveTo>
                      <a:pt x="9" y="321"/>
                    </a:moveTo>
                    <a:lnTo>
                      <a:pt x="0" y="319"/>
                    </a:lnTo>
                    <a:lnTo>
                      <a:pt x="83" y="0"/>
                    </a:lnTo>
                    <a:lnTo>
                      <a:pt x="94" y="2"/>
                    </a:lnTo>
                    <a:lnTo>
                      <a:pt x="9" y="32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117"/>
              <p:cNvSpPr>
                <a:spLocks/>
              </p:cNvSpPr>
              <p:nvPr/>
            </p:nvSpPr>
            <p:spPr bwMode="auto">
              <a:xfrm>
                <a:off x="2838" y="1357"/>
                <a:ext cx="158" cy="284"/>
              </a:xfrm>
              <a:custGeom>
                <a:avLst/>
                <a:gdLst>
                  <a:gd name="T0" fmla="*/ 149 w 158"/>
                  <a:gd name="T1" fmla="*/ 284 h 284"/>
                  <a:gd name="T2" fmla="*/ 0 w 158"/>
                  <a:gd name="T3" fmla="*/ 5 h 284"/>
                  <a:gd name="T4" fmla="*/ 9 w 158"/>
                  <a:gd name="T5" fmla="*/ 0 h 284"/>
                  <a:gd name="T6" fmla="*/ 158 w 158"/>
                  <a:gd name="T7" fmla="*/ 277 h 284"/>
                  <a:gd name="T8" fmla="*/ 149 w 158"/>
                  <a:gd name="T9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284">
                    <a:moveTo>
                      <a:pt x="149" y="284"/>
                    </a:moveTo>
                    <a:lnTo>
                      <a:pt x="0" y="5"/>
                    </a:lnTo>
                    <a:lnTo>
                      <a:pt x="9" y="0"/>
                    </a:lnTo>
                    <a:lnTo>
                      <a:pt x="158" y="277"/>
                    </a:lnTo>
                    <a:lnTo>
                      <a:pt x="149" y="284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118"/>
              <p:cNvSpPr>
                <a:spLocks/>
              </p:cNvSpPr>
              <p:nvPr/>
            </p:nvSpPr>
            <p:spPr bwMode="auto">
              <a:xfrm>
                <a:off x="2987" y="1390"/>
                <a:ext cx="109" cy="246"/>
              </a:xfrm>
              <a:custGeom>
                <a:avLst/>
                <a:gdLst>
                  <a:gd name="T0" fmla="*/ 9 w 109"/>
                  <a:gd name="T1" fmla="*/ 246 h 246"/>
                  <a:gd name="T2" fmla="*/ 0 w 109"/>
                  <a:gd name="T3" fmla="*/ 241 h 246"/>
                  <a:gd name="T4" fmla="*/ 99 w 109"/>
                  <a:gd name="T5" fmla="*/ 0 h 246"/>
                  <a:gd name="T6" fmla="*/ 109 w 109"/>
                  <a:gd name="T7" fmla="*/ 5 h 246"/>
                  <a:gd name="T8" fmla="*/ 9 w 109"/>
                  <a:gd name="T9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246">
                    <a:moveTo>
                      <a:pt x="9" y="246"/>
                    </a:moveTo>
                    <a:lnTo>
                      <a:pt x="0" y="241"/>
                    </a:lnTo>
                    <a:lnTo>
                      <a:pt x="99" y="0"/>
                    </a:lnTo>
                    <a:lnTo>
                      <a:pt x="109" y="5"/>
                    </a:lnTo>
                    <a:lnTo>
                      <a:pt x="9" y="246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119"/>
              <p:cNvSpPr>
                <a:spLocks/>
              </p:cNvSpPr>
              <p:nvPr/>
            </p:nvSpPr>
            <p:spPr bwMode="auto">
              <a:xfrm>
                <a:off x="2850" y="1634"/>
                <a:ext cx="142" cy="196"/>
              </a:xfrm>
              <a:custGeom>
                <a:avLst/>
                <a:gdLst>
                  <a:gd name="T0" fmla="*/ 9 w 142"/>
                  <a:gd name="T1" fmla="*/ 196 h 196"/>
                  <a:gd name="T2" fmla="*/ 0 w 142"/>
                  <a:gd name="T3" fmla="*/ 189 h 196"/>
                  <a:gd name="T4" fmla="*/ 132 w 142"/>
                  <a:gd name="T5" fmla="*/ 0 h 196"/>
                  <a:gd name="T6" fmla="*/ 142 w 142"/>
                  <a:gd name="T7" fmla="*/ 7 h 196"/>
                  <a:gd name="T8" fmla="*/ 9 w 142"/>
                  <a:gd name="T9" fmla="*/ 19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96">
                    <a:moveTo>
                      <a:pt x="9" y="196"/>
                    </a:moveTo>
                    <a:lnTo>
                      <a:pt x="0" y="189"/>
                    </a:lnTo>
                    <a:lnTo>
                      <a:pt x="132" y="0"/>
                    </a:lnTo>
                    <a:lnTo>
                      <a:pt x="142" y="7"/>
                    </a:lnTo>
                    <a:lnTo>
                      <a:pt x="9" y="196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120"/>
              <p:cNvSpPr>
                <a:spLocks/>
              </p:cNvSpPr>
              <p:nvPr/>
            </p:nvSpPr>
            <p:spPr bwMode="auto">
              <a:xfrm>
                <a:off x="2850" y="1837"/>
                <a:ext cx="175" cy="205"/>
              </a:xfrm>
              <a:custGeom>
                <a:avLst/>
                <a:gdLst>
                  <a:gd name="T0" fmla="*/ 165 w 175"/>
                  <a:gd name="T1" fmla="*/ 205 h 205"/>
                  <a:gd name="T2" fmla="*/ 0 w 175"/>
                  <a:gd name="T3" fmla="*/ 7 h 205"/>
                  <a:gd name="T4" fmla="*/ 7 w 175"/>
                  <a:gd name="T5" fmla="*/ 0 h 205"/>
                  <a:gd name="T6" fmla="*/ 175 w 175"/>
                  <a:gd name="T7" fmla="*/ 198 h 205"/>
                  <a:gd name="T8" fmla="*/ 165 w 175"/>
                  <a:gd name="T9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205">
                    <a:moveTo>
                      <a:pt x="165" y="205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75" y="198"/>
                    </a:lnTo>
                    <a:lnTo>
                      <a:pt x="165" y="20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21"/>
              <p:cNvSpPr>
                <a:spLocks/>
              </p:cNvSpPr>
              <p:nvPr/>
            </p:nvSpPr>
            <p:spPr bwMode="auto">
              <a:xfrm>
                <a:off x="2616" y="1523"/>
                <a:ext cx="241" cy="321"/>
              </a:xfrm>
              <a:custGeom>
                <a:avLst/>
                <a:gdLst>
                  <a:gd name="T0" fmla="*/ 234 w 241"/>
                  <a:gd name="T1" fmla="*/ 321 h 321"/>
                  <a:gd name="T2" fmla="*/ 0 w 241"/>
                  <a:gd name="T3" fmla="*/ 7 h 321"/>
                  <a:gd name="T4" fmla="*/ 9 w 241"/>
                  <a:gd name="T5" fmla="*/ 0 h 321"/>
                  <a:gd name="T6" fmla="*/ 241 w 241"/>
                  <a:gd name="T7" fmla="*/ 316 h 321"/>
                  <a:gd name="T8" fmla="*/ 234 w 241"/>
                  <a:gd name="T9" fmla="*/ 321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1" h="321">
                    <a:moveTo>
                      <a:pt x="234" y="321"/>
                    </a:moveTo>
                    <a:lnTo>
                      <a:pt x="0" y="7"/>
                    </a:lnTo>
                    <a:lnTo>
                      <a:pt x="9" y="0"/>
                    </a:lnTo>
                    <a:lnTo>
                      <a:pt x="241" y="316"/>
                    </a:lnTo>
                    <a:lnTo>
                      <a:pt x="234" y="32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Oval 122"/>
              <p:cNvSpPr>
                <a:spLocks noChangeArrowheads="1"/>
              </p:cNvSpPr>
              <p:nvPr/>
            </p:nvSpPr>
            <p:spPr bwMode="auto">
              <a:xfrm>
                <a:off x="2786" y="1291"/>
                <a:ext cx="111" cy="111"/>
              </a:xfrm>
              <a:prstGeom prst="ellipse">
                <a:avLst/>
              </a:prstGeom>
              <a:gradFill>
                <a:gsLst>
                  <a:gs pos="0">
                    <a:srgbClr val="56C7CA"/>
                  </a:gs>
                  <a:gs pos="100000">
                    <a:srgbClr val="11817E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7" name="Oval 123"/>
              <p:cNvSpPr>
                <a:spLocks noChangeArrowheads="1"/>
              </p:cNvSpPr>
              <p:nvPr/>
            </p:nvSpPr>
            <p:spPr bwMode="auto">
              <a:xfrm>
                <a:off x="2306" y="1591"/>
                <a:ext cx="111" cy="114"/>
              </a:xfrm>
              <a:prstGeom prst="ellipse">
                <a:avLst/>
              </a:prstGeom>
              <a:gradFill>
                <a:gsLst>
                  <a:gs pos="100000">
                    <a:srgbClr val="EC880E"/>
                  </a:gs>
                  <a:gs pos="0">
                    <a:srgbClr val="FFC00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8" name="Oval 124"/>
              <p:cNvSpPr>
                <a:spLocks noChangeArrowheads="1"/>
              </p:cNvSpPr>
              <p:nvPr/>
            </p:nvSpPr>
            <p:spPr bwMode="auto">
              <a:xfrm>
                <a:off x="2798" y="2137"/>
                <a:ext cx="111" cy="111"/>
              </a:xfrm>
              <a:prstGeom prst="ellipse">
                <a:avLst/>
              </a:prstGeom>
              <a:gradFill>
                <a:gsLst>
                  <a:gs pos="0">
                    <a:srgbClr val="56C7CA"/>
                  </a:gs>
                  <a:gs pos="100000">
                    <a:srgbClr val="11817E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9" name="Oval 125"/>
              <p:cNvSpPr>
                <a:spLocks noChangeArrowheads="1"/>
              </p:cNvSpPr>
              <p:nvPr/>
            </p:nvSpPr>
            <p:spPr bwMode="auto">
              <a:xfrm>
                <a:off x="2798" y="1579"/>
                <a:ext cx="111" cy="111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0" name="Oval 126"/>
              <p:cNvSpPr>
                <a:spLocks noChangeArrowheads="1"/>
              </p:cNvSpPr>
              <p:nvPr/>
            </p:nvSpPr>
            <p:spPr bwMode="auto">
              <a:xfrm>
                <a:off x="2781" y="1761"/>
                <a:ext cx="144" cy="144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" name="Oval 127"/>
              <p:cNvSpPr>
                <a:spLocks noChangeArrowheads="1"/>
              </p:cNvSpPr>
              <p:nvPr/>
            </p:nvSpPr>
            <p:spPr bwMode="auto">
              <a:xfrm>
                <a:off x="3341" y="1421"/>
                <a:ext cx="114" cy="111"/>
              </a:xfrm>
              <a:prstGeom prst="ellipse">
                <a:avLst/>
              </a:prstGeom>
              <a:gradFill>
                <a:gsLst>
                  <a:gs pos="100000">
                    <a:srgbClr val="EC880E"/>
                  </a:gs>
                  <a:gs pos="0">
                    <a:srgbClr val="FFC00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" name="Oval 128"/>
              <p:cNvSpPr>
                <a:spLocks noChangeArrowheads="1"/>
              </p:cNvSpPr>
              <p:nvPr/>
            </p:nvSpPr>
            <p:spPr bwMode="auto">
              <a:xfrm>
                <a:off x="2524" y="835"/>
                <a:ext cx="111" cy="111"/>
              </a:xfrm>
              <a:prstGeom prst="ellipse">
                <a:avLst/>
              </a:prstGeom>
              <a:gradFill>
                <a:gsLst>
                  <a:gs pos="0">
                    <a:srgbClr val="56C7CA"/>
                  </a:gs>
                  <a:gs pos="100000">
                    <a:srgbClr val="11817E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3" name="Oval 129"/>
              <p:cNvSpPr>
                <a:spLocks noChangeArrowheads="1"/>
              </p:cNvSpPr>
              <p:nvPr/>
            </p:nvSpPr>
            <p:spPr bwMode="auto">
              <a:xfrm>
                <a:off x="2521" y="1227"/>
                <a:ext cx="81" cy="81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" name="Oval 130"/>
              <p:cNvSpPr>
                <a:spLocks noChangeArrowheads="1"/>
              </p:cNvSpPr>
              <p:nvPr/>
            </p:nvSpPr>
            <p:spPr bwMode="auto">
              <a:xfrm>
                <a:off x="2250" y="1249"/>
                <a:ext cx="80" cy="80"/>
              </a:xfrm>
              <a:prstGeom prst="ellipse">
                <a:avLst/>
              </a:prstGeom>
              <a:gradFill>
                <a:gsLst>
                  <a:gs pos="0">
                    <a:srgbClr val="F05F55"/>
                  </a:gs>
                  <a:gs pos="100000">
                    <a:srgbClr val="D7190F"/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5" name="Oval 131"/>
              <p:cNvSpPr>
                <a:spLocks noChangeArrowheads="1"/>
              </p:cNvSpPr>
              <p:nvPr/>
            </p:nvSpPr>
            <p:spPr bwMode="auto">
              <a:xfrm>
                <a:off x="2351" y="1001"/>
                <a:ext cx="81" cy="80"/>
              </a:xfrm>
              <a:prstGeom prst="ellipse">
                <a:avLst/>
              </a:prstGeom>
              <a:gradFill>
                <a:gsLst>
                  <a:gs pos="0">
                    <a:srgbClr val="76B531"/>
                  </a:gs>
                  <a:gs pos="100000">
                    <a:srgbClr val="5B960C"/>
                  </a:gs>
                </a:gsLst>
                <a:lin ang="90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6" name="Oval 132"/>
              <p:cNvSpPr>
                <a:spLocks noChangeArrowheads="1"/>
              </p:cNvSpPr>
              <p:nvPr/>
            </p:nvSpPr>
            <p:spPr bwMode="auto">
              <a:xfrm>
                <a:off x="2942" y="1069"/>
                <a:ext cx="80" cy="80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7" name="Oval 133"/>
              <p:cNvSpPr>
                <a:spLocks noChangeArrowheads="1"/>
              </p:cNvSpPr>
              <p:nvPr/>
            </p:nvSpPr>
            <p:spPr bwMode="auto">
              <a:xfrm>
                <a:off x="3346" y="1109"/>
                <a:ext cx="80" cy="81"/>
              </a:xfrm>
              <a:prstGeom prst="ellipse">
                <a:avLst/>
              </a:prstGeom>
              <a:gradFill>
                <a:gsLst>
                  <a:gs pos="0">
                    <a:srgbClr val="56C7CA"/>
                  </a:gs>
                  <a:gs pos="100000">
                    <a:srgbClr val="11817E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8" name="Oval 134"/>
              <p:cNvSpPr>
                <a:spLocks noChangeArrowheads="1"/>
              </p:cNvSpPr>
              <p:nvPr/>
            </p:nvSpPr>
            <p:spPr bwMode="auto">
              <a:xfrm>
                <a:off x="3110" y="1558"/>
                <a:ext cx="80" cy="80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9" name="Oval 135"/>
              <p:cNvSpPr>
                <a:spLocks noChangeArrowheads="1"/>
              </p:cNvSpPr>
              <p:nvPr/>
            </p:nvSpPr>
            <p:spPr bwMode="auto">
              <a:xfrm>
                <a:off x="3204" y="1225"/>
                <a:ext cx="78" cy="78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0" name="Oval 136"/>
              <p:cNvSpPr>
                <a:spLocks noChangeArrowheads="1"/>
              </p:cNvSpPr>
              <p:nvPr/>
            </p:nvSpPr>
            <p:spPr bwMode="auto">
              <a:xfrm>
                <a:off x="2491" y="1962"/>
                <a:ext cx="80" cy="80"/>
              </a:xfrm>
              <a:prstGeom prst="ellipse">
                <a:avLst/>
              </a:prstGeom>
              <a:gradFill>
                <a:gsLst>
                  <a:gs pos="0">
                    <a:srgbClr val="56C7CA"/>
                  </a:gs>
                  <a:gs pos="100000">
                    <a:srgbClr val="11817E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1" name="Oval 137"/>
              <p:cNvSpPr>
                <a:spLocks noChangeArrowheads="1"/>
              </p:cNvSpPr>
              <p:nvPr/>
            </p:nvSpPr>
            <p:spPr bwMode="auto">
              <a:xfrm>
                <a:off x="3136" y="1901"/>
                <a:ext cx="80" cy="80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2" name="Oval 138"/>
              <p:cNvSpPr>
                <a:spLocks noChangeArrowheads="1"/>
              </p:cNvSpPr>
              <p:nvPr/>
            </p:nvSpPr>
            <p:spPr bwMode="auto">
              <a:xfrm>
                <a:off x="2746" y="1102"/>
                <a:ext cx="57" cy="59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3" name="Oval 139"/>
              <p:cNvSpPr>
                <a:spLocks noChangeArrowheads="1"/>
              </p:cNvSpPr>
              <p:nvPr/>
            </p:nvSpPr>
            <p:spPr bwMode="auto">
              <a:xfrm>
                <a:off x="2422" y="1395"/>
                <a:ext cx="57" cy="59"/>
              </a:xfrm>
              <a:prstGeom prst="ellipse">
                <a:avLst/>
              </a:prstGeom>
              <a:gradFill>
                <a:gsLst>
                  <a:gs pos="0">
                    <a:srgbClr val="76B531"/>
                  </a:gs>
                  <a:gs pos="100000">
                    <a:srgbClr val="5B960C"/>
                  </a:gs>
                </a:gsLst>
                <a:lin ang="90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" name="Oval 140"/>
              <p:cNvSpPr>
                <a:spLocks noChangeArrowheads="1"/>
              </p:cNvSpPr>
              <p:nvPr/>
            </p:nvSpPr>
            <p:spPr bwMode="auto">
              <a:xfrm>
                <a:off x="2573" y="1357"/>
                <a:ext cx="57" cy="59"/>
              </a:xfrm>
              <a:prstGeom prst="ellipse">
                <a:avLst/>
              </a:prstGeom>
              <a:gradFill>
                <a:gsLst>
                  <a:gs pos="100000">
                    <a:srgbClr val="EC880E"/>
                  </a:gs>
                  <a:gs pos="0">
                    <a:srgbClr val="FFC00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" name="Oval 141"/>
              <p:cNvSpPr>
                <a:spLocks noChangeArrowheads="1"/>
              </p:cNvSpPr>
              <p:nvPr/>
            </p:nvSpPr>
            <p:spPr bwMode="auto">
              <a:xfrm>
                <a:off x="3065" y="1362"/>
                <a:ext cx="59" cy="57"/>
              </a:xfrm>
              <a:prstGeom prst="ellipse">
                <a:avLst/>
              </a:prstGeom>
              <a:gradFill>
                <a:gsLst>
                  <a:gs pos="0">
                    <a:srgbClr val="76B531"/>
                  </a:gs>
                  <a:gs pos="100000">
                    <a:srgbClr val="5B960C"/>
                  </a:gs>
                </a:gsLst>
                <a:lin ang="90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6" name="Oval 142"/>
              <p:cNvSpPr>
                <a:spLocks noChangeArrowheads="1"/>
              </p:cNvSpPr>
              <p:nvPr/>
            </p:nvSpPr>
            <p:spPr bwMode="auto">
              <a:xfrm>
                <a:off x="2968" y="1610"/>
                <a:ext cx="57" cy="57"/>
              </a:xfrm>
              <a:prstGeom prst="ellipse">
                <a:avLst/>
              </a:prstGeom>
              <a:gradFill>
                <a:gsLst>
                  <a:gs pos="0">
                    <a:srgbClr val="F05F55"/>
                  </a:gs>
                  <a:gs pos="100000">
                    <a:srgbClr val="D7190F"/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7" name="Oval 143"/>
              <p:cNvSpPr>
                <a:spLocks noChangeArrowheads="1"/>
              </p:cNvSpPr>
              <p:nvPr/>
            </p:nvSpPr>
            <p:spPr bwMode="auto">
              <a:xfrm>
                <a:off x="2873" y="790"/>
                <a:ext cx="57" cy="59"/>
              </a:xfrm>
              <a:prstGeom prst="ellipse">
                <a:avLst/>
              </a:prstGeom>
              <a:gradFill>
                <a:gsLst>
                  <a:gs pos="100000">
                    <a:srgbClr val="EC880E"/>
                  </a:gs>
                  <a:gs pos="0">
                    <a:srgbClr val="FFC00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8" name="Oval 144"/>
              <p:cNvSpPr>
                <a:spLocks noChangeArrowheads="1"/>
              </p:cNvSpPr>
              <p:nvPr/>
            </p:nvSpPr>
            <p:spPr bwMode="auto">
              <a:xfrm>
                <a:off x="3178" y="923"/>
                <a:ext cx="57" cy="56"/>
              </a:xfrm>
              <a:prstGeom prst="ellipse">
                <a:avLst/>
              </a:prstGeom>
              <a:gradFill>
                <a:gsLst>
                  <a:gs pos="0">
                    <a:srgbClr val="76B531"/>
                  </a:gs>
                  <a:gs pos="100000">
                    <a:srgbClr val="5B960C"/>
                  </a:gs>
                </a:gsLst>
                <a:lin ang="90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9" name="Oval 145"/>
              <p:cNvSpPr>
                <a:spLocks noChangeArrowheads="1"/>
              </p:cNvSpPr>
              <p:nvPr/>
            </p:nvSpPr>
            <p:spPr bwMode="auto">
              <a:xfrm>
                <a:off x="3254" y="1707"/>
                <a:ext cx="57" cy="59"/>
              </a:xfrm>
              <a:prstGeom prst="ellipse">
                <a:avLst/>
              </a:prstGeom>
              <a:gradFill>
                <a:gsLst>
                  <a:gs pos="0">
                    <a:srgbClr val="F05F55"/>
                  </a:gs>
                  <a:gs pos="100000">
                    <a:srgbClr val="D7190F"/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0" name="Oval 146"/>
              <p:cNvSpPr>
                <a:spLocks noChangeArrowheads="1"/>
              </p:cNvSpPr>
              <p:nvPr/>
            </p:nvSpPr>
            <p:spPr bwMode="auto">
              <a:xfrm>
                <a:off x="3119" y="2139"/>
                <a:ext cx="57" cy="59"/>
              </a:xfrm>
              <a:prstGeom prst="ellipse">
                <a:avLst/>
              </a:prstGeom>
              <a:gradFill>
                <a:gsLst>
                  <a:gs pos="0">
                    <a:srgbClr val="76B531"/>
                  </a:gs>
                  <a:gs pos="100000">
                    <a:srgbClr val="5B960C"/>
                  </a:gs>
                </a:gsLst>
                <a:lin ang="90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1" name="Oval 147"/>
              <p:cNvSpPr>
                <a:spLocks noChangeArrowheads="1"/>
              </p:cNvSpPr>
              <p:nvPr/>
            </p:nvSpPr>
            <p:spPr bwMode="auto">
              <a:xfrm>
                <a:off x="2994" y="2170"/>
                <a:ext cx="57" cy="59"/>
              </a:xfrm>
              <a:prstGeom prst="ellipse">
                <a:avLst/>
              </a:prstGeom>
              <a:gradFill>
                <a:gsLst>
                  <a:gs pos="0">
                    <a:srgbClr val="76B531"/>
                  </a:gs>
                  <a:gs pos="100000">
                    <a:srgbClr val="5B960C"/>
                  </a:gs>
                </a:gsLst>
                <a:lin ang="90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2" name="Oval 148"/>
              <p:cNvSpPr>
                <a:spLocks noChangeArrowheads="1"/>
              </p:cNvSpPr>
              <p:nvPr/>
            </p:nvSpPr>
            <p:spPr bwMode="auto">
              <a:xfrm>
                <a:off x="2557" y="2172"/>
                <a:ext cx="56" cy="59"/>
              </a:xfrm>
              <a:prstGeom prst="ellipse">
                <a:avLst/>
              </a:prstGeom>
              <a:gradFill>
                <a:gsLst>
                  <a:gs pos="0">
                    <a:srgbClr val="F05F55"/>
                  </a:gs>
                  <a:gs pos="100000">
                    <a:srgbClr val="D7190F"/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" name="Oval 149"/>
              <p:cNvSpPr>
                <a:spLocks noChangeArrowheads="1"/>
              </p:cNvSpPr>
              <p:nvPr/>
            </p:nvSpPr>
            <p:spPr bwMode="auto">
              <a:xfrm>
                <a:off x="2618" y="1735"/>
                <a:ext cx="81" cy="81"/>
              </a:xfrm>
              <a:prstGeom prst="ellipse">
                <a:avLst/>
              </a:prstGeom>
              <a:gradFill>
                <a:gsLst>
                  <a:gs pos="100000">
                    <a:srgbClr val="EC880E"/>
                  </a:gs>
                  <a:gs pos="0">
                    <a:srgbClr val="FFC00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" name="Oval 150"/>
              <p:cNvSpPr>
                <a:spLocks noChangeArrowheads="1"/>
              </p:cNvSpPr>
              <p:nvPr/>
            </p:nvSpPr>
            <p:spPr bwMode="auto">
              <a:xfrm>
                <a:off x="2989" y="1809"/>
                <a:ext cx="81" cy="80"/>
              </a:xfrm>
              <a:prstGeom prst="ellipse">
                <a:avLst/>
              </a:prstGeom>
              <a:gradFill>
                <a:gsLst>
                  <a:gs pos="0">
                    <a:srgbClr val="76B531"/>
                  </a:gs>
                  <a:gs pos="100000">
                    <a:srgbClr val="5B960C"/>
                  </a:gs>
                </a:gsLst>
                <a:lin ang="90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" name="Oval 151"/>
              <p:cNvSpPr>
                <a:spLocks noChangeArrowheads="1"/>
              </p:cNvSpPr>
              <p:nvPr/>
            </p:nvSpPr>
            <p:spPr bwMode="auto">
              <a:xfrm>
                <a:off x="2994" y="2009"/>
                <a:ext cx="80" cy="81"/>
              </a:xfrm>
              <a:prstGeom prst="ellipse">
                <a:avLst/>
              </a:prstGeom>
              <a:gradFill>
                <a:gsLst>
                  <a:gs pos="0">
                    <a:srgbClr val="76B531"/>
                  </a:gs>
                  <a:gs pos="100000">
                    <a:srgbClr val="5B960C"/>
                  </a:gs>
                </a:gsLst>
                <a:lin ang="90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6" name="Oval 152"/>
              <p:cNvSpPr>
                <a:spLocks noChangeArrowheads="1"/>
              </p:cNvSpPr>
              <p:nvPr/>
            </p:nvSpPr>
            <p:spPr bwMode="auto">
              <a:xfrm>
                <a:off x="2694" y="1991"/>
                <a:ext cx="80" cy="80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7" name="Oval 153"/>
              <p:cNvSpPr>
                <a:spLocks noChangeArrowheads="1"/>
              </p:cNvSpPr>
              <p:nvPr/>
            </p:nvSpPr>
            <p:spPr bwMode="auto">
              <a:xfrm>
                <a:off x="2583" y="1483"/>
                <a:ext cx="80" cy="80"/>
              </a:xfrm>
              <a:prstGeom prst="ellipse">
                <a:avLst/>
              </a:prstGeom>
              <a:gradFill>
                <a:gsLst>
                  <a:gs pos="0">
                    <a:srgbClr val="56C7CA"/>
                  </a:gs>
                  <a:gs pos="100000">
                    <a:srgbClr val="11817E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8" name="Freeform 154"/>
              <p:cNvSpPr>
                <a:spLocks/>
              </p:cNvSpPr>
              <p:nvPr/>
            </p:nvSpPr>
            <p:spPr bwMode="auto">
              <a:xfrm>
                <a:off x="2810" y="1787"/>
                <a:ext cx="87" cy="90"/>
              </a:xfrm>
              <a:custGeom>
                <a:avLst/>
                <a:gdLst>
                  <a:gd name="T0" fmla="*/ 18 w 37"/>
                  <a:gd name="T1" fmla="*/ 38 h 38"/>
                  <a:gd name="T2" fmla="*/ 14 w 37"/>
                  <a:gd name="T3" fmla="*/ 33 h 38"/>
                  <a:gd name="T4" fmla="*/ 14 w 37"/>
                  <a:gd name="T5" fmla="*/ 23 h 38"/>
                  <a:gd name="T6" fmla="*/ 4 w 37"/>
                  <a:gd name="T7" fmla="*/ 23 h 38"/>
                  <a:gd name="T8" fmla="*/ 0 w 37"/>
                  <a:gd name="T9" fmla="*/ 19 h 38"/>
                  <a:gd name="T10" fmla="*/ 4 w 37"/>
                  <a:gd name="T11" fmla="*/ 15 h 38"/>
                  <a:gd name="T12" fmla="*/ 14 w 37"/>
                  <a:gd name="T13" fmla="*/ 15 h 38"/>
                  <a:gd name="T14" fmla="*/ 14 w 37"/>
                  <a:gd name="T15" fmla="*/ 4 h 38"/>
                  <a:gd name="T16" fmla="*/ 18 w 37"/>
                  <a:gd name="T17" fmla="*/ 0 h 38"/>
                  <a:gd name="T18" fmla="*/ 23 w 37"/>
                  <a:gd name="T19" fmla="*/ 4 h 38"/>
                  <a:gd name="T20" fmla="*/ 23 w 37"/>
                  <a:gd name="T21" fmla="*/ 15 h 38"/>
                  <a:gd name="T22" fmla="*/ 33 w 37"/>
                  <a:gd name="T23" fmla="*/ 15 h 38"/>
                  <a:gd name="T24" fmla="*/ 37 w 37"/>
                  <a:gd name="T25" fmla="*/ 19 h 38"/>
                  <a:gd name="T26" fmla="*/ 33 w 37"/>
                  <a:gd name="T27" fmla="*/ 23 h 38"/>
                  <a:gd name="T28" fmla="*/ 23 w 37"/>
                  <a:gd name="T29" fmla="*/ 23 h 38"/>
                  <a:gd name="T30" fmla="*/ 23 w 37"/>
                  <a:gd name="T31" fmla="*/ 33 h 38"/>
                  <a:gd name="T32" fmla="*/ 18 w 37"/>
                  <a:gd name="T3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38">
                    <a:moveTo>
                      <a:pt x="18" y="38"/>
                    </a:moveTo>
                    <a:cubicBezTo>
                      <a:pt x="16" y="38"/>
                      <a:pt x="14" y="36"/>
                      <a:pt x="14" y="3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2" y="23"/>
                      <a:pt x="0" y="21"/>
                      <a:pt x="0" y="19"/>
                    </a:cubicBezTo>
                    <a:cubicBezTo>
                      <a:pt x="0" y="17"/>
                      <a:pt x="2" y="15"/>
                      <a:pt x="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6" y="0"/>
                      <a:pt x="18" y="0"/>
                    </a:cubicBezTo>
                    <a:cubicBezTo>
                      <a:pt x="21" y="0"/>
                      <a:pt x="23" y="2"/>
                      <a:pt x="23" y="4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5" y="15"/>
                      <a:pt x="37" y="17"/>
                      <a:pt x="37" y="19"/>
                    </a:cubicBezTo>
                    <a:cubicBezTo>
                      <a:pt x="37" y="21"/>
                      <a:pt x="35" y="23"/>
                      <a:pt x="3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6"/>
                      <a:pt x="21" y="38"/>
                      <a:pt x="18" y="3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75" name="组合 174"/>
          <p:cNvGrpSpPr/>
          <p:nvPr/>
        </p:nvGrpSpPr>
        <p:grpSpPr>
          <a:xfrm>
            <a:off x="1697359" y="2921315"/>
            <a:ext cx="250459" cy="250459"/>
            <a:chOff x="2771800" y="2974815"/>
            <a:chExt cx="265776" cy="265776"/>
          </a:xfrm>
        </p:grpSpPr>
        <p:sp>
          <p:nvSpPr>
            <p:cNvPr id="176" name="椭圆 175"/>
            <p:cNvSpPr/>
            <p:nvPr/>
          </p:nvSpPr>
          <p:spPr>
            <a:xfrm>
              <a:off x="2771800" y="2974815"/>
              <a:ext cx="265776" cy="265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椭圆 176"/>
            <p:cNvSpPr/>
            <p:nvPr/>
          </p:nvSpPr>
          <p:spPr>
            <a:xfrm>
              <a:off x="2798757" y="2999947"/>
              <a:ext cx="211861" cy="211861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Freeform 154"/>
            <p:cNvSpPr>
              <a:spLocks/>
            </p:cNvSpPr>
            <p:nvPr/>
          </p:nvSpPr>
          <p:spPr bwMode="auto">
            <a:xfrm>
              <a:off x="2838622" y="3032686"/>
              <a:ext cx="132129" cy="136685"/>
            </a:xfrm>
            <a:custGeom>
              <a:avLst/>
              <a:gdLst>
                <a:gd name="T0" fmla="*/ 18 w 37"/>
                <a:gd name="T1" fmla="*/ 38 h 38"/>
                <a:gd name="T2" fmla="*/ 14 w 37"/>
                <a:gd name="T3" fmla="*/ 33 h 38"/>
                <a:gd name="T4" fmla="*/ 14 w 37"/>
                <a:gd name="T5" fmla="*/ 23 h 38"/>
                <a:gd name="T6" fmla="*/ 4 w 37"/>
                <a:gd name="T7" fmla="*/ 23 h 38"/>
                <a:gd name="T8" fmla="*/ 0 w 37"/>
                <a:gd name="T9" fmla="*/ 19 h 38"/>
                <a:gd name="T10" fmla="*/ 4 w 37"/>
                <a:gd name="T11" fmla="*/ 15 h 38"/>
                <a:gd name="T12" fmla="*/ 14 w 37"/>
                <a:gd name="T13" fmla="*/ 15 h 38"/>
                <a:gd name="T14" fmla="*/ 14 w 37"/>
                <a:gd name="T15" fmla="*/ 4 h 38"/>
                <a:gd name="T16" fmla="*/ 18 w 37"/>
                <a:gd name="T17" fmla="*/ 0 h 38"/>
                <a:gd name="T18" fmla="*/ 23 w 37"/>
                <a:gd name="T19" fmla="*/ 4 h 38"/>
                <a:gd name="T20" fmla="*/ 23 w 37"/>
                <a:gd name="T21" fmla="*/ 15 h 38"/>
                <a:gd name="T22" fmla="*/ 33 w 37"/>
                <a:gd name="T23" fmla="*/ 15 h 38"/>
                <a:gd name="T24" fmla="*/ 37 w 37"/>
                <a:gd name="T25" fmla="*/ 19 h 38"/>
                <a:gd name="T26" fmla="*/ 33 w 37"/>
                <a:gd name="T27" fmla="*/ 23 h 38"/>
                <a:gd name="T28" fmla="*/ 23 w 37"/>
                <a:gd name="T29" fmla="*/ 23 h 38"/>
                <a:gd name="T30" fmla="*/ 23 w 37"/>
                <a:gd name="T31" fmla="*/ 33 h 38"/>
                <a:gd name="T32" fmla="*/ 18 w 37"/>
                <a:gd name="T3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8">
                  <a:moveTo>
                    <a:pt x="18" y="38"/>
                  </a:moveTo>
                  <a:cubicBezTo>
                    <a:pt x="16" y="38"/>
                    <a:pt x="14" y="36"/>
                    <a:pt x="14" y="3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7"/>
                    <a:pt x="2" y="15"/>
                    <a:pt x="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6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5" y="15"/>
                    <a:pt x="37" y="17"/>
                    <a:pt x="37" y="19"/>
                  </a:cubicBezTo>
                  <a:cubicBezTo>
                    <a:pt x="37" y="21"/>
                    <a:pt x="35" y="23"/>
                    <a:pt x="3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6"/>
                    <a:pt x="21" y="38"/>
                    <a:pt x="18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1697359" y="1699867"/>
            <a:ext cx="250459" cy="250459"/>
            <a:chOff x="2771800" y="2974815"/>
            <a:chExt cx="265776" cy="265776"/>
          </a:xfrm>
        </p:grpSpPr>
        <p:sp>
          <p:nvSpPr>
            <p:cNvPr id="180" name="椭圆 179"/>
            <p:cNvSpPr/>
            <p:nvPr/>
          </p:nvSpPr>
          <p:spPr>
            <a:xfrm>
              <a:off x="2771800" y="2974815"/>
              <a:ext cx="265776" cy="265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椭圆 180"/>
            <p:cNvSpPr/>
            <p:nvPr/>
          </p:nvSpPr>
          <p:spPr>
            <a:xfrm>
              <a:off x="2798757" y="2999947"/>
              <a:ext cx="211861" cy="21186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Freeform 154"/>
            <p:cNvSpPr>
              <a:spLocks/>
            </p:cNvSpPr>
            <p:nvPr/>
          </p:nvSpPr>
          <p:spPr bwMode="auto">
            <a:xfrm>
              <a:off x="2838622" y="3032686"/>
              <a:ext cx="132129" cy="136685"/>
            </a:xfrm>
            <a:custGeom>
              <a:avLst/>
              <a:gdLst>
                <a:gd name="T0" fmla="*/ 18 w 37"/>
                <a:gd name="T1" fmla="*/ 38 h 38"/>
                <a:gd name="T2" fmla="*/ 14 w 37"/>
                <a:gd name="T3" fmla="*/ 33 h 38"/>
                <a:gd name="T4" fmla="*/ 14 w 37"/>
                <a:gd name="T5" fmla="*/ 23 h 38"/>
                <a:gd name="T6" fmla="*/ 4 w 37"/>
                <a:gd name="T7" fmla="*/ 23 h 38"/>
                <a:gd name="T8" fmla="*/ 0 w 37"/>
                <a:gd name="T9" fmla="*/ 19 h 38"/>
                <a:gd name="T10" fmla="*/ 4 w 37"/>
                <a:gd name="T11" fmla="*/ 15 h 38"/>
                <a:gd name="T12" fmla="*/ 14 w 37"/>
                <a:gd name="T13" fmla="*/ 15 h 38"/>
                <a:gd name="T14" fmla="*/ 14 w 37"/>
                <a:gd name="T15" fmla="*/ 4 h 38"/>
                <a:gd name="T16" fmla="*/ 18 w 37"/>
                <a:gd name="T17" fmla="*/ 0 h 38"/>
                <a:gd name="T18" fmla="*/ 23 w 37"/>
                <a:gd name="T19" fmla="*/ 4 h 38"/>
                <a:gd name="T20" fmla="*/ 23 w 37"/>
                <a:gd name="T21" fmla="*/ 15 h 38"/>
                <a:gd name="T22" fmla="*/ 33 w 37"/>
                <a:gd name="T23" fmla="*/ 15 h 38"/>
                <a:gd name="T24" fmla="*/ 37 w 37"/>
                <a:gd name="T25" fmla="*/ 19 h 38"/>
                <a:gd name="T26" fmla="*/ 33 w 37"/>
                <a:gd name="T27" fmla="*/ 23 h 38"/>
                <a:gd name="T28" fmla="*/ 23 w 37"/>
                <a:gd name="T29" fmla="*/ 23 h 38"/>
                <a:gd name="T30" fmla="*/ 23 w 37"/>
                <a:gd name="T31" fmla="*/ 33 h 38"/>
                <a:gd name="T32" fmla="*/ 18 w 37"/>
                <a:gd name="T3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8">
                  <a:moveTo>
                    <a:pt x="18" y="38"/>
                  </a:moveTo>
                  <a:cubicBezTo>
                    <a:pt x="16" y="38"/>
                    <a:pt x="14" y="36"/>
                    <a:pt x="14" y="3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7"/>
                    <a:pt x="2" y="15"/>
                    <a:pt x="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6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5" y="15"/>
                    <a:pt x="37" y="17"/>
                    <a:pt x="37" y="19"/>
                  </a:cubicBezTo>
                  <a:cubicBezTo>
                    <a:pt x="37" y="21"/>
                    <a:pt x="35" y="23"/>
                    <a:pt x="3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6"/>
                    <a:pt x="21" y="38"/>
                    <a:pt x="18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4059730" y="1699867"/>
            <a:ext cx="250459" cy="250459"/>
            <a:chOff x="2771800" y="2974815"/>
            <a:chExt cx="265776" cy="265776"/>
          </a:xfrm>
        </p:grpSpPr>
        <p:sp>
          <p:nvSpPr>
            <p:cNvPr id="184" name="椭圆 183"/>
            <p:cNvSpPr/>
            <p:nvPr/>
          </p:nvSpPr>
          <p:spPr>
            <a:xfrm>
              <a:off x="2771800" y="2974815"/>
              <a:ext cx="265776" cy="265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椭圆 184"/>
            <p:cNvSpPr/>
            <p:nvPr/>
          </p:nvSpPr>
          <p:spPr>
            <a:xfrm>
              <a:off x="2798757" y="2999947"/>
              <a:ext cx="211861" cy="211861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Freeform 154"/>
            <p:cNvSpPr>
              <a:spLocks/>
            </p:cNvSpPr>
            <p:nvPr/>
          </p:nvSpPr>
          <p:spPr bwMode="auto">
            <a:xfrm>
              <a:off x="2838622" y="3032686"/>
              <a:ext cx="132129" cy="136685"/>
            </a:xfrm>
            <a:custGeom>
              <a:avLst/>
              <a:gdLst>
                <a:gd name="T0" fmla="*/ 18 w 37"/>
                <a:gd name="T1" fmla="*/ 38 h 38"/>
                <a:gd name="T2" fmla="*/ 14 w 37"/>
                <a:gd name="T3" fmla="*/ 33 h 38"/>
                <a:gd name="T4" fmla="*/ 14 w 37"/>
                <a:gd name="T5" fmla="*/ 23 h 38"/>
                <a:gd name="T6" fmla="*/ 4 w 37"/>
                <a:gd name="T7" fmla="*/ 23 h 38"/>
                <a:gd name="T8" fmla="*/ 0 w 37"/>
                <a:gd name="T9" fmla="*/ 19 h 38"/>
                <a:gd name="T10" fmla="*/ 4 w 37"/>
                <a:gd name="T11" fmla="*/ 15 h 38"/>
                <a:gd name="T12" fmla="*/ 14 w 37"/>
                <a:gd name="T13" fmla="*/ 15 h 38"/>
                <a:gd name="T14" fmla="*/ 14 w 37"/>
                <a:gd name="T15" fmla="*/ 4 h 38"/>
                <a:gd name="T16" fmla="*/ 18 w 37"/>
                <a:gd name="T17" fmla="*/ 0 h 38"/>
                <a:gd name="T18" fmla="*/ 23 w 37"/>
                <a:gd name="T19" fmla="*/ 4 h 38"/>
                <a:gd name="T20" fmla="*/ 23 w 37"/>
                <a:gd name="T21" fmla="*/ 15 h 38"/>
                <a:gd name="T22" fmla="*/ 33 w 37"/>
                <a:gd name="T23" fmla="*/ 15 h 38"/>
                <a:gd name="T24" fmla="*/ 37 w 37"/>
                <a:gd name="T25" fmla="*/ 19 h 38"/>
                <a:gd name="T26" fmla="*/ 33 w 37"/>
                <a:gd name="T27" fmla="*/ 23 h 38"/>
                <a:gd name="T28" fmla="*/ 23 w 37"/>
                <a:gd name="T29" fmla="*/ 23 h 38"/>
                <a:gd name="T30" fmla="*/ 23 w 37"/>
                <a:gd name="T31" fmla="*/ 33 h 38"/>
                <a:gd name="T32" fmla="*/ 18 w 37"/>
                <a:gd name="T3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8">
                  <a:moveTo>
                    <a:pt x="18" y="38"/>
                  </a:moveTo>
                  <a:cubicBezTo>
                    <a:pt x="16" y="38"/>
                    <a:pt x="14" y="36"/>
                    <a:pt x="14" y="3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7"/>
                    <a:pt x="2" y="15"/>
                    <a:pt x="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6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5" y="15"/>
                    <a:pt x="37" y="17"/>
                    <a:pt x="37" y="19"/>
                  </a:cubicBezTo>
                  <a:cubicBezTo>
                    <a:pt x="37" y="21"/>
                    <a:pt x="35" y="23"/>
                    <a:pt x="3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6"/>
                    <a:pt x="21" y="38"/>
                    <a:pt x="18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4059730" y="2921315"/>
            <a:ext cx="250459" cy="250459"/>
            <a:chOff x="2771800" y="2974815"/>
            <a:chExt cx="265776" cy="265776"/>
          </a:xfrm>
        </p:grpSpPr>
        <p:sp>
          <p:nvSpPr>
            <p:cNvPr id="188" name="椭圆 187"/>
            <p:cNvSpPr/>
            <p:nvPr/>
          </p:nvSpPr>
          <p:spPr>
            <a:xfrm>
              <a:off x="2771800" y="2974815"/>
              <a:ext cx="265776" cy="265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椭圆 188"/>
            <p:cNvSpPr/>
            <p:nvPr/>
          </p:nvSpPr>
          <p:spPr>
            <a:xfrm>
              <a:off x="2798757" y="2999947"/>
              <a:ext cx="211861" cy="21186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Freeform 154"/>
            <p:cNvSpPr>
              <a:spLocks/>
            </p:cNvSpPr>
            <p:nvPr/>
          </p:nvSpPr>
          <p:spPr bwMode="auto">
            <a:xfrm>
              <a:off x="2838622" y="3032686"/>
              <a:ext cx="132129" cy="136685"/>
            </a:xfrm>
            <a:custGeom>
              <a:avLst/>
              <a:gdLst>
                <a:gd name="T0" fmla="*/ 18 w 37"/>
                <a:gd name="T1" fmla="*/ 38 h 38"/>
                <a:gd name="T2" fmla="*/ 14 w 37"/>
                <a:gd name="T3" fmla="*/ 33 h 38"/>
                <a:gd name="T4" fmla="*/ 14 w 37"/>
                <a:gd name="T5" fmla="*/ 23 h 38"/>
                <a:gd name="T6" fmla="*/ 4 w 37"/>
                <a:gd name="T7" fmla="*/ 23 h 38"/>
                <a:gd name="T8" fmla="*/ 0 w 37"/>
                <a:gd name="T9" fmla="*/ 19 h 38"/>
                <a:gd name="T10" fmla="*/ 4 w 37"/>
                <a:gd name="T11" fmla="*/ 15 h 38"/>
                <a:gd name="T12" fmla="*/ 14 w 37"/>
                <a:gd name="T13" fmla="*/ 15 h 38"/>
                <a:gd name="T14" fmla="*/ 14 w 37"/>
                <a:gd name="T15" fmla="*/ 4 h 38"/>
                <a:gd name="T16" fmla="*/ 18 w 37"/>
                <a:gd name="T17" fmla="*/ 0 h 38"/>
                <a:gd name="T18" fmla="*/ 23 w 37"/>
                <a:gd name="T19" fmla="*/ 4 h 38"/>
                <a:gd name="T20" fmla="*/ 23 w 37"/>
                <a:gd name="T21" fmla="*/ 15 h 38"/>
                <a:gd name="T22" fmla="*/ 33 w 37"/>
                <a:gd name="T23" fmla="*/ 15 h 38"/>
                <a:gd name="T24" fmla="*/ 37 w 37"/>
                <a:gd name="T25" fmla="*/ 19 h 38"/>
                <a:gd name="T26" fmla="*/ 33 w 37"/>
                <a:gd name="T27" fmla="*/ 23 h 38"/>
                <a:gd name="T28" fmla="*/ 23 w 37"/>
                <a:gd name="T29" fmla="*/ 23 h 38"/>
                <a:gd name="T30" fmla="*/ 23 w 37"/>
                <a:gd name="T31" fmla="*/ 33 h 38"/>
                <a:gd name="T32" fmla="*/ 18 w 37"/>
                <a:gd name="T3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8">
                  <a:moveTo>
                    <a:pt x="18" y="38"/>
                  </a:moveTo>
                  <a:cubicBezTo>
                    <a:pt x="16" y="38"/>
                    <a:pt x="14" y="36"/>
                    <a:pt x="14" y="3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7"/>
                    <a:pt x="2" y="15"/>
                    <a:pt x="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6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5" y="15"/>
                    <a:pt x="37" y="17"/>
                    <a:pt x="37" y="19"/>
                  </a:cubicBezTo>
                  <a:cubicBezTo>
                    <a:pt x="37" y="21"/>
                    <a:pt x="35" y="23"/>
                    <a:pt x="3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6"/>
                    <a:pt x="21" y="38"/>
                    <a:pt x="18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1" name="TextBox 190"/>
          <p:cNvSpPr txBox="1"/>
          <p:nvPr/>
        </p:nvSpPr>
        <p:spPr>
          <a:xfrm>
            <a:off x="308724" y="2265319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 algn="r"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422331" y="2015923"/>
            <a:ext cx="150008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5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主要任务</a:t>
            </a:r>
            <a:endParaRPr lang="zh-CN" altLang="zh-CN" sz="15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402441" y="3534638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 algn="r"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151426" y="3257646"/>
            <a:ext cx="18575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5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资金运转</a:t>
            </a:r>
            <a:endParaRPr lang="zh-CN" altLang="zh-CN" sz="1500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4124864" y="2220497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96" name="TextBox 195"/>
          <p:cNvSpPr txBox="1"/>
          <p:nvPr/>
        </p:nvSpPr>
        <p:spPr>
          <a:xfrm>
            <a:off x="4067060" y="1985384"/>
            <a:ext cx="18575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团队协作能力</a:t>
            </a:r>
            <a:endParaRPr lang="zh-CN" altLang="zh-CN" sz="1500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4087258" y="3494030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98" name="TextBox 197"/>
          <p:cNvSpPr txBox="1"/>
          <p:nvPr/>
        </p:nvSpPr>
        <p:spPr>
          <a:xfrm>
            <a:off x="4072307" y="3216066"/>
            <a:ext cx="18575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rPr>
              <a:t>科学的操作方式</a:t>
            </a:r>
            <a:endParaRPr lang="zh-CN" altLang="zh-CN" sz="1500" dirty="0">
              <a:solidFill>
                <a:srgbClr val="E271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9" name="Freeform 512"/>
          <p:cNvSpPr>
            <a:spLocks/>
          </p:cNvSpPr>
          <p:nvPr/>
        </p:nvSpPr>
        <p:spPr bwMode="auto">
          <a:xfrm>
            <a:off x="6301275" y="1753825"/>
            <a:ext cx="85122" cy="168637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399FF"/>
              </a:solidFill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6394515" y="1678604"/>
            <a:ext cx="225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分析结果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概述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6403048" y="2084731"/>
            <a:ext cx="2194052" cy="150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249"/>
              </a:lnSpc>
            </a:pPr>
            <a:r>
              <a:rPr lang="zh-CN" altLang="zh-CN" sz="1200" dirty="0"/>
              <a:t>“策略先行，经营致胜，管理为本”的商业推广理念，一步一个脚印发展成为东莞同类企业中经营范围最广、在行业内颇具影响力的企业。</a:t>
            </a:r>
            <a:endParaRPr lang="zh-CN" altLang="en-US" sz="1200" dirty="0"/>
          </a:p>
        </p:txBody>
      </p:sp>
      <p:sp>
        <p:nvSpPr>
          <p:cNvPr id="202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203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204" name="组合 203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205" name="矩形 20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" name="矩形 205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矩形 206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矩形 207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9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210" name="组合 209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211" name="矩形 210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2" name="矩形 211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3" name="矩形 212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4" name="矩形 213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5405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4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9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9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 tmFilter="0,0; .5, 1; 1, 1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9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40"/>
                            </p:stCondLst>
                            <p:childTnLst>
                              <p:par>
                                <p:cTn id="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640"/>
                            </p:stCondLst>
                            <p:childTnLst>
                              <p:par>
                                <p:cTn id="6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 tmFilter="0,0; .5, 1; 1, 1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14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390"/>
                            </p:stCondLst>
                            <p:childTnLst>
                              <p:par>
                                <p:cTn id="7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57"/>
                            </p:stCondLst>
                            <p:childTnLst>
                              <p:par>
                                <p:cTn id="8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50" tmFilter="0,0; .5, 1; 1, 1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57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807"/>
                            </p:stCondLst>
                            <p:childTnLst>
                              <p:par>
                                <p:cTn id="9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507"/>
                            </p:stCondLst>
                            <p:childTnLst>
                              <p:par>
                                <p:cTn id="10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" tmFilter="0,0; .5, 1; 1, 1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7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2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257"/>
                            </p:stCondLst>
                            <p:childTnLst>
                              <p:par>
                                <p:cTn id="1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 tmFilter="0,0; .5, 1; 1, 1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923"/>
                            </p:stCondLst>
                            <p:childTnLst>
                              <p:par>
                                <p:cTn id="1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/>
      <p:bldP spid="192" grpId="0"/>
      <p:bldP spid="193" grpId="0"/>
      <p:bldP spid="194" grpId="0"/>
      <p:bldP spid="195" grpId="0"/>
      <p:bldP spid="196" grpId="0"/>
      <p:bldP spid="197" grpId="0"/>
      <p:bldP spid="198" grpId="0"/>
      <p:bldP spid="199" grpId="0" animBg="1"/>
      <p:bldP spid="200" grpId="0"/>
      <p:bldP spid="201" grpId="0"/>
      <p:bldP spid="202" grpId="0"/>
      <p:bldP spid="2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 flipH="1">
            <a:off x="2115796" y="2682741"/>
            <a:ext cx="87609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94" idx="2"/>
          </p:cNvCxnSpPr>
          <p:nvPr/>
        </p:nvCxnSpPr>
        <p:spPr>
          <a:xfrm flipH="1">
            <a:off x="4340445" y="1619813"/>
            <a:ext cx="434797" cy="878922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 flipV="1">
            <a:off x="4332059" y="2822568"/>
            <a:ext cx="443183" cy="1363855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6262700" y="3162700"/>
            <a:ext cx="724704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5712845" y="1839046"/>
            <a:ext cx="1201318" cy="347568"/>
            <a:chOff x="6797535" y="2414529"/>
            <a:chExt cx="1602128" cy="463531"/>
          </a:xfrm>
        </p:grpSpPr>
        <p:cxnSp>
          <p:nvCxnSpPr>
            <p:cNvPr id="38" name="直接连接符 37"/>
            <p:cNvCxnSpPr/>
            <p:nvPr/>
          </p:nvCxnSpPr>
          <p:spPr>
            <a:xfrm flipH="1">
              <a:off x="6797535" y="2414529"/>
              <a:ext cx="635632" cy="463531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>
              <a:off x="7433167" y="2414529"/>
              <a:ext cx="966496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直接连接符 39"/>
          <p:cNvCxnSpPr>
            <a:endCxn id="93" idx="3"/>
          </p:cNvCxnSpPr>
          <p:nvPr/>
        </p:nvCxnSpPr>
        <p:spPr>
          <a:xfrm flipH="1">
            <a:off x="5304960" y="1446060"/>
            <a:ext cx="1660554" cy="352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5298356" y="1083747"/>
            <a:ext cx="1707727" cy="274721"/>
            <a:chOff x="6219844" y="1349931"/>
            <a:chExt cx="2277496" cy="366379"/>
          </a:xfrm>
        </p:grpSpPr>
        <p:cxnSp>
          <p:nvCxnSpPr>
            <p:cNvPr id="42" name="直接连接符 41"/>
            <p:cNvCxnSpPr/>
            <p:nvPr/>
          </p:nvCxnSpPr>
          <p:spPr>
            <a:xfrm flipH="1">
              <a:off x="6219844" y="1349931"/>
              <a:ext cx="333282" cy="366379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6553125" y="1349931"/>
              <a:ext cx="1944215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6261846" y="2168370"/>
            <a:ext cx="716566" cy="90900"/>
            <a:chOff x="7529706" y="2853730"/>
            <a:chExt cx="955642" cy="121228"/>
          </a:xfrm>
        </p:grpSpPr>
        <p:cxnSp>
          <p:nvCxnSpPr>
            <p:cNvPr id="45" name="直接连接符 44"/>
            <p:cNvCxnSpPr/>
            <p:nvPr/>
          </p:nvCxnSpPr>
          <p:spPr>
            <a:xfrm flipH="1">
              <a:off x="7984898" y="2853730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>
              <a:off x="7529706" y="2854275"/>
              <a:ext cx="454056" cy="120683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6189459" y="2330351"/>
            <a:ext cx="776055" cy="173042"/>
            <a:chOff x="7433167" y="3069754"/>
            <a:chExt cx="1034979" cy="230776"/>
          </a:xfrm>
        </p:grpSpPr>
        <p:cxnSp>
          <p:nvCxnSpPr>
            <p:cNvPr id="48" name="直接连接符 47"/>
            <p:cNvCxnSpPr/>
            <p:nvPr/>
          </p:nvCxnSpPr>
          <p:spPr>
            <a:xfrm flipH="1">
              <a:off x="8014093" y="3278625"/>
              <a:ext cx="454053" cy="21904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 flipV="1">
              <a:off x="7433167" y="3069754"/>
              <a:ext cx="580928" cy="230776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/>
          <p:cNvGrpSpPr/>
          <p:nvPr/>
        </p:nvGrpSpPr>
        <p:grpSpPr>
          <a:xfrm>
            <a:off x="6092384" y="2827820"/>
            <a:ext cx="934435" cy="292920"/>
            <a:chOff x="7251138" y="3733199"/>
            <a:chExt cx="1246202" cy="390651"/>
          </a:xfrm>
        </p:grpSpPr>
        <p:cxnSp>
          <p:nvCxnSpPr>
            <p:cNvPr id="51" name="直接连接符 50"/>
            <p:cNvCxnSpPr/>
            <p:nvPr/>
          </p:nvCxnSpPr>
          <p:spPr>
            <a:xfrm flipH="1" flipV="1">
              <a:off x="7916415" y="3736897"/>
              <a:ext cx="580925" cy="14098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7251138" y="3733199"/>
              <a:ext cx="676334" cy="390651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6123509" y="3470490"/>
            <a:ext cx="854903" cy="192005"/>
            <a:chOff x="7345214" y="4590291"/>
            <a:chExt cx="1140134" cy="256066"/>
          </a:xfrm>
        </p:grpSpPr>
        <p:cxnSp>
          <p:nvCxnSpPr>
            <p:cNvPr id="54" name="直接连接符 53"/>
            <p:cNvCxnSpPr/>
            <p:nvPr/>
          </p:nvCxnSpPr>
          <p:spPr>
            <a:xfrm flipH="1">
              <a:off x="7772468" y="4590291"/>
              <a:ext cx="712880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H="1">
              <a:off x="7345214" y="4590291"/>
              <a:ext cx="427256" cy="256066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>
            <a:off x="6135237" y="3671884"/>
            <a:ext cx="830277" cy="110929"/>
            <a:chOff x="7360854" y="4858878"/>
            <a:chExt cx="1107292" cy="147939"/>
          </a:xfrm>
        </p:grpSpPr>
        <p:cxnSp>
          <p:nvCxnSpPr>
            <p:cNvPr id="57" name="直接连接符 56"/>
            <p:cNvCxnSpPr/>
            <p:nvPr/>
          </p:nvCxnSpPr>
          <p:spPr>
            <a:xfrm flipH="1">
              <a:off x="7984898" y="5006817"/>
              <a:ext cx="483248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H="1" flipV="1">
              <a:off x="7360854" y="4858878"/>
              <a:ext cx="653240" cy="147939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4332059" y="2665101"/>
            <a:ext cx="873560" cy="481428"/>
            <a:chOff x="4956061" y="3516191"/>
            <a:chExt cx="1165016" cy="642052"/>
          </a:xfrm>
        </p:grpSpPr>
        <p:cxnSp>
          <p:nvCxnSpPr>
            <p:cNvPr id="60" name="直接连接符 59"/>
            <p:cNvCxnSpPr/>
            <p:nvPr/>
          </p:nvCxnSpPr>
          <p:spPr>
            <a:xfrm flipH="1" flipV="1">
              <a:off x="4956061" y="3516191"/>
              <a:ext cx="664566" cy="642052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H="1">
              <a:off x="5620627" y="4158243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组合 61"/>
          <p:cNvGrpSpPr/>
          <p:nvPr/>
        </p:nvGrpSpPr>
        <p:grpSpPr>
          <a:xfrm>
            <a:off x="4235460" y="2527054"/>
            <a:ext cx="970160" cy="1144829"/>
            <a:chOff x="4896942" y="3586878"/>
            <a:chExt cx="1224135" cy="1272000"/>
          </a:xfrm>
        </p:grpSpPr>
        <p:cxnSp>
          <p:nvCxnSpPr>
            <p:cNvPr id="63" name="直接连接符 62"/>
            <p:cNvCxnSpPr/>
            <p:nvPr/>
          </p:nvCxnSpPr>
          <p:spPr>
            <a:xfrm flipH="1" flipV="1">
              <a:off x="4896942" y="3586878"/>
              <a:ext cx="723685" cy="127200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H="1">
              <a:off x="5620627" y="4858878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组合 64"/>
          <p:cNvGrpSpPr/>
          <p:nvPr/>
        </p:nvGrpSpPr>
        <p:grpSpPr>
          <a:xfrm>
            <a:off x="4235460" y="2253498"/>
            <a:ext cx="952022" cy="390088"/>
            <a:chOff x="4827231" y="2967259"/>
            <a:chExt cx="1269657" cy="520238"/>
          </a:xfrm>
        </p:grpSpPr>
        <p:cxnSp>
          <p:nvCxnSpPr>
            <p:cNvPr id="66" name="直接连接符 65"/>
            <p:cNvCxnSpPr/>
            <p:nvPr/>
          </p:nvCxnSpPr>
          <p:spPr>
            <a:xfrm flipH="1">
              <a:off x="5596438" y="2972345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H="1">
              <a:off x="4827231" y="2967259"/>
              <a:ext cx="769207" cy="520238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组合 67"/>
          <p:cNvGrpSpPr/>
          <p:nvPr/>
        </p:nvGrpSpPr>
        <p:grpSpPr>
          <a:xfrm>
            <a:off x="895797" y="2438339"/>
            <a:ext cx="1557166" cy="403957"/>
            <a:chOff x="373317" y="3213770"/>
            <a:chExt cx="2076702" cy="538734"/>
          </a:xfrm>
        </p:grpSpPr>
        <p:sp>
          <p:nvSpPr>
            <p:cNvPr id="69" name="圆角矩形 68"/>
            <p:cNvSpPr/>
            <p:nvPr/>
          </p:nvSpPr>
          <p:spPr>
            <a:xfrm>
              <a:off x="373317" y="3241897"/>
              <a:ext cx="2076702" cy="506413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70" name="TextBox 152"/>
            <p:cNvSpPr>
              <a:spLocks noChangeArrowheads="1"/>
            </p:cNvSpPr>
            <p:nvPr/>
          </p:nvSpPr>
          <p:spPr bwMode="auto">
            <a:xfrm>
              <a:off x="861887" y="3213770"/>
              <a:ext cx="1099563" cy="53873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  <a:defRPr/>
              </a:pPr>
              <a:r>
                <a:rPr lang="zh-CN" altLang="en-US" sz="135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董事会</a:t>
              </a:r>
              <a:endParaRPr lang="zh-CN" altLang="en-US" sz="1350" kern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2788520" y="2438339"/>
            <a:ext cx="1557166" cy="403957"/>
            <a:chOff x="2897532" y="3213770"/>
            <a:chExt cx="2076702" cy="538734"/>
          </a:xfrm>
        </p:grpSpPr>
        <p:sp>
          <p:nvSpPr>
            <p:cNvPr id="72" name="圆角矩形 71"/>
            <p:cNvSpPr/>
            <p:nvPr/>
          </p:nvSpPr>
          <p:spPr>
            <a:xfrm>
              <a:off x="2897532" y="3241897"/>
              <a:ext cx="2076702" cy="506413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73" name="TextBox 152"/>
            <p:cNvSpPr>
              <a:spLocks noChangeArrowheads="1"/>
            </p:cNvSpPr>
            <p:nvPr/>
          </p:nvSpPr>
          <p:spPr bwMode="auto">
            <a:xfrm>
              <a:off x="3339048" y="3213770"/>
              <a:ext cx="1099563" cy="53873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35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总经理</a:t>
              </a:r>
              <a:endParaRPr lang="zh-CN" altLang="en-US" sz="135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162992" y="3474942"/>
            <a:ext cx="1099708" cy="369332"/>
            <a:chOff x="6064227" y="4596227"/>
            <a:chExt cx="1466617" cy="492557"/>
          </a:xfrm>
        </p:grpSpPr>
        <p:sp>
          <p:nvSpPr>
            <p:cNvPr id="75" name="圆角矩形 74"/>
            <p:cNvSpPr/>
            <p:nvPr/>
          </p:nvSpPr>
          <p:spPr>
            <a:xfrm>
              <a:off x="6064227" y="4680058"/>
              <a:ext cx="1466617" cy="35764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76" name="TextBox 152"/>
            <p:cNvSpPr>
              <a:spLocks noChangeArrowheads="1"/>
            </p:cNvSpPr>
            <p:nvPr/>
          </p:nvSpPr>
          <p:spPr bwMode="auto">
            <a:xfrm>
              <a:off x="6214292" y="4596227"/>
              <a:ext cx="1099563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客服部</a:t>
              </a: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162992" y="2966898"/>
            <a:ext cx="1099708" cy="369332"/>
            <a:chOff x="6064227" y="3918676"/>
            <a:chExt cx="1466617" cy="492557"/>
          </a:xfrm>
        </p:grpSpPr>
        <p:sp>
          <p:nvSpPr>
            <p:cNvPr id="78" name="圆角矩形 77"/>
            <p:cNvSpPr/>
            <p:nvPr/>
          </p:nvSpPr>
          <p:spPr>
            <a:xfrm>
              <a:off x="6064227" y="3969086"/>
              <a:ext cx="1466617" cy="35764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79" name="TextBox 152"/>
            <p:cNvSpPr>
              <a:spLocks noChangeArrowheads="1"/>
            </p:cNvSpPr>
            <p:nvPr/>
          </p:nvSpPr>
          <p:spPr bwMode="auto">
            <a:xfrm>
              <a:off x="6193085" y="3918676"/>
              <a:ext cx="1099563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销售部</a:t>
              </a: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162992" y="2062568"/>
            <a:ext cx="1099708" cy="369332"/>
            <a:chOff x="6064227" y="2712629"/>
            <a:chExt cx="1466617" cy="492557"/>
          </a:xfrm>
        </p:grpSpPr>
        <p:sp>
          <p:nvSpPr>
            <p:cNvPr id="81" name="圆角矩形 80"/>
            <p:cNvSpPr/>
            <p:nvPr/>
          </p:nvSpPr>
          <p:spPr>
            <a:xfrm>
              <a:off x="6064227" y="2788439"/>
              <a:ext cx="1466617" cy="35764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82" name="TextBox 152"/>
            <p:cNvSpPr>
              <a:spLocks noChangeArrowheads="1"/>
            </p:cNvSpPr>
            <p:nvPr/>
          </p:nvSpPr>
          <p:spPr bwMode="auto">
            <a:xfrm>
              <a:off x="6193085" y="2712629"/>
              <a:ext cx="1099563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产品部</a:t>
              </a: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84" name="直接连接符 83"/>
          <p:cNvCxnSpPr/>
          <p:nvPr/>
        </p:nvCxnSpPr>
        <p:spPr>
          <a:xfrm flipH="1">
            <a:off x="5205619" y="4249001"/>
            <a:ext cx="175989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组合 85"/>
          <p:cNvGrpSpPr/>
          <p:nvPr/>
        </p:nvGrpSpPr>
        <p:grpSpPr>
          <a:xfrm>
            <a:off x="5187482" y="4095934"/>
            <a:ext cx="1778033" cy="522564"/>
            <a:chOff x="6096888" y="5424410"/>
            <a:chExt cx="2371259" cy="696913"/>
          </a:xfrm>
        </p:grpSpPr>
        <p:cxnSp>
          <p:nvCxnSpPr>
            <p:cNvPr id="87" name="直接连接符 86"/>
            <p:cNvCxnSpPr/>
            <p:nvPr/>
          </p:nvCxnSpPr>
          <p:spPr>
            <a:xfrm flipH="1" flipV="1">
              <a:off x="6553125" y="6085720"/>
              <a:ext cx="1915022" cy="35603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H="1" flipV="1">
              <a:off x="6096888" y="5424410"/>
              <a:ext cx="456237" cy="661311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组合 88"/>
          <p:cNvGrpSpPr/>
          <p:nvPr/>
        </p:nvGrpSpPr>
        <p:grpSpPr>
          <a:xfrm>
            <a:off x="4205252" y="4014543"/>
            <a:ext cx="1099708" cy="369332"/>
            <a:chOff x="4786945" y="5106465"/>
            <a:chExt cx="1466617" cy="492557"/>
          </a:xfrm>
        </p:grpSpPr>
        <p:sp>
          <p:nvSpPr>
            <p:cNvPr id="90" name="圆角矩形 89"/>
            <p:cNvSpPr/>
            <p:nvPr/>
          </p:nvSpPr>
          <p:spPr>
            <a:xfrm>
              <a:off x="4786945" y="5156875"/>
              <a:ext cx="1466617" cy="35764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91" name="TextBox 152"/>
            <p:cNvSpPr>
              <a:spLocks noChangeArrowheads="1"/>
            </p:cNvSpPr>
            <p:nvPr/>
          </p:nvSpPr>
          <p:spPr bwMode="auto">
            <a:xfrm>
              <a:off x="4827230" y="5106465"/>
              <a:ext cx="1426330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网站运营部</a:t>
              </a: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4205252" y="1250481"/>
            <a:ext cx="1099708" cy="369332"/>
            <a:chOff x="4786945" y="1629594"/>
            <a:chExt cx="1466617" cy="492556"/>
          </a:xfrm>
        </p:grpSpPr>
        <p:sp>
          <p:nvSpPr>
            <p:cNvPr id="93" name="圆角矩形 92"/>
            <p:cNvSpPr/>
            <p:nvPr/>
          </p:nvSpPr>
          <p:spPr>
            <a:xfrm>
              <a:off x="4786945" y="1716310"/>
              <a:ext cx="1466617" cy="35764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94" name="TextBox 152"/>
            <p:cNvSpPr>
              <a:spLocks noChangeArrowheads="1"/>
            </p:cNvSpPr>
            <p:nvPr/>
          </p:nvSpPr>
          <p:spPr bwMode="auto">
            <a:xfrm>
              <a:off x="4997326" y="1629594"/>
              <a:ext cx="1099563" cy="49255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财务部</a:t>
              </a: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914163" y="853482"/>
            <a:ext cx="937138" cy="369332"/>
            <a:chOff x="8399663" y="1100138"/>
            <a:chExt cx="1249806" cy="492557"/>
          </a:xfrm>
        </p:grpSpPr>
        <p:sp>
          <p:nvSpPr>
            <p:cNvPr id="96" name="圆角矩形 95"/>
            <p:cNvSpPr/>
            <p:nvPr/>
          </p:nvSpPr>
          <p:spPr>
            <a:xfrm>
              <a:off x="8399663" y="1197546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97" name="TextBox 152"/>
            <p:cNvSpPr>
              <a:spLocks noChangeArrowheads="1"/>
            </p:cNvSpPr>
            <p:nvPr/>
          </p:nvSpPr>
          <p:spPr bwMode="auto">
            <a:xfrm>
              <a:off x="8563082" y="1100138"/>
              <a:ext cx="999297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会计</a:t>
              </a: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6914163" y="1230273"/>
            <a:ext cx="937138" cy="369332"/>
            <a:chOff x="8399663" y="1602645"/>
            <a:chExt cx="1249806" cy="492557"/>
          </a:xfrm>
        </p:grpSpPr>
        <p:sp>
          <p:nvSpPr>
            <p:cNvPr id="99" name="圆角矩形 98"/>
            <p:cNvSpPr/>
            <p:nvPr/>
          </p:nvSpPr>
          <p:spPr>
            <a:xfrm>
              <a:off x="8399663" y="1701602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100" name="TextBox 152"/>
            <p:cNvSpPr>
              <a:spLocks noChangeArrowheads="1"/>
            </p:cNvSpPr>
            <p:nvPr/>
          </p:nvSpPr>
          <p:spPr bwMode="auto">
            <a:xfrm>
              <a:off x="8563082" y="1602645"/>
              <a:ext cx="999297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出纳</a:t>
              </a: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6914163" y="1600294"/>
            <a:ext cx="937138" cy="369332"/>
            <a:chOff x="8399663" y="2096118"/>
            <a:chExt cx="1249806" cy="492557"/>
          </a:xfrm>
        </p:grpSpPr>
        <p:sp>
          <p:nvSpPr>
            <p:cNvPr id="102" name="圆角矩形 101"/>
            <p:cNvSpPr/>
            <p:nvPr/>
          </p:nvSpPr>
          <p:spPr>
            <a:xfrm>
              <a:off x="8399663" y="2205658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103" name="TextBox 152"/>
            <p:cNvSpPr>
              <a:spLocks noChangeArrowheads="1"/>
            </p:cNvSpPr>
            <p:nvPr/>
          </p:nvSpPr>
          <p:spPr bwMode="auto">
            <a:xfrm>
              <a:off x="8563082" y="2096118"/>
              <a:ext cx="999297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物流部</a:t>
              </a: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914163" y="1934969"/>
            <a:ext cx="937138" cy="369332"/>
            <a:chOff x="8399663" y="2542454"/>
            <a:chExt cx="1249806" cy="492556"/>
          </a:xfrm>
        </p:grpSpPr>
        <p:sp>
          <p:nvSpPr>
            <p:cNvPr id="105" name="圆角矩形 104"/>
            <p:cNvSpPr/>
            <p:nvPr/>
          </p:nvSpPr>
          <p:spPr>
            <a:xfrm>
              <a:off x="8399663" y="2637706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106" name="TextBox 152"/>
            <p:cNvSpPr>
              <a:spLocks noChangeArrowheads="1"/>
            </p:cNvSpPr>
            <p:nvPr/>
          </p:nvSpPr>
          <p:spPr bwMode="auto">
            <a:xfrm>
              <a:off x="8563082" y="2542454"/>
              <a:ext cx="999297" cy="49255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基地部</a:t>
              </a: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914163" y="2257738"/>
            <a:ext cx="937138" cy="369332"/>
            <a:chOff x="8399663" y="2972914"/>
            <a:chExt cx="1249806" cy="492556"/>
          </a:xfrm>
        </p:grpSpPr>
        <p:sp>
          <p:nvSpPr>
            <p:cNvPr id="108" name="圆角矩形 107"/>
            <p:cNvSpPr/>
            <p:nvPr/>
          </p:nvSpPr>
          <p:spPr>
            <a:xfrm>
              <a:off x="8399663" y="3069754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109" name="TextBox 152"/>
            <p:cNvSpPr>
              <a:spLocks noChangeArrowheads="1"/>
            </p:cNvSpPr>
            <p:nvPr/>
          </p:nvSpPr>
          <p:spPr bwMode="auto">
            <a:xfrm>
              <a:off x="8563082" y="2972914"/>
              <a:ext cx="999297" cy="49255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质量部</a:t>
              </a: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6914163" y="2628551"/>
            <a:ext cx="937138" cy="646331"/>
            <a:chOff x="8399663" y="3467446"/>
            <a:chExt cx="1249806" cy="861974"/>
          </a:xfrm>
        </p:grpSpPr>
        <p:sp>
          <p:nvSpPr>
            <p:cNvPr id="111" name="圆角矩形 110"/>
            <p:cNvSpPr/>
            <p:nvPr/>
          </p:nvSpPr>
          <p:spPr>
            <a:xfrm>
              <a:off x="8399663" y="3573810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112" name="TextBox 152"/>
            <p:cNvSpPr>
              <a:spLocks noChangeArrowheads="1"/>
            </p:cNvSpPr>
            <p:nvPr/>
          </p:nvSpPr>
          <p:spPr bwMode="auto">
            <a:xfrm>
              <a:off x="8563082" y="3467446"/>
              <a:ext cx="999297" cy="86197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国外户部</a:t>
              </a: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6914163" y="3289739"/>
            <a:ext cx="937138" cy="369332"/>
            <a:chOff x="8399663" y="4349238"/>
            <a:chExt cx="1249806" cy="492557"/>
          </a:xfrm>
        </p:grpSpPr>
        <p:sp>
          <p:nvSpPr>
            <p:cNvPr id="114" name="圆角矩形 113"/>
            <p:cNvSpPr/>
            <p:nvPr/>
          </p:nvSpPr>
          <p:spPr>
            <a:xfrm>
              <a:off x="8399663" y="4437906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115" name="TextBox 152"/>
            <p:cNvSpPr>
              <a:spLocks noChangeArrowheads="1"/>
            </p:cNvSpPr>
            <p:nvPr/>
          </p:nvSpPr>
          <p:spPr bwMode="auto">
            <a:xfrm>
              <a:off x="8563082" y="4349238"/>
              <a:ext cx="999297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售前</a:t>
              </a: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6914163" y="3596436"/>
            <a:ext cx="937138" cy="369332"/>
            <a:chOff x="8399663" y="4758258"/>
            <a:chExt cx="1249806" cy="492556"/>
          </a:xfrm>
        </p:grpSpPr>
        <p:sp>
          <p:nvSpPr>
            <p:cNvPr id="117" name="圆角矩形 116"/>
            <p:cNvSpPr/>
            <p:nvPr/>
          </p:nvSpPr>
          <p:spPr>
            <a:xfrm>
              <a:off x="8399663" y="4853215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118" name="TextBox 152"/>
            <p:cNvSpPr>
              <a:spLocks noChangeArrowheads="1"/>
            </p:cNvSpPr>
            <p:nvPr/>
          </p:nvSpPr>
          <p:spPr bwMode="auto">
            <a:xfrm>
              <a:off x="8563082" y="4758258"/>
              <a:ext cx="999297" cy="49255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售后</a:t>
              </a: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6914163" y="4029578"/>
            <a:ext cx="937138" cy="369332"/>
            <a:chOff x="8399663" y="5335910"/>
            <a:chExt cx="1249806" cy="492556"/>
          </a:xfrm>
        </p:grpSpPr>
        <p:sp>
          <p:nvSpPr>
            <p:cNvPr id="120" name="圆角矩形 119"/>
            <p:cNvSpPr/>
            <p:nvPr/>
          </p:nvSpPr>
          <p:spPr>
            <a:xfrm>
              <a:off x="8399663" y="5429279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121" name="TextBox 152"/>
            <p:cNvSpPr>
              <a:spLocks noChangeArrowheads="1"/>
            </p:cNvSpPr>
            <p:nvPr/>
          </p:nvSpPr>
          <p:spPr bwMode="auto">
            <a:xfrm>
              <a:off x="8563082" y="5335910"/>
              <a:ext cx="999297" cy="49255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技术部</a:t>
              </a: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914163" y="4406338"/>
            <a:ext cx="937138" cy="369332"/>
            <a:chOff x="8399663" y="5838378"/>
            <a:chExt cx="1249806" cy="492556"/>
          </a:xfrm>
        </p:grpSpPr>
        <p:sp>
          <p:nvSpPr>
            <p:cNvPr id="123" name="圆角矩形 122"/>
            <p:cNvSpPr/>
            <p:nvPr/>
          </p:nvSpPr>
          <p:spPr>
            <a:xfrm>
              <a:off x="8399663" y="5933335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124" name="TextBox 152"/>
            <p:cNvSpPr>
              <a:spLocks noChangeArrowheads="1"/>
            </p:cNvSpPr>
            <p:nvPr/>
          </p:nvSpPr>
          <p:spPr bwMode="auto">
            <a:xfrm>
              <a:off x="8563082" y="5838378"/>
              <a:ext cx="999297" cy="49255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市场部</a:t>
              </a: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6914163" y="2962304"/>
            <a:ext cx="937138" cy="646331"/>
            <a:chOff x="8399663" y="3912551"/>
            <a:chExt cx="1249806" cy="861975"/>
          </a:xfrm>
        </p:grpSpPr>
        <p:sp>
          <p:nvSpPr>
            <p:cNvPr id="126" name="圆角矩形 125"/>
            <p:cNvSpPr/>
            <p:nvPr/>
          </p:nvSpPr>
          <p:spPr>
            <a:xfrm>
              <a:off x="8399663" y="4005858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dirty="0"/>
            </a:p>
          </p:txBody>
        </p:sp>
        <p:sp>
          <p:nvSpPr>
            <p:cNvPr id="127" name="TextBox 152"/>
            <p:cNvSpPr>
              <a:spLocks noChangeArrowheads="1"/>
            </p:cNvSpPr>
            <p:nvPr/>
          </p:nvSpPr>
          <p:spPr bwMode="auto">
            <a:xfrm>
              <a:off x="8563082" y="3912551"/>
              <a:ext cx="999297" cy="86197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大客户部</a:t>
              </a: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790625" y="3455162"/>
            <a:ext cx="1991258" cy="673726"/>
            <a:chOff x="918855" y="4569851"/>
            <a:chExt cx="2655625" cy="898510"/>
          </a:xfrm>
        </p:grpSpPr>
        <p:sp>
          <p:nvSpPr>
            <p:cNvPr id="129" name="TextBox 128"/>
            <p:cNvSpPr txBox="1"/>
            <p:nvPr/>
          </p:nvSpPr>
          <p:spPr>
            <a:xfrm>
              <a:off x="1080516" y="4968964"/>
              <a:ext cx="2133944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125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</a:rPr>
                <a:t>点击此处添加部门情况</a:t>
              </a:r>
              <a:endParaRPr lang="en-US" altLang="zh-CN" sz="105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ts val="1125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30" name="Freeform 512"/>
            <p:cNvSpPr>
              <a:spLocks/>
            </p:cNvSpPr>
            <p:nvPr/>
          </p:nvSpPr>
          <p:spPr bwMode="auto">
            <a:xfrm>
              <a:off x="918855" y="4664453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061981" y="4569851"/>
              <a:ext cx="2512499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各部门内容</a:t>
              </a:r>
              <a:endPara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2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133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134" name="组合 133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135" name="矩形 1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矩形 135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矩形 136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矩形 137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9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140" name="组合 139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141" name="矩形 140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143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3603806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9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4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69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4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9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440"/>
                            </p:stCondLst>
                            <p:childTnLst>
                              <p:par>
                                <p:cTn id="5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69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940"/>
                            </p:stCondLst>
                            <p:childTnLst>
                              <p:par>
                                <p:cTn id="6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19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440"/>
                            </p:stCondLst>
                            <p:childTnLst>
                              <p:par>
                                <p:cTn id="8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69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940"/>
                            </p:stCondLst>
                            <p:childTnLst>
                              <p:par>
                                <p:cTn id="9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19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440"/>
                            </p:stCondLst>
                            <p:childTnLst>
                              <p:par>
                                <p:cTn id="10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69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940"/>
                            </p:stCondLst>
                            <p:childTnLst>
                              <p:par>
                                <p:cTn id="1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190"/>
                            </p:stCondLst>
                            <p:childTnLst>
                              <p:par>
                                <p:cTn id="1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440"/>
                            </p:stCondLst>
                            <p:childTnLst>
                              <p:par>
                                <p:cTn id="1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669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6940"/>
                            </p:stCondLst>
                            <p:childTnLst>
                              <p:par>
                                <p:cTn id="1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19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440"/>
                            </p:stCondLst>
                            <p:childTnLst>
                              <p:par>
                                <p:cTn id="1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7690"/>
                            </p:stCondLst>
                            <p:childTnLst>
                              <p:par>
                                <p:cTn id="1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7940"/>
                            </p:stCondLst>
                            <p:childTnLst>
                              <p:par>
                                <p:cTn id="1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8190"/>
                            </p:stCondLst>
                            <p:childTnLst>
                              <p:par>
                                <p:cTn id="1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8440"/>
                            </p:stCondLst>
                            <p:childTnLst>
                              <p:par>
                                <p:cTn id="16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2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8690"/>
                            </p:stCondLst>
                            <p:childTnLst>
                              <p:par>
                                <p:cTn id="1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8940"/>
                            </p:stCondLst>
                            <p:childTnLst>
                              <p:par>
                                <p:cTn id="17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9190"/>
                            </p:stCondLst>
                            <p:childTnLst>
                              <p:par>
                                <p:cTn id="1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9440"/>
                            </p:stCondLst>
                            <p:childTnLst>
                              <p:par>
                                <p:cTn id="19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9690"/>
                            </p:stCondLst>
                            <p:childTnLst>
                              <p:par>
                                <p:cTn id="1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9940"/>
                            </p:stCondLst>
                            <p:childTnLst>
                              <p:par>
                                <p:cTn id="20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0190"/>
                            </p:stCondLst>
                            <p:childTnLst>
                              <p:par>
                                <p:cTn id="2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10440"/>
                            </p:stCondLst>
                            <p:childTnLst>
                              <p:par>
                                <p:cTn id="2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2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2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2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0690"/>
                            </p:stCondLst>
                            <p:childTnLst>
                              <p:par>
                                <p:cTn id="2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  <p:bldP spid="1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>
            <p:custDataLst>
              <p:tags r:id="rId1"/>
            </p:custDataLst>
          </p:nvPr>
        </p:nvCxnSpPr>
        <p:spPr>
          <a:xfrm>
            <a:off x="0" y="2295525"/>
            <a:ext cx="91440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>
            <p:custDataLst>
              <p:tags r:id="rId2"/>
            </p:custDataLst>
          </p:nvPr>
        </p:nvCxnSpPr>
        <p:spPr>
          <a:xfrm>
            <a:off x="6858000" y="0"/>
            <a:ext cx="0" cy="51435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>
            <p:custDataLst>
              <p:tags r:id="rId3"/>
            </p:custDataLst>
          </p:nvPr>
        </p:nvSpPr>
        <p:spPr>
          <a:xfrm>
            <a:off x="6366696" y="1798637"/>
            <a:ext cx="959286" cy="957173"/>
          </a:xfrm>
          <a:prstGeom prst="ellipse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Impact" panose="020B0806030902050204" pitchFamily="34" charset="0"/>
              <a:ea typeface="黑体" panose="02010609060101010101" pitchFamily="49" charset="-122"/>
            </a:endParaRPr>
          </a:p>
        </p:txBody>
      </p:sp>
      <p:sp>
        <p:nvSpPr>
          <p:cNvPr id="23" name="椭圆 22"/>
          <p:cNvSpPr/>
          <p:nvPr>
            <p:custDataLst>
              <p:tags r:id="rId4"/>
            </p:custDataLst>
          </p:nvPr>
        </p:nvSpPr>
        <p:spPr>
          <a:xfrm>
            <a:off x="6446797" y="1876887"/>
            <a:ext cx="799084" cy="7990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0" dirty="0" smtClean="0">
                <a:solidFill>
                  <a:srgbClr val="FFFFFF"/>
                </a:solidFill>
                <a:latin typeface="Impact" panose="020B0806030902050204" pitchFamily="34" charset="0"/>
                <a:ea typeface="黑体" panose="02010609060101010101" pitchFamily="49" charset="-122"/>
              </a:rPr>
              <a:t>2</a:t>
            </a:r>
            <a:endParaRPr lang="zh-CN" altLang="en-US" sz="4400" b="0" dirty="0">
              <a:solidFill>
                <a:srgbClr val="FFFFFF"/>
              </a:solidFill>
              <a:latin typeface="Impact" panose="020B0806030902050204" pitchFamily="34" charset="0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1563638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spc="3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项目介绍</a:t>
            </a:r>
            <a:endParaRPr lang="zh-CN" altLang="en-US" sz="3600" spc="3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2517027" y="2430351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项目来源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17026" y="2755791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需求分析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文本框 9"/>
          <p:cNvSpPr txBox="1"/>
          <p:nvPr/>
        </p:nvSpPr>
        <p:spPr>
          <a:xfrm>
            <a:off x="2517027" y="3081681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需要解决问题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2517026" y="340306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行业前景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4220243" y="2433609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竞争对手分析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4220244" y="2759499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我们的优势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4220243" y="308087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500" b="0" dirty="0" smtClean="0">
                <a:latin typeface="微软雅黑" pitchFamily="34" charset="-122"/>
                <a:ea typeface="微软雅黑" pitchFamily="34" charset="-122"/>
              </a:rPr>
              <a:t>可行性分析</a:t>
            </a:r>
            <a:endParaRPr lang="zh-CN" altLang="en-US" sz="1500" b="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265328" y="1636970"/>
            <a:ext cx="503395" cy="453868"/>
            <a:chOff x="5076056" y="2138335"/>
            <a:chExt cx="428348" cy="386204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B0F0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 dirty="0">
                <a:ea typeface="微软雅黑" pitchFamily="34" charset="-122"/>
              </a:endParaRPr>
            </a:p>
          </p:txBody>
        </p:sp>
        <p:sp>
          <p:nvSpPr>
            <p:cNvPr id="19" name="KSO_Shape"/>
            <p:cNvSpPr>
              <a:spLocks/>
            </p:cNvSpPr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499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6000">
        <p14:switch dir="r"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3048660" y="906157"/>
            <a:ext cx="3209768" cy="3744464"/>
            <a:chOff x="2445853" y="769035"/>
            <a:chExt cx="6077163" cy="7089521"/>
          </a:xfrm>
        </p:grpSpPr>
        <p:sp>
          <p:nvSpPr>
            <p:cNvPr id="16" name="矩形 15"/>
            <p:cNvSpPr/>
            <p:nvPr/>
          </p:nvSpPr>
          <p:spPr>
            <a:xfrm rot="2700000">
              <a:off x="4786713" y="4364138"/>
              <a:ext cx="4752286" cy="2236550"/>
            </a:xfrm>
            <a:prstGeom prst="rect">
              <a:avLst/>
            </a:prstGeom>
            <a:gradFill flip="none" rotWithShape="1">
              <a:gsLst>
                <a:gs pos="47000">
                  <a:schemeClr val="bg1">
                    <a:alpha val="0"/>
                  </a:schemeClr>
                </a:gs>
                <a:gs pos="76000">
                  <a:schemeClr val="tx1">
                    <a:lumMod val="95000"/>
                    <a:lumOff val="5000"/>
                    <a:alpha val="18000"/>
                  </a:schemeClr>
                </a:gs>
                <a:gs pos="94000">
                  <a:schemeClr val="tx1">
                    <a:lumMod val="95000"/>
                    <a:lumOff val="5000"/>
                    <a:alpha val="49000"/>
                  </a:schemeClr>
                </a:gs>
                <a:gs pos="100000">
                  <a:schemeClr val="tx1">
                    <a:alpha val="59000"/>
                  </a:schemeClr>
                </a:gs>
              </a:gsLst>
              <a:lin ang="13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2445853" y="769035"/>
              <a:ext cx="6077163" cy="6143168"/>
              <a:chOff x="2445853" y="769035"/>
              <a:chExt cx="6077163" cy="6143168"/>
            </a:xfrm>
          </p:grpSpPr>
          <p:graphicFrame>
            <p:nvGraphicFramePr>
              <p:cNvPr id="18" name="图表 17"/>
              <p:cNvGraphicFramePr/>
              <p:nvPr>
                <p:extLst/>
              </p:nvPr>
            </p:nvGraphicFramePr>
            <p:xfrm>
              <a:off x="2750653" y="1066237"/>
              <a:ext cx="5400000" cy="54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9" name="弦形 18"/>
              <p:cNvSpPr/>
              <p:nvPr/>
            </p:nvSpPr>
            <p:spPr>
              <a:xfrm rot="16200000">
                <a:off x="2881279" y="1184506"/>
                <a:ext cx="5152573" cy="5152573"/>
              </a:xfrm>
              <a:prstGeom prst="chord">
                <a:avLst>
                  <a:gd name="adj1" fmla="val 5408029"/>
                  <a:gd name="adj2" fmla="val 16200000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>
                <a:outerShdw blurRad="241300" dist="38100" dir="16200000" sx="99000" sy="99000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4129510" y="2456323"/>
                <a:ext cx="2641600" cy="26416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65100" dir="2700000" sx="103000" sy="103000" algn="t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 useBgFill="1">
            <p:nvSpPr>
              <p:cNvPr id="21" name="同心圆 20"/>
              <p:cNvSpPr/>
              <p:nvPr/>
            </p:nvSpPr>
            <p:spPr>
              <a:xfrm>
                <a:off x="2445853" y="769035"/>
                <a:ext cx="6008914" cy="6008914"/>
              </a:xfrm>
              <a:prstGeom prst="donut">
                <a:avLst>
                  <a:gd name="adj" fmla="val 7366"/>
                </a:avLst>
              </a:prstGeom>
              <a:ln>
                <a:noFill/>
              </a:ln>
              <a:effectLst>
                <a:outerShdw blurRad="127000" dist="38100" dir="4800000" sx="98000" sy="98000" algn="t" rotWithShape="0">
                  <a:prstClr val="black">
                    <a:alpha val="2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graphicFrame>
            <p:nvGraphicFramePr>
              <p:cNvPr id="22" name="图表 21"/>
              <p:cNvGraphicFramePr/>
              <p:nvPr>
                <p:extLst>
                  <p:ext uri="{D42A27DB-BD31-4B8C-83A1-F6EECF244321}">
                    <p14:modId xmlns:p14="http://schemas.microsoft.com/office/powerpoint/2010/main" val="3642392902"/>
                  </p:ext>
                </p:extLst>
              </p:nvPr>
            </p:nvGraphicFramePr>
            <p:xfrm>
              <a:off x="4190310" y="2513492"/>
              <a:ext cx="2520000" cy="252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pSp>
            <p:nvGrpSpPr>
              <p:cNvPr id="23" name="组合 22"/>
              <p:cNvGrpSpPr/>
              <p:nvPr/>
            </p:nvGrpSpPr>
            <p:grpSpPr>
              <a:xfrm>
                <a:off x="2776779" y="4279042"/>
                <a:ext cx="949065" cy="1363414"/>
                <a:chOff x="2776779" y="3917092"/>
                <a:chExt cx="949065" cy="1363414"/>
              </a:xfrm>
            </p:grpSpPr>
            <p:sp>
              <p:nvSpPr>
                <p:cNvPr id="53" name="矩形 52"/>
                <p:cNvSpPr/>
                <p:nvPr/>
              </p:nvSpPr>
              <p:spPr>
                <a:xfrm rot="2700000">
                  <a:off x="2826449" y="4381110"/>
                  <a:ext cx="1310116" cy="488675"/>
                </a:xfrm>
                <a:prstGeom prst="rect">
                  <a:avLst/>
                </a:prstGeom>
                <a:gradFill flip="none" rotWithShape="1">
                  <a:gsLst>
                    <a:gs pos="47000">
                      <a:schemeClr val="bg1">
                        <a:alpha val="0"/>
                      </a:schemeClr>
                    </a:gs>
                    <a:gs pos="76000">
                      <a:schemeClr val="tx1">
                        <a:lumMod val="95000"/>
                        <a:lumOff val="5000"/>
                        <a:alpha val="18000"/>
                      </a:schemeClr>
                    </a:gs>
                    <a:gs pos="94000">
                      <a:schemeClr val="tx1">
                        <a:lumMod val="95000"/>
                        <a:lumOff val="5000"/>
                        <a:alpha val="49000"/>
                      </a:schemeClr>
                    </a:gs>
                    <a:gs pos="100000">
                      <a:schemeClr val="tx1">
                        <a:alpha val="59000"/>
                      </a:schemeClr>
                    </a:gs>
                  </a:gsLst>
                  <a:lin ang="126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" name="椭圆 53"/>
                <p:cNvSpPr/>
                <p:nvPr/>
              </p:nvSpPr>
              <p:spPr>
                <a:xfrm>
                  <a:off x="2776779" y="3917092"/>
                  <a:ext cx="494270" cy="494270"/>
                </a:xfrm>
                <a:prstGeom prst="ellipse">
                  <a:avLst/>
                </a:prstGeom>
                <a:solidFill>
                  <a:srgbClr val="56A8BD"/>
                </a:solidFill>
                <a:ln>
                  <a:noFill/>
                </a:ln>
                <a:effectLst>
                  <a:outerShdw blurRad="1905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2777289" y="3917092"/>
                  <a:ext cx="494270" cy="494270"/>
                </a:xfrm>
                <a:prstGeom prst="ellipse">
                  <a:avLst/>
                </a:prstGeom>
                <a:gradFill>
                  <a:gsLst>
                    <a:gs pos="5000">
                      <a:schemeClr val="tx1">
                        <a:lumMod val="50000"/>
                        <a:lumOff val="50000"/>
                        <a:alpha val="0"/>
                      </a:schemeClr>
                    </a:gs>
                    <a:gs pos="11000">
                      <a:schemeClr val="tx1">
                        <a:lumMod val="50000"/>
                        <a:lumOff val="50000"/>
                        <a:alpha val="7000"/>
                      </a:schemeClr>
                    </a:gs>
                    <a:gs pos="28000">
                      <a:schemeClr val="tx1">
                        <a:lumMod val="65000"/>
                        <a:lumOff val="35000"/>
                        <a:alpha val="9000"/>
                      </a:schemeClr>
                    </a:gs>
                    <a:gs pos="53000">
                      <a:schemeClr val="tx1">
                        <a:lumMod val="85000"/>
                        <a:lumOff val="15000"/>
                        <a:alpha val="9000"/>
                      </a:schemeClr>
                    </a:gs>
                    <a:gs pos="86000">
                      <a:srgbClr val="111111">
                        <a:alpha val="21000"/>
                      </a:srgbClr>
                    </a:gs>
                    <a:gs pos="100000">
                      <a:schemeClr val="tx1">
                        <a:lumMod val="95000"/>
                        <a:lumOff val="5000"/>
                        <a:alpha val="2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4" name="组合 23"/>
              <p:cNvGrpSpPr/>
              <p:nvPr/>
            </p:nvGrpSpPr>
            <p:grpSpPr>
              <a:xfrm>
                <a:off x="3742864" y="5548789"/>
                <a:ext cx="949065" cy="1363414"/>
                <a:chOff x="2776779" y="3917092"/>
                <a:chExt cx="949065" cy="1363414"/>
              </a:xfrm>
            </p:grpSpPr>
            <p:sp>
              <p:nvSpPr>
                <p:cNvPr id="50" name="矩形 49"/>
                <p:cNvSpPr/>
                <p:nvPr/>
              </p:nvSpPr>
              <p:spPr>
                <a:xfrm rot="2700000">
                  <a:off x="2826449" y="4381110"/>
                  <a:ext cx="1310116" cy="488675"/>
                </a:xfrm>
                <a:prstGeom prst="rect">
                  <a:avLst/>
                </a:prstGeom>
                <a:gradFill flip="none" rotWithShape="1">
                  <a:gsLst>
                    <a:gs pos="47000">
                      <a:schemeClr val="bg1">
                        <a:alpha val="0"/>
                      </a:schemeClr>
                    </a:gs>
                    <a:gs pos="76000">
                      <a:schemeClr val="tx1">
                        <a:lumMod val="95000"/>
                        <a:lumOff val="5000"/>
                        <a:alpha val="18000"/>
                      </a:schemeClr>
                    </a:gs>
                    <a:gs pos="94000">
                      <a:schemeClr val="tx1">
                        <a:lumMod val="95000"/>
                        <a:lumOff val="5000"/>
                        <a:alpha val="49000"/>
                      </a:schemeClr>
                    </a:gs>
                    <a:gs pos="100000">
                      <a:schemeClr val="tx1">
                        <a:alpha val="59000"/>
                      </a:schemeClr>
                    </a:gs>
                  </a:gsLst>
                  <a:lin ang="126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" name="椭圆 50"/>
                <p:cNvSpPr/>
                <p:nvPr/>
              </p:nvSpPr>
              <p:spPr>
                <a:xfrm>
                  <a:off x="2776779" y="3917092"/>
                  <a:ext cx="494270" cy="494270"/>
                </a:xfrm>
                <a:prstGeom prst="ellipse">
                  <a:avLst/>
                </a:prstGeom>
                <a:solidFill>
                  <a:srgbClr val="DC6C7C"/>
                </a:solidFill>
                <a:ln>
                  <a:noFill/>
                </a:ln>
                <a:effectLst>
                  <a:outerShdw blurRad="1905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椭圆 51"/>
                <p:cNvSpPr/>
                <p:nvPr/>
              </p:nvSpPr>
              <p:spPr>
                <a:xfrm>
                  <a:off x="2777289" y="3917092"/>
                  <a:ext cx="494270" cy="494270"/>
                </a:xfrm>
                <a:prstGeom prst="ellipse">
                  <a:avLst/>
                </a:prstGeom>
                <a:gradFill>
                  <a:gsLst>
                    <a:gs pos="5000">
                      <a:schemeClr val="tx1">
                        <a:lumMod val="50000"/>
                        <a:lumOff val="50000"/>
                        <a:alpha val="0"/>
                      </a:schemeClr>
                    </a:gs>
                    <a:gs pos="11000">
                      <a:schemeClr val="tx1">
                        <a:lumMod val="50000"/>
                        <a:lumOff val="50000"/>
                        <a:alpha val="7000"/>
                      </a:schemeClr>
                    </a:gs>
                    <a:gs pos="28000">
                      <a:schemeClr val="tx1">
                        <a:lumMod val="65000"/>
                        <a:lumOff val="35000"/>
                        <a:alpha val="9000"/>
                      </a:schemeClr>
                    </a:gs>
                    <a:gs pos="53000">
                      <a:schemeClr val="tx1">
                        <a:lumMod val="85000"/>
                        <a:lumOff val="15000"/>
                        <a:alpha val="9000"/>
                      </a:schemeClr>
                    </a:gs>
                    <a:gs pos="86000">
                      <a:srgbClr val="111111">
                        <a:alpha val="21000"/>
                      </a:srgbClr>
                    </a:gs>
                    <a:gs pos="100000">
                      <a:schemeClr val="tx1">
                        <a:lumMod val="95000"/>
                        <a:lumOff val="5000"/>
                        <a:alpha val="2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5" name="组合 24"/>
              <p:cNvGrpSpPr/>
              <p:nvPr/>
            </p:nvGrpSpPr>
            <p:grpSpPr>
              <a:xfrm>
                <a:off x="6771110" y="5541527"/>
                <a:ext cx="949065" cy="1363414"/>
                <a:chOff x="2776779" y="3917092"/>
                <a:chExt cx="949065" cy="1363414"/>
              </a:xfrm>
            </p:grpSpPr>
            <p:sp>
              <p:nvSpPr>
                <p:cNvPr id="47" name="矩形 46"/>
                <p:cNvSpPr/>
                <p:nvPr/>
              </p:nvSpPr>
              <p:spPr>
                <a:xfrm rot="2700000">
                  <a:off x="2826449" y="4381110"/>
                  <a:ext cx="1310116" cy="488675"/>
                </a:xfrm>
                <a:prstGeom prst="rect">
                  <a:avLst/>
                </a:prstGeom>
                <a:gradFill flip="none" rotWithShape="1">
                  <a:gsLst>
                    <a:gs pos="47000">
                      <a:schemeClr val="bg1">
                        <a:alpha val="0"/>
                      </a:schemeClr>
                    </a:gs>
                    <a:gs pos="76000">
                      <a:schemeClr val="tx1">
                        <a:lumMod val="95000"/>
                        <a:lumOff val="5000"/>
                        <a:alpha val="18000"/>
                      </a:schemeClr>
                    </a:gs>
                    <a:gs pos="94000">
                      <a:schemeClr val="tx1">
                        <a:lumMod val="95000"/>
                        <a:lumOff val="5000"/>
                        <a:alpha val="49000"/>
                      </a:schemeClr>
                    </a:gs>
                    <a:gs pos="100000">
                      <a:schemeClr val="tx1">
                        <a:alpha val="59000"/>
                      </a:schemeClr>
                    </a:gs>
                  </a:gsLst>
                  <a:lin ang="126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" name="椭圆 47"/>
                <p:cNvSpPr/>
                <p:nvPr/>
              </p:nvSpPr>
              <p:spPr>
                <a:xfrm>
                  <a:off x="2776779" y="3917092"/>
                  <a:ext cx="494270" cy="494270"/>
                </a:xfrm>
                <a:prstGeom prst="ellipse">
                  <a:avLst/>
                </a:prstGeom>
                <a:solidFill>
                  <a:srgbClr val="F1AF59"/>
                </a:solidFill>
                <a:ln>
                  <a:noFill/>
                </a:ln>
                <a:effectLst>
                  <a:outerShdw blurRad="1905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椭圆 48"/>
                <p:cNvSpPr/>
                <p:nvPr/>
              </p:nvSpPr>
              <p:spPr>
                <a:xfrm>
                  <a:off x="2777289" y="3917092"/>
                  <a:ext cx="494270" cy="494270"/>
                </a:xfrm>
                <a:prstGeom prst="ellipse">
                  <a:avLst/>
                </a:prstGeom>
                <a:gradFill>
                  <a:gsLst>
                    <a:gs pos="5000">
                      <a:schemeClr val="tx1">
                        <a:lumMod val="50000"/>
                        <a:lumOff val="50000"/>
                        <a:alpha val="0"/>
                      </a:schemeClr>
                    </a:gs>
                    <a:gs pos="11000">
                      <a:schemeClr val="tx1">
                        <a:lumMod val="50000"/>
                        <a:lumOff val="50000"/>
                        <a:alpha val="7000"/>
                      </a:schemeClr>
                    </a:gs>
                    <a:gs pos="28000">
                      <a:schemeClr val="tx1">
                        <a:lumMod val="65000"/>
                        <a:lumOff val="35000"/>
                        <a:alpha val="9000"/>
                      </a:schemeClr>
                    </a:gs>
                    <a:gs pos="53000">
                      <a:schemeClr val="tx1">
                        <a:lumMod val="85000"/>
                        <a:lumOff val="15000"/>
                        <a:alpha val="9000"/>
                      </a:schemeClr>
                    </a:gs>
                    <a:gs pos="86000">
                      <a:srgbClr val="111111">
                        <a:alpha val="21000"/>
                      </a:srgbClr>
                    </a:gs>
                    <a:gs pos="100000">
                      <a:schemeClr val="tx1">
                        <a:lumMod val="95000"/>
                        <a:lumOff val="5000"/>
                        <a:alpha val="2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7573951" y="4305690"/>
                <a:ext cx="949065" cy="1363414"/>
                <a:chOff x="2776779" y="3917092"/>
                <a:chExt cx="949065" cy="1363414"/>
              </a:xfrm>
            </p:grpSpPr>
            <p:sp>
              <p:nvSpPr>
                <p:cNvPr id="44" name="矩形 43"/>
                <p:cNvSpPr/>
                <p:nvPr/>
              </p:nvSpPr>
              <p:spPr>
                <a:xfrm rot="2700000">
                  <a:off x="2826449" y="4381110"/>
                  <a:ext cx="1310116" cy="488675"/>
                </a:xfrm>
                <a:prstGeom prst="rect">
                  <a:avLst/>
                </a:prstGeom>
                <a:gradFill flip="none" rotWithShape="1">
                  <a:gsLst>
                    <a:gs pos="47000">
                      <a:schemeClr val="bg1">
                        <a:alpha val="0"/>
                      </a:schemeClr>
                    </a:gs>
                    <a:gs pos="76000">
                      <a:schemeClr val="tx1">
                        <a:lumMod val="95000"/>
                        <a:lumOff val="5000"/>
                        <a:alpha val="18000"/>
                      </a:schemeClr>
                    </a:gs>
                    <a:gs pos="94000">
                      <a:schemeClr val="tx1">
                        <a:lumMod val="95000"/>
                        <a:lumOff val="5000"/>
                        <a:alpha val="49000"/>
                      </a:schemeClr>
                    </a:gs>
                    <a:gs pos="100000">
                      <a:schemeClr val="tx1">
                        <a:alpha val="59000"/>
                      </a:schemeClr>
                    </a:gs>
                  </a:gsLst>
                  <a:lin ang="126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椭圆 44"/>
                <p:cNvSpPr/>
                <p:nvPr/>
              </p:nvSpPr>
              <p:spPr>
                <a:xfrm>
                  <a:off x="2776779" y="3917092"/>
                  <a:ext cx="494270" cy="494270"/>
                </a:xfrm>
                <a:prstGeom prst="ellips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ffectLst>
                  <a:outerShdw blurRad="1905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椭圆 45"/>
                <p:cNvSpPr/>
                <p:nvPr/>
              </p:nvSpPr>
              <p:spPr>
                <a:xfrm>
                  <a:off x="2777289" y="3917092"/>
                  <a:ext cx="494270" cy="494270"/>
                </a:xfrm>
                <a:prstGeom prst="ellipse">
                  <a:avLst/>
                </a:prstGeom>
                <a:gradFill>
                  <a:gsLst>
                    <a:gs pos="5000">
                      <a:schemeClr val="tx1">
                        <a:lumMod val="50000"/>
                        <a:lumOff val="50000"/>
                        <a:alpha val="0"/>
                      </a:schemeClr>
                    </a:gs>
                    <a:gs pos="11000">
                      <a:schemeClr val="tx1">
                        <a:lumMod val="50000"/>
                        <a:lumOff val="50000"/>
                        <a:alpha val="7000"/>
                      </a:schemeClr>
                    </a:gs>
                    <a:gs pos="28000">
                      <a:schemeClr val="tx1">
                        <a:lumMod val="65000"/>
                        <a:lumOff val="35000"/>
                        <a:alpha val="9000"/>
                      </a:schemeClr>
                    </a:gs>
                    <a:gs pos="53000">
                      <a:schemeClr val="tx1">
                        <a:lumMod val="85000"/>
                        <a:lumOff val="15000"/>
                        <a:alpha val="9000"/>
                      </a:schemeClr>
                    </a:gs>
                    <a:gs pos="86000">
                      <a:srgbClr val="111111">
                        <a:alpha val="21000"/>
                      </a:srgbClr>
                    </a:gs>
                    <a:gs pos="100000">
                      <a:schemeClr val="tx1">
                        <a:lumMod val="95000"/>
                        <a:lumOff val="5000"/>
                        <a:alpha val="2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0" name="Freeform 139"/>
              <p:cNvSpPr>
                <a:spLocks noEditPoints="1"/>
              </p:cNvSpPr>
              <p:nvPr/>
            </p:nvSpPr>
            <p:spPr bwMode="auto">
              <a:xfrm>
                <a:off x="2875814" y="4378077"/>
                <a:ext cx="296200" cy="296200"/>
              </a:xfrm>
              <a:custGeom>
                <a:avLst/>
                <a:gdLst>
                  <a:gd name="T0" fmla="*/ 42 w 97"/>
                  <a:gd name="T1" fmla="*/ 14 h 97"/>
                  <a:gd name="T2" fmla="*/ 55 w 97"/>
                  <a:gd name="T3" fmla="*/ 14 h 97"/>
                  <a:gd name="T4" fmla="*/ 48 w 97"/>
                  <a:gd name="T5" fmla="*/ 0 h 97"/>
                  <a:gd name="T6" fmla="*/ 42 w 97"/>
                  <a:gd name="T7" fmla="*/ 14 h 97"/>
                  <a:gd name="T8" fmla="*/ 49 w 97"/>
                  <a:gd name="T9" fmla="*/ 18 h 97"/>
                  <a:gd name="T10" fmla="*/ 79 w 97"/>
                  <a:gd name="T11" fmla="*/ 48 h 97"/>
                  <a:gd name="T12" fmla="*/ 49 w 97"/>
                  <a:gd name="T13" fmla="*/ 79 h 97"/>
                  <a:gd name="T14" fmla="*/ 18 w 97"/>
                  <a:gd name="T15" fmla="*/ 48 h 97"/>
                  <a:gd name="T16" fmla="*/ 49 w 97"/>
                  <a:gd name="T17" fmla="*/ 18 h 97"/>
                  <a:gd name="T18" fmla="*/ 60 w 97"/>
                  <a:gd name="T19" fmla="*/ 15 h 97"/>
                  <a:gd name="T20" fmla="*/ 71 w 97"/>
                  <a:gd name="T21" fmla="*/ 22 h 97"/>
                  <a:gd name="T22" fmla="*/ 73 w 97"/>
                  <a:gd name="T23" fmla="*/ 6 h 97"/>
                  <a:gd name="T24" fmla="*/ 60 w 97"/>
                  <a:gd name="T25" fmla="*/ 15 h 97"/>
                  <a:gd name="T26" fmla="*/ 75 w 97"/>
                  <a:gd name="T27" fmla="*/ 25 h 97"/>
                  <a:gd name="T28" fmla="*/ 81 w 97"/>
                  <a:gd name="T29" fmla="*/ 36 h 97"/>
                  <a:gd name="T30" fmla="*/ 91 w 97"/>
                  <a:gd name="T31" fmla="*/ 24 h 97"/>
                  <a:gd name="T32" fmla="*/ 75 w 97"/>
                  <a:gd name="T33" fmla="*/ 25 h 97"/>
                  <a:gd name="T34" fmla="*/ 83 w 97"/>
                  <a:gd name="T35" fmla="*/ 42 h 97"/>
                  <a:gd name="T36" fmla="*/ 83 w 97"/>
                  <a:gd name="T37" fmla="*/ 54 h 97"/>
                  <a:gd name="T38" fmla="*/ 97 w 97"/>
                  <a:gd name="T39" fmla="*/ 48 h 97"/>
                  <a:gd name="T40" fmla="*/ 83 w 97"/>
                  <a:gd name="T41" fmla="*/ 42 h 97"/>
                  <a:gd name="T42" fmla="*/ 82 w 97"/>
                  <a:gd name="T43" fmla="*/ 60 h 97"/>
                  <a:gd name="T44" fmla="*/ 75 w 97"/>
                  <a:gd name="T45" fmla="*/ 71 h 97"/>
                  <a:gd name="T46" fmla="*/ 91 w 97"/>
                  <a:gd name="T47" fmla="*/ 72 h 97"/>
                  <a:gd name="T48" fmla="*/ 82 w 97"/>
                  <a:gd name="T49" fmla="*/ 60 h 97"/>
                  <a:gd name="T50" fmla="*/ 72 w 97"/>
                  <a:gd name="T51" fmla="*/ 75 h 97"/>
                  <a:gd name="T52" fmla="*/ 61 w 97"/>
                  <a:gd name="T53" fmla="*/ 81 h 97"/>
                  <a:gd name="T54" fmla="*/ 73 w 97"/>
                  <a:gd name="T55" fmla="*/ 90 h 97"/>
                  <a:gd name="T56" fmla="*/ 72 w 97"/>
                  <a:gd name="T57" fmla="*/ 75 h 97"/>
                  <a:gd name="T58" fmla="*/ 55 w 97"/>
                  <a:gd name="T59" fmla="*/ 83 h 97"/>
                  <a:gd name="T60" fmla="*/ 43 w 97"/>
                  <a:gd name="T61" fmla="*/ 83 h 97"/>
                  <a:gd name="T62" fmla="*/ 49 w 97"/>
                  <a:gd name="T63" fmla="*/ 97 h 97"/>
                  <a:gd name="T64" fmla="*/ 55 w 97"/>
                  <a:gd name="T65" fmla="*/ 83 h 97"/>
                  <a:gd name="T66" fmla="*/ 37 w 97"/>
                  <a:gd name="T67" fmla="*/ 81 h 97"/>
                  <a:gd name="T68" fmla="*/ 26 w 97"/>
                  <a:gd name="T69" fmla="*/ 75 h 97"/>
                  <a:gd name="T70" fmla="*/ 25 w 97"/>
                  <a:gd name="T71" fmla="*/ 91 h 97"/>
                  <a:gd name="T72" fmla="*/ 37 w 97"/>
                  <a:gd name="T73" fmla="*/ 81 h 97"/>
                  <a:gd name="T74" fmla="*/ 22 w 97"/>
                  <a:gd name="T75" fmla="*/ 71 h 97"/>
                  <a:gd name="T76" fmla="*/ 16 w 97"/>
                  <a:gd name="T77" fmla="*/ 60 h 97"/>
                  <a:gd name="T78" fmla="*/ 7 w 97"/>
                  <a:gd name="T79" fmla="*/ 73 h 97"/>
                  <a:gd name="T80" fmla="*/ 22 w 97"/>
                  <a:gd name="T81" fmla="*/ 71 h 97"/>
                  <a:gd name="T82" fmla="*/ 14 w 97"/>
                  <a:gd name="T83" fmla="*/ 55 h 97"/>
                  <a:gd name="T84" fmla="*/ 14 w 97"/>
                  <a:gd name="T85" fmla="*/ 42 h 97"/>
                  <a:gd name="T86" fmla="*/ 0 w 97"/>
                  <a:gd name="T87" fmla="*/ 49 h 97"/>
                  <a:gd name="T88" fmla="*/ 14 w 97"/>
                  <a:gd name="T89" fmla="*/ 55 h 97"/>
                  <a:gd name="T90" fmla="*/ 15 w 97"/>
                  <a:gd name="T91" fmla="*/ 37 h 97"/>
                  <a:gd name="T92" fmla="*/ 22 w 97"/>
                  <a:gd name="T93" fmla="*/ 26 h 97"/>
                  <a:gd name="T94" fmla="*/ 6 w 97"/>
                  <a:gd name="T95" fmla="*/ 24 h 97"/>
                  <a:gd name="T96" fmla="*/ 15 w 97"/>
                  <a:gd name="T97" fmla="*/ 37 h 97"/>
                  <a:gd name="T98" fmla="*/ 26 w 97"/>
                  <a:gd name="T99" fmla="*/ 22 h 97"/>
                  <a:gd name="T100" fmla="*/ 37 w 97"/>
                  <a:gd name="T101" fmla="*/ 16 h 97"/>
                  <a:gd name="T102" fmla="*/ 24 w 97"/>
                  <a:gd name="T103" fmla="*/ 6 h 97"/>
                  <a:gd name="T104" fmla="*/ 26 w 97"/>
                  <a:gd name="T105" fmla="*/ 2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7" h="97">
                    <a:moveTo>
                      <a:pt x="42" y="14"/>
                    </a:moveTo>
                    <a:cubicBezTo>
                      <a:pt x="55" y="14"/>
                      <a:pt x="55" y="14"/>
                      <a:pt x="55" y="14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2" y="14"/>
                      <a:pt x="42" y="14"/>
                      <a:pt x="42" y="14"/>
                    </a:cubicBezTo>
                    <a:close/>
                    <a:moveTo>
                      <a:pt x="49" y="18"/>
                    </a:moveTo>
                    <a:cubicBezTo>
                      <a:pt x="65" y="18"/>
                      <a:pt x="79" y="31"/>
                      <a:pt x="79" y="48"/>
                    </a:cubicBezTo>
                    <a:cubicBezTo>
                      <a:pt x="79" y="65"/>
                      <a:pt x="65" y="79"/>
                      <a:pt x="49" y="79"/>
                    </a:cubicBezTo>
                    <a:cubicBezTo>
                      <a:pt x="32" y="79"/>
                      <a:pt x="18" y="65"/>
                      <a:pt x="18" y="48"/>
                    </a:cubicBezTo>
                    <a:cubicBezTo>
                      <a:pt x="18" y="31"/>
                      <a:pt x="32" y="18"/>
                      <a:pt x="49" y="18"/>
                    </a:cubicBezTo>
                    <a:close/>
                    <a:moveTo>
                      <a:pt x="60" y="15"/>
                    </a:moveTo>
                    <a:cubicBezTo>
                      <a:pt x="71" y="22"/>
                      <a:pt x="71" y="22"/>
                      <a:pt x="71" y="22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60" y="15"/>
                      <a:pt x="60" y="15"/>
                      <a:pt x="60" y="15"/>
                    </a:cubicBezTo>
                    <a:close/>
                    <a:moveTo>
                      <a:pt x="75" y="25"/>
                    </a:moveTo>
                    <a:cubicBezTo>
                      <a:pt x="81" y="36"/>
                      <a:pt x="81" y="36"/>
                      <a:pt x="81" y="36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75" y="25"/>
                      <a:pt x="75" y="25"/>
                      <a:pt x="75" y="25"/>
                    </a:cubicBezTo>
                    <a:close/>
                    <a:moveTo>
                      <a:pt x="83" y="42"/>
                    </a:moveTo>
                    <a:cubicBezTo>
                      <a:pt x="83" y="54"/>
                      <a:pt x="83" y="54"/>
                      <a:pt x="83" y="54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83" y="42"/>
                      <a:pt x="83" y="42"/>
                      <a:pt x="83" y="42"/>
                    </a:cubicBezTo>
                    <a:close/>
                    <a:moveTo>
                      <a:pt x="82" y="60"/>
                    </a:moveTo>
                    <a:cubicBezTo>
                      <a:pt x="75" y="71"/>
                      <a:pt x="75" y="71"/>
                      <a:pt x="75" y="7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82" y="60"/>
                      <a:pt x="82" y="60"/>
                      <a:pt x="82" y="60"/>
                    </a:cubicBezTo>
                    <a:close/>
                    <a:moveTo>
                      <a:pt x="72" y="75"/>
                    </a:moveTo>
                    <a:cubicBezTo>
                      <a:pt x="61" y="81"/>
                      <a:pt x="61" y="81"/>
                      <a:pt x="61" y="81"/>
                    </a:cubicBezTo>
                    <a:cubicBezTo>
                      <a:pt x="73" y="90"/>
                      <a:pt x="73" y="90"/>
                      <a:pt x="73" y="90"/>
                    </a:cubicBezTo>
                    <a:cubicBezTo>
                      <a:pt x="72" y="75"/>
                      <a:pt x="72" y="75"/>
                      <a:pt x="72" y="75"/>
                    </a:cubicBezTo>
                    <a:close/>
                    <a:moveTo>
                      <a:pt x="55" y="83"/>
                    </a:moveTo>
                    <a:cubicBezTo>
                      <a:pt x="43" y="83"/>
                      <a:pt x="43" y="83"/>
                      <a:pt x="43" y="83"/>
                    </a:cubicBezTo>
                    <a:cubicBezTo>
                      <a:pt x="49" y="97"/>
                      <a:pt x="49" y="97"/>
                      <a:pt x="49" y="97"/>
                    </a:cubicBezTo>
                    <a:cubicBezTo>
                      <a:pt x="55" y="83"/>
                      <a:pt x="55" y="83"/>
                      <a:pt x="55" y="83"/>
                    </a:cubicBezTo>
                    <a:close/>
                    <a:moveTo>
                      <a:pt x="37" y="81"/>
                    </a:moveTo>
                    <a:cubicBezTo>
                      <a:pt x="26" y="75"/>
                      <a:pt x="26" y="75"/>
                      <a:pt x="26" y="75"/>
                    </a:cubicBezTo>
                    <a:cubicBezTo>
                      <a:pt x="25" y="91"/>
                      <a:pt x="25" y="91"/>
                      <a:pt x="25" y="91"/>
                    </a:cubicBezTo>
                    <a:cubicBezTo>
                      <a:pt x="37" y="81"/>
                      <a:pt x="37" y="81"/>
                      <a:pt x="37" y="81"/>
                    </a:cubicBezTo>
                    <a:close/>
                    <a:moveTo>
                      <a:pt x="22" y="71"/>
                    </a:moveTo>
                    <a:cubicBezTo>
                      <a:pt x="16" y="60"/>
                      <a:pt x="16" y="60"/>
                      <a:pt x="16" y="60"/>
                    </a:cubicBezTo>
                    <a:cubicBezTo>
                      <a:pt x="7" y="73"/>
                      <a:pt x="7" y="73"/>
                      <a:pt x="7" y="73"/>
                    </a:cubicBezTo>
                    <a:cubicBezTo>
                      <a:pt x="22" y="71"/>
                      <a:pt x="22" y="71"/>
                      <a:pt x="22" y="71"/>
                    </a:cubicBezTo>
                    <a:close/>
                    <a:moveTo>
                      <a:pt x="14" y="55"/>
                    </a:moveTo>
                    <a:cubicBezTo>
                      <a:pt x="14" y="42"/>
                      <a:pt x="14" y="42"/>
                      <a:pt x="14" y="42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4" y="55"/>
                      <a:pt x="14" y="55"/>
                      <a:pt x="14" y="55"/>
                    </a:cubicBezTo>
                    <a:close/>
                    <a:moveTo>
                      <a:pt x="15" y="37"/>
                    </a:moveTo>
                    <a:cubicBezTo>
                      <a:pt x="22" y="26"/>
                      <a:pt x="22" y="26"/>
                      <a:pt x="22" y="26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15" y="37"/>
                      <a:pt x="15" y="37"/>
                      <a:pt x="15" y="37"/>
                    </a:cubicBezTo>
                    <a:close/>
                    <a:moveTo>
                      <a:pt x="26" y="22"/>
                    </a:moveTo>
                    <a:cubicBezTo>
                      <a:pt x="37" y="16"/>
                      <a:pt x="37" y="16"/>
                      <a:pt x="37" y="16"/>
                    </a:cubicBezTo>
                    <a:cubicBezTo>
                      <a:pt x="24" y="6"/>
                      <a:pt x="24" y="6"/>
                      <a:pt x="24" y="6"/>
                    </a:cubicBezTo>
                    <a:lnTo>
                      <a:pt x="26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57"/>
              <p:cNvSpPr>
                <a:spLocks noEditPoints="1"/>
              </p:cNvSpPr>
              <p:nvPr/>
            </p:nvSpPr>
            <p:spPr bwMode="auto">
              <a:xfrm>
                <a:off x="3844740" y="5628041"/>
                <a:ext cx="290517" cy="320525"/>
              </a:xfrm>
              <a:custGeom>
                <a:avLst/>
                <a:gdLst>
                  <a:gd name="T0" fmla="*/ 25 w 99"/>
                  <a:gd name="T1" fmla="*/ 58 h 109"/>
                  <a:gd name="T2" fmla="*/ 15 w 99"/>
                  <a:gd name="T3" fmla="*/ 61 h 109"/>
                  <a:gd name="T4" fmla="*/ 51 w 99"/>
                  <a:gd name="T5" fmla="*/ 55 h 109"/>
                  <a:gd name="T6" fmla="*/ 63 w 99"/>
                  <a:gd name="T7" fmla="*/ 46 h 109"/>
                  <a:gd name="T8" fmla="*/ 56 w 99"/>
                  <a:gd name="T9" fmla="*/ 59 h 109"/>
                  <a:gd name="T10" fmla="*/ 51 w 99"/>
                  <a:gd name="T11" fmla="*/ 67 h 109"/>
                  <a:gd name="T12" fmla="*/ 46 w 99"/>
                  <a:gd name="T13" fmla="*/ 57 h 109"/>
                  <a:gd name="T14" fmla="*/ 38 w 99"/>
                  <a:gd name="T15" fmla="*/ 37 h 109"/>
                  <a:gd name="T16" fmla="*/ 51 w 99"/>
                  <a:gd name="T17" fmla="*/ 55 h 109"/>
                  <a:gd name="T18" fmla="*/ 42 w 99"/>
                  <a:gd name="T19" fmla="*/ 33 h 109"/>
                  <a:gd name="T20" fmla="*/ 42 w 99"/>
                  <a:gd name="T21" fmla="*/ 0 h 109"/>
                  <a:gd name="T22" fmla="*/ 15 w 99"/>
                  <a:gd name="T23" fmla="*/ 25 h 109"/>
                  <a:gd name="T24" fmla="*/ 15 w 99"/>
                  <a:gd name="T25" fmla="*/ 94 h 109"/>
                  <a:gd name="T26" fmla="*/ 84 w 99"/>
                  <a:gd name="T27" fmla="*/ 94 h 109"/>
                  <a:gd name="T28" fmla="*/ 97 w 99"/>
                  <a:gd name="T29" fmla="*/ 73 h 109"/>
                  <a:gd name="T30" fmla="*/ 85 w 99"/>
                  <a:gd name="T31" fmla="*/ 71 h 109"/>
                  <a:gd name="T32" fmla="*/ 49 w 99"/>
                  <a:gd name="T33" fmla="*/ 97 h 109"/>
                  <a:gd name="T34" fmla="*/ 12 w 99"/>
                  <a:gd name="T35" fmla="*/ 60 h 109"/>
                  <a:gd name="T36" fmla="*/ 42 w 99"/>
                  <a:gd name="T37" fmla="*/ 22 h 109"/>
                  <a:gd name="T38" fmla="*/ 85 w 99"/>
                  <a:gd name="T39" fmla="*/ 47 h 109"/>
                  <a:gd name="T40" fmla="*/ 95 w 99"/>
                  <a:gd name="T41" fmla="*/ 41 h 109"/>
                  <a:gd name="T42" fmla="*/ 98 w 99"/>
                  <a:gd name="T43" fmla="*/ 53 h 109"/>
                  <a:gd name="T44" fmla="*/ 87 w 99"/>
                  <a:gd name="T45" fmla="*/ 56 h 109"/>
                  <a:gd name="T46" fmla="*/ 87 w 99"/>
                  <a:gd name="T47" fmla="*/ 67 h 109"/>
                  <a:gd name="T48" fmla="*/ 87 w 99"/>
                  <a:gd name="T49" fmla="*/ 59 h 109"/>
                  <a:gd name="T50" fmla="*/ 99 w 99"/>
                  <a:gd name="T51" fmla="*/ 57 h 109"/>
                  <a:gd name="T52" fmla="*/ 99 w 99"/>
                  <a:gd name="T53" fmla="*/ 60 h 109"/>
                  <a:gd name="T54" fmla="*/ 97 w 99"/>
                  <a:gd name="T55" fmla="*/ 71 h 109"/>
                  <a:gd name="T56" fmla="*/ 87 w 99"/>
                  <a:gd name="T57" fmla="*/ 67 h 109"/>
                  <a:gd name="T58" fmla="*/ 80 w 99"/>
                  <a:gd name="T59" fmla="*/ 37 h 109"/>
                  <a:gd name="T60" fmla="*/ 88 w 99"/>
                  <a:gd name="T61" fmla="*/ 28 h 109"/>
                  <a:gd name="T62" fmla="*/ 94 w 99"/>
                  <a:gd name="T63" fmla="*/ 38 h 109"/>
                  <a:gd name="T64" fmla="*/ 84 w 99"/>
                  <a:gd name="T65" fmla="*/ 44 h 109"/>
                  <a:gd name="T66" fmla="*/ 77 w 99"/>
                  <a:gd name="T67" fmla="*/ 34 h 109"/>
                  <a:gd name="T68" fmla="*/ 71 w 99"/>
                  <a:gd name="T69" fmla="*/ 28 h 109"/>
                  <a:gd name="T70" fmla="*/ 76 w 99"/>
                  <a:gd name="T71" fmla="*/ 18 h 109"/>
                  <a:gd name="T72" fmla="*/ 84 w 99"/>
                  <a:gd name="T73" fmla="*/ 25 h 109"/>
                  <a:gd name="T74" fmla="*/ 86 w 99"/>
                  <a:gd name="T75" fmla="*/ 27 h 109"/>
                  <a:gd name="T76" fmla="*/ 50 w 99"/>
                  <a:gd name="T77" fmla="*/ 93 h 109"/>
                  <a:gd name="T78" fmla="*/ 53 w 99"/>
                  <a:gd name="T79" fmla="*/ 83 h 109"/>
                  <a:gd name="T80" fmla="*/ 50 w 99"/>
                  <a:gd name="T81" fmla="*/ 93 h 109"/>
                  <a:gd name="T82" fmla="*/ 67 w 99"/>
                  <a:gd name="T83" fmla="*/ 76 h 109"/>
                  <a:gd name="T84" fmla="*/ 77 w 99"/>
                  <a:gd name="T85" fmla="*/ 81 h 109"/>
                  <a:gd name="T86" fmla="*/ 25 w 99"/>
                  <a:gd name="T87" fmla="*/ 83 h 109"/>
                  <a:gd name="T88" fmla="*/ 34 w 99"/>
                  <a:gd name="T89" fmla="*/ 78 h 109"/>
                  <a:gd name="T90" fmla="*/ 25 w 99"/>
                  <a:gd name="T91" fmla="*/ 83 h 109"/>
                  <a:gd name="T92" fmla="*/ 33 w 99"/>
                  <a:gd name="T93" fmla="*/ 40 h 109"/>
                  <a:gd name="T94" fmla="*/ 23 w 99"/>
                  <a:gd name="T95" fmla="*/ 36 h 109"/>
                  <a:gd name="T96" fmla="*/ 75 w 99"/>
                  <a:gd name="T97" fmla="*/ 34 h 109"/>
                  <a:gd name="T98" fmla="*/ 66 w 99"/>
                  <a:gd name="T99" fmla="*/ 39 h 109"/>
                  <a:gd name="T100" fmla="*/ 75 w 99"/>
                  <a:gd name="T101" fmla="*/ 34 h 109"/>
                  <a:gd name="T102" fmla="*/ 75 w 99"/>
                  <a:gd name="T103" fmla="*/ 59 h 109"/>
                  <a:gd name="T104" fmla="*/ 85 w 99"/>
                  <a:gd name="T105" fmla="*/ 5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9" h="109">
                    <a:moveTo>
                      <a:pt x="15" y="58"/>
                    </a:move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61"/>
                      <a:pt x="25" y="61"/>
                      <a:pt x="25" y="61"/>
                    </a:cubicBezTo>
                    <a:cubicBezTo>
                      <a:pt x="15" y="61"/>
                      <a:pt x="15" y="61"/>
                      <a:pt x="15" y="61"/>
                    </a:cubicBezTo>
                    <a:cubicBezTo>
                      <a:pt x="15" y="58"/>
                      <a:pt x="15" y="58"/>
                      <a:pt x="15" y="58"/>
                    </a:cubicBezTo>
                    <a:close/>
                    <a:moveTo>
                      <a:pt x="51" y="55"/>
                    </a:moveTo>
                    <a:cubicBezTo>
                      <a:pt x="52" y="55"/>
                      <a:pt x="52" y="55"/>
                      <a:pt x="53" y="55"/>
                    </a:cubicBezTo>
                    <a:cubicBezTo>
                      <a:pt x="56" y="52"/>
                      <a:pt x="60" y="48"/>
                      <a:pt x="63" y="46"/>
                    </a:cubicBezTo>
                    <a:cubicBezTo>
                      <a:pt x="64" y="46"/>
                      <a:pt x="65" y="47"/>
                      <a:pt x="66" y="48"/>
                    </a:cubicBezTo>
                    <a:cubicBezTo>
                      <a:pt x="63" y="53"/>
                      <a:pt x="60" y="56"/>
                      <a:pt x="56" y="59"/>
                    </a:cubicBezTo>
                    <a:cubicBezTo>
                      <a:pt x="57" y="60"/>
                      <a:pt x="57" y="60"/>
                      <a:pt x="57" y="61"/>
                    </a:cubicBezTo>
                    <a:cubicBezTo>
                      <a:pt x="57" y="64"/>
                      <a:pt x="54" y="67"/>
                      <a:pt x="51" y="67"/>
                    </a:cubicBezTo>
                    <a:cubicBezTo>
                      <a:pt x="47" y="67"/>
                      <a:pt x="45" y="64"/>
                      <a:pt x="45" y="61"/>
                    </a:cubicBezTo>
                    <a:cubicBezTo>
                      <a:pt x="45" y="59"/>
                      <a:pt x="45" y="58"/>
                      <a:pt x="46" y="57"/>
                    </a:cubicBezTo>
                    <a:cubicBezTo>
                      <a:pt x="41" y="51"/>
                      <a:pt x="38" y="45"/>
                      <a:pt x="35" y="38"/>
                    </a:cubicBezTo>
                    <a:cubicBezTo>
                      <a:pt x="36" y="38"/>
                      <a:pt x="37" y="37"/>
                      <a:pt x="38" y="37"/>
                    </a:cubicBezTo>
                    <a:cubicBezTo>
                      <a:pt x="42" y="42"/>
                      <a:pt x="46" y="49"/>
                      <a:pt x="49" y="55"/>
                    </a:cubicBezTo>
                    <a:cubicBezTo>
                      <a:pt x="49" y="55"/>
                      <a:pt x="50" y="55"/>
                      <a:pt x="51" y="55"/>
                    </a:cubicBezTo>
                    <a:close/>
                    <a:moveTo>
                      <a:pt x="42" y="22"/>
                    </a:moveTo>
                    <a:cubicBezTo>
                      <a:pt x="42" y="33"/>
                      <a:pt x="42" y="33"/>
                      <a:pt x="42" y="33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32" y="12"/>
                      <a:pt x="22" y="17"/>
                      <a:pt x="15" y="25"/>
                    </a:cubicBezTo>
                    <a:cubicBezTo>
                      <a:pt x="5" y="34"/>
                      <a:pt x="0" y="46"/>
                      <a:pt x="0" y="60"/>
                    </a:cubicBezTo>
                    <a:cubicBezTo>
                      <a:pt x="0" y="73"/>
                      <a:pt x="5" y="85"/>
                      <a:pt x="15" y="94"/>
                    </a:cubicBezTo>
                    <a:cubicBezTo>
                      <a:pt x="24" y="104"/>
                      <a:pt x="36" y="109"/>
                      <a:pt x="49" y="109"/>
                    </a:cubicBezTo>
                    <a:cubicBezTo>
                      <a:pt x="63" y="109"/>
                      <a:pt x="75" y="104"/>
                      <a:pt x="84" y="94"/>
                    </a:cubicBezTo>
                    <a:cubicBezTo>
                      <a:pt x="90" y="89"/>
                      <a:pt x="94" y="82"/>
                      <a:pt x="96" y="75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86" y="70"/>
                      <a:pt x="86" y="70"/>
                      <a:pt x="86" y="70"/>
                    </a:cubicBezTo>
                    <a:cubicBezTo>
                      <a:pt x="85" y="71"/>
                      <a:pt x="85" y="71"/>
                      <a:pt x="85" y="71"/>
                    </a:cubicBezTo>
                    <a:cubicBezTo>
                      <a:pt x="84" y="77"/>
                      <a:pt x="80" y="82"/>
                      <a:pt x="76" y="86"/>
                    </a:cubicBezTo>
                    <a:cubicBezTo>
                      <a:pt x="69" y="93"/>
                      <a:pt x="60" y="97"/>
                      <a:pt x="49" y="97"/>
                    </a:cubicBezTo>
                    <a:cubicBezTo>
                      <a:pt x="39" y="97"/>
                      <a:pt x="30" y="93"/>
                      <a:pt x="23" y="86"/>
                    </a:cubicBezTo>
                    <a:cubicBezTo>
                      <a:pt x="16" y="79"/>
                      <a:pt x="12" y="70"/>
                      <a:pt x="12" y="60"/>
                    </a:cubicBezTo>
                    <a:cubicBezTo>
                      <a:pt x="12" y="50"/>
                      <a:pt x="16" y="40"/>
                      <a:pt x="23" y="33"/>
                    </a:cubicBezTo>
                    <a:cubicBezTo>
                      <a:pt x="28" y="28"/>
                      <a:pt x="35" y="24"/>
                      <a:pt x="42" y="22"/>
                    </a:cubicBezTo>
                    <a:close/>
                    <a:moveTo>
                      <a:pt x="87" y="54"/>
                    </a:moveTo>
                    <a:cubicBezTo>
                      <a:pt x="87" y="52"/>
                      <a:pt x="86" y="49"/>
                      <a:pt x="85" y="47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6" y="43"/>
                      <a:pt x="96" y="43"/>
                      <a:pt x="96" y="43"/>
                    </a:cubicBezTo>
                    <a:cubicBezTo>
                      <a:pt x="97" y="46"/>
                      <a:pt x="98" y="50"/>
                      <a:pt x="98" y="53"/>
                    </a:cubicBezTo>
                    <a:cubicBezTo>
                      <a:pt x="99" y="55"/>
                      <a:pt x="99" y="55"/>
                      <a:pt x="99" y="55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54"/>
                      <a:pt x="87" y="54"/>
                      <a:pt x="87" y="54"/>
                    </a:cubicBezTo>
                    <a:close/>
                    <a:moveTo>
                      <a:pt x="87" y="67"/>
                    </a:moveTo>
                    <a:cubicBezTo>
                      <a:pt x="87" y="64"/>
                      <a:pt x="87" y="62"/>
                      <a:pt x="87" y="60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7"/>
                      <a:pt x="87" y="57"/>
                      <a:pt x="87" y="57"/>
                    </a:cubicBezTo>
                    <a:cubicBezTo>
                      <a:pt x="99" y="57"/>
                      <a:pt x="99" y="57"/>
                      <a:pt x="99" y="57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99" y="59"/>
                      <a:pt x="99" y="59"/>
                      <a:pt x="99" y="60"/>
                    </a:cubicBezTo>
                    <a:cubicBezTo>
                      <a:pt x="99" y="63"/>
                      <a:pt x="99" y="66"/>
                      <a:pt x="98" y="69"/>
                    </a:cubicBezTo>
                    <a:cubicBezTo>
                      <a:pt x="97" y="71"/>
                      <a:pt x="97" y="71"/>
                      <a:pt x="97" y="71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7" y="67"/>
                      <a:pt x="87" y="67"/>
                      <a:pt x="87" y="67"/>
                    </a:cubicBezTo>
                    <a:close/>
                    <a:moveTo>
                      <a:pt x="83" y="42"/>
                    </a:moveTo>
                    <a:cubicBezTo>
                      <a:pt x="82" y="40"/>
                      <a:pt x="81" y="38"/>
                      <a:pt x="80" y="37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89" y="30"/>
                      <a:pt x="89" y="30"/>
                      <a:pt x="89" y="30"/>
                    </a:cubicBezTo>
                    <a:cubicBezTo>
                      <a:pt x="91" y="32"/>
                      <a:pt x="92" y="35"/>
                      <a:pt x="94" y="38"/>
                    </a:cubicBezTo>
                    <a:cubicBezTo>
                      <a:pt x="95" y="40"/>
                      <a:pt x="95" y="40"/>
                      <a:pt x="95" y="40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3" y="42"/>
                      <a:pt x="83" y="42"/>
                      <a:pt x="83" y="42"/>
                    </a:cubicBezTo>
                    <a:close/>
                    <a:moveTo>
                      <a:pt x="77" y="34"/>
                    </a:moveTo>
                    <a:cubicBezTo>
                      <a:pt x="76" y="33"/>
                      <a:pt x="76" y="33"/>
                      <a:pt x="76" y="33"/>
                    </a:cubicBezTo>
                    <a:cubicBezTo>
                      <a:pt x="75" y="31"/>
                      <a:pt x="73" y="30"/>
                      <a:pt x="71" y="28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80" y="21"/>
                      <a:pt x="82" y="23"/>
                      <a:pt x="84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77" y="34"/>
                      <a:pt x="77" y="34"/>
                      <a:pt x="77" y="34"/>
                    </a:cubicBezTo>
                    <a:close/>
                    <a:moveTo>
                      <a:pt x="50" y="93"/>
                    </a:moveTo>
                    <a:cubicBezTo>
                      <a:pt x="50" y="83"/>
                      <a:pt x="50" y="83"/>
                      <a:pt x="50" y="83"/>
                    </a:cubicBezTo>
                    <a:cubicBezTo>
                      <a:pt x="53" y="83"/>
                      <a:pt x="53" y="83"/>
                      <a:pt x="53" y="8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0" y="93"/>
                      <a:pt x="50" y="93"/>
                      <a:pt x="50" y="93"/>
                    </a:cubicBezTo>
                    <a:close/>
                    <a:moveTo>
                      <a:pt x="74" y="83"/>
                    </a:moveTo>
                    <a:cubicBezTo>
                      <a:pt x="67" y="76"/>
                      <a:pt x="67" y="76"/>
                      <a:pt x="67" y="76"/>
                    </a:cubicBezTo>
                    <a:cubicBezTo>
                      <a:pt x="70" y="74"/>
                      <a:pt x="70" y="74"/>
                      <a:pt x="70" y="74"/>
                    </a:cubicBezTo>
                    <a:cubicBezTo>
                      <a:pt x="77" y="81"/>
                      <a:pt x="77" y="81"/>
                      <a:pt x="77" y="81"/>
                    </a:cubicBezTo>
                    <a:cubicBezTo>
                      <a:pt x="74" y="83"/>
                      <a:pt x="74" y="83"/>
                      <a:pt x="74" y="83"/>
                    </a:cubicBezTo>
                    <a:close/>
                    <a:moveTo>
                      <a:pt x="25" y="83"/>
                    </a:moveTo>
                    <a:cubicBezTo>
                      <a:pt x="32" y="76"/>
                      <a:pt x="32" y="76"/>
                      <a:pt x="32" y="76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5" y="83"/>
                      <a:pt x="25" y="83"/>
                      <a:pt x="25" y="83"/>
                    </a:cubicBezTo>
                    <a:close/>
                    <a:moveTo>
                      <a:pt x="26" y="33"/>
                    </a:moveTo>
                    <a:cubicBezTo>
                      <a:pt x="33" y="40"/>
                      <a:pt x="33" y="40"/>
                      <a:pt x="33" y="40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6" y="33"/>
                      <a:pt x="26" y="33"/>
                      <a:pt x="26" y="33"/>
                    </a:cubicBezTo>
                    <a:close/>
                    <a:moveTo>
                      <a:pt x="75" y="34"/>
                    </a:moveTo>
                    <a:cubicBezTo>
                      <a:pt x="73" y="32"/>
                      <a:pt x="73" y="32"/>
                      <a:pt x="73" y="32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75" y="34"/>
                      <a:pt x="75" y="34"/>
                      <a:pt x="75" y="34"/>
                    </a:cubicBezTo>
                    <a:close/>
                    <a:moveTo>
                      <a:pt x="85" y="59"/>
                    </a:moveTo>
                    <a:cubicBezTo>
                      <a:pt x="75" y="59"/>
                      <a:pt x="75" y="59"/>
                      <a:pt x="75" y="59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85" y="56"/>
                      <a:pt x="85" y="56"/>
                      <a:pt x="85" y="56"/>
                    </a:cubicBezTo>
                    <a:lnTo>
                      <a:pt x="85" y="5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82"/>
              <p:cNvSpPr>
                <a:spLocks noEditPoints="1"/>
              </p:cNvSpPr>
              <p:nvPr/>
            </p:nvSpPr>
            <p:spPr bwMode="auto">
              <a:xfrm>
                <a:off x="6844445" y="5621929"/>
                <a:ext cx="369730" cy="374554"/>
              </a:xfrm>
              <a:custGeom>
                <a:avLst/>
                <a:gdLst>
                  <a:gd name="T0" fmla="*/ 94 w 107"/>
                  <a:gd name="T1" fmla="*/ 30 h 108"/>
                  <a:gd name="T2" fmla="*/ 77 w 107"/>
                  <a:gd name="T3" fmla="*/ 95 h 108"/>
                  <a:gd name="T4" fmla="*/ 13 w 107"/>
                  <a:gd name="T5" fmla="*/ 77 h 108"/>
                  <a:gd name="T6" fmla="*/ 30 w 107"/>
                  <a:gd name="T7" fmla="*/ 13 h 108"/>
                  <a:gd name="T8" fmla="*/ 94 w 107"/>
                  <a:gd name="T9" fmla="*/ 30 h 108"/>
                  <a:gd name="T10" fmla="*/ 68 w 107"/>
                  <a:gd name="T11" fmla="*/ 46 h 108"/>
                  <a:gd name="T12" fmla="*/ 68 w 107"/>
                  <a:gd name="T13" fmla="*/ 46 h 108"/>
                  <a:gd name="T14" fmla="*/ 58 w 107"/>
                  <a:gd name="T15" fmla="*/ 38 h 108"/>
                  <a:gd name="T16" fmla="*/ 45 w 107"/>
                  <a:gd name="T17" fmla="*/ 40 h 108"/>
                  <a:gd name="T18" fmla="*/ 45 w 107"/>
                  <a:gd name="T19" fmla="*/ 40 h 108"/>
                  <a:gd name="T20" fmla="*/ 38 w 107"/>
                  <a:gd name="T21" fmla="*/ 50 h 108"/>
                  <a:gd name="T22" fmla="*/ 39 w 107"/>
                  <a:gd name="T23" fmla="*/ 62 h 108"/>
                  <a:gd name="T24" fmla="*/ 39 w 107"/>
                  <a:gd name="T25" fmla="*/ 62 h 108"/>
                  <a:gd name="T26" fmla="*/ 49 w 107"/>
                  <a:gd name="T27" fmla="*/ 69 h 108"/>
                  <a:gd name="T28" fmla="*/ 62 w 107"/>
                  <a:gd name="T29" fmla="*/ 68 h 108"/>
                  <a:gd name="T30" fmla="*/ 62 w 107"/>
                  <a:gd name="T31" fmla="*/ 68 h 108"/>
                  <a:gd name="T32" fmla="*/ 69 w 107"/>
                  <a:gd name="T33" fmla="*/ 58 h 108"/>
                  <a:gd name="T34" fmla="*/ 68 w 107"/>
                  <a:gd name="T35" fmla="*/ 46 h 108"/>
                  <a:gd name="T36" fmla="*/ 63 w 107"/>
                  <a:gd name="T37" fmla="*/ 56 h 108"/>
                  <a:gd name="T38" fmla="*/ 62 w 107"/>
                  <a:gd name="T39" fmla="*/ 49 h 108"/>
                  <a:gd name="T40" fmla="*/ 62 w 107"/>
                  <a:gd name="T41" fmla="*/ 49 h 108"/>
                  <a:gd name="T42" fmla="*/ 56 w 107"/>
                  <a:gd name="T43" fmla="*/ 44 h 108"/>
                  <a:gd name="T44" fmla="*/ 48 w 107"/>
                  <a:gd name="T45" fmla="*/ 45 h 108"/>
                  <a:gd name="T46" fmla="*/ 48 w 107"/>
                  <a:gd name="T47" fmla="*/ 45 h 108"/>
                  <a:gd name="T48" fmla="*/ 44 w 107"/>
                  <a:gd name="T49" fmla="*/ 51 h 108"/>
                  <a:gd name="T50" fmla="*/ 45 w 107"/>
                  <a:gd name="T51" fmla="*/ 59 h 108"/>
                  <a:gd name="T52" fmla="*/ 45 w 107"/>
                  <a:gd name="T53" fmla="*/ 59 h 108"/>
                  <a:gd name="T54" fmla="*/ 51 w 107"/>
                  <a:gd name="T55" fmla="*/ 64 h 108"/>
                  <a:gd name="T56" fmla="*/ 59 w 107"/>
                  <a:gd name="T57" fmla="*/ 63 h 108"/>
                  <a:gd name="T58" fmla="*/ 59 w 107"/>
                  <a:gd name="T59" fmla="*/ 63 h 108"/>
                  <a:gd name="T60" fmla="*/ 63 w 107"/>
                  <a:gd name="T61" fmla="*/ 56 h 108"/>
                  <a:gd name="T62" fmla="*/ 29 w 107"/>
                  <a:gd name="T63" fmla="*/ 24 h 108"/>
                  <a:gd name="T64" fmla="*/ 17 w 107"/>
                  <a:gd name="T65" fmla="*/ 65 h 108"/>
                  <a:gd name="T66" fmla="*/ 25 w 107"/>
                  <a:gd name="T67" fmla="*/ 63 h 108"/>
                  <a:gd name="T68" fmla="*/ 29 w 107"/>
                  <a:gd name="T69" fmla="*/ 24 h 108"/>
                  <a:gd name="T70" fmla="*/ 69 w 107"/>
                  <a:gd name="T71" fmla="*/ 37 h 108"/>
                  <a:gd name="T72" fmla="*/ 73 w 107"/>
                  <a:gd name="T73" fmla="*/ 42 h 108"/>
                  <a:gd name="T74" fmla="*/ 74 w 107"/>
                  <a:gd name="T75" fmla="*/ 45 h 108"/>
                  <a:gd name="T76" fmla="*/ 91 w 107"/>
                  <a:gd name="T77" fmla="*/ 38 h 108"/>
                  <a:gd name="T78" fmla="*/ 89 w 107"/>
                  <a:gd name="T79" fmla="*/ 33 h 108"/>
                  <a:gd name="T80" fmla="*/ 82 w 107"/>
                  <a:gd name="T81" fmla="*/ 25 h 108"/>
                  <a:gd name="T82" fmla="*/ 69 w 107"/>
                  <a:gd name="T83" fmla="*/ 37 h 108"/>
                  <a:gd name="T84" fmla="*/ 92 w 107"/>
                  <a:gd name="T85" fmla="*/ 43 h 108"/>
                  <a:gd name="T86" fmla="*/ 75 w 107"/>
                  <a:gd name="T87" fmla="*/ 47 h 108"/>
                  <a:gd name="T88" fmla="*/ 76 w 107"/>
                  <a:gd name="T89" fmla="*/ 53 h 108"/>
                  <a:gd name="T90" fmla="*/ 93 w 107"/>
                  <a:gd name="T91" fmla="*/ 54 h 108"/>
                  <a:gd name="T92" fmla="*/ 92 w 107"/>
                  <a:gd name="T93" fmla="*/ 43 h 108"/>
                  <a:gd name="T94" fmla="*/ 70 w 107"/>
                  <a:gd name="T95" fmla="*/ 44 h 108"/>
                  <a:gd name="T96" fmla="*/ 44 w 107"/>
                  <a:gd name="T97" fmla="*/ 37 h 108"/>
                  <a:gd name="T98" fmla="*/ 37 w 107"/>
                  <a:gd name="T99" fmla="*/ 63 h 108"/>
                  <a:gd name="T100" fmla="*/ 63 w 107"/>
                  <a:gd name="T101" fmla="*/ 70 h 108"/>
                  <a:gd name="T102" fmla="*/ 70 w 107"/>
                  <a:gd name="T103" fmla="*/ 4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7" h="108">
                    <a:moveTo>
                      <a:pt x="94" y="30"/>
                    </a:moveTo>
                    <a:cubicBezTo>
                      <a:pt x="107" y="53"/>
                      <a:pt x="100" y="82"/>
                      <a:pt x="77" y="95"/>
                    </a:cubicBezTo>
                    <a:cubicBezTo>
                      <a:pt x="54" y="108"/>
                      <a:pt x="26" y="100"/>
                      <a:pt x="13" y="77"/>
                    </a:cubicBezTo>
                    <a:cubicBezTo>
                      <a:pt x="0" y="55"/>
                      <a:pt x="7" y="26"/>
                      <a:pt x="30" y="13"/>
                    </a:cubicBezTo>
                    <a:cubicBezTo>
                      <a:pt x="52" y="0"/>
                      <a:pt x="81" y="8"/>
                      <a:pt x="94" y="30"/>
                    </a:cubicBezTo>
                    <a:close/>
                    <a:moveTo>
                      <a:pt x="68" y="46"/>
                    </a:moveTo>
                    <a:cubicBezTo>
                      <a:pt x="68" y="46"/>
                      <a:pt x="68" y="46"/>
                      <a:pt x="68" y="46"/>
                    </a:cubicBezTo>
                    <a:cubicBezTo>
                      <a:pt x="65" y="42"/>
                      <a:pt x="62" y="39"/>
                      <a:pt x="58" y="38"/>
                    </a:cubicBezTo>
                    <a:cubicBezTo>
                      <a:pt x="54" y="37"/>
                      <a:pt x="49" y="37"/>
                      <a:pt x="45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1" y="42"/>
                      <a:pt x="39" y="46"/>
                      <a:pt x="38" y="50"/>
                    </a:cubicBezTo>
                    <a:cubicBezTo>
                      <a:pt x="37" y="54"/>
                      <a:pt x="37" y="58"/>
                      <a:pt x="39" y="62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42" y="66"/>
                      <a:pt x="45" y="68"/>
                      <a:pt x="49" y="69"/>
                    </a:cubicBezTo>
                    <a:cubicBezTo>
                      <a:pt x="53" y="71"/>
                      <a:pt x="58" y="70"/>
                      <a:pt x="62" y="68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5" y="66"/>
                      <a:pt x="68" y="62"/>
                      <a:pt x="69" y="58"/>
                    </a:cubicBezTo>
                    <a:cubicBezTo>
                      <a:pt x="70" y="54"/>
                      <a:pt x="70" y="50"/>
                      <a:pt x="68" y="46"/>
                    </a:cubicBezTo>
                    <a:close/>
                    <a:moveTo>
                      <a:pt x="63" y="56"/>
                    </a:moveTo>
                    <a:cubicBezTo>
                      <a:pt x="64" y="54"/>
                      <a:pt x="64" y="51"/>
                      <a:pt x="62" y="49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1" y="46"/>
                      <a:pt x="59" y="45"/>
                      <a:pt x="56" y="44"/>
                    </a:cubicBezTo>
                    <a:cubicBezTo>
                      <a:pt x="54" y="43"/>
                      <a:pt x="51" y="44"/>
                      <a:pt x="48" y="45"/>
                    </a:cubicBezTo>
                    <a:cubicBezTo>
                      <a:pt x="48" y="45"/>
                      <a:pt x="48" y="45"/>
                      <a:pt x="48" y="45"/>
                    </a:cubicBezTo>
                    <a:cubicBezTo>
                      <a:pt x="46" y="46"/>
                      <a:pt x="44" y="49"/>
                      <a:pt x="44" y="51"/>
                    </a:cubicBezTo>
                    <a:cubicBezTo>
                      <a:pt x="43" y="54"/>
                      <a:pt x="43" y="56"/>
                      <a:pt x="45" y="59"/>
                    </a:cubicBezTo>
                    <a:cubicBezTo>
                      <a:pt x="45" y="59"/>
                      <a:pt x="45" y="59"/>
                      <a:pt x="45" y="59"/>
                    </a:cubicBezTo>
                    <a:cubicBezTo>
                      <a:pt x="46" y="61"/>
                      <a:pt x="48" y="63"/>
                      <a:pt x="51" y="64"/>
                    </a:cubicBezTo>
                    <a:cubicBezTo>
                      <a:pt x="53" y="64"/>
                      <a:pt x="56" y="64"/>
                      <a:pt x="59" y="63"/>
                    </a:cubicBezTo>
                    <a:cubicBezTo>
                      <a:pt x="59" y="63"/>
                      <a:pt x="59" y="63"/>
                      <a:pt x="59" y="63"/>
                    </a:cubicBezTo>
                    <a:cubicBezTo>
                      <a:pt x="61" y="61"/>
                      <a:pt x="63" y="59"/>
                      <a:pt x="63" y="56"/>
                    </a:cubicBezTo>
                    <a:close/>
                    <a:moveTo>
                      <a:pt x="29" y="24"/>
                    </a:moveTo>
                    <a:cubicBezTo>
                      <a:pt x="16" y="36"/>
                      <a:pt x="14" y="50"/>
                      <a:pt x="17" y="65"/>
                    </a:cubicBezTo>
                    <a:cubicBezTo>
                      <a:pt x="20" y="64"/>
                      <a:pt x="23" y="64"/>
                      <a:pt x="25" y="63"/>
                    </a:cubicBezTo>
                    <a:cubicBezTo>
                      <a:pt x="21" y="49"/>
                      <a:pt x="22" y="36"/>
                      <a:pt x="29" y="24"/>
                    </a:cubicBezTo>
                    <a:close/>
                    <a:moveTo>
                      <a:pt x="69" y="37"/>
                    </a:moveTo>
                    <a:cubicBezTo>
                      <a:pt x="70" y="38"/>
                      <a:pt x="72" y="40"/>
                      <a:pt x="73" y="42"/>
                    </a:cubicBezTo>
                    <a:cubicBezTo>
                      <a:pt x="74" y="43"/>
                      <a:pt x="74" y="44"/>
                      <a:pt x="74" y="45"/>
                    </a:cubicBezTo>
                    <a:cubicBezTo>
                      <a:pt x="91" y="38"/>
                      <a:pt x="91" y="38"/>
                      <a:pt x="91" y="38"/>
                    </a:cubicBezTo>
                    <a:cubicBezTo>
                      <a:pt x="90" y="36"/>
                      <a:pt x="89" y="35"/>
                      <a:pt x="89" y="33"/>
                    </a:cubicBezTo>
                    <a:cubicBezTo>
                      <a:pt x="87" y="30"/>
                      <a:pt x="85" y="28"/>
                      <a:pt x="82" y="25"/>
                    </a:cubicBezTo>
                    <a:cubicBezTo>
                      <a:pt x="69" y="37"/>
                      <a:pt x="69" y="37"/>
                      <a:pt x="69" y="37"/>
                    </a:cubicBezTo>
                    <a:close/>
                    <a:moveTo>
                      <a:pt x="92" y="43"/>
                    </a:moveTo>
                    <a:cubicBezTo>
                      <a:pt x="75" y="47"/>
                      <a:pt x="75" y="47"/>
                      <a:pt x="75" y="47"/>
                    </a:cubicBezTo>
                    <a:cubicBezTo>
                      <a:pt x="76" y="49"/>
                      <a:pt x="76" y="51"/>
                      <a:pt x="76" y="53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4" y="50"/>
                      <a:pt x="93" y="46"/>
                      <a:pt x="92" y="43"/>
                    </a:cubicBezTo>
                    <a:close/>
                    <a:moveTo>
                      <a:pt x="70" y="44"/>
                    </a:moveTo>
                    <a:cubicBezTo>
                      <a:pt x="65" y="35"/>
                      <a:pt x="53" y="32"/>
                      <a:pt x="44" y="37"/>
                    </a:cubicBezTo>
                    <a:cubicBezTo>
                      <a:pt x="35" y="42"/>
                      <a:pt x="32" y="54"/>
                      <a:pt x="37" y="63"/>
                    </a:cubicBezTo>
                    <a:cubicBezTo>
                      <a:pt x="42" y="72"/>
                      <a:pt x="54" y="76"/>
                      <a:pt x="63" y="70"/>
                    </a:cubicBezTo>
                    <a:cubicBezTo>
                      <a:pt x="72" y="65"/>
                      <a:pt x="75" y="53"/>
                      <a:pt x="70" y="4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64"/>
              <p:cNvSpPr>
                <a:spLocks noEditPoints="1"/>
              </p:cNvSpPr>
              <p:nvPr/>
            </p:nvSpPr>
            <p:spPr bwMode="auto">
              <a:xfrm>
                <a:off x="7656697" y="4392930"/>
                <a:ext cx="342558" cy="342558"/>
              </a:xfrm>
              <a:custGeom>
                <a:avLst/>
                <a:gdLst>
                  <a:gd name="T0" fmla="*/ 14 w 96"/>
                  <a:gd name="T1" fmla="*/ 82 h 96"/>
                  <a:gd name="T2" fmla="*/ 42 w 96"/>
                  <a:gd name="T3" fmla="*/ 38 h 96"/>
                  <a:gd name="T4" fmla="*/ 60 w 96"/>
                  <a:gd name="T5" fmla="*/ 48 h 96"/>
                  <a:gd name="T6" fmla="*/ 17 w 96"/>
                  <a:gd name="T7" fmla="*/ 36 h 96"/>
                  <a:gd name="T8" fmla="*/ 53 w 96"/>
                  <a:gd name="T9" fmla="*/ 52 h 96"/>
                  <a:gd name="T10" fmla="*/ 53 w 96"/>
                  <a:gd name="T11" fmla="*/ 52 h 96"/>
                  <a:gd name="T12" fmla="*/ 53 w 96"/>
                  <a:gd name="T13" fmla="*/ 52 h 96"/>
                  <a:gd name="T14" fmla="*/ 54 w 96"/>
                  <a:gd name="T15" fmla="*/ 51 h 96"/>
                  <a:gd name="T16" fmla="*/ 54 w 96"/>
                  <a:gd name="T17" fmla="*/ 50 h 96"/>
                  <a:gd name="T18" fmla="*/ 54 w 96"/>
                  <a:gd name="T19" fmla="*/ 49 h 96"/>
                  <a:gd name="T20" fmla="*/ 54 w 96"/>
                  <a:gd name="T21" fmla="*/ 49 h 96"/>
                  <a:gd name="T22" fmla="*/ 51 w 96"/>
                  <a:gd name="T23" fmla="*/ 43 h 96"/>
                  <a:gd name="T24" fmla="*/ 51 w 96"/>
                  <a:gd name="T25" fmla="*/ 43 h 96"/>
                  <a:gd name="T26" fmla="*/ 50 w 96"/>
                  <a:gd name="T27" fmla="*/ 43 h 96"/>
                  <a:gd name="T28" fmla="*/ 50 w 96"/>
                  <a:gd name="T29" fmla="*/ 43 h 96"/>
                  <a:gd name="T30" fmla="*/ 50 w 96"/>
                  <a:gd name="T31" fmla="*/ 43 h 96"/>
                  <a:gd name="T32" fmla="*/ 50 w 96"/>
                  <a:gd name="T33" fmla="*/ 43 h 96"/>
                  <a:gd name="T34" fmla="*/ 50 w 96"/>
                  <a:gd name="T35" fmla="*/ 43 h 96"/>
                  <a:gd name="T36" fmla="*/ 49 w 96"/>
                  <a:gd name="T37" fmla="*/ 42 h 96"/>
                  <a:gd name="T38" fmla="*/ 49 w 96"/>
                  <a:gd name="T39" fmla="*/ 42 h 96"/>
                  <a:gd name="T40" fmla="*/ 49 w 96"/>
                  <a:gd name="T41" fmla="*/ 42 h 96"/>
                  <a:gd name="T42" fmla="*/ 48 w 96"/>
                  <a:gd name="T43" fmla="*/ 42 h 96"/>
                  <a:gd name="T44" fmla="*/ 48 w 96"/>
                  <a:gd name="T45" fmla="*/ 42 h 96"/>
                  <a:gd name="T46" fmla="*/ 48 w 96"/>
                  <a:gd name="T47" fmla="*/ 42 h 96"/>
                  <a:gd name="T48" fmla="*/ 47 w 96"/>
                  <a:gd name="T49" fmla="*/ 42 h 96"/>
                  <a:gd name="T50" fmla="*/ 46 w 96"/>
                  <a:gd name="T51" fmla="*/ 43 h 96"/>
                  <a:gd name="T52" fmla="*/ 46 w 96"/>
                  <a:gd name="T53" fmla="*/ 43 h 96"/>
                  <a:gd name="T54" fmla="*/ 46 w 96"/>
                  <a:gd name="T55" fmla="*/ 43 h 96"/>
                  <a:gd name="T56" fmla="*/ 46 w 96"/>
                  <a:gd name="T57" fmla="*/ 43 h 96"/>
                  <a:gd name="T58" fmla="*/ 45 w 96"/>
                  <a:gd name="T59" fmla="*/ 43 h 96"/>
                  <a:gd name="T60" fmla="*/ 45 w 96"/>
                  <a:gd name="T61" fmla="*/ 43 h 96"/>
                  <a:gd name="T62" fmla="*/ 45 w 96"/>
                  <a:gd name="T63" fmla="*/ 43 h 96"/>
                  <a:gd name="T64" fmla="*/ 45 w 96"/>
                  <a:gd name="T65" fmla="*/ 43 h 96"/>
                  <a:gd name="T66" fmla="*/ 44 w 96"/>
                  <a:gd name="T67" fmla="*/ 44 h 96"/>
                  <a:gd name="T68" fmla="*/ 44 w 96"/>
                  <a:gd name="T69" fmla="*/ 44 h 96"/>
                  <a:gd name="T70" fmla="*/ 44 w 96"/>
                  <a:gd name="T71" fmla="*/ 44 h 96"/>
                  <a:gd name="T72" fmla="*/ 43 w 96"/>
                  <a:gd name="T73" fmla="*/ 45 h 96"/>
                  <a:gd name="T74" fmla="*/ 43 w 96"/>
                  <a:gd name="T75" fmla="*/ 45 h 96"/>
                  <a:gd name="T76" fmla="*/ 42 w 96"/>
                  <a:gd name="T77" fmla="*/ 48 h 96"/>
                  <a:gd name="T78" fmla="*/ 45 w 96"/>
                  <a:gd name="T79" fmla="*/ 54 h 96"/>
                  <a:gd name="T80" fmla="*/ 45 w 96"/>
                  <a:gd name="T81" fmla="*/ 54 h 96"/>
                  <a:gd name="T82" fmla="*/ 46 w 96"/>
                  <a:gd name="T83" fmla="*/ 54 h 96"/>
                  <a:gd name="T84" fmla="*/ 46 w 96"/>
                  <a:gd name="T85" fmla="*/ 54 h 96"/>
                  <a:gd name="T86" fmla="*/ 46 w 96"/>
                  <a:gd name="T87" fmla="*/ 54 h 96"/>
                  <a:gd name="T88" fmla="*/ 46 w 96"/>
                  <a:gd name="T89" fmla="*/ 54 h 96"/>
                  <a:gd name="T90" fmla="*/ 47 w 96"/>
                  <a:gd name="T91" fmla="*/ 54 h 96"/>
                  <a:gd name="T92" fmla="*/ 47 w 96"/>
                  <a:gd name="T93" fmla="*/ 54 h 96"/>
                  <a:gd name="T94" fmla="*/ 47 w 96"/>
                  <a:gd name="T95" fmla="*/ 54 h 96"/>
                  <a:gd name="T96" fmla="*/ 48 w 96"/>
                  <a:gd name="T97" fmla="*/ 54 h 96"/>
                  <a:gd name="T98" fmla="*/ 48 w 96"/>
                  <a:gd name="T99" fmla="*/ 54 h 96"/>
                  <a:gd name="T100" fmla="*/ 49 w 96"/>
                  <a:gd name="T101" fmla="*/ 54 h 96"/>
                  <a:gd name="T102" fmla="*/ 49 w 96"/>
                  <a:gd name="T103" fmla="*/ 54 h 96"/>
                  <a:gd name="T104" fmla="*/ 49 w 96"/>
                  <a:gd name="T105" fmla="*/ 54 h 96"/>
                  <a:gd name="T106" fmla="*/ 50 w 96"/>
                  <a:gd name="T107" fmla="*/ 54 h 96"/>
                  <a:gd name="T108" fmla="*/ 50 w 96"/>
                  <a:gd name="T109" fmla="*/ 54 h 96"/>
                  <a:gd name="T110" fmla="*/ 51 w 96"/>
                  <a:gd name="T111" fmla="*/ 54 h 96"/>
                  <a:gd name="T112" fmla="*/ 51 w 96"/>
                  <a:gd name="T113" fmla="*/ 54 h 96"/>
                  <a:gd name="T114" fmla="*/ 51 w 96"/>
                  <a:gd name="T115" fmla="*/ 53 h 96"/>
                  <a:gd name="T116" fmla="*/ 52 w 96"/>
                  <a:gd name="T117" fmla="*/ 53 h 96"/>
                  <a:gd name="T118" fmla="*/ 52 w 96"/>
                  <a:gd name="T119" fmla="*/ 53 h 96"/>
                  <a:gd name="T120" fmla="*/ 52 w 96"/>
                  <a:gd name="T121" fmla="*/ 53 h 96"/>
                  <a:gd name="T122" fmla="*/ 48 w 96"/>
                  <a:gd name="T123" fmla="*/ 8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6" h="96">
                    <a:moveTo>
                      <a:pt x="48" y="0"/>
                    </a:moveTo>
                    <a:cubicBezTo>
                      <a:pt x="61" y="0"/>
                      <a:pt x="73" y="6"/>
                      <a:pt x="82" y="14"/>
                    </a:cubicBezTo>
                    <a:cubicBezTo>
                      <a:pt x="91" y="23"/>
                      <a:pt x="96" y="35"/>
                      <a:pt x="96" y="48"/>
                    </a:cubicBezTo>
                    <a:cubicBezTo>
                      <a:pt x="96" y="62"/>
                      <a:pt x="91" y="74"/>
                      <a:pt x="82" y="82"/>
                    </a:cubicBezTo>
                    <a:cubicBezTo>
                      <a:pt x="73" y="91"/>
                      <a:pt x="61" y="96"/>
                      <a:pt x="48" y="96"/>
                    </a:cubicBezTo>
                    <a:cubicBezTo>
                      <a:pt x="35" y="96"/>
                      <a:pt x="23" y="91"/>
                      <a:pt x="14" y="82"/>
                    </a:cubicBezTo>
                    <a:cubicBezTo>
                      <a:pt x="5" y="74"/>
                      <a:pt x="0" y="62"/>
                      <a:pt x="0" y="48"/>
                    </a:cubicBezTo>
                    <a:cubicBezTo>
                      <a:pt x="0" y="35"/>
                      <a:pt x="5" y="23"/>
                      <a:pt x="14" y="14"/>
                    </a:cubicBezTo>
                    <a:cubicBezTo>
                      <a:pt x="23" y="6"/>
                      <a:pt x="35" y="0"/>
                      <a:pt x="48" y="0"/>
                    </a:cubicBezTo>
                    <a:close/>
                    <a:moveTo>
                      <a:pt x="17" y="36"/>
                    </a:moveTo>
                    <a:cubicBezTo>
                      <a:pt x="22" y="27"/>
                      <a:pt x="30" y="22"/>
                      <a:pt x="38" y="21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38" y="40"/>
                      <a:pt x="36" y="44"/>
                      <a:pt x="36" y="48"/>
                    </a:cubicBezTo>
                    <a:cubicBezTo>
                      <a:pt x="36" y="54"/>
                      <a:pt x="41" y="59"/>
                      <a:pt x="46" y="60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58" y="55"/>
                      <a:pt x="58" y="55"/>
                      <a:pt x="58" y="55"/>
                    </a:cubicBezTo>
                    <a:cubicBezTo>
                      <a:pt x="59" y="53"/>
                      <a:pt x="60" y="51"/>
                      <a:pt x="60" y="48"/>
                    </a:cubicBezTo>
                    <a:cubicBezTo>
                      <a:pt x="60" y="42"/>
                      <a:pt x="55" y="36"/>
                      <a:pt x="48" y="36"/>
                    </a:cubicBezTo>
                    <a:cubicBezTo>
                      <a:pt x="48" y="36"/>
                      <a:pt x="48" y="36"/>
                      <a:pt x="47" y="36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53" y="20"/>
                      <a:pt x="68" y="30"/>
                      <a:pt x="69" y="50"/>
                    </a:cubicBezTo>
                    <a:cubicBezTo>
                      <a:pt x="74" y="50"/>
                      <a:pt x="77" y="50"/>
                      <a:pt x="82" y="50"/>
                    </a:cubicBezTo>
                    <a:cubicBezTo>
                      <a:pt x="81" y="10"/>
                      <a:pt x="28" y="1"/>
                      <a:pt x="17" y="36"/>
                    </a:cubicBezTo>
                    <a:close/>
                    <a:moveTo>
                      <a:pt x="52" y="53"/>
                    </a:move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2"/>
                      <a:pt x="52" y="52"/>
                      <a:pt x="52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1"/>
                      <a:pt x="53" y="51"/>
                      <a:pt x="53" y="51"/>
                    </a:cubicBezTo>
                    <a:cubicBezTo>
                      <a:pt x="53" y="51"/>
                      <a:pt x="53" y="51"/>
                      <a:pt x="53" y="51"/>
                    </a:cubicBezTo>
                    <a:cubicBezTo>
                      <a:pt x="53" y="51"/>
                      <a:pt x="53" y="51"/>
                      <a:pt x="53" y="51"/>
                    </a:cubicBezTo>
                    <a:cubicBezTo>
                      <a:pt x="53" y="51"/>
                      <a:pt x="54" y="51"/>
                      <a:pt x="54" y="51"/>
                    </a:cubicBezTo>
                    <a:cubicBezTo>
                      <a:pt x="54" y="51"/>
                      <a:pt x="54" y="51"/>
                      <a:pt x="54" y="51"/>
                    </a:cubicBezTo>
                    <a:cubicBezTo>
                      <a:pt x="54" y="51"/>
                      <a:pt x="54" y="50"/>
                      <a:pt x="54" y="50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8"/>
                      <a:pt x="54" y="48"/>
                    </a:cubicBezTo>
                    <a:cubicBezTo>
                      <a:pt x="54" y="46"/>
                      <a:pt x="53" y="44"/>
                      <a:pt x="51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7" y="42"/>
                      <a:pt x="47" y="42"/>
                      <a:pt x="47" y="43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2" y="46"/>
                      <a:pt x="42" y="47"/>
                      <a:pt x="42" y="48"/>
                    </a:cubicBezTo>
                    <a:cubicBezTo>
                      <a:pt x="42" y="51"/>
                      <a:pt x="43" y="52"/>
                      <a:pt x="45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lose/>
                    <a:moveTo>
                      <a:pt x="76" y="20"/>
                    </a:moveTo>
                    <a:cubicBezTo>
                      <a:pt x="69" y="13"/>
                      <a:pt x="59" y="9"/>
                      <a:pt x="48" y="9"/>
                    </a:cubicBezTo>
                    <a:cubicBezTo>
                      <a:pt x="37" y="9"/>
                      <a:pt x="27" y="13"/>
                      <a:pt x="20" y="20"/>
                    </a:cubicBezTo>
                    <a:cubicBezTo>
                      <a:pt x="13" y="28"/>
                      <a:pt x="8" y="37"/>
                      <a:pt x="8" y="48"/>
                    </a:cubicBezTo>
                    <a:cubicBezTo>
                      <a:pt x="8" y="59"/>
                      <a:pt x="13" y="69"/>
                      <a:pt x="20" y="76"/>
                    </a:cubicBezTo>
                    <a:cubicBezTo>
                      <a:pt x="27" y="84"/>
                      <a:pt x="37" y="88"/>
                      <a:pt x="48" y="88"/>
                    </a:cubicBezTo>
                    <a:cubicBezTo>
                      <a:pt x="59" y="88"/>
                      <a:pt x="69" y="84"/>
                      <a:pt x="76" y="76"/>
                    </a:cubicBezTo>
                    <a:cubicBezTo>
                      <a:pt x="83" y="69"/>
                      <a:pt x="88" y="59"/>
                      <a:pt x="88" y="48"/>
                    </a:cubicBezTo>
                    <a:cubicBezTo>
                      <a:pt x="88" y="37"/>
                      <a:pt x="83" y="28"/>
                      <a:pt x="76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1171464" y="3571834"/>
            <a:ext cx="1964868" cy="726452"/>
            <a:chOff x="8641357" y="2133650"/>
            <a:chExt cx="2620431" cy="968827"/>
          </a:xfrm>
        </p:grpSpPr>
        <p:sp>
          <p:nvSpPr>
            <p:cNvPr id="57" name="TextBox 56"/>
            <p:cNvSpPr txBox="1"/>
            <p:nvPr/>
          </p:nvSpPr>
          <p:spPr>
            <a:xfrm>
              <a:off x="8785373" y="2466257"/>
              <a:ext cx="2133944" cy="63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/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/>
                  </a:solidFill>
                </a:rPr>
                <a:t>点击此处添加内容</a:t>
              </a:r>
            </a:p>
          </p:txBody>
        </p:sp>
        <p:sp>
          <p:nvSpPr>
            <p:cNvPr id="58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784483" y="2133650"/>
              <a:ext cx="2477305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15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465277" y="2460710"/>
            <a:ext cx="1964868" cy="755019"/>
            <a:chOff x="8641357" y="2133650"/>
            <a:chExt cx="2620431" cy="1006925"/>
          </a:xfrm>
        </p:grpSpPr>
        <p:sp>
          <p:nvSpPr>
            <p:cNvPr id="61" name="TextBox 60"/>
            <p:cNvSpPr txBox="1"/>
            <p:nvPr/>
          </p:nvSpPr>
          <p:spPr>
            <a:xfrm>
              <a:off x="8785373" y="2504356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/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/>
                  </a:solidFill>
                </a:rPr>
                <a:t>点击此处添加内容</a:t>
              </a:r>
            </a:p>
          </p:txBody>
        </p:sp>
        <p:sp>
          <p:nvSpPr>
            <p:cNvPr id="6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8784483" y="2133650"/>
              <a:ext cx="2477305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15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127042" y="2662109"/>
            <a:ext cx="1964868" cy="769303"/>
            <a:chOff x="8641357" y="2133650"/>
            <a:chExt cx="2620431" cy="1025975"/>
          </a:xfrm>
        </p:grpSpPr>
        <p:sp>
          <p:nvSpPr>
            <p:cNvPr id="65" name="TextBox 64"/>
            <p:cNvSpPr txBox="1"/>
            <p:nvPr/>
          </p:nvSpPr>
          <p:spPr>
            <a:xfrm>
              <a:off x="8785373" y="2523406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/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/>
                  </a:solidFill>
                </a:rPr>
                <a:t>点击此处添加内容</a:t>
              </a:r>
            </a:p>
          </p:txBody>
        </p:sp>
        <p:sp>
          <p:nvSpPr>
            <p:cNvPr id="6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9999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8784483" y="2133650"/>
              <a:ext cx="2477305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15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465277" y="3497777"/>
            <a:ext cx="1964868" cy="769303"/>
            <a:chOff x="8641357" y="2133650"/>
            <a:chExt cx="2620431" cy="1025975"/>
          </a:xfrm>
        </p:grpSpPr>
        <p:sp>
          <p:nvSpPr>
            <p:cNvPr id="69" name="TextBox 68"/>
            <p:cNvSpPr txBox="1"/>
            <p:nvPr/>
          </p:nvSpPr>
          <p:spPr>
            <a:xfrm>
              <a:off x="8785373" y="2523406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/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/>
                  </a:solidFill>
                </a:rPr>
                <a:t>点击此处添加内容</a:t>
              </a:r>
            </a:p>
          </p:txBody>
        </p:sp>
        <p:sp>
          <p:nvSpPr>
            <p:cNvPr id="7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784483" y="2133650"/>
              <a:ext cx="2477305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15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2" name="文本框 33"/>
          <p:cNvSpPr txBox="1"/>
          <p:nvPr/>
        </p:nvSpPr>
        <p:spPr>
          <a:xfrm>
            <a:off x="4254625" y="2436033"/>
            <a:ext cx="9792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1500" dirty="0">
                <a:solidFill>
                  <a:schemeClr val="bg1"/>
                </a:solidFill>
              </a:rPr>
              <a:t>现实需求</a:t>
            </a:r>
            <a:endParaRPr lang="zh-CN" altLang="zh-CN" sz="15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84874" y="1894388"/>
            <a:ext cx="2127432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99" dirty="0">
                <a:latin typeface="微软雅黑" pitchFamily="34" charset="-122"/>
                <a:ea typeface="微软雅黑" pitchFamily="34" charset="-122"/>
              </a:rPr>
              <a:t>行业存在的危机</a:t>
            </a:r>
            <a:endParaRPr lang="zh-CN" altLang="zh-CN" sz="2099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75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77" name="矩形 76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矩形 77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矩形 78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82" name="组合 81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83" name="矩形 8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矩形 8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478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44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9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9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90"/>
                            </p:stCondLst>
                            <p:childTnLst>
                              <p:par>
                                <p:cTn id="6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90"/>
                            </p:stCondLst>
                            <p:childTnLst>
                              <p:par>
                                <p:cTn id="7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90"/>
                            </p:stCondLst>
                            <p:childTnLst>
                              <p:par>
                                <p:cTn id="7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4" grpId="0"/>
      <p:bldP spid="73" grpId="0"/>
      <p:bldP spid="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6842671" y="1676552"/>
            <a:ext cx="2046893" cy="2776898"/>
            <a:chOff x="9123469" y="2103101"/>
            <a:chExt cx="2729822" cy="3703388"/>
          </a:xfrm>
        </p:grpSpPr>
        <p:grpSp>
          <p:nvGrpSpPr>
            <p:cNvPr id="16" name="组合 15"/>
            <p:cNvGrpSpPr/>
            <p:nvPr/>
          </p:nvGrpSpPr>
          <p:grpSpPr>
            <a:xfrm>
              <a:off x="9123469" y="2216110"/>
              <a:ext cx="2729822" cy="3590379"/>
              <a:chOff x="1026359" y="1205784"/>
              <a:chExt cx="3446277" cy="4532692"/>
            </a:xfrm>
          </p:grpSpPr>
          <p:sp>
            <p:nvSpPr>
              <p:cNvPr id="40" name="任意多边形 39"/>
              <p:cNvSpPr/>
              <p:nvPr/>
            </p:nvSpPr>
            <p:spPr>
              <a:xfrm>
                <a:off x="1313863" y="1781540"/>
                <a:ext cx="3158773" cy="3544231"/>
              </a:xfrm>
              <a:custGeom>
                <a:avLst/>
                <a:gdLst>
                  <a:gd name="connsiteX0" fmla="*/ 1465943 w 2075543"/>
                  <a:gd name="connsiteY0" fmla="*/ 0 h 2162628"/>
                  <a:gd name="connsiteX1" fmla="*/ 2075543 w 2075543"/>
                  <a:gd name="connsiteY1" fmla="*/ 653143 h 2162628"/>
                  <a:gd name="connsiteX2" fmla="*/ 0 w 2075543"/>
                  <a:gd name="connsiteY2" fmla="*/ 2162628 h 2162628"/>
                  <a:gd name="connsiteX3" fmla="*/ 1465943 w 2075543"/>
                  <a:gd name="connsiteY3" fmla="*/ 0 h 2162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5543" h="2162628">
                    <a:moveTo>
                      <a:pt x="1465943" y="0"/>
                    </a:moveTo>
                    <a:lnTo>
                      <a:pt x="2075543" y="653143"/>
                    </a:lnTo>
                    <a:lnTo>
                      <a:pt x="0" y="2162628"/>
                    </a:lnTo>
                    <a:lnTo>
                      <a:pt x="1465943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35000"/>
                </a:schemeClr>
              </a:solidFill>
              <a:ln>
                <a:noFill/>
              </a:ln>
              <a:effectLst>
                <a:softEdge rad="266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18900000">
                <a:off x="1026359" y="2031999"/>
                <a:ext cx="3280229" cy="1582057"/>
              </a:xfrm>
              <a:prstGeom prst="roundRect">
                <a:avLst>
                  <a:gd name="adj" fmla="val 10245"/>
                </a:avLst>
              </a:prstGeom>
              <a:solidFill>
                <a:srgbClr val="DC6C7C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椭圆 41"/>
              <p:cNvSpPr/>
              <p:nvPr/>
            </p:nvSpPr>
            <p:spPr>
              <a:xfrm rot="2700000">
                <a:off x="59067" y="3527438"/>
                <a:ext cx="3460793" cy="5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21000">
                    <a:schemeClr val="tx1">
                      <a:lumMod val="65000"/>
                      <a:lumOff val="35000"/>
                      <a:alpha val="57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43" name="矩形 42"/>
              <p:cNvSpPr/>
              <p:nvPr/>
            </p:nvSpPr>
            <p:spPr>
              <a:xfrm rot="2700000">
                <a:off x="-209134" y="3612132"/>
                <a:ext cx="3425372" cy="82731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文本框 39"/>
            <p:cNvSpPr txBox="1"/>
            <p:nvPr/>
          </p:nvSpPr>
          <p:spPr>
            <a:xfrm rot="18900000">
              <a:off x="10578862" y="2103101"/>
              <a:ext cx="622536" cy="800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99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</a:t>
              </a:r>
              <a:endParaRPr lang="zh-CN" altLang="en-US" sz="32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 rot="18900000">
              <a:off x="10079073" y="3783924"/>
              <a:ext cx="102715" cy="102716"/>
              <a:chOff x="917575" y="533400"/>
              <a:chExt cx="193675" cy="193676"/>
            </a:xfrm>
            <a:solidFill>
              <a:schemeClr val="bg1"/>
            </a:solidFill>
          </p:grpSpPr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1041400" y="533400"/>
                <a:ext cx="69850" cy="69850"/>
              </a:xfrm>
              <a:custGeom>
                <a:avLst/>
                <a:gdLst>
                  <a:gd name="T0" fmla="*/ 4 w 25"/>
                  <a:gd name="T1" fmla="*/ 25 h 25"/>
                  <a:gd name="T2" fmla="*/ 7 w 25"/>
                  <a:gd name="T3" fmla="*/ 24 h 25"/>
                  <a:gd name="T4" fmla="*/ 23 w 25"/>
                  <a:gd name="T5" fmla="*/ 8 h 25"/>
                  <a:gd name="T6" fmla="*/ 23 w 25"/>
                  <a:gd name="T7" fmla="*/ 2 h 25"/>
                  <a:gd name="T8" fmla="*/ 17 w 25"/>
                  <a:gd name="T9" fmla="*/ 2 h 25"/>
                  <a:gd name="T10" fmla="*/ 1 w 25"/>
                  <a:gd name="T11" fmla="*/ 18 h 25"/>
                  <a:gd name="T12" fmla="*/ 1 w 25"/>
                  <a:gd name="T13" fmla="*/ 24 h 25"/>
                  <a:gd name="T14" fmla="*/ 4 w 2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5">
                    <a:moveTo>
                      <a:pt x="4" y="25"/>
                    </a:moveTo>
                    <a:cubicBezTo>
                      <a:pt x="5" y="25"/>
                      <a:pt x="6" y="24"/>
                      <a:pt x="7" y="24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5" y="6"/>
                      <a:pt x="25" y="4"/>
                      <a:pt x="23" y="2"/>
                    </a:cubicBezTo>
                    <a:cubicBezTo>
                      <a:pt x="21" y="0"/>
                      <a:pt x="19" y="0"/>
                      <a:pt x="17" y="2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0"/>
                      <a:pt x="0" y="22"/>
                      <a:pt x="1" y="24"/>
                    </a:cubicBezTo>
                    <a:cubicBezTo>
                      <a:pt x="2" y="24"/>
                      <a:pt x="3" y="25"/>
                      <a:pt x="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1041400" y="625475"/>
                <a:ext cx="66675" cy="23813"/>
              </a:xfrm>
              <a:custGeom>
                <a:avLst/>
                <a:gdLst>
                  <a:gd name="T0" fmla="*/ 20 w 24"/>
                  <a:gd name="T1" fmla="*/ 0 h 8"/>
                  <a:gd name="T2" fmla="*/ 4 w 24"/>
                  <a:gd name="T3" fmla="*/ 0 h 8"/>
                  <a:gd name="T4" fmla="*/ 0 w 24"/>
                  <a:gd name="T5" fmla="*/ 4 h 8"/>
                  <a:gd name="T6" fmla="*/ 4 w 24"/>
                  <a:gd name="T7" fmla="*/ 8 h 8"/>
                  <a:gd name="T8" fmla="*/ 20 w 24"/>
                  <a:gd name="T9" fmla="*/ 8 h 8"/>
                  <a:gd name="T10" fmla="*/ 24 w 24"/>
                  <a:gd name="T11" fmla="*/ 4 h 8"/>
                  <a:gd name="T12" fmla="*/ 20 w 24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8">
                    <a:moveTo>
                      <a:pt x="2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2" y="8"/>
                      <a:pt x="24" y="6"/>
                      <a:pt x="24" y="4"/>
                    </a:cubicBezTo>
                    <a:cubicBezTo>
                      <a:pt x="24" y="2"/>
                      <a:pt x="22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1041400" y="668338"/>
                <a:ext cx="69850" cy="58738"/>
              </a:xfrm>
              <a:custGeom>
                <a:avLst/>
                <a:gdLst>
                  <a:gd name="T0" fmla="*/ 7 w 25"/>
                  <a:gd name="T1" fmla="*/ 2 h 21"/>
                  <a:gd name="T2" fmla="*/ 1 w 25"/>
                  <a:gd name="T3" fmla="*/ 2 h 21"/>
                  <a:gd name="T4" fmla="*/ 2 w 25"/>
                  <a:gd name="T5" fmla="*/ 8 h 21"/>
                  <a:gd name="T6" fmla="*/ 18 w 25"/>
                  <a:gd name="T7" fmla="*/ 20 h 21"/>
                  <a:gd name="T8" fmla="*/ 20 w 25"/>
                  <a:gd name="T9" fmla="*/ 21 h 21"/>
                  <a:gd name="T10" fmla="*/ 23 w 25"/>
                  <a:gd name="T11" fmla="*/ 19 h 21"/>
                  <a:gd name="T12" fmla="*/ 23 w 25"/>
                  <a:gd name="T13" fmla="*/ 14 h 21"/>
                  <a:gd name="T14" fmla="*/ 7 w 25"/>
                  <a:gd name="T15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1">
                    <a:moveTo>
                      <a:pt x="7" y="2"/>
                    </a:moveTo>
                    <a:cubicBezTo>
                      <a:pt x="5" y="0"/>
                      <a:pt x="2" y="1"/>
                      <a:pt x="1" y="2"/>
                    </a:cubicBezTo>
                    <a:cubicBezTo>
                      <a:pt x="0" y="4"/>
                      <a:pt x="0" y="7"/>
                      <a:pt x="2" y="8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1"/>
                      <a:pt x="19" y="21"/>
                      <a:pt x="20" y="21"/>
                    </a:cubicBezTo>
                    <a:cubicBezTo>
                      <a:pt x="21" y="21"/>
                      <a:pt x="23" y="20"/>
                      <a:pt x="23" y="19"/>
                    </a:cubicBezTo>
                    <a:cubicBezTo>
                      <a:pt x="25" y="17"/>
                      <a:pt x="24" y="15"/>
                      <a:pt x="23" y="14"/>
                    </a:cubicBez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995363" y="536575"/>
                <a:ext cx="23813" cy="66675"/>
              </a:xfrm>
              <a:custGeom>
                <a:avLst/>
                <a:gdLst>
                  <a:gd name="T0" fmla="*/ 4 w 8"/>
                  <a:gd name="T1" fmla="*/ 24 h 24"/>
                  <a:gd name="T2" fmla="*/ 8 w 8"/>
                  <a:gd name="T3" fmla="*/ 20 h 24"/>
                  <a:gd name="T4" fmla="*/ 8 w 8"/>
                  <a:gd name="T5" fmla="*/ 4 h 24"/>
                  <a:gd name="T6" fmla="*/ 4 w 8"/>
                  <a:gd name="T7" fmla="*/ 0 h 24"/>
                  <a:gd name="T8" fmla="*/ 0 w 8"/>
                  <a:gd name="T9" fmla="*/ 4 h 24"/>
                  <a:gd name="T10" fmla="*/ 0 w 8"/>
                  <a:gd name="T11" fmla="*/ 20 h 24"/>
                  <a:gd name="T12" fmla="*/ 4 w 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4">
                    <a:moveTo>
                      <a:pt x="4" y="24"/>
                    </a:moveTo>
                    <a:cubicBezTo>
                      <a:pt x="6" y="24"/>
                      <a:pt x="8" y="22"/>
                      <a:pt x="8" y="2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2"/>
                      <a:pt x="2" y="24"/>
                      <a:pt x="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2"/>
              <p:cNvSpPr>
                <a:spLocks/>
              </p:cNvSpPr>
              <p:nvPr/>
            </p:nvSpPr>
            <p:spPr bwMode="auto">
              <a:xfrm>
                <a:off x="917575" y="533400"/>
                <a:ext cx="58738" cy="69850"/>
              </a:xfrm>
              <a:custGeom>
                <a:avLst/>
                <a:gdLst>
                  <a:gd name="T0" fmla="*/ 13 w 21"/>
                  <a:gd name="T1" fmla="*/ 23 h 25"/>
                  <a:gd name="T2" fmla="*/ 16 w 21"/>
                  <a:gd name="T3" fmla="*/ 25 h 25"/>
                  <a:gd name="T4" fmla="*/ 19 w 21"/>
                  <a:gd name="T5" fmla="*/ 24 h 25"/>
                  <a:gd name="T6" fmla="*/ 19 w 21"/>
                  <a:gd name="T7" fmla="*/ 18 h 25"/>
                  <a:gd name="T8" fmla="*/ 7 w 21"/>
                  <a:gd name="T9" fmla="*/ 2 h 25"/>
                  <a:gd name="T10" fmla="*/ 2 w 21"/>
                  <a:gd name="T11" fmla="*/ 2 h 25"/>
                  <a:gd name="T12" fmla="*/ 1 w 21"/>
                  <a:gd name="T13" fmla="*/ 7 h 25"/>
                  <a:gd name="T14" fmla="*/ 13 w 21"/>
                  <a:gd name="T15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5">
                    <a:moveTo>
                      <a:pt x="13" y="23"/>
                    </a:moveTo>
                    <a:cubicBezTo>
                      <a:pt x="14" y="24"/>
                      <a:pt x="15" y="25"/>
                      <a:pt x="16" y="25"/>
                    </a:cubicBezTo>
                    <a:cubicBezTo>
                      <a:pt x="17" y="25"/>
                      <a:pt x="18" y="25"/>
                      <a:pt x="19" y="24"/>
                    </a:cubicBezTo>
                    <a:cubicBezTo>
                      <a:pt x="20" y="23"/>
                      <a:pt x="21" y="20"/>
                      <a:pt x="19" y="18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3" y="0"/>
                      <a:pt x="2" y="2"/>
                    </a:cubicBezTo>
                    <a:cubicBezTo>
                      <a:pt x="0" y="3"/>
                      <a:pt x="0" y="5"/>
                      <a:pt x="1" y="7"/>
                    </a:cubicBezTo>
                    <a:lnTo>
                      <a:pt x="13" y="2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5884701" y="1627294"/>
            <a:ext cx="2046893" cy="2771123"/>
            <a:chOff x="7845879" y="2062863"/>
            <a:chExt cx="2729822" cy="3695686"/>
          </a:xfrm>
        </p:grpSpPr>
        <p:grpSp>
          <p:nvGrpSpPr>
            <p:cNvPr id="46" name="组合 45"/>
            <p:cNvGrpSpPr/>
            <p:nvPr/>
          </p:nvGrpSpPr>
          <p:grpSpPr>
            <a:xfrm>
              <a:off x="7845879" y="2168170"/>
              <a:ext cx="2729822" cy="3590379"/>
              <a:chOff x="1026359" y="1205784"/>
              <a:chExt cx="3446277" cy="4532692"/>
            </a:xfrm>
          </p:grpSpPr>
          <p:sp>
            <p:nvSpPr>
              <p:cNvPr id="52" name="任意多边形 51"/>
              <p:cNvSpPr/>
              <p:nvPr/>
            </p:nvSpPr>
            <p:spPr>
              <a:xfrm>
                <a:off x="1313863" y="1781540"/>
                <a:ext cx="3158773" cy="3544231"/>
              </a:xfrm>
              <a:custGeom>
                <a:avLst/>
                <a:gdLst>
                  <a:gd name="connsiteX0" fmla="*/ 1465943 w 2075543"/>
                  <a:gd name="connsiteY0" fmla="*/ 0 h 2162628"/>
                  <a:gd name="connsiteX1" fmla="*/ 2075543 w 2075543"/>
                  <a:gd name="connsiteY1" fmla="*/ 653143 h 2162628"/>
                  <a:gd name="connsiteX2" fmla="*/ 0 w 2075543"/>
                  <a:gd name="connsiteY2" fmla="*/ 2162628 h 2162628"/>
                  <a:gd name="connsiteX3" fmla="*/ 1465943 w 2075543"/>
                  <a:gd name="connsiteY3" fmla="*/ 0 h 2162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5543" h="2162628">
                    <a:moveTo>
                      <a:pt x="1465943" y="0"/>
                    </a:moveTo>
                    <a:lnTo>
                      <a:pt x="2075543" y="653143"/>
                    </a:lnTo>
                    <a:lnTo>
                      <a:pt x="0" y="2162628"/>
                    </a:lnTo>
                    <a:lnTo>
                      <a:pt x="1465943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35000"/>
                </a:schemeClr>
              </a:solidFill>
              <a:ln>
                <a:noFill/>
              </a:ln>
              <a:effectLst>
                <a:softEdge rad="266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圆角矩形 52"/>
              <p:cNvSpPr/>
              <p:nvPr/>
            </p:nvSpPr>
            <p:spPr>
              <a:xfrm rot="18900000">
                <a:off x="1026359" y="2031999"/>
                <a:ext cx="3280229" cy="1582057"/>
              </a:xfrm>
              <a:prstGeom prst="roundRect">
                <a:avLst>
                  <a:gd name="adj" fmla="val 10245"/>
                </a:avLst>
              </a:prstGeom>
              <a:solidFill>
                <a:srgbClr val="F1AF59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 rot="2700000">
                <a:off x="59067" y="3527438"/>
                <a:ext cx="3460793" cy="5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21000">
                    <a:schemeClr val="tx1">
                      <a:lumMod val="65000"/>
                      <a:lumOff val="35000"/>
                      <a:alpha val="57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55" name="矩形 54"/>
              <p:cNvSpPr/>
              <p:nvPr/>
            </p:nvSpPr>
            <p:spPr>
              <a:xfrm rot="2700000">
                <a:off x="-209134" y="3612132"/>
                <a:ext cx="3425372" cy="82731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任意多边形 55"/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7" name="文本框 38"/>
            <p:cNvSpPr txBox="1"/>
            <p:nvPr/>
          </p:nvSpPr>
          <p:spPr>
            <a:xfrm rot="18900000">
              <a:off x="9265050" y="2062863"/>
              <a:ext cx="654605" cy="800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99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</a:t>
              </a:r>
              <a:endParaRPr lang="zh-CN" altLang="en-US" sz="32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924801" y="1566551"/>
            <a:ext cx="2046893" cy="2771122"/>
            <a:chOff x="6565716" y="2062864"/>
            <a:chExt cx="2729822" cy="3695685"/>
          </a:xfrm>
        </p:grpSpPr>
        <p:grpSp>
          <p:nvGrpSpPr>
            <p:cNvPr id="58" name="组合 57"/>
            <p:cNvGrpSpPr/>
            <p:nvPr/>
          </p:nvGrpSpPr>
          <p:grpSpPr>
            <a:xfrm>
              <a:off x="6565716" y="2168170"/>
              <a:ext cx="2729822" cy="3590379"/>
              <a:chOff x="1026359" y="1205784"/>
              <a:chExt cx="3446277" cy="4532692"/>
            </a:xfrm>
          </p:grpSpPr>
          <p:sp>
            <p:nvSpPr>
              <p:cNvPr id="65" name="任意多边形 64"/>
              <p:cNvSpPr/>
              <p:nvPr/>
            </p:nvSpPr>
            <p:spPr>
              <a:xfrm>
                <a:off x="1313863" y="1781540"/>
                <a:ext cx="3158773" cy="3544231"/>
              </a:xfrm>
              <a:custGeom>
                <a:avLst/>
                <a:gdLst>
                  <a:gd name="connsiteX0" fmla="*/ 1465943 w 2075543"/>
                  <a:gd name="connsiteY0" fmla="*/ 0 h 2162628"/>
                  <a:gd name="connsiteX1" fmla="*/ 2075543 w 2075543"/>
                  <a:gd name="connsiteY1" fmla="*/ 653143 h 2162628"/>
                  <a:gd name="connsiteX2" fmla="*/ 0 w 2075543"/>
                  <a:gd name="connsiteY2" fmla="*/ 2162628 h 2162628"/>
                  <a:gd name="connsiteX3" fmla="*/ 1465943 w 2075543"/>
                  <a:gd name="connsiteY3" fmla="*/ 0 h 2162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5543" h="2162628">
                    <a:moveTo>
                      <a:pt x="1465943" y="0"/>
                    </a:moveTo>
                    <a:lnTo>
                      <a:pt x="2075543" y="653143"/>
                    </a:lnTo>
                    <a:lnTo>
                      <a:pt x="0" y="2162628"/>
                    </a:lnTo>
                    <a:lnTo>
                      <a:pt x="1465943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35000"/>
                </a:schemeClr>
              </a:solidFill>
              <a:ln>
                <a:noFill/>
              </a:ln>
              <a:effectLst>
                <a:softEdge rad="266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圆角矩形 65"/>
              <p:cNvSpPr/>
              <p:nvPr/>
            </p:nvSpPr>
            <p:spPr>
              <a:xfrm rot="18900000">
                <a:off x="1026359" y="2031999"/>
                <a:ext cx="3280229" cy="1582057"/>
              </a:xfrm>
              <a:prstGeom prst="roundRect">
                <a:avLst>
                  <a:gd name="adj" fmla="val 10245"/>
                </a:avLst>
              </a:prstGeom>
              <a:solidFill>
                <a:srgbClr val="56A8BD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椭圆 66"/>
              <p:cNvSpPr/>
              <p:nvPr/>
            </p:nvSpPr>
            <p:spPr>
              <a:xfrm rot="2700000">
                <a:off x="59067" y="3527438"/>
                <a:ext cx="3460793" cy="5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21000">
                    <a:schemeClr val="tx1">
                      <a:lumMod val="65000"/>
                      <a:lumOff val="35000"/>
                      <a:alpha val="57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68" name="矩形 67"/>
              <p:cNvSpPr/>
              <p:nvPr/>
            </p:nvSpPr>
            <p:spPr>
              <a:xfrm rot="2700000">
                <a:off x="-209134" y="3612132"/>
                <a:ext cx="3425372" cy="82731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任意多边形 68"/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9" name="文本框 37"/>
            <p:cNvSpPr txBox="1"/>
            <p:nvPr/>
          </p:nvSpPr>
          <p:spPr>
            <a:xfrm rot="18900000">
              <a:off x="7987391" y="2062864"/>
              <a:ext cx="654605" cy="800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99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</a:t>
              </a:r>
              <a:endParaRPr lang="zh-CN" altLang="en-US" sz="32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3" name="Rectangle 62"/>
            <p:cNvSpPr>
              <a:spLocks noChangeArrowheads="1"/>
            </p:cNvSpPr>
            <p:nvPr/>
          </p:nvSpPr>
          <p:spPr bwMode="auto">
            <a:xfrm rot="18900000">
              <a:off x="7411151" y="3880568"/>
              <a:ext cx="23842" cy="230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964901" y="1528605"/>
            <a:ext cx="2046893" cy="2771121"/>
            <a:chOff x="5285553" y="2062865"/>
            <a:chExt cx="2729822" cy="3695684"/>
          </a:xfrm>
        </p:grpSpPr>
        <p:grpSp>
          <p:nvGrpSpPr>
            <p:cNvPr id="71" name="组合 70"/>
            <p:cNvGrpSpPr/>
            <p:nvPr/>
          </p:nvGrpSpPr>
          <p:grpSpPr>
            <a:xfrm>
              <a:off x="5285553" y="2168170"/>
              <a:ext cx="2729822" cy="3590379"/>
              <a:chOff x="1026359" y="1205784"/>
              <a:chExt cx="3446277" cy="4532692"/>
            </a:xfrm>
          </p:grpSpPr>
          <p:sp>
            <p:nvSpPr>
              <p:cNvPr id="78" name="任意多边形 77"/>
              <p:cNvSpPr/>
              <p:nvPr/>
            </p:nvSpPr>
            <p:spPr>
              <a:xfrm>
                <a:off x="1313863" y="1781540"/>
                <a:ext cx="3158773" cy="3544231"/>
              </a:xfrm>
              <a:custGeom>
                <a:avLst/>
                <a:gdLst>
                  <a:gd name="connsiteX0" fmla="*/ 1465943 w 2075543"/>
                  <a:gd name="connsiteY0" fmla="*/ 0 h 2162628"/>
                  <a:gd name="connsiteX1" fmla="*/ 2075543 w 2075543"/>
                  <a:gd name="connsiteY1" fmla="*/ 653143 h 2162628"/>
                  <a:gd name="connsiteX2" fmla="*/ 0 w 2075543"/>
                  <a:gd name="connsiteY2" fmla="*/ 2162628 h 2162628"/>
                  <a:gd name="connsiteX3" fmla="*/ 1465943 w 2075543"/>
                  <a:gd name="connsiteY3" fmla="*/ 0 h 2162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5543" h="2162628">
                    <a:moveTo>
                      <a:pt x="1465943" y="0"/>
                    </a:moveTo>
                    <a:lnTo>
                      <a:pt x="2075543" y="653143"/>
                    </a:lnTo>
                    <a:lnTo>
                      <a:pt x="0" y="2162628"/>
                    </a:lnTo>
                    <a:lnTo>
                      <a:pt x="1465943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35000"/>
                </a:schemeClr>
              </a:solidFill>
              <a:ln>
                <a:noFill/>
              </a:ln>
              <a:effectLst>
                <a:softEdge rad="266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圆角矩形 78"/>
              <p:cNvSpPr/>
              <p:nvPr/>
            </p:nvSpPr>
            <p:spPr>
              <a:xfrm rot="18900000">
                <a:off x="1026359" y="2031999"/>
                <a:ext cx="3280229" cy="1582057"/>
              </a:xfrm>
              <a:prstGeom prst="roundRect">
                <a:avLst>
                  <a:gd name="adj" fmla="val 10245"/>
                </a:avLst>
              </a:prstGeom>
              <a:solidFill>
                <a:srgbClr val="3A3A3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/>
              <p:nvPr/>
            </p:nvSpPr>
            <p:spPr>
              <a:xfrm rot="2700000">
                <a:off x="59067" y="3527438"/>
                <a:ext cx="3460793" cy="5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21000">
                    <a:schemeClr val="tx1">
                      <a:lumMod val="65000"/>
                      <a:lumOff val="35000"/>
                      <a:alpha val="57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81" name="矩形 80"/>
              <p:cNvSpPr/>
              <p:nvPr/>
            </p:nvSpPr>
            <p:spPr>
              <a:xfrm rot="2700000">
                <a:off x="-209134" y="3612132"/>
                <a:ext cx="3425372" cy="82731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任意多边形 81"/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2" name="文本框 36"/>
            <p:cNvSpPr txBox="1"/>
            <p:nvPr/>
          </p:nvSpPr>
          <p:spPr>
            <a:xfrm rot="18900000">
              <a:off x="6709733" y="2062865"/>
              <a:ext cx="654605" cy="800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99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</a:t>
              </a:r>
              <a:endParaRPr lang="zh-CN" altLang="en-US" sz="32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Oval 43"/>
            <p:cNvSpPr>
              <a:spLocks noChangeArrowheads="1"/>
            </p:cNvSpPr>
            <p:nvPr/>
          </p:nvSpPr>
          <p:spPr bwMode="auto">
            <a:xfrm rot="18900000">
              <a:off x="6146918" y="3850396"/>
              <a:ext cx="56094" cy="560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3005001" y="1546791"/>
            <a:ext cx="2046893" cy="2771121"/>
            <a:chOff x="4005390" y="2062865"/>
            <a:chExt cx="2729822" cy="3695684"/>
          </a:xfrm>
        </p:grpSpPr>
        <p:grpSp>
          <p:nvGrpSpPr>
            <p:cNvPr id="84" name="组合 83"/>
            <p:cNvGrpSpPr/>
            <p:nvPr/>
          </p:nvGrpSpPr>
          <p:grpSpPr>
            <a:xfrm>
              <a:off x="4005390" y="2168170"/>
              <a:ext cx="2729822" cy="3590379"/>
              <a:chOff x="1026359" y="1205784"/>
              <a:chExt cx="3446277" cy="4532692"/>
            </a:xfrm>
          </p:grpSpPr>
          <p:sp>
            <p:nvSpPr>
              <p:cNvPr id="92" name="任意多边形 91"/>
              <p:cNvSpPr/>
              <p:nvPr/>
            </p:nvSpPr>
            <p:spPr>
              <a:xfrm>
                <a:off x="1313863" y="1781540"/>
                <a:ext cx="3158773" cy="3544231"/>
              </a:xfrm>
              <a:custGeom>
                <a:avLst/>
                <a:gdLst>
                  <a:gd name="connsiteX0" fmla="*/ 1465943 w 2075543"/>
                  <a:gd name="connsiteY0" fmla="*/ 0 h 2162628"/>
                  <a:gd name="connsiteX1" fmla="*/ 2075543 w 2075543"/>
                  <a:gd name="connsiteY1" fmla="*/ 653143 h 2162628"/>
                  <a:gd name="connsiteX2" fmla="*/ 0 w 2075543"/>
                  <a:gd name="connsiteY2" fmla="*/ 2162628 h 2162628"/>
                  <a:gd name="connsiteX3" fmla="*/ 1465943 w 2075543"/>
                  <a:gd name="connsiteY3" fmla="*/ 0 h 2162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5543" h="2162628">
                    <a:moveTo>
                      <a:pt x="1465943" y="0"/>
                    </a:moveTo>
                    <a:lnTo>
                      <a:pt x="2075543" y="653143"/>
                    </a:lnTo>
                    <a:lnTo>
                      <a:pt x="0" y="2162628"/>
                    </a:lnTo>
                    <a:lnTo>
                      <a:pt x="1465943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35000"/>
                </a:schemeClr>
              </a:solidFill>
              <a:ln>
                <a:noFill/>
              </a:ln>
              <a:effectLst>
                <a:softEdge rad="266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圆角矩形 92"/>
              <p:cNvSpPr/>
              <p:nvPr/>
            </p:nvSpPr>
            <p:spPr>
              <a:xfrm rot="18900000">
                <a:off x="1026359" y="2031999"/>
                <a:ext cx="3280229" cy="1582057"/>
              </a:xfrm>
              <a:prstGeom prst="roundRect">
                <a:avLst>
                  <a:gd name="adj" fmla="val 10245"/>
                </a:avLst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椭圆 93"/>
              <p:cNvSpPr/>
              <p:nvPr/>
            </p:nvSpPr>
            <p:spPr>
              <a:xfrm rot="2700000">
                <a:off x="59067" y="3527438"/>
                <a:ext cx="3460793" cy="5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21000">
                    <a:schemeClr val="tx1">
                      <a:lumMod val="65000"/>
                      <a:lumOff val="35000"/>
                      <a:alpha val="57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95" name="矩形 94"/>
              <p:cNvSpPr/>
              <p:nvPr/>
            </p:nvSpPr>
            <p:spPr>
              <a:xfrm rot="2700000">
                <a:off x="-209134" y="3612132"/>
                <a:ext cx="3425372" cy="82731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任意多边形 95"/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6" name="文本框 35"/>
            <p:cNvSpPr txBox="1"/>
            <p:nvPr/>
          </p:nvSpPr>
          <p:spPr>
            <a:xfrm rot="18900000">
              <a:off x="5432076" y="2062865"/>
              <a:ext cx="654605" cy="800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99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</a:t>
              </a:r>
              <a:endParaRPr lang="zh-CN" altLang="en-US" sz="32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7" name="Freeform 512"/>
          <p:cNvSpPr>
            <a:spLocks/>
          </p:cNvSpPr>
          <p:nvPr/>
        </p:nvSpPr>
        <p:spPr bwMode="auto">
          <a:xfrm>
            <a:off x="343357" y="1513353"/>
            <a:ext cx="126177" cy="249973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TextBox 97"/>
          <p:cNvSpPr txBox="1"/>
          <p:nvPr/>
        </p:nvSpPr>
        <p:spPr>
          <a:xfrm>
            <a:off x="505338" y="1456702"/>
            <a:ext cx="1553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zh-CN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92352" y="1812087"/>
            <a:ext cx="2480032" cy="1234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</a:t>
            </a:r>
            <a:r>
              <a:rPr lang="zh-CN" altLang="zh-CN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必须清醒地看到前进中的困难与挑战，为集团公司提供强有力的金融服务与支持。</a:t>
            </a:r>
            <a:endParaRPr lang="zh-CN" altLang="en-US" sz="13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3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147" name="Picture 3" descr="D:\TDDownload\精品100多套\小图标+PNG\金融钱币图标\金融-大 (72)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865" y="3089653"/>
            <a:ext cx="2279624" cy="107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" name="TextBox 100"/>
          <p:cNvSpPr txBox="1"/>
          <p:nvPr/>
        </p:nvSpPr>
        <p:spPr>
          <a:xfrm rot="19021192">
            <a:off x="3361690" y="2364373"/>
            <a:ext cx="111262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点击此处添加</a:t>
            </a:r>
            <a:endParaRPr lang="en-US" altLang="zh-CN" sz="1050" dirty="0">
              <a:solidFill>
                <a:schemeClr val="bg1"/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收入来源</a:t>
            </a:r>
            <a:endParaRPr lang="en-US" altLang="zh-CN" sz="1050" dirty="0">
              <a:solidFill>
                <a:schemeClr val="bg1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 rot="19021192">
            <a:off x="4387358" y="2429810"/>
            <a:ext cx="111262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点击此处添加</a:t>
            </a:r>
            <a:endParaRPr lang="en-US" altLang="zh-CN" sz="1050" dirty="0">
              <a:solidFill>
                <a:schemeClr val="bg1"/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收入来源</a:t>
            </a:r>
            <a:endParaRPr lang="en-US" altLang="zh-CN" sz="1050" dirty="0">
              <a:solidFill>
                <a:schemeClr val="bg1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 rot="19021192">
            <a:off x="5345329" y="2451049"/>
            <a:ext cx="111262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点击此处添加</a:t>
            </a:r>
            <a:endParaRPr lang="en-US" altLang="zh-CN" sz="1050" dirty="0">
              <a:solidFill>
                <a:schemeClr val="bg1"/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收入来源</a:t>
            </a:r>
            <a:endParaRPr lang="en-US" altLang="zh-CN" sz="1050" dirty="0">
              <a:solidFill>
                <a:schemeClr val="bg1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 rot="19021192">
            <a:off x="6282768" y="2541578"/>
            <a:ext cx="111262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点击此处添加</a:t>
            </a:r>
            <a:endParaRPr lang="en-US" altLang="zh-CN" sz="1050" dirty="0">
              <a:solidFill>
                <a:schemeClr val="bg1"/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收入来源</a:t>
            </a:r>
            <a:endParaRPr lang="en-US" altLang="zh-CN" sz="1050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rot="19021192">
            <a:off x="7301303" y="2541577"/>
            <a:ext cx="111262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点击此处添加</a:t>
            </a:r>
            <a:endParaRPr lang="en-US" altLang="zh-CN" sz="1050" dirty="0">
              <a:solidFill>
                <a:schemeClr val="bg1"/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</a:rPr>
              <a:t>收入来源</a:t>
            </a:r>
            <a:endParaRPr lang="en-US" altLang="zh-CN" sz="1050" dirty="0">
              <a:solidFill>
                <a:schemeClr val="bg1"/>
              </a:solidFill>
            </a:endParaRPr>
          </a:p>
        </p:txBody>
      </p:sp>
      <p:sp>
        <p:nvSpPr>
          <p:cNvPr id="73" name="文本框 5"/>
          <p:cNvSpPr txBox="1"/>
          <p:nvPr/>
        </p:nvSpPr>
        <p:spPr>
          <a:xfrm>
            <a:off x="593788" y="173838"/>
            <a:ext cx="391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点击</a:t>
            </a:r>
            <a:r>
              <a:rPr lang="zh-CN" altLang="en-US" sz="2400" dirty="0" smtClean="0">
                <a:solidFill>
                  <a:schemeClr val="tx1"/>
                </a:solidFill>
              </a:rPr>
              <a:t>输入标题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74" name="TextBox 34"/>
          <p:cNvSpPr txBox="1"/>
          <p:nvPr/>
        </p:nvSpPr>
        <p:spPr>
          <a:xfrm>
            <a:off x="2508598" y="370150"/>
            <a:ext cx="1757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/>
              <a:t>Team building 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1654" y="173838"/>
            <a:ext cx="569212" cy="519945"/>
            <a:chOff x="0" y="532828"/>
            <a:chExt cx="759125" cy="568897"/>
          </a:xfrm>
        </p:grpSpPr>
        <p:sp>
          <p:nvSpPr>
            <p:cNvPr id="77" name="矩形 76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133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9" name="TextBox 40"/>
          <p:cNvSpPr txBox="1"/>
          <p:nvPr/>
        </p:nvSpPr>
        <p:spPr>
          <a:xfrm>
            <a:off x="6688948" y="322140"/>
            <a:ext cx="282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1654" y="691472"/>
            <a:ext cx="9140694" cy="34281"/>
            <a:chOff x="0" y="532828"/>
            <a:chExt cx="759125" cy="568897"/>
          </a:xfrm>
          <a:solidFill>
            <a:srgbClr val="133FCB"/>
          </a:solidFill>
        </p:grpSpPr>
        <p:sp>
          <p:nvSpPr>
            <p:cNvPr id="91" name="矩形 90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9636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4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9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1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1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1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53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816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316"/>
                            </p:stCondLst>
                            <p:childTnLst>
                              <p:par>
                                <p:cTn id="7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53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922"/>
                            </p:stCondLst>
                            <p:childTnLst>
                              <p:par>
                                <p:cTn id="7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422"/>
                            </p:stCondLst>
                            <p:childTnLst>
                              <p:par>
                                <p:cTn id="8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53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 tmFilter="0,0; .5, 1; 1, 1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28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28"/>
                            </p:stCondLst>
                            <p:childTnLst>
                              <p:par>
                                <p:cTn id="9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53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 tmFilter="0,0; .5, 1; 1, 1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134"/>
                            </p:stCondLst>
                            <p:childTnLst>
                              <p:par>
                                <p:cTn id="10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634"/>
                            </p:stCondLst>
                            <p:childTnLst>
                              <p:par>
                                <p:cTn id="1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53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 tmFilter="0,0; .5, 1; 1, 1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8" grpId="0"/>
      <p:bldP spid="99" grpId="0"/>
      <p:bldP spid="101" grpId="0"/>
      <p:bldP spid="102" grpId="0"/>
      <p:bldP spid="103" grpId="0"/>
      <p:bldP spid="104" grpId="0"/>
      <p:bldP spid="105" grpId="0"/>
      <p:bldP spid="73" grpId="0"/>
      <p:bldP spid="7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SLIDE_COUNT" val="1"/>
  <p:tag name="ISPRING_SCORM_RATE_SLIDES" val="0"/>
  <p:tag name="ISPRING_SCORM_RATE_QUIZZES" val="0"/>
  <p:tag name="ISPRING_SCORM_PASSING_SCORE" val="0.0000000000"/>
  <p:tag name="GENSWF_OUTPUT_FILE_NAME" val="22-"/>
  <p:tag name="ISPRING_RESOURCE_PATHS_HASH_2" val="dd605faedef9b7b7285347d268bb89f5f81ab7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直接连接符 5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文本框 4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文本框 4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直接连接符 4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文本框 4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文本框 4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直接连接符 4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文本框 3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文本框 3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直接连接符 3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Rectangle 3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Straight Connector 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Straight Connector 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Oval 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Oval 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Straight Connector 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Straight Connector 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Oval 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Oval 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Straight Connector 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Straight Connector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Rectangle 3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Oval 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Oval 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Straight Connector 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Straight Connector 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Oval 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Oval 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Straight Connector 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Straight Connector 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Oval 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2252"/>
  <p:tag name="MH_LIBRARY" val="GRAPHIC"/>
  <p:tag name="MH_ORDER" val="Oval 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文本框 3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文本框 5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文本框 5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直接连接符 5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文本框 4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文本框 49"/>
</p:tagLst>
</file>

<file path=ppt/theme/theme1.xml><?xml version="1.0" encoding="utf-8"?>
<a:theme xmlns:a="http://schemas.openxmlformats.org/drawingml/2006/main" name="第一PPT，www.1ppt.com">
  <a:themeElements>
    <a:clrScheme name="自定义 1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073E87"/>
      </a:accent1>
      <a:accent2>
        <a:srgbClr val="2D82F4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10532078</TotalTime>
  <Words>3077</Words>
  <Application>Microsoft Office PowerPoint</Application>
  <PresentationFormat>全屏显示(16:9)</PresentationFormat>
  <Paragraphs>429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创业融资</dc:title>
  <dc:creator>第一PPT模板网-WWW.1PPT.COM</dc:creator>
  <cp:keywords>第一PPT模板网-WWW.1PPT.COM</cp:keywords>
  <cp:lastModifiedBy>Windows User</cp:lastModifiedBy>
  <cp:revision>364</cp:revision>
  <dcterms:created xsi:type="dcterms:W3CDTF">2010-02-22T07:41:47Z</dcterms:created>
  <dcterms:modified xsi:type="dcterms:W3CDTF">2018-02-06T08:11:10Z</dcterms:modified>
</cp:coreProperties>
</file>