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26"/>
  </p:notesMasterIdLst>
  <p:handoutMasterIdLst>
    <p:handoutMasterId r:id="rId27"/>
  </p:handoutMasterIdLst>
  <p:sldIdLst>
    <p:sldId id="3167" r:id="rId3"/>
    <p:sldId id="3168" r:id="rId4"/>
    <p:sldId id="3169" r:id="rId5"/>
    <p:sldId id="3123" r:id="rId6"/>
    <p:sldId id="3128" r:id="rId7"/>
    <p:sldId id="3150" r:id="rId8"/>
    <p:sldId id="3124" r:id="rId9"/>
    <p:sldId id="3170" r:id="rId10"/>
    <p:sldId id="3146" r:id="rId11"/>
    <p:sldId id="3129" r:id="rId12"/>
    <p:sldId id="3147" r:id="rId13"/>
    <p:sldId id="3126" r:id="rId14"/>
    <p:sldId id="3171" r:id="rId15"/>
    <p:sldId id="3122" r:id="rId16"/>
    <p:sldId id="3148" r:id="rId17"/>
    <p:sldId id="3130" r:id="rId18"/>
    <p:sldId id="3149" r:id="rId19"/>
    <p:sldId id="3172" r:id="rId20"/>
    <p:sldId id="3125" r:id="rId21"/>
    <p:sldId id="3133" r:id="rId22"/>
    <p:sldId id="3127" r:id="rId23"/>
    <p:sldId id="3173" r:id="rId24"/>
    <p:sldId id="317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7" autoAdjust="0"/>
    <p:restoredTop sz="92986" autoAdjust="0"/>
  </p:normalViewPr>
  <p:slideViewPr>
    <p:cSldViewPr>
      <p:cViewPr>
        <p:scale>
          <a:sx n="50" d="100"/>
          <a:sy n="50" d="100"/>
        </p:scale>
        <p:origin x="-402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218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0068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60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5791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001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4339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58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2772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9386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123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7960481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6055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108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969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98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03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9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326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651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34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694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76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1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9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41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43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2018/2/6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102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45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528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48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87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05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45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4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3" r:id="rId3"/>
    <p:sldLayoutId id="2147483964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0791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13351" y="5064684"/>
            <a:ext cx="5832599" cy="41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AUTO INDUSTRY PRODUCT INTRODUCTION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213351" y="4289831"/>
            <a:ext cx="58325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54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汽车行业产品介绍</a:t>
            </a:r>
            <a:endParaRPr lang="zh-CN" altLang="en-US" sz="54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6213351" y="5416525"/>
            <a:ext cx="5317851" cy="453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适用于汽车行业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产品宣讲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04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89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3300" y="4487689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70151" y="3065276"/>
            <a:ext cx="911564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73778" y="4241095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94491" y="3100852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8834095" y="4990685"/>
            <a:ext cx="2916435" cy="799050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2585947" y="2155888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683435" y="3495041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964715" y="3682767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6249070" y="2233263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9597" y="2146430"/>
            <a:ext cx="2792216" cy="2506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6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56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399169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129847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510301" y="5814911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3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8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44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3843198" y="3076813"/>
            <a:ext cx="5189993" cy="43797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3843198" y="2830816"/>
            <a:ext cx="499136" cy="2446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294" y="82440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787" y="142318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3843198" y="4011742"/>
            <a:ext cx="5189993" cy="43797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3843198" y="3765745"/>
            <a:ext cx="499136" cy="2446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3843198" y="4946672"/>
            <a:ext cx="5189993" cy="43797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3843198" y="4700675"/>
            <a:ext cx="499136" cy="2446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3843198" y="5881601"/>
            <a:ext cx="5189993" cy="43797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3843198" y="5635605"/>
            <a:ext cx="499136" cy="2446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1894873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8143780" y="3616325"/>
            <a:ext cx="544517" cy="1398909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1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1063092" y="4152077"/>
            <a:ext cx="544517" cy="1500105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35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5227981" y="3041932"/>
            <a:ext cx="544517" cy="132444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7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353" y="4173992"/>
            <a:ext cx="12858044" cy="3058657"/>
            <a:chOff x="0" y="1885950"/>
            <a:chExt cx="9144000" cy="32575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53" y="5414187"/>
            <a:ext cx="12858044" cy="1818463"/>
            <a:chOff x="0" y="3378148"/>
            <a:chExt cx="9144000" cy="1765352"/>
          </a:xfrm>
        </p:grpSpPr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5950815" y="308615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860853" y="364750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797975" y="4183260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973504" y="1832583"/>
            <a:ext cx="10911745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3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5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80703" y="23194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13351" y="5064684"/>
            <a:ext cx="5832599" cy="41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AUTO INDUSTRY PRODUCT INTRODUCTION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213351" y="4289831"/>
            <a:ext cx="604867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54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6213351" y="5416525"/>
            <a:ext cx="5317851" cy="453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适用于汽车行业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产品宣讲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47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45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90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14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7147ACC-9482-4F28-800E-4BCF2C4ADA7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2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6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00"/>
      </a:accent1>
      <a:accent2>
        <a:srgbClr val="BF0000"/>
      </a:accent2>
      <a:accent3>
        <a:srgbClr val="000000"/>
      </a:accent3>
      <a:accent4>
        <a:srgbClr val="BF0000"/>
      </a:accent4>
      <a:accent5>
        <a:srgbClr val="000000"/>
      </a:accent5>
      <a:accent6>
        <a:srgbClr val="BF0000"/>
      </a:accent6>
      <a:hlink>
        <a:srgbClr val="000000"/>
      </a:hlink>
      <a:folHlink>
        <a:srgbClr val="BF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3271</Words>
  <Application>Microsoft Office PowerPoint</Application>
  <PresentationFormat>自定义</PresentationFormat>
  <Paragraphs>210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汽车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2018-02-06T01:36:57Z</dcterms:modified>
</cp:coreProperties>
</file>