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94" r:id="rId3"/>
    <p:sldId id="3195" r:id="rId4"/>
    <p:sldId id="3196" r:id="rId5"/>
    <p:sldId id="3149" r:id="rId6"/>
    <p:sldId id="3173" r:id="rId7"/>
    <p:sldId id="3172" r:id="rId8"/>
    <p:sldId id="3181" r:id="rId9"/>
    <p:sldId id="3197" r:id="rId10"/>
    <p:sldId id="3170" r:id="rId11"/>
    <p:sldId id="3174" r:id="rId12"/>
    <p:sldId id="3168" r:id="rId13"/>
    <p:sldId id="3171" r:id="rId14"/>
    <p:sldId id="3198" r:id="rId15"/>
    <p:sldId id="3178" r:id="rId16"/>
    <p:sldId id="3175" r:id="rId17"/>
    <p:sldId id="3179" r:id="rId18"/>
    <p:sldId id="3169" r:id="rId19"/>
    <p:sldId id="3199" r:id="rId20"/>
    <p:sldId id="3180" r:id="rId21"/>
    <p:sldId id="3176" r:id="rId22"/>
    <p:sldId id="3177" r:id="rId23"/>
    <p:sldId id="3200" r:id="rId24"/>
    <p:sldId id="320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36"/>
    <a:srgbClr val="169274"/>
    <a:srgbClr val="60AEA9"/>
    <a:srgbClr val="84004C"/>
    <a:srgbClr val="8B2FC3"/>
    <a:srgbClr val="C9247B"/>
    <a:srgbClr val="F3C5BE"/>
    <a:srgbClr val="00B369"/>
    <a:srgbClr val="1A8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537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222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265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3648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4316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97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2067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4839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383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26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202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037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2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82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53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0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9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1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98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00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9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5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5664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1377296"/>
            <a:ext cx="12858044" cy="4478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732706" y="3809653"/>
            <a:ext cx="2966656" cy="37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421263" y="3112269"/>
            <a:ext cx="7589544" cy="76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spc="600" dirty="0">
                <a:solidFill>
                  <a:schemeClr val="bg1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年终总结汇报</a:t>
            </a:r>
            <a:r>
              <a:rPr lang="zh-CN" altLang="en-US" sz="4400" cap="all" spc="600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768064" y="399550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0710928" y="399550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5"/>
          <p:cNvSpPr txBox="1"/>
          <p:nvPr/>
        </p:nvSpPr>
        <p:spPr>
          <a:xfrm>
            <a:off x="7094808" y="4191297"/>
            <a:ext cx="4242457" cy="38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405" y="1378899"/>
            <a:ext cx="5285690" cy="44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6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1019878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71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974994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67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465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3258" y="520050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1377296"/>
            <a:ext cx="12858044" cy="4478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732706" y="3809653"/>
            <a:ext cx="2966656" cy="37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421263" y="3112269"/>
            <a:ext cx="7589544" cy="76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spc="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spc="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768064" y="399550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0710928" y="399550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5"/>
          <p:cNvSpPr txBox="1"/>
          <p:nvPr/>
        </p:nvSpPr>
        <p:spPr>
          <a:xfrm>
            <a:off x="7094808" y="4191297"/>
            <a:ext cx="4242457" cy="38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405" y="1378899"/>
            <a:ext cx="5285690" cy="44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6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4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772933" cy="1399792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56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984612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4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7A276C8-AADC-43BF-808C-4C0AEFB1629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8.pptx"/>
</p:tagLst>
</file>

<file path=ppt/theme/theme1.xml><?xml version="1.0" encoding="utf-8"?>
<a:theme xmlns:a="http://schemas.openxmlformats.org/drawingml/2006/main" name="第一PPT，www.1ppt.com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5A600"/>
      </a:accent1>
      <a:accent2>
        <a:srgbClr val="6B1686"/>
      </a:accent2>
      <a:accent3>
        <a:srgbClr val="E5A600"/>
      </a:accent3>
      <a:accent4>
        <a:srgbClr val="6B1686"/>
      </a:accent4>
      <a:accent5>
        <a:srgbClr val="E5A600"/>
      </a:accent5>
      <a:accent6>
        <a:srgbClr val="6B1686"/>
      </a:accent6>
      <a:hlink>
        <a:srgbClr val="E5A600"/>
      </a:hlink>
      <a:folHlink>
        <a:srgbClr val="6B168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2965</Words>
  <Application>Microsoft Office PowerPoint</Application>
  <PresentationFormat>自定义</PresentationFormat>
  <Paragraphs>218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简洁商务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2018-02-05T09:16:10Z</dcterms:modified>
</cp:coreProperties>
</file>