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42" r:id="rId3"/>
    <p:sldId id="3143" r:id="rId4"/>
    <p:sldId id="3149" r:id="rId5"/>
    <p:sldId id="3132" r:id="rId6"/>
    <p:sldId id="3118" r:id="rId7"/>
    <p:sldId id="3131" r:id="rId8"/>
    <p:sldId id="3128" r:id="rId9"/>
    <p:sldId id="3154" r:id="rId10"/>
    <p:sldId id="3121" r:id="rId11"/>
    <p:sldId id="3119" r:id="rId12"/>
    <p:sldId id="3126" r:id="rId13"/>
    <p:sldId id="3125" r:id="rId14"/>
    <p:sldId id="3155" r:id="rId15"/>
    <p:sldId id="3122" r:id="rId16"/>
    <p:sldId id="3123" r:id="rId17"/>
    <p:sldId id="3130" r:id="rId18"/>
    <p:sldId id="3117" r:id="rId19"/>
    <p:sldId id="3156" r:id="rId20"/>
    <p:sldId id="3127" r:id="rId21"/>
    <p:sldId id="3120" r:id="rId22"/>
    <p:sldId id="3124" r:id="rId23"/>
    <p:sldId id="3153" r:id="rId24"/>
    <p:sldId id="315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64" autoAdjust="0"/>
    <p:restoredTop sz="92986" autoAdjust="0"/>
  </p:normalViewPr>
  <p:slideViewPr>
    <p:cSldViewPr>
      <p:cViewPr>
        <p:scale>
          <a:sx n="50" d="100"/>
          <a:sy n="50" d="100"/>
        </p:scale>
        <p:origin x="-25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056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844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39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768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90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582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3515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5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385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661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8269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46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413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109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8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7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878" indent="0">
              <a:buNone/>
              <a:defRPr sz="3500"/>
            </a:lvl2pPr>
            <a:lvl3pPr marL="1147753" indent="0">
              <a:buNone/>
              <a:defRPr sz="3000"/>
            </a:lvl3pPr>
            <a:lvl4pPr marL="1721632" indent="0">
              <a:buNone/>
              <a:defRPr sz="2500"/>
            </a:lvl4pPr>
            <a:lvl5pPr marL="2295508" indent="0">
              <a:buNone/>
              <a:defRPr sz="2500"/>
            </a:lvl5pPr>
            <a:lvl6pPr marL="2869385" indent="0">
              <a:buNone/>
              <a:defRPr sz="2500"/>
            </a:lvl6pPr>
            <a:lvl7pPr marL="3443264" indent="0">
              <a:buNone/>
              <a:defRPr sz="2500"/>
            </a:lvl7pPr>
            <a:lvl8pPr marL="4017139" indent="0">
              <a:buNone/>
              <a:defRPr sz="2500"/>
            </a:lvl8pPr>
            <a:lvl9pPr marL="45910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6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9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12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4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4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6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2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32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50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87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7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6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5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3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2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1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0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1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4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90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90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40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30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2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75" tIns="57388" rIns="114775" bIns="5738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1"/>
            <a:ext cx="11572875" cy="4773215"/>
          </a:xfrm>
          <a:prstGeom prst="rect">
            <a:avLst/>
          </a:prstGeom>
        </p:spPr>
        <p:txBody>
          <a:bodyPr vert="horz" lIns="114775" tIns="57388" rIns="114775" bIns="5738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886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775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08" indent="-430408" algn="l" defTabSz="114775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550" indent="-358672" algn="l" defTabSz="114775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692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569" indent="-286938" algn="l" defTabSz="114775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448" indent="-286938" algn="l" defTabSz="114775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323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201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079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954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87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753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632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50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385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264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139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017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23"/>
          <p:cNvSpPr txBox="1"/>
          <p:nvPr/>
        </p:nvSpPr>
        <p:spPr>
          <a:xfrm>
            <a:off x="4307886" y="2515554"/>
            <a:ext cx="4161721" cy="53219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Graduation thesis PPT</a:t>
            </a:r>
            <a:endParaRPr lang="zh-CN" altLang="zh-CN" sz="24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3010507" y="1672109"/>
            <a:ext cx="6837736" cy="1053111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accent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毕业</a:t>
            </a:r>
            <a:r>
              <a:rPr lang="zh-CN" altLang="en-US" sz="6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论文</a:t>
            </a:r>
            <a:r>
              <a:rPr lang="zh-CN" altLang="en-US" sz="6000" dirty="0" smtClean="0">
                <a:solidFill>
                  <a:schemeClr val="accent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答辩</a:t>
            </a:r>
            <a:r>
              <a:rPr lang="en-US" altLang="zh-CN" sz="6000" dirty="0" smtClean="0">
                <a:solidFill>
                  <a:schemeClr val="accent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endParaRPr lang="zh-CN" altLang="en-US" sz="6000" dirty="0">
              <a:solidFill>
                <a:schemeClr val="accent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4307886" y="3156519"/>
            <a:ext cx="42429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答辩人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  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指导老师：李老师</a:t>
            </a:r>
            <a:endParaRPr lang="zh-CN" altLang="zh-CN" sz="1600" cap="all" spc="3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44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133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72239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06950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90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6687" y="685668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23"/>
          <p:cNvSpPr txBox="1"/>
          <p:nvPr/>
        </p:nvSpPr>
        <p:spPr>
          <a:xfrm>
            <a:off x="4307886" y="2392189"/>
            <a:ext cx="4161721" cy="53219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Graduation thesis PPT</a:t>
            </a:r>
            <a:endParaRPr lang="zh-CN" altLang="zh-CN" sz="2400" cap="all" dirty="0">
              <a:solidFill>
                <a:schemeClr val="accent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3010507" y="1672109"/>
            <a:ext cx="6837736" cy="1053111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accent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6000" dirty="0">
              <a:solidFill>
                <a:schemeClr val="accent4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4307886" y="3033154"/>
            <a:ext cx="424298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答辩人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  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指导老师：李老师</a:t>
            </a:r>
            <a:endParaRPr lang="zh-CN" altLang="zh-CN" sz="1600" cap="all" spc="3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871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17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4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61" tIns="57381" rIns="114761" bIns="57381" rtlCol="0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61" tIns="57381" rIns="114761" bIns="57381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5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6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14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95300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6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13004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F454181-0175-4624-87BA-4E273ACF0EA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6.pptx"/>
</p:tagLst>
</file>

<file path=ppt/theme/theme1.xml><?xml version="1.0" encoding="utf-8"?>
<a:theme xmlns:a="http://schemas.openxmlformats.org/drawingml/2006/main" name="第一PPT，www.1ppt.com">
  <a:themeElements>
    <a:clrScheme name="自定义 4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ECD52"/>
      </a:accent1>
      <a:accent2>
        <a:srgbClr val="109B47"/>
      </a:accent2>
      <a:accent3>
        <a:srgbClr val="45B6C3"/>
      </a:accent3>
      <a:accent4>
        <a:srgbClr val="244894"/>
      </a:accent4>
      <a:accent5>
        <a:srgbClr val="9ECD52"/>
      </a:accent5>
      <a:accent6>
        <a:srgbClr val="109B47"/>
      </a:accent6>
      <a:hlink>
        <a:srgbClr val="45B6C3"/>
      </a:hlink>
      <a:folHlink>
        <a:srgbClr val="24489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3029</Words>
  <Application>Microsoft Office PowerPoint</Application>
  <PresentationFormat>自定义</PresentationFormat>
  <Paragraphs>250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教育培训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2018-02-05T03:24:34Z</dcterms:modified>
</cp:coreProperties>
</file>