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42" r:id="rId3"/>
    <p:sldId id="3143" r:id="rId4"/>
    <p:sldId id="3144" r:id="rId5"/>
    <p:sldId id="3132" r:id="rId6"/>
    <p:sldId id="3118" r:id="rId7"/>
    <p:sldId id="3131" r:id="rId8"/>
    <p:sldId id="3128" r:id="rId9"/>
    <p:sldId id="3145" r:id="rId10"/>
    <p:sldId id="3121" r:id="rId11"/>
    <p:sldId id="3119" r:id="rId12"/>
    <p:sldId id="3125" r:id="rId13"/>
    <p:sldId id="3126" r:id="rId14"/>
    <p:sldId id="3146" r:id="rId15"/>
    <p:sldId id="3122" r:id="rId16"/>
    <p:sldId id="3123" r:id="rId17"/>
    <p:sldId id="3130" r:id="rId18"/>
    <p:sldId id="3117" r:id="rId19"/>
    <p:sldId id="3147" r:id="rId20"/>
    <p:sldId id="3127" r:id="rId21"/>
    <p:sldId id="3120" r:id="rId22"/>
    <p:sldId id="3124" r:id="rId23"/>
    <p:sldId id="3148" r:id="rId24"/>
    <p:sldId id="314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9" autoAdjust="0"/>
    <p:restoredTop sz="92986" autoAdjust="0"/>
  </p:normalViewPr>
  <p:slideViewPr>
    <p:cSldViewPr>
      <p:cViewPr>
        <p:scale>
          <a:sx n="50" d="100"/>
          <a:sy n="50" d="100"/>
        </p:scale>
        <p:origin x="-49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094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8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10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51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6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4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4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61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90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1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5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2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1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5519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6068983" cy="72326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3151" y="1744117"/>
            <a:ext cx="6683056" cy="28884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7807" y="159941"/>
            <a:ext cx="2324566" cy="2320181"/>
          </a:xfrm>
          <a:prstGeom prst="rect">
            <a:avLst/>
          </a:prstGeom>
        </p:spPr>
      </p:pic>
      <p:sp>
        <p:nvSpPr>
          <p:cNvPr id="30" name="TextBox 23"/>
          <p:cNvSpPr txBox="1"/>
          <p:nvPr/>
        </p:nvSpPr>
        <p:spPr>
          <a:xfrm>
            <a:off x="6132552" y="4994195"/>
            <a:ext cx="3599900" cy="398060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6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Safety is always our melody</a:t>
            </a:r>
            <a:endParaRPr lang="zh-CN" altLang="zh-CN" sz="1600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5853311" y="4632557"/>
            <a:ext cx="4158382" cy="560668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安全是我们永远的旋律</a:t>
            </a:r>
            <a:endParaRPr lang="zh-CN" altLang="en-US" sz="28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44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0947" y="892873"/>
            <a:ext cx="2324566" cy="232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6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0947" y="892873"/>
            <a:ext cx="2324566" cy="232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7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9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34843" y="613822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6068983" cy="72326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3151" y="1744117"/>
            <a:ext cx="6683056" cy="28884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7807" y="159941"/>
            <a:ext cx="2324566" cy="2320181"/>
          </a:xfrm>
          <a:prstGeom prst="rect">
            <a:avLst/>
          </a:prstGeom>
        </p:spPr>
      </p:pic>
      <p:sp>
        <p:nvSpPr>
          <p:cNvPr id="30" name="TextBox 23"/>
          <p:cNvSpPr txBox="1"/>
          <p:nvPr/>
        </p:nvSpPr>
        <p:spPr>
          <a:xfrm>
            <a:off x="6132552" y="4994195"/>
            <a:ext cx="3599900" cy="398060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6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Safety is always our melody</a:t>
            </a:r>
            <a:endParaRPr lang="zh-CN" altLang="zh-CN" sz="1600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5853311" y="4632557"/>
            <a:ext cx="4158382" cy="560668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28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05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3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0947" y="892873"/>
            <a:ext cx="2324566" cy="232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2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0947" y="892873"/>
            <a:ext cx="2324566" cy="232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8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1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71637"/>
      </a:accent1>
      <a:accent2>
        <a:srgbClr val="FE143C"/>
      </a:accent2>
      <a:accent3>
        <a:srgbClr val="071637"/>
      </a:accent3>
      <a:accent4>
        <a:srgbClr val="FE143C"/>
      </a:accent4>
      <a:accent5>
        <a:srgbClr val="071637"/>
      </a:accent5>
      <a:accent6>
        <a:srgbClr val="FE143C"/>
      </a:accent6>
      <a:hlink>
        <a:srgbClr val="071637"/>
      </a:hlink>
      <a:folHlink>
        <a:srgbClr val="FE143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2967</Words>
  <Application>Microsoft Office PowerPoint</Application>
  <PresentationFormat>自定义</PresentationFormat>
  <Paragraphs>257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2018-02-03T06:44:55Z</dcterms:modified>
</cp:coreProperties>
</file>