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198" r:id="rId3"/>
    <p:sldId id="3203" r:id="rId4"/>
    <p:sldId id="3199" r:id="rId5"/>
    <p:sldId id="3190" r:id="rId6"/>
    <p:sldId id="3174" r:id="rId7"/>
    <p:sldId id="3179" r:id="rId8"/>
    <p:sldId id="3173" r:id="rId9"/>
    <p:sldId id="3204" r:id="rId10"/>
    <p:sldId id="3169" r:id="rId11"/>
    <p:sldId id="3192" r:id="rId12"/>
    <p:sldId id="3178" r:id="rId13"/>
    <p:sldId id="3175" r:id="rId14"/>
    <p:sldId id="3205" r:id="rId15"/>
    <p:sldId id="3170" r:id="rId16"/>
    <p:sldId id="3172" r:id="rId17"/>
    <p:sldId id="3193" r:id="rId18"/>
    <p:sldId id="3171" r:id="rId19"/>
    <p:sldId id="3206" r:id="rId20"/>
    <p:sldId id="3191" r:id="rId21"/>
    <p:sldId id="3177" r:id="rId22"/>
    <p:sldId id="3176" r:id="rId23"/>
    <p:sldId id="3207" r:id="rId24"/>
    <p:sldId id="320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904"/>
    <a:srgbClr val="223D5E"/>
    <a:srgbClr val="EC206C"/>
    <a:srgbClr val="BC148E"/>
    <a:srgbClr val="0A1A3B"/>
    <a:srgbClr val="CE000D"/>
    <a:srgbClr val="FE67BE"/>
    <a:srgbClr val="84004C"/>
    <a:srgbClr val="8B2FC3"/>
    <a:srgbClr val="C924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4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795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737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095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3334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878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3581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6087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2616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3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07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89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079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595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51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92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312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78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02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48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79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856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999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92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41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74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2251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6067314" y="5765795"/>
            <a:ext cx="6294384" cy="4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pc="3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这里可以简要的概述您的项目</a:t>
            </a:r>
            <a:endParaRPr lang="zh-CN" altLang="en-US" spc="316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5493271" y="4701993"/>
            <a:ext cx="7442471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 smtClean="0">
                <a:solidFill>
                  <a:srgbClr val="F1690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创业</a:t>
            </a:r>
            <a:r>
              <a:rPr lang="en-US" altLang="zh-CN" sz="6600" kern="2000" dirty="0" smtClean="0">
                <a:solidFill>
                  <a:srgbClr val="F1690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6600" kern="2000" dirty="0" smtClean="0">
                <a:solidFill>
                  <a:srgbClr val="223D5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商业计划书</a:t>
            </a:r>
            <a:endParaRPr lang="zh-CN" altLang="en-US" sz="6600" kern="2000" dirty="0">
              <a:solidFill>
                <a:srgbClr val="223D5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7869535" y="6151728"/>
            <a:ext cx="2533507" cy="452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36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THREE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88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FOUR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95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620373" y="2232777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620373" y="2992781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620373" y="3751111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620373" y="4511114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6100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1998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6067314" y="5765795"/>
            <a:ext cx="6294384" cy="4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pc="3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这里可以简要的概述您的项目</a:t>
            </a:r>
            <a:endParaRPr lang="zh-CN" altLang="en-US" spc="316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5493271" y="4701993"/>
            <a:ext cx="7442471" cy="127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6600" kern="2000" dirty="0" smtClean="0">
                <a:solidFill>
                  <a:srgbClr val="223D5E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THANK YOU</a:t>
            </a:r>
            <a:endParaRPr lang="zh-CN" altLang="en-US" sz="6600" kern="2000" dirty="0">
              <a:solidFill>
                <a:srgbClr val="223D5E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8144339" y="6151728"/>
            <a:ext cx="2893547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53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82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ONE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27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TWO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201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DBE2163-3360-42AD-A61B-8092F45D00B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15.pptx"/>
</p:tagLst>
</file>

<file path=ppt/theme/theme1.xml><?xml version="1.0" encoding="utf-8"?>
<a:theme xmlns:a="http://schemas.openxmlformats.org/drawingml/2006/main" name="第一PPT，www.1ppt.com">
  <a:themeElements>
    <a:clrScheme name="自定义 49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36801"/>
      </a:accent1>
      <a:accent2>
        <a:srgbClr val="213C5D"/>
      </a:accent2>
      <a:accent3>
        <a:srgbClr val="F36801"/>
      </a:accent3>
      <a:accent4>
        <a:srgbClr val="213C5D"/>
      </a:accent4>
      <a:accent5>
        <a:srgbClr val="F36801"/>
      </a:accent5>
      <a:accent6>
        <a:srgbClr val="213C5D"/>
      </a:accent6>
      <a:hlink>
        <a:srgbClr val="F36801"/>
      </a:hlink>
      <a:folHlink>
        <a:srgbClr val="213C5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3397</Words>
  <Application>Microsoft Office PowerPoint</Application>
  <PresentationFormat>自定义</PresentationFormat>
  <Paragraphs>236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2018-02-05T02:44:48Z</dcterms:modified>
</cp:coreProperties>
</file>