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49" r:id="rId3"/>
    <p:sldId id="3253" r:id="rId4"/>
    <p:sldId id="3251" r:id="rId5"/>
    <p:sldId id="3227" r:id="rId6"/>
    <p:sldId id="3247" r:id="rId7"/>
    <p:sldId id="3228" r:id="rId8"/>
    <p:sldId id="3238" r:id="rId9"/>
    <p:sldId id="3254" r:id="rId10"/>
    <p:sldId id="3226" r:id="rId11"/>
    <p:sldId id="3231" r:id="rId12"/>
    <p:sldId id="3225" r:id="rId13"/>
    <p:sldId id="3222" r:id="rId14"/>
    <p:sldId id="3255" r:id="rId15"/>
    <p:sldId id="3245" r:id="rId16"/>
    <p:sldId id="3246" r:id="rId17"/>
    <p:sldId id="3229" r:id="rId18"/>
    <p:sldId id="3223" r:id="rId19"/>
    <p:sldId id="3256" r:id="rId20"/>
    <p:sldId id="3230" r:id="rId21"/>
    <p:sldId id="3244" r:id="rId22"/>
    <p:sldId id="3224" r:id="rId23"/>
    <p:sldId id="3257" r:id="rId24"/>
    <p:sldId id="325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54A2"/>
    <a:srgbClr val="0E70D8"/>
    <a:srgbClr val="298EC0"/>
    <a:srgbClr val="26A244"/>
    <a:srgbClr val="900000"/>
    <a:srgbClr val="0FC7D3"/>
    <a:srgbClr val="EC206C"/>
    <a:srgbClr val="BC148E"/>
    <a:srgbClr val="0A1A3B"/>
    <a:srgbClr val="CE0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251-44F7-96F3-F61EB0FF9A2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251-44F7-96F3-F61EB0FF9A2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251-44F7-96F3-F61EB0FF9A2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251-44F7-96F3-F61EB0FF9A2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251-44F7-96F3-F61EB0FF9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985-476A-ACA0-CD8A9C54A042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985-476A-ACA0-CD8A9C54A042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985-476A-ACA0-CD8A9C54A04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985-476A-ACA0-CD8A9C54A042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985-476A-ACA0-CD8A9C54A0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378-4C91-B7CB-C0725B080F1E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378-4C91-B7CB-C0725B080F1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378-4C91-B7CB-C0725B080F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A378-4C91-B7CB-C0725B080F1E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A378-4C91-B7CB-C0725B080F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4B04-4BFF-9C94-40EC2210C5C8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4B04-4BFF-9C94-40EC2210C5C8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4B04-4BFF-9C94-40EC2210C5C8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4B04-4BFF-9C94-40EC2210C5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6936960"/>
        <c:axId val="146938496"/>
      </c:areaChart>
      <c:catAx>
        <c:axId val="14693696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46938496"/>
        <c:crosses val="autoZero"/>
        <c:auto val="1"/>
        <c:lblAlgn val="ctr"/>
        <c:lblOffset val="100"/>
        <c:noMultiLvlLbl val="1"/>
      </c:catAx>
      <c:valAx>
        <c:axId val="1469384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4693696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529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94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1427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335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7652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6026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5961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796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491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86168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493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65084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8119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520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523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539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397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052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104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017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2665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019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3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534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54366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944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6054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52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70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200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30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41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94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117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64927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7077447" y="3112269"/>
            <a:ext cx="5139103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7005439" y="2320181"/>
            <a:ext cx="6048672" cy="960778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5400" b="1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机械行业工作总结</a:t>
            </a:r>
            <a:endParaRPr lang="zh-CN" altLang="en-US" sz="5400" b="1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97" name="TextBox 5"/>
          <p:cNvSpPr txBox="1"/>
          <p:nvPr/>
        </p:nvSpPr>
        <p:spPr>
          <a:xfrm>
            <a:off x="7077447" y="3604175"/>
            <a:ext cx="489654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汇报部门：销售部     汇报人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719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17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35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2589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离页连接符 7"/>
          <p:cNvSpPr/>
          <p:nvPr/>
        </p:nvSpPr>
        <p:spPr>
          <a:xfrm rot="16200000">
            <a:off x="-1732764" y="1734353"/>
            <a:ext cx="7231756" cy="3763934"/>
          </a:xfrm>
          <a:prstGeom prst="flowChartOffpageConnector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3" y="3565760"/>
            <a:ext cx="575375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3" y="4192166"/>
            <a:ext cx="4842067" cy="4759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65079" y="3472193"/>
            <a:ext cx="104364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5625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836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5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8314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94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7188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离页连接符 7"/>
          <p:cNvSpPr/>
          <p:nvPr/>
        </p:nvSpPr>
        <p:spPr>
          <a:xfrm rot="16200000">
            <a:off x="-1732764" y="1734353"/>
            <a:ext cx="7231756" cy="3763934"/>
          </a:xfrm>
          <a:prstGeom prst="flowChartOffpageConnector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3" y="3565760"/>
            <a:ext cx="575375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3" y="4192166"/>
            <a:ext cx="4842067" cy="4759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65079" y="3472193"/>
            <a:ext cx="104364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5625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264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251184931"/>
              </p:ext>
            </p:extLst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5458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离页连接符 1"/>
          <p:cNvSpPr/>
          <p:nvPr/>
        </p:nvSpPr>
        <p:spPr>
          <a:xfrm rot="16200000">
            <a:off x="-1372725" y="1374314"/>
            <a:ext cx="7231756" cy="4484013"/>
          </a:xfrm>
          <a:prstGeom prst="flowChartOffpageConnector">
            <a:avLst/>
          </a:prstGeom>
          <a:solidFill>
            <a:srgbClr val="0E70D8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461893" y="2505905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6461893" y="3171413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6461893" y="383692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6461893" y="4502431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1402457" y="2095754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323124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852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256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7077447" y="3040261"/>
            <a:ext cx="5087807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7077448" y="2406429"/>
            <a:ext cx="6048672" cy="868445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48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感谢聆听 批评指导</a:t>
            </a:r>
            <a:endParaRPr lang="zh-CN" altLang="en-US" sz="48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97" name="TextBox 5"/>
          <p:cNvSpPr txBox="1"/>
          <p:nvPr/>
        </p:nvSpPr>
        <p:spPr>
          <a:xfrm>
            <a:off x="7077447" y="3604175"/>
            <a:ext cx="4464496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汇报部门：销售部     汇报人</a:t>
            </a:r>
            <a:r>
              <a:rPr lang="zh-CN" altLang="en-US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36290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17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380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离页连接符 7"/>
          <p:cNvSpPr/>
          <p:nvPr/>
        </p:nvSpPr>
        <p:spPr>
          <a:xfrm rot="16200000">
            <a:off x="-1732764" y="1734353"/>
            <a:ext cx="7231756" cy="3763934"/>
          </a:xfrm>
          <a:prstGeom prst="flowChartOffpageConnector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3" y="3565760"/>
            <a:ext cx="575375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3" y="4192166"/>
            <a:ext cx="4842067" cy="4759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65079" y="3472193"/>
            <a:ext cx="104364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5625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756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>
              <p:extLst/>
            </p:nvPr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>
              <p:extLst/>
            </p:nvPr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>
              <p:extLst/>
            </p:nvPr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2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4551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666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520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9462" name="Group 6"/>
          <p:cNvGrpSpPr>
            <a:grpSpLocks/>
          </p:cNvGrpSpPr>
          <p:nvPr/>
        </p:nvGrpSpPr>
        <p:grpSpPr bwMode="auto">
          <a:xfrm>
            <a:off x="5141340" y="1665296"/>
            <a:ext cx="2573840" cy="5058390"/>
            <a:chOff x="0" y="-1"/>
            <a:chExt cx="1830362" cy="3596385"/>
          </a:xfrm>
        </p:grpSpPr>
        <p:pic>
          <p:nvPicPr>
            <p:cNvPr id="19463" name="Picture 7" descr="pic10.jp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1"/>
              <a:ext cx="1828775" cy="1798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" name="AutoShape 8"/>
            <p:cNvSpPr>
              <a:spLocks/>
            </p:cNvSpPr>
            <p:nvPr/>
          </p:nvSpPr>
          <p:spPr bwMode="auto">
            <a:xfrm>
              <a:off x="1587" y="1798192"/>
              <a:ext cx="1828775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19467" name="Group 11"/>
          <p:cNvGrpSpPr>
            <a:grpSpLocks/>
          </p:cNvGrpSpPr>
          <p:nvPr/>
        </p:nvGrpSpPr>
        <p:grpSpPr bwMode="auto">
          <a:xfrm>
            <a:off x="7712948" y="1665296"/>
            <a:ext cx="2571609" cy="5058390"/>
            <a:chOff x="-1" y="0"/>
            <a:chExt cx="1829063" cy="3596384"/>
          </a:xfrm>
        </p:grpSpPr>
        <p:sp>
          <p:nvSpPr>
            <p:cNvPr id="19468" name="AutoShape 12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69" name="Picture 13" descr="pic9.jp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8192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0" name="AutoShape 14"/>
            <p:cNvSpPr>
              <a:spLocks/>
            </p:cNvSpPr>
            <p:nvPr/>
          </p:nvSpPr>
          <p:spPr bwMode="auto">
            <a:xfrm>
              <a:off x="204816" y="674521"/>
              <a:ext cx="1443033" cy="65071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1" name="AutoShape 15"/>
            <p:cNvSpPr>
              <a:spLocks/>
            </p:cNvSpPr>
            <p:nvPr/>
          </p:nvSpPr>
          <p:spPr bwMode="auto">
            <a:xfrm>
              <a:off x="203228" y="393602"/>
              <a:ext cx="1616307" cy="3078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2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2" name="Group 16"/>
          <p:cNvGrpSpPr>
            <a:grpSpLocks/>
          </p:cNvGrpSpPr>
          <p:nvPr/>
        </p:nvGrpSpPr>
        <p:grpSpPr bwMode="auto">
          <a:xfrm>
            <a:off x="10284557" y="1665296"/>
            <a:ext cx="2571609" cy="5058390"/>
            <a:chOff x="-1" y="0"/>
            <a:chExt cx="1829063" cy="3596384"/>
          </a:xfrm>
        </p:grpSpPr>
        <p:pic>
          <p:nvPicPr>
            <p:cNvPr id="19473" name="Picture 17" descr="pic7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0"/>
              <a:ext cx="1829063" cy="179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74" name="AutoShape 18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75" name="AutoShape 19"/>
            <p:cNvSpPr>
              <a:spLocks/>
            </p:cNvSpPr>
            <p:nvPr/>
          </p:nvSpPr>
          <p:spPr bwMode="auto">
            <a:xfrm>
              <a:off x="179412" y="2493345"/>
              <a:ext cx="1431928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76" name="AutoShape 20"/>
            <p:cNvSpPr>
              <a:spLocks/>
            </p:cNvSpPr>
            <p:nvPr/>
          </p:nvSpPr>
          <p:spPr bwMode="auto">
            <a:xfrm>
              <a:off x="177825" y="2212427"/>
              <a:ext cx="1471824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5</a:t>
              </a:r>
              <a:endParaRPr lang="es-ES" sz="2669">
                <a:cs typeface="Calibri" charset="0"/>
              </a:endParaRPr>
            </a:p>
          </p:txBody>
        </p:sp>
      </p:grpSp>
      <p:grpSp>
        <p:nvGrpSpPr>
          <p:cNvPr id="19477" name="Group 21"/>
          <p:cNvGrpSpPr>
            <a:grpSpLocks/>
          </p:cNvGrpSpPr>
          <p:nvPr/>
        </p:nvGrpSpPr>
        <p:grpSpPr bwMode="auto">
          <a:xfrm>
            <a:off x="2565266" y="1665295"/>
            <a:ext cx="2573840" cy="5056159"/>
            <a:chOff x="-1" y="0"/>
            <a:chExt cx="1829063" cy="3596384"/>
          </a:xfrm>
        </p:grpSpPr>
        <p:sp>
          <p:nvSpPr>
            <p:cNvPr id="19478" name="AutoShape 22"/>
            <p:cNvSpPr>
              <a:spLocks/>
            </p:cNvSpPr>
            <p:nvPr/>
          </p:nvSpPr>
          <p:spPr bwMode="auto">
            <a:xfrm>
              <a:off x="-1" y="0"/>
              <a:ext cx="1829063" cy="17989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pic>
          <p:nvPicPr>
            <p:cNvPr id="19479" name="Picture 23" descr="pic13.jpg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" y="1797398"/>
              <a:ext cx="1829063" cy="17989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9480" name="AutoShape 24"/>
            <p:cNvSpPr>
              <a:spLocks/>
            </p:cNvSpPr>
            <p:nvPr/>
          </p:nvSpPr>
          <p:spPr bwMode="auto">
            <a:xfrm>
              <a:off x="204638" y="674819"/>
              <a:ext cx="1421373" cy="6494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81" name="AutoShape 25"/>
            <p:cNvSpPr>
              <a:spLocks/>
            </p:cNvSpPr>
            <p:nvPr/>
          </p:nvSpPr>
          <p:spPr bwMode="auto">
            <a:xfrm>
              <a:off x="203052" y="393776"/>
              <a:ext cx="1616492" cy="3064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r>
                <a:rPr lang="es-ES" sz="1687" b="1">
                  <a:solidFill>
                    <a:srgbClr val="FFFFFF"/>
                  </a:solidFill>
                  <a:latin typeface="Open Sans" charset="0"/>
                  <a:cs typeface="Open Sans" charset="0"/>
                  <a:sym typeface="Open Sans" charset="0"/>
                </a:rPr>
                <a:t>Portfolio 1</a:t>
              </a:r>
              <a:endParaRPr lang="es-ES" sz="2669">
                <a:cs typeface="Calibri" charset="0"/>
              </a:endParaRPr>
            </a:p>
          </p:txBody>
        </p:sp>
      </p:grpSp>
      <p:sp>
        <p:nvSpPr>
          <p:cNvPr id="2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848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图: 离页连接符 7"/>
          <p:cNvSpPr/>
          <p:nvPr/>
        </p:nvSpPr>
        <p:spPr>
          <a:xfrm rot="16200000">
            <a:off x="-1732764" y="1734353"/>
            <a:ext cx="7231756" cy="3763934"/>
          </a:xfrm>
          <a:prstGeom prst="flowChartOffpageConnector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Group 16"/>
          <p:cNvGrpSpPr/>
          <p:nvPr/>
        </p:nvGrpSpPr>
        <p:grpSpPr>
          <a:xfrm>
            <a:off x="353" y="32923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71683" y="3565760"/>
            <a:ext cx="575375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3200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en-US" altLang="zh-CN" sz="3200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4971683" y="4192166"/>
            <a:ext cx="4842067" cy="475964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There are many variations of passages but the majority have</a:t>
            </a:r>
          </a:p>
          <a:p>
            <a:pPr algn="l" defTabSz="1285829">
              <a:spcBef>
                <a:spcPct val="20000"/>
              </a:spcBef>
              <a:defRPr/>
            </a:pPr>
            <a:r>
              <a:rPr lang="en-US" sz="1406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suffered alteration in some form, by injected.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765079" y="3472193"/>
            <a:ext cx="1043647" cy="95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1030288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en-US" altLang="zh-CN" sz="5625" dirty="0" smtClean="0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5625" dirty="0">
              <a:solidFill>
                <a:schemeClr val="accent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999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1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0B54A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62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1C8DAE9-0AB8-41C0-8973-275889093BB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14.pptx"/>
</p:tagLst>
</file>

<file path=ppt/theme/theme1.xml><?xml version="1.0" encoding="utf-8"?>
<a:theme xmlns:a="http://schemas.openxmlformats.org/drawingml/2006/main" name="第一PPT，www.1ppt.com">
  <a:themeElements>
    <a:clrScheme name="自定义 21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E70D8"/>
      </a:accent1>
      <a:accent2>
        <a:srgbClr val="0E70D8"/>
      </a:accent2>
      <a:accent3>
        <a:srgbClr val="0E70D8"/>
      </a:accent3>
      <a:accent4>
        <a:srgbClr val="0E70D8"/>
      </a:accent4>
      <a:accent5>
        <a:srgbClr val="0E70D8"/>
      </a:accent5>
      <a:accent6>
        <a:srgbClr val="0E70D8"/>
      </a:accent6>
      <a:hlink>
        <a:srgbClr val="0E70D8"/>
      </a:hlink>
      <a:folHlink>
        <a:srgbClr val="0E70D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4010</Words>
  <Application>Microsoft Office PowerPoint</Application>
  <PresentationFormat>自定义</PresentationFormat>
  <Paragraphs>264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机械齿轮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2018-02-05T02:38:38Z</dcterms:modified>
</cp:coreProperties>
</file>